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1"/>
  </p:notesMasterIdLst>
  <p:sldIdLst>
    <p:sldId id="256" r:id="rId2"/>
    <p:sldId id="257" r:id="rId3"/>
    <p:sldId id="271" r:id="rId4"/>
    <p:sldId id="263" r:id="rId5"/>
    <p:sldId id="258" r:id="rId6"/>
    <p:sldId id="273" r:id="rId7"/>
    <p:sldId id="267" r:id="rId8"/>
    <p:sldId id="274" r:id="rId9"/>
    <p:sldId id="272" r:id="rId10"/>
  </p:sldIdLst>
  <p:sldSz cx="9144000" cy="5143500" type="screen16x9"/>
  <p:notesSz cx="6858000" cy="9144000"/>
  <p:embeddedFontLst>
    <p:embeddedFont>
      <p:font typeface="Nirmala UI" panose="020B0502040204020203" pitchFamily="34" charset="0"/>
      <p:regular r:id="rId12"/>
      <p:bold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26">
          <p15:clr>
            <a:srgbClr val="9AA0A6"/>
          </p15:clr>
        </p15:guide>
        <p15:guide id="2" orient="horz" pos="720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65C8B9-8B63-431D-BA00-4AFE768B3D13}">
  <a:tblStyle styleId="{DD65C8B9-8B63-431D-BA00-4AFE768B3D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 snapToGrid="0">
      <p:cViewPr varScale="1">
        <p:scale>
          <a:sx n="90" d="100"/>
          <a:sy n="90" d="100"/>
        </p:scale>
        <p:origin x="786" y="84"/>
      </p:cViewPr>
      <p:guideLst>
        <p:guide orient="horz" pos="2826"/>
        <p:guide orient="horz" pos="7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13a5291cd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13a5291cd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58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3" name="Google Shape;4503;g146b887401b_0_1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4" name="Google Shape;4504;g146b887401b_0_1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g146b887401b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5" name="Google Shape;2895;g146b887401b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13a5291cde1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13a5291cde1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4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3" name="Google Shape;5323;g146b887401b_0_2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4" name="Google Shape;5324;g146b887401b_0_2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606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3" name="Google Shape;3223;g146b887401b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4" name="Google Shape;3224;g146b887401b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7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9" name="Google Shape;5849;g146b887401b_0_3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0" name="Google Shape;5850;g146b887401b_0_3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761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8" name="Google Shape;4878;g146b887401b_0_2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9" name="Google Shape;4879;g146b887401b_0_2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48700" y="556225"/>
            <a:ext cx="8046600" cy="403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301825" y="4860650"/>
            <a:ext cx="872300" cy="99600"/>
            <a:chOff x="301825" y="4860650"/>
            <a:chExt cx="872300" cy="99600"/>
          </a:xfrm>
        </p:grpSpPr>
        <p:sp>
          <p:nvSpPr>
            <p:cNvPr id="11" name="Google Shape;11;p2"/>
            <p:cNvSpPr/>
            <p:nvPr/>
          </p:nvSpPr>
          <p:spPr>
            <a:xfrm>
              <a:off x="30182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95000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817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81350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7452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111275" y="669163"/>
            <a:ext cx="3661200" cy="28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2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111275" y="4062275"/>
            <a:ext cx="3661200" cy="32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/>
          <p:nvPr/>
        </p:nvSpPr>
        <p:spPr>
          <a:xfrm>
            <a:off x="548700" y="556225"/>
            <a:ext cx="8046600" cy="403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>
            <a:off x="548700" y="556225"/>
            <a:ext cx="8046600" cy="403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14"/>
          <p:cNvGrpSpPr/>
          <p:nvPr/>
        </p:nvGrpSpPr>
        <p:grpSpPr>
          <a:xfrm>
            <a:off x="301825" y="4860650"/>
            <a:ext cx="872300" cy="99600"/>
            <a:chOff x="301825" y="4860650"/>
            <a:chExt cx="872300" cy="99600"/>
          </a:xfrm>
        </p:grpSpPr>
        <p:sp>
          <p:nvSpPr>
            <p:cNvPr id="90" name="Google Shape;90;p14"/>
            <p:cNvSpPr/>
            <p:nvPr/>
          </p:nvSpPr>
          <p:spPr>
            <a:xfrm>
              <a:off x="30182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495000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68817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881350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107452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90025" y="1406100"/>
            <a:ext cx="3483300" cy="233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3904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48700" y="548700"/>
            <a:ext cx="38463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548700" y="1580175"/>
            <a:ext cx="3884700" cy="29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4710600" y="1580175"/>
            <a:ext cx="3884700" cy="29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5858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301825" y="4860650"/>
            <a:ext cx="872300" cy="99600"/>
            <a:chOff x="301825" y="4860650"/>
            <a:chExt cx="872300" cy="99600"/>
          </a:xfrm>
        </p:grpSpPr>
        <p:sp>
          <p:nvSpPr>
            <p:cNvPr id="46" name="Google Shape;46;p7"/>
            <p:cNvSpPr/>
            <p:nvPr/>
          </p:nvSpPr>
          <p:spPr>
            <a:xfrm>
              <a:off x="30182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495000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8817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881350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107452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7"/>
          <p:cNvSpPr/>
          <p:nvPr/>
        </p:nvSpPr>
        <p:spPr>
          <a:xfrm>
            <a:off x="548700" y="556225"/>
            <a:ext cx="8046600" cy="235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371600" y="3137925"/>
            <a:ext cx="2466600" cy="65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4335075" y="3189500"/>
            <a:ext cx="3437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5304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 1">
  <p:cSld name="Title and text 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548700" y="548700"/>
            <a:ext cx="38463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1"/>
          </p:nvPr>
        </p:nvSpPr>
        <p:spPr>
          <a:xfrm>
            <a:off x="548700" y="1976050"/>
            <a:ext cx="4256700" cy="23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7299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548700" y="556225"/>
            <a:ext cx="8046600" cy="403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19"/>
          <p:cNvGrpSpPr/>
          <p:nvPr/>
        </p:nvGrpSpPr>
        <p:grpSpPr>
          <a:xfrm>
            <a:off x="301825" y="4860650"/>
            <a:ext cx="872300" cy="99600"/>
            <a:chOff x="301825" y="4860650"/>
            <a:chExt cx="872300" cy="99600"/>
          </a:xfrm>
        </p:grpSpPr>
        <p:sp>
          <p:nvSpPr>
            <p:cNvPr id="135" name="Google Shape;135;p19"/>
            <p:cNvSpPr/>
            <p:nvPr/>
          </p:nvSpPr>
          <p:spPr>
            <a:xfrm>
              <a:off x="30182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495000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68817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881350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107452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1371598" y="2386525"/>
            <a:ext cx="1860600" cy="4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1"/>
          </p:nvPr>
        </p:nvSpPr>
        <p:spPr>
          <a:xfrm>
            <a:off x="1371600" y="2724350"/>
            <a:ext cx="1860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title" idx="2"/>
          </p:nvPr>
        </p:nvSpPr>
        <p:spPr>
          <a:xfrm>
            <a:off x="3641700" y="2386521"/>
            <a:ext cx="1860600" cy="4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ubTitle" idx="3"/>
          </p:nvPr>
        </p:nvSpPr>
        <p:spPr>
          <a:xfrm>
            <a:off x="3641700" y="2723338"/>
            <a:ext cx="1860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 idx="4"/>
          </p:nvPr>
        </p:nvSpPr>
        <p:spPr>
          <a:xfrm>
            <a:off x="5920776" y="2386525"/>
            <a:ext cx="1860600" cy="4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5"/>
          </p:nvPr>
        </p:nvSpPr>
        <p:spPr>
          <a:xfrm>
            <a:off x="5920775" y="2724329"/>
            <a:ext cx="18606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85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152350" y="2556363"/>
            <a:ext cx="4839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925875" y="1271038"/>
            <a:ext cx="1268400" cy="126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152350" y="3398163"/>
            <a:ext cx="4839300" cy="47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371604" y="919025"/>
            <a:ext cx="4097100" cy="78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371600" y="2160525"/>
            <a:ext cx="4097100" cy="24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301825" y="4860650"/>
            <a:ext cx="872300" cy="99600"/>
            <a:chOff x="301825" y="4860650"/>
            <a:chExt cx="872300" cy="99600"/>
          </a:xfrm>
        </p:grpSpPr>
        <p:sp>
          <p:nvSpPr>
            <p:cNvPr id="26" name="Google Shape;26;p4"/>
            <p:cNvSpPr/>
            <p:nvPr/>
          </p:nvSpPr>
          <p:spPr>
            <a:xfrm>
              <a:off x="30182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495000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68817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881350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107452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2298750" y="1319075"/>
            <a:ext cx="4546500" cy="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2298750" y="2372000"/>
            <a:ext cx="4546500" cy="13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371600" y="3910025"/>
            <a:ext cx="6400800" cy="69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 hasCustomPrompt="1"/>
          </p:nvPr>
        </p:nvSpPr>
        <p:spPr>
          <a:xfrm>
            <a:off x="1371600" y="1952850"/>
            <a:ext cx="64008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371600" y="2816250"/>
            <a:ext cx="64008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BLANK_1_1_1_2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1371600" y="1095300"/>
            <a:ext cx="39174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" name="Google Shape;98;p15"/>
          <p:cNvGrpSpPr/>
          <p:nvPr/>
        </p:nvGrpSpPr>
        <p:grpSpPr>
          <a:xfrm>
            <a:off x="301825" y="4860650"/>
            <a:ext cx="872300" cy="99600"/>
            <a:chOff x="301825" y="4860650"/>
            <a:chExt cx="872300" cy="99600"/>
          </a:xfrm>
        </p:grpSpPr>
        <p:sp>
          <p:nvSpPr>
            <p:cNvPr id="99" name="Google Shape;99;p15"/>
            <p:cNvSpPr/>
            <p:nvPr/>
          </p:nvSpPr>
          <p:spPr>
            <a:xfrm>
              <a:off x="30182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495000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8817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881350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107452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1371600" y="540000"/>
            <a:ext cx="42966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subTitle" idx="1"/>
          </p:nvPr>
        </p:nvSpPr>
        <p:spPr>
          <a:xfrm>
            <a:off x="1371600" y="1841450"/>
            <a:ext cx="27132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3"/>
          <p:cNvSpPr txBox="1"/>
          <p:nvPr/>
        </p:nvSpPr>
        <p:spPr>
          <a:xfrm>
            <a:off x="1371600" y="3611950"/>
            <a:ext cx="40632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200" b="1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04" name="Google Shape;204;p23"/>
          <p:cNvGrpSpPr/>
          <p:nvPr/>
        </p:nvGrpSpPr>
        <p:grpSpPr>
          <a:xfrm>
            <a:off x="301825" y="4860650"/>
            <a:ext cx="872300" cy="99600"/>
            <a:chOff x="301825" y="4860650"/>
            <a:chExt cx="872300" cy="99600"/>
          </a:xfrm>
        </p:grpSpPr>
        <p:sp>
          <p:nvSpPr>
            <p:cNvPr id="205" name="Google Shape;205;p23"/>
            <p:cNvSpPr/>
            <p:nvPr/>
          </p:nvSpPr>
          <p:spPr>
            <a:xfrm>
              <a:off x="30182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495000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68817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881350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1074525" y="4860650"/>
              <a:ext cx="99600" cy="99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6" r:id="rId5"/>
    <p:sldLayoutId id="2147483657" r:id="rId6"/>
    <p:sldLayoutId id="2147483661" r:id="rId7"/>
    <p:sldLayoutId id="2147483669" r:id="rId8"/>
    <p:sldLayoutId id="2147483671" r:id="rId9"/>
    <p:sldLayoutId id="2147483672" r:id="rId10"/>
    <p:sldLayoutId id="2147483677" r:id="rId11"/>
    <p:sldLayoutId id="2147483684" r:id="rId12"/>
    <p:sldLayoutId id="2147483685" r:id="rId13"/>
    <p:sldLayoutId id="2147483686" r:id="rId14"/>
    <p:sldLayoutId id="214748368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6">
          <p15:clr>
            <a:srgbClr val="EA4335"/>
          </p15:clr>
        </p15:guide>
        <p15:guide id="2" orient="horz" pos="346">
          <p15:clr>
            <a:srgbClr val="EA4335"/>
          </p15:clr>
        </p15:guide>
        <p15:guide id="3" pos="5414">
          <p15:clr>
            <a:srgbClr val="EA4335"/>
          </p15:clr>
        </p15:guide>
        <p15:guide id="4" orient="horz" pos="2894">
          <p15:clr>
            <a:srgbClr val="EA4335"/>
          </p15:clr>
        </p15:guide>
        <p15:guide id="5" pos="864">
          <p15:clr>
            <a:srgbClr val="9900FF"/>
          </p15:clr>
        </p15:guide>
        <p15:guide id="6" pos="4896">
          <p15:clr>
            <a:srgbClr val="99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/>
          <p:nvPr/>
        </p:nvSpPr>
        <p:spPr>
          <a:xfrm>
            <a:off x="4111275" y="3994775"/>
            <a:ext cx="3661200" cy="455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0"/>
          <p:cNvSpPr txBox="1">
            <a:spLocks noGrp="1"/>
          </p:cNvSpPr>
          <p:nvPr>
            <p:ph type="ctrTitle"/>
          </p:nvPr>
        </p:nvSpPr>
        <p:spPr>
          <a:xfrm>
            <a:off x="4111275" y="1482773"/>
            <a:ext cx="4694058" cy="1993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4400" dirty="0"/>
              <a:t>METODE DEMONSTRASI </a:t>
            </a:r>
            <a:br>
              <a:rPr lang="en-US" sz="4400" dirty="0"/>
            </a:br>
            <a:br>
              <a:rPr lang="it-IT" sz="4400" dirty="0"/>
            </a:br>
            <a:endParaRPr sz="4400" dirty="0"/>
          </a:p>
        </p:txBody>
      </p:sp>
      <p:sp>
        <p:nvSpPr>
          <p:cNvPr id="233" name="Google Shape;233;p30"/>
          <p:cNvSpPr txBox="1">
            <a:spLocks noGrp="1"/>
          </p:cNvSpPr>
          <p:nvPr>
            <p:ph type="subTitle" idx="1"/>
          </p:nvPr>
        </p:nvSpPr>
        <p:spPr>
          <a:xfrm>
            <a:off x="4572000" y="4062275"/>
            <a:ext cx="36612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MUHAMMAD ASYURA, M.Pd.</a:t>
            </a:r>
            <a:endParaRPr dirty="0"/>
          </a:p>
        </p:txBody>
      </p:sp>
      <p:sp>
        <p:nvSpPr>
          <p:cNvPr id="241" name="Google Shape;241;p30"/>
          <p:cNvSpPr/>
          <p:nvPr/>
        </p:nvSpPr>
        <p:spPr>
          <a:xfrm>
            <a:off x="1211550" y="-697125"/>
            <a:ext cx="320100" cy="320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0"/>
          <p:cNvSpPr/>
          <p:nvPr/>
        </p:nvSpPr>
        <p:spPr>
          <a:xfrm>
            <a:off x="7612350" y="-697125"/>
            <a:ext cx="320100" cy="320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0"/>
          <p:cNvSpPr/>
          <p:nvPr/>
        </p:nvSpPr>
        <p:spPr>
          <a:xfrm>
            <a:off x="4160625" y="3717350"/>
            <a:ext cx="4983300" cy="6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30"/>
          <p:cNvGrpSpPr/>
          <p:nvPr/>
        </p:nvGrpSpPr>
        <p:grpSpPr>
          <a:xfrm>
            <a:off x="568882" y="739597"/>
            <a:ext cx="3211288" cy="3888607"/>
            <a:chOff x="4384850" y="1796325"/>
            <a:chExt cx="2721200" cy="3295150"/>
          </a:xfrm>
        </p:grpSpPr>
        <p:sp>
          <p:nvSpPr>
            <p:cNvPr id="245" name="Google Shape;245;p30"/>
            <p:cNvSpPr/>
            <p:nvPr/>
          </p:nvSpPr>
          <p:spPr>
            <a:xfrm>
              <a:off x="5080900" y="2085300"/>
              <a:ext cx="985625" cy="1244850"/>
            </a:xfrm>
            <a:custGeom>
              <a:avLst/>
              <a:gdLst/>
              <a:ahLst/>
              <a:cxnLst/>
              <a:rect l="l" t="t" r="r" b="b"/>
              <a:pathLst>
                <a:path w="39425" h="49794" extrusionOk="0">
                  <a:moveTo>
                    <a:pt x="14348" y="17240"/>
                  </a:moveTo>
                  <a:lnTo>
                    <a:pt x="14348" y="17240"/>
                  </a:lnTo>
                  <a:cubicBezTo>
                    <a:pt x="14287" y="17331"/>
                    <a:pt x="14196" y="17422"/>
                    <a:pt x="14074" y="17453"/>
                  </a:cubicBezTo>
                  <a:cubicBezTo>
                    <a:pt x="14082" y="17445"/>
                    <a:pt x="14089" y="17437"/>
                    <a:pt x="14104" y="17422"/>
                  </a:cubicBezTo>
                  <a:cubicBezTo>
                    <a:pt x="14196" y="17361"/>
                    <a:pt x="14287" y="17301"/>
                    <a:pt x="14348" y="17240"/>
                  </a:cubicBezTo>
                  <a:close/>
                  <a:moveTo>
                    <a:pt x="14074" y="17453"/>
                  </a:moveTo>
                  <a:cubicBezTo>
                    <a:pt x="14074" y="17483"/>
                    <a:pt x="14044" y="17483"/>
                    <a:pt x="14044" y="17483"/>
                  </a:cubicBezTo>
                  <a:cubicBezTo>
                    <a:pt x="14059" y="17468"/>
                    <a:pt x="14066" y="17460"/>
                    <a:pt x="14074" y="17453"/>
                  </a:cubicBezTo>
                  <a:close/>
                  <a:moveTo>
                    <a:pt x="23439" y="0"/>
                  </a:moveTo>
                  <a:cubicBezTo>
                    <a:pt x="23256" y="0"/>
                    <a:pt x="23073" y="11"/>
                    <a:pt x="22889" y="36"/>
                  </a:cubicBezTo>
                  <a:cubicBezTo>
                    <a:pt x="21582" y="188"/>
                    <a:pt x="20214" y="887"/>
                    <a:pt x="19089" y="1525"/>
                  </a:cubicBezTo>
                  <a:cubicBezTo>
                    <a:pt x="16749" y="2863"/>
                    <a:pt x="15016" y="4778"/>
                    <a:pt x="14135" y="7331"/>
                  </a:cubicBezTo>
                  <a:cubicBezTo>
                    <a:pt x="14074" y="7483"/>
                    <a:pt x="14135" y="7635"/>
                    <a:pt x="14226" y="7726"/>
                  </a:cubicBezTo>
                  <a:cubicBezTo>
                    <a:pt x="13466" y="10522"/>
                    <a:pt x="13922" y="13714"/>
                    <a:pt x="14500" y="16450"/>
                  </a:cubicBezTo>
                  <a:cubicBezTo>
                    <a:pt x="13983" y="16602"/>
                    <a:pt x="13436" y="16875"/>
                    <a:pt x="13132" y="17240"/>
                  </a:cubicBezTo>
                  <a:cubicBezTo>
                    <a:pt x="12828" y="17635"/>
                    <a:pt x="12949" y="18182"/>
                    <a:pt x="13405" y="18395"/>
                  </a:cubicBezTo>
                  <a:cubicBezTo>
                    <a:pt x="13525" y="18451"/>
                    <a:pt x="13654" y="18475"/>
                    <a:pt x="13785" y="18475"/>
                  </a:cubicBezTo>
                  <a:cubicBezTo>
                    <a:pt x="14153" y="18475"/>
                    <a:pt x="14543" y="18284"/>
                    <a:pt x="14834" y="18061"/>
                  </a:cubicBezTo>
                  <a:cubicBezTo>
                    <a:pt x="15077" y="19094"/>
                    <a:pt x="15411" y="20158"/>
                    <a:pt x="16019" y="21039"/>
                  </a:cubicBezTo>
                  <a:cubicBezTo>
                    <a:pt x="16202" y="21313"/>
                    <a:pt x="16414" y="21556"/>
                    <a:pt x="16658" y="21769"/>
                  </a:cubicBezTo>
                  <a:cubicBezTo>
                    <a:pt x="16354" y="22529"/>
                    <a:pt x="16354" y="23380"/>
                    <a:pt x="16354" y="24200"/>
                  </a:cubicBezTo>
                  <a:cubicBezTo>
                    <a:pt x="16354" y="24565"/>
                    <a:pt x="16323" y="24960"/>
                    <a:pt x="16293" y="25325"/>
                  </a:cubicBezTo>
                  <a:cubicBezTo>
                    <a:pt x="15655" y="25963"/>
                    <a:pt x="14956" y="26541"/>
                    <a:pt x="14226" y="27088"/>
                  </a:cubicBezTo>
                  <a:cubicBezTo>
                    <a:pt x="14013" y="27210"/>
                    <a:pt x="13770" y="27331"/>
                    <a:pt x="13557" y="27453"/>
                  </a:cubicBezTo>
                  <a:cubicBezTo>
                    <a:pt x="11521" y="28486"/>
                    <a:pt x="9454" y="29489"/>
                    <a:pt x="7661" y="30918"/>
                  </a:cubicBezTo>
                  <a:cubicBezTo>
                    <a:pt x="7600" y="30979"/>
                    <a:pt x="7569" y="31039"/>
                    <a:pt x="7569" y="31100"/>
                  </a:cubicBezTo>
                  <a:cubicBezTo>
                    <a:pt x="6809" y="31587"/>
                    <a:pt x="6080" y="32073"/>
                    <a:pt x="5411" y="32650"/>
                  </a:cubicBezTo>
                  <a:cubicBezTo>
                    <a:pt x="5290" y="32742"/>
                    <a:pt x="5168" y="32833"/>
                    <a:pt x="5047" y="32924"/>
                  </a:cubicBezTo>
                  <a:cubicBezTo>
                    <a:pt x="4743" y="33137"/>
                    <a:pt x="4408" y="33350"/>
                    <a:pt x="4104" y="33562"/>
                  </a:cubicBezTo>
                  <a:cubicBezTo>
                    <a:pt x="2858" y="34413"/>
                    <a:pt x="1551" y="35690"/>
                    <a:pt x="1338" y="37271"/>
                  </a:cubicBezTo>
                  <a:cubicBezTo>
                    <a:pt x="1338" y="37301"/>
                    <a:pt x="1338" y="37331"/>
                    <a:pt x="1369" y="37331"/>
                  </a:cubicBezTo>
                  <a:cubicBezTo>
                    <a:pt x="1" y="41040"/>
                    <a:pt x="183" y="45265"/>
                    <a:pt x="426" y="49125"/>
                  </a:cubicBezTo>
                  <a:cubicBezTo>
                    <a:pt x="426" y="49307"/>
                    <a:pt x="518" y="49398"/>
                    <a:pt x="609" y="49490"/>
                  </a:cubicBezTo>
                  <a:cubicBezTo>
                    <a:pt x="609" y="49642"/>
                    <a:pt x="700" y="49794"/>
                    <a:pt x="882" y="49794"/>
                  </a:cubicBezTo>
                  <a:cubicBezTo>
                    <a:pt x="4043" y="49550"/>
                    <a:pt x="7174" y="49003"/>
                    <a:pt x="10366" y="48730"/>
                  </a:cubicBezTo>
                  <a:cubicBezTo>
                    <a:pt x="13648" y="48456"/>
                    <a:pt x="16931" y="48243"/>
                    <a:pt x="20244" y="47970"/>
                  </a:cubicBezTo>
                  <a:cubicBezTo>
                    <a:pt x="26597" y="47392"/>
                    <a:pt x="32737" y="46176"/>
                    <a:pt x="38938" y="44717"/>
                  </a:cubicBezTo>
                  <a:cubicBezTo>
                    <a:pt x="39424" y="44626"/>
                    <a:pt x="39333" y="43958"/>
                    <a:pt x="38938" y="43866"/>
                  </a:cubicBezTo>
                  <a:lnTo>
                    <a:pt x="38938" y="43836"/>
                  </a:lnTo>
                  <a:cubicBezTo>
                    <a:pt x="38938" y="40705"/>
                    <a:pt x="38543" y="37514"/>
                    <a:pt x="37935" y="34413"/>
                  </a:cubicBezTo>
                  <a:cubicBezTo>
                    <a:pt x="37783" y="33593"/>
                    <a:pt x="37691" y="32833"/>
                    <a:pt x="37144" y="32195"/>
                  </a:cubicBezTo>
                  <a:cubicBezTo>
                    <a:pt x="37175" y="32073"/>
                    <a:pt x="37114" y="31951"/>
                    <a:pt x="36992" y="31860"/>
                  </a:cubicBezTo>
                  <a:cubicBezTo>
                    <a:pt x="36810" y="31739"/>
                    <a:pt x="36658" y="31617"/>
                    <a:pt x="36476" y="31526"/>
                  </a:cubicBezTo>
                  <a:cubicBezTo>
                    <a:pt x="36132" y="31239"/>
                    <a:pt x="35734" y="31007"/>
                    <a:pt x="35307" y="31007"/>
                  </a:cubicBezTo>
                  <a:cubicBezTo>
                    <a:pt x="35281" y="31007"/>
                    <a:pt x="35255" y="31007"/>
                    <a:pt x="35229" y="31009"/>
                  </a:cubicBezTo>
                  <a:cubicBezTo>
                    <a:pt x="35138" y="31009"/>
                    <a:pt x="35047" y="31039"/>
                    <a:pt x="34986" y="31100"/>
                  </a:cubicBezTo>
                  <a:cubicBezTo>
                    <a:pt x="32099" y="29945"/>
                    <a:pt x="29090" y="29550"/>
                    <a:pt x="27144" y="27210"/>
                  </a:cubicBezTo>
                  <a:cubicBezTo>
                    <a:pt x="27083" y="26754"/>
                    <a:pt x="26901" y="26267"/>
                    <a:pt x="26749" y="25842"/>
                  </a:cubicBezTo>
                  <a:lnTo>
                    <a:pt x="26749" y="25568"/>
                  </a:lnTo>
                  <a:cubicBezTo>
                    <a:pt x="26749" y="24808"/>
                    <a:pt x="26840" y="23988"/>
                    <a:pt x="26779" y="23228"/>
                  </a:cubicBezTo>
                  <a:cubicBezTo>
                    <a:pt x="28786" y="22012"/>
                    <a:pt x="29849" y="19520"/>
                    <a:pt x="30153" y="17179"/>
                  </a:cubicBezTo>
                  <a:cubicBezTo>
                    <a:pt x="30214" y="17301"/>
                    <a:pt x="30245" y="17392"/>
                    <a:pt x="30305" y="17483"/>
                  </a:cubicBezTo>
                  <a:cubicBezTo>
                    <a:pt x="30457" y="17836"/>
                    <a:pt x="30691" y="18273"/>
                    <a:pt x="31079" y="18273"/>
                  </a:cubicBezTo>
                  <a:cubicBezTo>
                    <a:pt x="31159" y="18273"/>
                    <a:pt x="31245" y="18254"/>
                    <a:pt x="31339" y="18213"/>
                  </a:cubicBezTo>
                  <a:cubicBezTo>
                    <a:pt x="31886" y="17939"/>
                    <a:pt x="31673" y="17301"/>
                    <a:pt x="31430" y="16906"/>
                  </a:cubicBezTo>
                  <a:cubicBezTo>
                    <a:pt x="31217" y="16541"/>
                    <a:pt x="30913" y="16237"/>
                    <a:pt x="30518" y="16085"/>
                  </a:cubicBezTo>
                  <a:cubicBezTo>
                    <a:pt x="30488" y="15963"/>
                    <a:pt x="30427" y="15842"/>
                    <a:pt x="30366" y="15751"/>
                  </a:cubicBezTo>
                  <a:cubicBezTo>
                    <a:pt x="31096" y="12650"/>
                    <a:pt x="31004" y="9307"/>
                    <a:pt x="30670" y="6176"/>
                  </a:cubicBezTo>
                  <a:cubicBezTo>
                    <a:pt x="30366" y="3440"/>
                    <a:pt x="29424" y="2012"/>
                    <a:pt x="26871" y="917"/>
                  </a:cubicBezTo>
                  <a:cubicBezTo>
                    <a:pt x="25766" y="470"/>
                    <a:pt x="24615" y="0"/>
                    <a:pt x="23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5164500" y="1796325"/>
              <a:ext cx="902775" cy="731500"/>
            </a:xfrm>
            <a:custGeom>
              <a:avLst/>
              <a:gdLst/>
              <a:ahLst/>
              <a:cxnLst/>
              <a:rect l="l" t="t" r="r" b="b"/>
              <a:pathLst>
                <a:path w="36111" h="29260" extrusionOk="0">
                  <a:moveTo>
                    <a:pt x="15909" y="0"/>
                  </a:moveTo>
                  <a:cubicBezTo>
                    <a:pt x="15637" y="0"/>
                    <a:pt x="15311" y="189"/>
                    <a:pt x="14925" y="683"/>
                  </a:cubicBezTo>
                  <a:cubicBezTo>
                    <a:pt x="14925" y="683"/>
                    <a:pt x="14688" y="542"/>
                    <a:pt x="14400" y="542"/>
                  </a:cubicBezTo>
                  <a:cubicBezTo>
                    <a:pt x="14105" y="542"/>
                    <a:pt x="13757" y="690"/>
                    <a:pt x="13557" y="1291"/>
                  </a:cubicBezTo>
                  <a:cubicBezTo>
                    <a:pt x="13557" y="1291"/>
                    <a:pt x="13015" y="820"/>
                    <a:pt x="12459" y="820"/>
                  </a:cubicBezTo>
                  <a:cubicBezTo>
                    <a:pt x="11987" y="820"/>
                    <a:pt x="11505" y="1159"/>
                    <a:pt x="11338" y="2416"/>
                  </a:cubicBezTo>
                  <a:cubicBezTo>
                    <a:pt x="11338" y="2416"/>
                    <a:pt x="10712" y="2045"/>
                    <a:pt x="10139" y="2045"/>
                  </a:cubicBezTo>
                  <a:cubicBezTo>
                    <a:pt x="9648" y="2045"/>
                    <a:pt x="9196" y="2317"/>
                    <a:pt x="9210" y="3327"/>
                  </a:cubicBezTo>
                  <a:cubicBezTo>
                    <a:pt x="9210" y="3327"/>
                    <a:pt x="9204" y="3327"/>
                    <a:pt x="9192" y="3327"/>
                  </a:cubicBezTo>
                  <a:cubicBezTo>
                    <a:pt x="8976" y="3327"/>
                    <a:pt x="6888" y="3382"/>
                    <a:pt x="6657" y="5485"/>
                  </a:cubicBezTo>
                  <a:cubicBezTo>
                    <a:pt x="6657" y="5485"/>
                    <a:pt x="6598" y="5479"/>
                    <a:pt x="6502" y="5479"/>
                  </a:cubicBezTo>
                  <a:cubicBezTo>
                    <a:pt x="6137" y="5479"/>
                    <a:pt x="5245" y="5574"/>
                    <a:pt x="5076" y="6489"/>
                  </a:cubicBezTo>
                  <a:cubicBezTo>
                    <a:pt x="5076" y="6489"/>
                    <a:pt x="4853" y="6415"/>
                    <a:pt x="4555" y="6415"/>
                  </a:cubicBezTo>
                  <a:cubicBezTo>
                    <a:pt x="3971" y="6415"/>
                    <a:pt x="3100" y="6694"/>
                    <a:pt x="3040" y="8343"/>
                  </a:cubicBezTo>
                  <a:cubicBezTo>
                    <a:pt x="3040" y="8343"/>
                    <a:pt x="3012" y="8340"/>
                    <a:pt x="2966" y="8340"/>
                  </a:cubicBezTo>
                  <a:cubicBezTo>
                    <a:pt x="2680" y="8340"/>
                    <a:pt x="1690" y="8431"/>
                    <a:pt x="2371" y="9741"/>
                  </a:cubicBezTo>
                  <a:cubicBezTo>
                    <a:pt x="2371" y="9741"/>
                    <a:pt x="0" y="11200"/>
                    <a:pt x="2158" y="12689"/>
                  </a:cubicBezTo>
                  <a:cubicBezTo>
                    <a:pt x="2158" y="12689"/>
                    <a:pt x="456" y="14057"/>
                    <a:pt x="2310" y="14756"/>
                  </a:cubicBezTo>
                  <a:cubicBezTo>
                    <a:pt x="2310" y="14756"/>
                    <a:pt x="851" y="15638"/>
                    <a:pt x="1277" y="17279"/>
                  </a:cubicBezTo>
                  <a:cubicBezTo>
                    <a:pt x="1672" y="18920"/>
                    <a:pt x="2949" y="19012"/>
                    <a:pt x="2949" y="19012"/>
                  </a:cubicBezTo>
                  <a:cubicBezTo>
                    <a:pt x="2949" y="19012"/>
                    <a:pt x="1885" y="19680"/>
                    <a:pt x="2067" y="20653"/>
                  </a:cubicBezTo>
                  <a:cubicBezTo>
                    <a:pt x="2250" y="21656"/>
                    <a:pt x="3070" y="21717"/>
                    <a:pt x="3070" y="21717"/>
                  </a:cubicBezTo>
                  <a:cubicBezTo>
                    <a:pt x="3070" y="21717"/>
                    <a:pt x="2493" y="22629"/>
                    <a:pt x="3040" y="23449"/>
                  </a:cubicBezTo>
                  <a:cubicBezTo>
                    <a:pt x="3341" y="23901"/>
                    <a:pt x="3892" y="24003"/>
                    <a:pt x="4326" y="24003"/>
                  </a:cubicBezTo>
                  <a:cubicBezTo>
                    <a:pt x="4679" y="24003"/>
                    <a:pt x="4955" y="23936"/>
                    <a:pt x="4955" y="23936"/>
                  </a:cubicBezTo>
                  <a:lnTo>
                    <a:pt x="4955" y="23936"/>
                  </a:lnTo>
                  <a:cubicBezTo>
                    <a:pt x="4955" y="23936"/>
                    <a:pt x="4347" y="25820"/>
                    <a:pt x="6627" y="25942"/>
                  </a:cubicBezTo>
                  <a:cubicBezTo>
                    <a:pt x="6627" y="25942"/>
                    <a:pt x="6910" y="26735"/>
                    <a:pt x="7696" y="26735"/>
                  </a:cubicBezTo>
                  <a:cubicBezTo>
                    <a:pt x="7724" y="26735"/>
                    <a:pt x="7752" y="26734"/>
                    <a:pt x="7782" y="26732"/>
                  </a:cubicBezTo>
                  <a:lnTo>
                    <a:pt x="7782" y="26732"/>
                  </a:lnTo>
                  <a:cubicBezTo>
                    <a:pt x="7782" y="26732"/>
                    <a:pt x="7630" y="27948"/>
                    <a:pt x="8724" y="28069"/>
                  </a:cubicBezTo>
                  <a:cubicBezTo>
                    <a:pt x="8724" y="28069"/>
                    <a:pt x="8370" y="29073"/>
                    <a:pt x="9698" y="29073"/>
                  </a:cubicBezTo>
                  <a:cubicBezTo>
                    <a:pt x="9717" y="29073"/>
                    <a:pt x="9737" y="29073"/>
                    <a:pt x="9757" y="29072"/>
                  </a:cubicBezTo>
                  <a:cubicBezTo>
                    <a:pt x="9757" y="29072"/>
                    <a:pt x="9822" y="28344"/>
                    <a:pt x="10616" y="28344"/>
                  </a:cubicBezTo>
                  <a:cubicBezTo>
                    <a:pt x="10767" y="28344"/>
                    <a:pt x="10946" y="28371"/>
                    <a:pt x="11156" y="28434"/>
                  </a:cubicBezTo>
                  <a:cubicBezTo>
                    <a:pt x="11156" y="28434"/>
                    <a:pt x="10335" y="23449"/>
                    <a:pt x="11034" y="19012"/>
                  </a:cubicBezTo>
                  <a:cubicBezTo>
                    <a:pt x="11034" y="19012"/>
                    <a:pt x="12341" y="18343"/>
                    <a:pt x="11946" y="16945"/>
                  </a:cubicBezTo>
                  <a:lnTo>
                    <a:pt x="11946" y="16945"/>
                  </a:lnTo>
                  <a:cubicBezTo>
                    <a:pt x="11946" y="16945"/>
                    <a:pt x="11993" y="16952"/>
                    <a:pt x="12067" y="16952"/>
                  </a:cubicBezTo>
                  <a:cubicBezTo>
                    <a:pt x="12381" y="16952"/>
                    <a:pt x="13182" y="16813"/>
                    <a:pt x="13010" y="15364"/>
                  </a:cubicBezTo>
                  <a:lnTo>
                    <a:pt x="13010" y="15364"/>
                  </a:lnTo>
                  <a:cubicBezTo>
                    <a:pt x="13010" y="15364"/>
                    <a:pt x="13085" y="15371"/>
                    <a:pt x="13209" y="15371"/>
                  </a:cubicBezTo>
                  <a:cubicBezTo>
                    <a:pt x="13726" y="15371"/>
                    <a:pt x="15092" y="15252"/>
                    <a:pt x="15411" y="14027"/>
                  </a:cubicBezTo>
                  <a:cubicBezTo>
                    <a:pt x="15411" y="14027"/>
                    <a:pt x="15770" y="14468"/>
                    <a:pt x="16617" y="14468"/>
                  </a:cubicBezTo>
                  <a:cubicBezTo>
                    <a:pt x="17028" y="14468"/>
                    <a:pt x="17553" y="14365"/>
                    <a:pt x="18207" y="14057"/>
                  </a:cubicBezTo>
                  <a:cubicBezTo>
                    <a:pt x="18207" y="14057"/>
                    <a:pt x="18488" y="14328"/>
                    <a:pt x="18955" y="14328"/>
                  </a:cubicBezTo>
                  <a:cubicBezTo>
                    <a:pt x="19344" y="14328"/>
                    <a:pt x="19863" y="14140"/>
                    <a:pt x="20457" y="13449"/>
                  </a:cubicBezTo>
                  <a:lnTo>
                    <a:pt x="21004" y="12689"/>
                  </a:lnTo>
                  <a:cubicBezTo>
                    <a:pt x="21004" y="12689"/>
                    <a:pt x="21460" y="13723"/>
                    <a:pt x="23010" y="13723"/>
                  </a:cubicBezTo>
                  <a:cubicBezTo>
                    <a:pt x="23010" y="13723"/>
                    <a:pt x="23072" y="14367"/>
                    <a:pt x="23781" y="14367"/>
                  </a:cubicBezTo>
                  <a:cubicBezTo>
                    <a:pt x="23929" y="14367"/>
                    <a:pt x="24106" y="14338"/>
                    <a:pt x="24317" y="14270"/>
                  </a:cubicBezTo>
                  <a:cubicBezTo>
                    <a:pt x="24317" y="14270"/>
                    <a:pt x="25381" y="14574"/>
                    <a:pt x="25594" y="15516"/>
                  </a:cubicBezTo>
                  <a:cubicBezTo>
                    <a:pt x="25806" y="16458"/>
                    <a:pt x="25138" y="19224"/>
                    <a:pt x="27205" y="19711"/>
                  </a:cubicBezTo>
                  <a:cubicBezTo>
                    <a:pt x="27205" y="19711"/>
                    <a:pt x="27660" y="26580"/>
                    <a:pt x="26992" y="28282"/>
                  </a:cubicBezTo>
                  <a:cubicBezTo>
                    <a:pt x="26992" y="28282"/>
                    <a:pt x="27104" y="28265"/>
                    <a:pt x="27262" y="28265"/>
                  </a:cubicBezTo>
                  <a:cubicBezTo>
                    <a:pt x="27668" y="28265"/>
                    <a:pt x="28378" y="28376"/>
                    <a:pt x="28268" y="29164"/>
                  </a:cubicBezTo>
                  <a:cubicBezTo>
                    <a:pt x="28268" y="29164"/>
                    <a:pt x="28497" y="29260"/>
                    <a:pt x="28715" y="29260"/>
                  </a:cubicBezTo>
                  <a:cubicBezTo>
                    <a:pt x="28989" y="29260"/>
                    <a:pt x="29248" y="29110"/>
                    <a:pt x="29028" y="28434"/>
                  </a:cubicBezTo>
                  <a:lnTo>
                    <a:pt x="28724" y="27826"/>
                  </a:lnTo>
                  <a:lnTo>
                    <a:pt x="28724" y="27826"/>
                  </a:lnTo>
                  <a:cubicBezTo>
                    <a:pt x="28724" y="27826"/>
                    <a:pt x="28771" y="27833"/>
                    <a:pt x="28847" y="27833"/>
                  </a:cubicBezTo>
                  <a:cubicBezTo>
                    <a:pt x="29189" y="27833"/>
                    <a:pt x="30134" y="27691"/>
                    <a:pt x="30183" y="26124"/>
                  </a:cubicBezTo>
                  <a:cubicBezTo>
                    <a:pt x="30183" y="26124"/>
                    <a:pt x="30348" y="26181"/>
                    <a:pt x="30550" y="26181"/>
                  </a:cubicBezTo>
                  <a:cubicBezTo>
                    <a:pt x="30860" y="26181"/>
                    <a:pt x="31259" y="26046"/>
                    <a:pt x="31278" y="25364"/>
                  </a:cubicBezTo>
                  <a:cubicBezTo>
                    <a:pt x="31308" y="24210"/>
                    <a:pt x="30943" y="23997"/>
                    <a:pt x="30943" y="23996"/>
                  </a:cubicBezTo>
                  <a:lnTo>
                    <a:pt x="30943" y="23996"/>
                  </a:lnTo>
                  <a:cubicBezTo>
                    <a:pt x="30944" y="23997"/>
                    <a:pt x="31891" y="24452"/>
                    <a:pt x="32874" y="24452"/>
                  </a:cubicBezTo>
                  <a:cubicBezTo>
                    <a:pt x="33456" y="24452"/>
                    <a:pt x="34051" y="24292"/>
                    <a:pt x="34469" y="23784"/>
                  </a:cubicBezTo>
                  <a:cubicBezTo>
                    <a:pt x="35594" y="22385"/>
                    <a:pt x="34986" y="21534"/>
                    <a:pt x="34986" y="21534"/>
                  </a:cubicBezTo>
                  <a:cubicBezTo>
                    <a:pt x="34986" y="21534"/>
                    <a:pt x="36110" y="20987"/>
                    <a:pt x="35685" y="19194"/>
                  </a:cubicBezTo>
                  <a:cubicBezTo>
                    <a:pt x="35685" y="19194"/>
                    <a:pt x="35549" y="18332"/>
                    <a:pt x="34278" y="18332"/>
                  </a:cubicBezTo>
                  <a:cubicBezTo>
                    <a:pt x="34078" y="18332"/>
                    <a:pt x="33849" y="18354"/>
                    <a:pt x="33588" y="18404"/>
                  </a:cubicBezTo>
                  <a:cubicBezTo>
                    <a:pt x="33588" y="18404"/>
                    <a:pt x="34560" y="18069"/>
                    <a:pt x="34499" y="16975"/>
                  </a:cubicBezTo>
                  <a:cubicBezTo>
                    <a:pt x="34439" y="15820"/>
                    <a:pt x="33436" y="15364"/>
                    <a:pt x="33436" y="15364"/>
                  </a:cubicBezTo>
                  <a:cubicBezTo>
                    <a:pt x="33436" y="15364"/>
                    <a:pt x="35442" y="15242"/>
                    <a:pt x="35563" y="13388"/>
                  </a:cubicBezTo>
                  <a:cubicBezTo>
                    <a:pt x="35694" y="11825"/>
                    <a:pt x="34350" y="11713"/>
                    <a:pt x="33963" y="11713"/>
                  </a:cubicBezTo>
                  <a:cubicBezTo>
                    <a:pt x="33899" y="11713"/>
                    <a:pt x="33861" y="11717"/>
                    <a:pt x="33861" y="11717"/>
                  </a:cubicBezTo>
                  <a:cubicBezTo>
                    <a:pt x="33861" y="11717"/>
                    <a:pt x="34896" y="10066"/>
                    <a:pt x="33477" y="10066"/>
                  </a:cubicBezTo>
                  <a:cubicBezTo>
                    <a:pt x="33417" y="10066"/>
                    <a:pt x="33353" y="10069"/>
                    <a:pt x="33284" y="10075"/>
                  </a:cubicBezTo>
                  <a:cubicBezTo>
                    <a:pt x="33284" y="10075"/>
                    <a:pt x="34469" y="8768"/>
                    <a:pt x="33071" y="8707"/>
                  </a:cubicBezTo>
                  <a:cubicBezTo>
                    <a:pt x="33071" y="8707"/>
                    <a:pt x="34530" y="6792"/>
                    <a:pt x="33010" y="6033"/>
                  </a:cubicBezTo>
                  <a:cubicBezTo>
                    <a:pt x="32463" y="5775"/>
                    <a:pt x="32098" y="5692"/>
                    <a:pt x="31854" y="5692"/>
                  </a:cubicBezTo>
                  <a:cubicBezTo>
                    <a:pt x="31421" y="5692"/>
                    <a:pt x="31372" y="5954"/>
                    <a:pt x="31369" y="5971"/>
                  </a:cubicBezTo>
                  <a:lnTo>
                    <a:pt x="31369" y="5971"/>
                  </a:lnTo>
                  <a:cubicBezTo>
                    <a:pt x="31374" y="5935"/>
                    <a:pt x="31539" y="4811"/>
                    <a:pt x="30791" y="4452"/>
                  </a:cubicBezTo>
                  <a:cubicBezTo>
                    <a:pt x="30594" y="4361"/>
                    <a:pt x="30447" y="4327"/>
                    <a:pt x="30339" y="4327"/>
                  </a:cubicBezTo>
                  <a:cubicBezTo>
                    <a:pt x="30157" y="4327"/>
                    <a:pt x="30082" y="4423"/>
                    <a:pt x="30052" y="4508"/>
                  </a:cubicBezTo>
                  <a:lnTo>
                    <a:pt x="30052" y="4508"/>
                  </a:lnTo>
                  <a:cubicBezTo>
                    <a:pt x="30110" y="4083"/>
                    <a:pt x="30197" y="2721"/>
                    <a:pt x="28967" y="2568"/>
                  </a:cubicBezTo>
                  <a:cubicBezTo>
                    <a:pt x="28810" y="2545"/>
                    <a:pt x="28661" y="2534"/>
                    <a:pt x="28519" y="2534"/>
                  </a:cubicBezTo>
                  <a:cubicBezTo>
                    <a:pt x="27341" y="2534"/>
                    <a:pt x="26688" y="3236"/>
                    <a:pt x="26688" y="3236"/>
                  </a:cubicBezTo>
                  <a:cubicBezTo>
                    <a:pt x="26688" y="3236"/>
                    <a:pt x="26414" y="2355"/>
                    <a:pt x="25989" y="2081"/>
                  </a:cubicBezTo>
                  <a:cubicBezTo>
                    <a:pt x="25897" y="2026"/>
                    <a:pt x="25792" y="2005"/>
                    <a:pt x="25681" y="2005"/>
                  </a:cubicBezTo>
                  <a:cubicBezTo>
                    <a:pt x="25237" y="2005"/>
                    <a:pt x="24712" y="2355"/>
                    <a:pt x="24712" y="2355"/>
                  </a:cubicBezTo>
                  <a:lnTo>
                    <a:pt x="24378" y="2871"/>
                  </a:lnTo>
                  <a:cubicBezTo>
                    <a:pt x="24378" y="2871"/>
                    <a:pt x="24925" y="896"/>
                    <a:pt x="23648" y="561"/>
                  </a:cubicBezTo>
                  <a:cubicBezTo>
                    <a:pt x="23504" y="523"/>
                    <a:pt x="23367" y="506"/>
                    <a:pt x="23238" y="506"/>
                  </a:cubicBezTo>
                  <a:cubicBezTo>
                    <a:pt x="22249" y="506"/>
                    <a:pt x="21703" y="1504"/>
                    <a:pt x="21703" y="1504"/>
                  </a:cubicBezTo>
                  <a:cubicBezTo>
                    <a:pt x="21703" y="1504"/>
                    <a:pt x="20973" y="409"/>
                    <a:pt x="20457" y="379"/>
                  </a:cubicBezTo>
                  <a:cubicBezTo>
                    <a:pt x="20447" y="378"/>
                    <a:pt x="20436" y="378"/>
                    <a:pt x="20426" y="378"/>
                  </a:cubicBezTo>
                  <a:cubicBezTo>
                    <a:pt x="19923" y="378"/>
                    <a:pt x="19514" y="1109"/>
                    <a:pt x="19514" y="1109"/>
                  </a:cubicBezTo>
                  <a:cubicBezTo>
                    <a:pt x="19514" y="1109"/>
                    <a:pt x="19606" y="166"/>
                    <a:pt x="18572" y="166"/>
                  </a:cubicBezTo>
                  <a:cubicBezTo>
                    <a:pt x="17539" y="197"/>
                    <a:pt x="17113" y="1990"/>
                    <a:pt x="17113" y="1990"/>
                  </a:cubicBezTo>
                  <a:cubicBezTo>
                    <a:pt x="17113" y="1990"/>
                    <a:pt x="16793" y="0"/>
                    <a:pt x="159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5454775" y="2413700"/>
              <a:ext cx="106400" cy="106400"/>
            </a:xfrm>
            <a:custGeom>
              <a:avLst/>
              <a:gdLst/>
              <a:ahLst/>
              <a:cxnLst/>
              <a:rect l="l" t="t" r="r" b="b"/>
              <a:pathLst>
                <a:path w="4256" h="4256" extrusionOk="0">
                  <a:moveTo>
                    <a:pt x="2128" y="0"/>
                  </a:moveTo>
                  <a:cubicBezTo>
                    <a:pt x="943" y="0"/>
                    <a:pt x="1" y="943"/>
                    <a:pt x="1" y="2128"/>
                  </a:cubicBezTo>
                  <a:cubicBezTo>
                    <a:pt x="1" y="3314"/>
                    <a:pt x="943" y="4256"/>
                    <a:pt x="2128" y="4256"/>
                  </a:cubicBezTo>
                  <a:cubicBezTo>
                    <a:pt x="3314" y="4256"/>
                    <a:pt x="4256" y="3314"/>
                    <a:pt x="4256" y="2128"/>
                  </a:cubicBezTo>
                  <a:cubicBezTo>
                    <a:pt x="4256" y="943"/>
                    <a:pt x="3314" y="0"/>
                    <a:pt x="212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5716950" y="2413700"/>
              <a:ext cx="106400" cy="106400"/>
            </a:xfrm>
            <a:custGeom>
              <a:avLst/>
              <a:gdLst/>
              <a:ahLst/>
              <a:cxnLst/>
              <a:rect l="l" t="t" r="r" b="b"/>
              <a:pathLst>
                <a:path w="4256" h="4256" extrusionOk="0">
                  <a:moveTo>
                    <a:pt x="2128" y="0"/>
                  </a:moveTo>
                  <a:cubicBezTo>
                    <a:pt x="942" y="0"/>
                    <a:pt x="0" y="943"/>
                    <a:pt x="0" y="2128"/>
                  </a:cubicBezTo>
                  <a:cubicBezTo>
                    <a:pt x="0" y="3314"/>
                    <a:pt x="942" y="4256"/>
                    <a:pt x="2128" y="4256"/>
                  </a:cubicBezTo>
                  <a:cubicBezTo>
                    <a:pt x="3283" y="4256"/>
                    <a:pt x="4255" y="3314"/>
                    <a:pt x="4255" y="2128"/>
                  </a:cubicBezTo>
                  <a:cubicBezTo>
                    <a:pt x="4255" y="943"/>
                    <a:pt x="3283" y="0"/>
                    <a:pt x="212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5422850" y="2281750"/>
              <a:ext cx="242450" cy="420725"/>
            </a:xfrm>
            <a:custGeom>
              <a:avLst/>
              <a:gdLst/>
              <a:ahLst/>
              <a:cxnLst/>
              <a:rect l="l" t="t" r="r" b="b"/>
              <a:pathLst>
                <a:path w="9698" h="16829" extrusionOk="0">
                  <a:moveTo>
                    <a:pt x="615" y="1"/>
                  </a:moveTo>
                  <a:cubicBezTo>
                    <a:pt x="583" y="1"/>
                    <a:pt x="548" y="32"/>
                    <a:pt x="548" y="81"/>
                  </a:cubicBezTo>
                  <a:cubicBezTo>
                    <a:pt x="153" y="4215"/>
                    <a:pt x="1" y="8774"/>
                    <a:pt x="1764" y="12634"/>
                  </a:cubicBezTo>
                  <a:cubicBezTo>
                    <a:pt x="3071" y="15552"/>
                    <a:pt x="6536" y="16768"/>
                    <a:pt x="9545" y="16829"/>
                  </a:cubicBezTo>
                  <a:cubicBezTo>
                    <a:pt x="9697" y="16829"/>
                    <a:pt x="9697" y="16646"/>
                    <a:pt x="9545" y="16616"/>
                  </a:cubicBezTo>
                  <a:cubicBezTo>
                    <a:pt x="7661" y="16434"/>
                    <a:pt x="5837" y="16008"/>
                    <a:pt x="4195" y="15005"/>
                  </a:cubicBezTo>
                  <a:cubicBezTo>
                    <a:pt x="2433" y="13911"/>
                    <a:pt x="1733" y="12087"/>
                    <a:pt x="1217" y="10142"/>
                  </a:cubicBezTo>
                  <a:cubicBezTo>
                    <a:pt x="396" y="6829"/>
                    <a:pt x="639" y="3455"/>
                    <a:pt x="670" y="81"/>
                  </a:cubicBezTo>
                  <a:cubicBezTo>
                    <a:pt x="670" y="24"/>
                    <a:pt x="643" y="1"/>
                    <a:pt x="6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5406150" y="2501950"/>
              <a:ext cx="42575" cy="42525"/>
            </a:xfrm>
            <a:custGeom>
              <a:avLst/>
              <a:gdLst/>
              <a:ahLst/>
              <a:cxnLst/>
              <a:rect l="l" t="t" r="r" b="b"/>
              <a:pathLst>
                <a:path w="1703" h="1701" extrusionOk="0">
                  <a:moveTo>
                    <a:pt x="874" y="1"/>
                  </a:moveTo>
                  <a:cubicBezTo>
                    <a:pt x="644" y="1"/>
                    <a:pt x="428" y="46"/>
                    <a:pt x="274" y="240"/>
                  </a:cubicBezTo>
                  <a:cubicBezTo>
                    <a:pt x="31" y="543"/>
                    <a:pt x="0" y="1091"/>
                    <a:pt x="213" y="1395"/>
                  </a:cubicBezTo>
                  <a:cubicBezTo>
                    <a:pt x="352" y="1593"/>
                    <a:pt x="569" y="1701"/>
                    <a:pt x="787" y="1701"/>
                  </a:cubicBezTo>
                  <a:cubicBezTo>
                    <a:pt x="903" y="1701"/>
                    <a:pt x="1019" y="1671"/>
                    <a:pt x="1125" y="1607"/>
                  </a:cubicBezTo>
                  <a:cubicBezTo>
                    <a:pt x="1368" y="1455"/>
                    <a:pt x="1702" y="1060"/>
                    <a:pt x="1550" y="756"/>
                  </a:cubicBezTo>
                  <a:cubicBezTo>
                    <a:pt x="1535" y="741"/>
                    <a:pt x="1512" y="733"/>
                    <a:pt x="1493" y="733"/>
                  </a:cubicBezTo>
                  <a:cubicBezTo>
                    <a:pt x="1474" y="733"/>
                    <a:pt x="1459" y="741"/>
                    <a:pt x="1459" y="756"/>
                  </a:cubicBezTo>
                  <a:cubicBezTo>
                    <a:pt x="1368" y="999"/>
                    <a:pt x="1307" y="1273"/>
                    <a:pt x="1064" y="1425"/>
                  </a:cubicBezTo>
                  <a:cubicBezTo>
                    <a:pt x="986" y="1468"/>
                    <a:pt x="906" y="1487"/>
                    <a:pt x="829" y="1487"/>
                  </a:cubicBezTo>
                  <a:cubicBezTo>
                    <a:pt x="576" y="1487"/>
                    <a:pt x="351" y="1279"/>
                    <a:pt x="304" y="999"/>
                  </a:cubicBezTo>
                  <a:cubicBezTo>
                    <a:pt x="274" y="787"/>
                    <a:pt x="304" y="483"/>
                    <a:pt x="487" y="300"/>
                  </a:cubicBezTo>
                  <a:cubicBezTo>
                    <a:pt x="699" y="118"/>
                    <a:pt x="1003" y="118"/>
                    <a:pt x="1246" y="118"/>
                  </a:cubicBezTo>
                  <a:cubicBezTo>
                    <a:pt x="1307" y="118"/>
                    <a:pt x="1307" y="27"/>
                    <a:pt x="1246" y="27"/>
                  </a:cubicBezTo>
                  <a:lnTo>
                    <a:pt x="1277" y="27"/>
                  </a:lnTo>
                  <a:cubicBezTo>
                    <a:pt x="1144" y="16"/>
                    <a:pt x="1007" y="1"/>
                    <a:pt x="8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5657000" y="2281750"/>
              <a:ext cx="202825" cy="421550"/>
            </a:xfrm>
            <a:custGeom>
              <a:avLst/>
              <a:gdLst/>
              <a:ahLst/>
              <a:cxnLst/>
              <a:rect l="l" t="t" r="r" b="b"/>
              <a:pathLst>
                <a:path w="8113" h="16862" extrusionOk="0">
                  <a:moveTo>
                    <a:pt x="7481" y="1"/>
                  </a:moveTo>
                  <a:cubicBezTo>
                    <a:pt x="7446" y="1"/>
                    <a:pt x="7413" y="24"/>
                    <a:pt x="7413" y="81"/>
                  </a:cubicBezTo>
                  <a:cubicBezTo>
                    <a:pt x="7474" y="3455"/>
                    <a:pt x="7717" y="6829"/>
                    <a:pt x="6866" y="10142"/>
                  </a:cubicBezTo>
                  <a:cubicBezTo>
                    <a:pt x="6380" y="12148"/>
                    <a:pt x="5650" y="13820"/>
                    <a:pt x="3887" y="15005"/>
                  </a:cubicBezTo>
                  <a:cubicBezTo>
                    <a:pt x="2732" y="15795"/>
                    <a:pt x="1669" y="16525"/>
                    <a:pt x="179" y="16616"/>
                  </a:cubicBezTo>
                  <a:cubicBezTo>
                    <a:pt x="35" y="16616"/>
                    <a:pt x="0" y="16862"/>
                    <a:pt x="152" y="16862"/>
                  </a:cubicBezTo>
                  <a:cubicBezTo>
                    <a:pt x="161" y="16862"/>
                    <a:pt x="170" y="16861"/>
                    <a:pt x="179" y="16859"/>
                  </a:cubicBezTo>
                  <a:cubicBezTo>
                    <a:pt x="2672" y="16707"/>
                    <a:pt x="5316" y="14914"/>
                    <a:pt x="6349" y="12634"/>
                  </a:cubicBezTo>
                  <a:cubicBezTo>
                    <a:pt x="8112" y="8774"/>
                    <a:pt x="7960" y="4184"/>
                    <a:pt x="7565" y="81"/>
                  </a:cubicBezTo>
                  <a:cubicBezTo>
                    <a:pt x="7565" y="32"/>
                    <a:pt x="7522" y="1"/>
                    <a:pt x="74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5833950" y="2501975"/>
              <a:ext cx="41825" cy="42300"/>
            </a:xfrm>
            <a:custGeom>
              <a:avLst/>
              <a:gdLst/>
              <a:ahLst/>
              <a:cxnLst/>
              <a:rect l="l" t="t" r="r" b="b"/>
              <a:pathLst>
                <a:path w="1673" h="1692" extrusionOk="0">
                  <a:moveTo>
                    <a:pt x="819" y="1"/>
                  </a:moveTo>
                  <a:cubicBezTo>
                    <a:pt x="688" y="1"/>
                    <a:pt x="553" y="15"/>
                    <a:pt x="427" y="26"/>
                  </a:cubicBezTo>
                  <a:cubicBezTo>
                    <a:pt x="396" y="26"/>
                    <a:pt x="396" y="117"/>
                    <a:pt x="457" y="117"/>
                  </a:cubicBezTo>
                  <a:cubicBezTo>
                    <a:pt x="700" y="117"/>
                    <a:pt x="1004" y="117"/>
                    <a:pt x="1217" y="299"/>
                  </a:cubicBezTo>
                  <a:cubicBezTo>
                    <a:pt x="1399" y="482"/>
                    <a:pt x="1399" y="786"/>
                    <a:pt x="1369" y="1029"/>
                  </a:cubicBezTo>
                  <a:cubicBezTo>
                    <a:pt x="1323" y="1281"/>
                    <a:pt x="1121" y="1499"/>
                    <a:pt x="881" y="1499"/>
                  </a:cubicBezTo>
                  <a:cubicBezTo>
                    <a:pt x="803" y="1499"/>
                    <a:pt x="721" y="1476"/>
                    <a:pt x="639" y="1424"/>
                  </a:cubicBezTo>
                  <a:cubicBezTo>
                    <a:pt x="396" y="1272"/>
                    <a:pt x="335" y="1029"/>
                    <a:pt x="244" y="786"/>
                  </a:cubicBezTo>
                  <a:cubicBezTo>
                    <a:pt x="244" y="750"/>
                    <a:pt x="213" y="735"/>
                    <a:pt x="187" y="735"/>
                  </a:cubicBezTo>
                  <a:cubicBezTo>
                    <a:pt x="169" y="735"/>
                    <a:pt x="153" y="743"/>
                    <a:pt x="153" y="755"/>
                  </a:cubicBezTo>
                  <a:cubicBezTo>
                    <a:pt x="1" y="1059"/>
                    <a:pt x="305" y="1424"/>
                    <a:pt x="548" y="1576"/>
                  </a:cubicBezTo>
                  <a:cubicBezTo>
                    <a:pt x="661" y="1655"/>
                    <a:pt x="786" y="1692"/>
                    <a:pt x="910" y="1692"/>
                  </a:cubicBezTo>
                  <a:cubicBezTo>
                    <a:pt x="1120" y="1692"/>
                    <a:pt x="1326" y="1585"/>
                    <a:pt x="1460" y="1394"/>
                  </a:cubicBezTo>
                  <a:cubicBezTo>
                    <a:pt x="1673" y="1090"/>
                    <a:pt x="1673" y="573"/>
                    <a:pt x="1460" y="269"/>
                  </a:cubicBezTo>
                  <a:cubicBezTo>
                    <a:pt x="1301" y="51"/>
                    <a:pt x="1065" y="1"/>
                    <a:pt x="8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5406150" y="2134400"/>
              <a:ext cx="113575" cy="217200"/>
            </a:xfrm>
            <a:custGeom>
              <a:avLst/>
              <a:gdLst/>
              <a:ahLst/>
              <a:cxnLst/>
              <a:rect l="l" t="t" r="r" b="b"/>
              <a:pathLst>
                <a:path w="4543" h="8688" extrusionOk="0">
                  <a:moveTo>
                    <a:pt x="4401" y="1"/>
                  </a:moveTo>
                  <a:cubicBezTo>
                    <a:pt x="4383" y="1"/>
                    <a:pt x="4364" y="6"/>
                    <a:pt x="4347" y="17"/>
                  </a:cubicBezTo>
                  <a:cubicBezTo>
                    <a:pt x="2189" y="2084"/>
                    <a:pt x="487" y="5640"/>
                    <a:pt x="0" y="8589"/>
                  </a:cubicBezTo>
                  <a:cubicBezTo>
                    <a:pt x="0" y="8644"/>
                    <a:pt x="55" y="8687"/>
                    <a:pt x="105" y="8687"/>
                  </a:cubicBezTo>
                  <a:cubicBezTo>
                    <a:pt x="139" y="8687"/>
                    <a:pt x="170" y="8668"/>
                    <a:pt x="183" y="8619"/>
                  </a:cubicBezTo>
                  <a:cubicBezTo>
                    <a:pt x="821" y="5732"/>
                    <a:pt x="2371" y="2297"/>
                    <a:pt x="4468" y="139"/>
                  </a:cubicBezTo>
                  <a:cubicBezTo>
                    <a:pt x="4542" y="90"/>
                    <a:pt x="4477" y="1"/>
                    <a:pt x="4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5349900" y="2123550"/>
              <a:ext cx="15000" cy="74750"/>
            </a:xfrm>
            <a:custGeom>
              <a:avLst/>
              <a:gdLst/>
              <a:ahLst/>
              <a:cxnLst/>
              <a:rect l="l" t="t" r="r" b="b"/>
              <a:pathLst>
                <a:path w="600" h="2990" extrusionOk="0">
                  <a:moveTo>
                    <a:pt x="525" y="1"/>
                  </a:moveTo>
                  <a:cubicBezTo>
                    <a:pt x="510" y="1"/>
                    <a:pt x="496" y="8"/>
                    <a:pt x="487" y="26"/>
                  </a:cubicBezTo>
                  <a:cubicBezTo>
                    <a:pt x="122" y="938"/>
                    <a:pt x="1" y="1971"/>
                    <a:pt x="1" y="2944"/>
                  </a:cubicBezTo>
                  <a:cubicBezTo>
                    <a:pt x="1" y="2974"/>
                    <a:pt x="24" y="2989"/>
                    <a:pt x="46" y="2989"/>
                  </a:cubicBezTo>
                  <a:cubicBezTo>
                    <a:pt x="69" y="2989"/>
                    <a:pt x="92" y="2974"/>
                    <a:pt x="92" y="2944"/>
                  </a:cubicBezTo>
                  <a:cubicBezTo>
                    <a:pt x="214" y="1971"/>
                    <a:pt x="426" y="1029"/>
                    <a:pt x="578" y="87"/>
                  </a:cubicBezTo>
                  <a:cubicBezTo>
                    <a:pt x="600" y="44"/>
                    <a:pt x="561" y="1"/>
                    <a:pt x="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5342300" y="2158275"/>
              <a:ext cx="81900" cy="73275"/>
            </a:xfrm>
            <a:custGeom>
              <a:avLst/>
              <a:gdLst/>
              <a:ahLst/>
              <a:cxnLst/>
              <a:rect l="l" t="t" r="r" b="b"/>
              <a:pathLst>
                <a:path w="3276" h="2931" extrusionOk="0">
                  <a:moveTo>
                    <a:pt x="3185" y="1"/>
                  </a:moveTo>
                  <a:cubicBezTo>
                    <a:pt x="3178" y="1"/>
                    <a:pt x="3170" y="2"/>
                    <a:pt x="3162" y="5"/>
                  </a:cubicBezTo>
                  <a:cubicBezTo>
                    <a:pt x="1612" y="126"/>
                    <a:pt x="1" y="1099"/>
                    <a:pt x="31" y="2862"/>
                  </a:cubicBezTo>
                  <a:cubicBezTo>
                    <a:pt x="31" y="2907"/>
                    <a:pt x="62" y="2930"/>
                    <a:pt x="92" y="2930"/>
                  </a:cubicBezTo>
                  <a:cubicBezTo>
                    <a:pt x="123" y="2930"/>
                    <a:pt x="153" y="2907"/>
                    <a:pt x="153" y="2862"/>
                  </a:cubicBezTo>
                  <a:cubicBezTo>
                    <a:pt x="214" y="1190"/>
                    <a:pt x="1764" y="430"/>
                    <a:pt x="3192" y="126"/>
                  </a:cubicBezTo>
                  <a:cubicBezTo>
                    <a:pt x="3275" y="126"/>
                    <a:pt x="3258" y="1"/>
                    <a:pt x="3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5333200" y="2201200"/>
              <a:ext cx="37650" cy="73525"/>
            </a:xfrm>
            <a:custGeom>
              <a:avLst/>
              <a:gdLst/>
              <a:ahLst/>
              <a:cxnLst/>
              <a:rect l="l" t="t" r="r" b="b"/>
              <a:pathLst>
                <a:path w="1506" h="2941" extrusionOk="0">
                  <a:moveTo>
                    <a:pt x="1413" y="0"/>
                  </a:moveTo>
                  <a:cubicBezTo>
                    <a:pt x="1398" y="0"/>
                    <a:pt x="1382" y="6"/>
                    <a:pt x="1368" y="20"/>
                  </a:cubicBezTo>
                  <a:cubicBezTo>
                    <a:pt x="578" y="750"/>
                    <a:pt x="0" y="1813"/>
                    <a:pt x="426" y="2908"/>
                  </a:cubicBezTo>
                  <a:cubicBezTo>
                    <a:pt x="437" y="2931"/>
                    <a:pt x="458" y="2941"/>
                    <a:pt x="479" y="2941"/>
                  </a:cubicBezTo>
                  <a:cubicBezTo>
                    <a:pt x="512" y="2941"/>
                    <a:pt x="547" y="2915"/>
                    <a:pt x="547" y="2877"/>
                  </a:cubicBezTo>
                  <a:cubicBezTo>
                    <a:pt x="365" y="1722"/>
                    <a:pt x="699" y="932"/>
                    <a:pt x="1459" y="111"/>
                  </a:cubicBezTo>
                  <a:cubicBezTo>
                    <a:pt x="1506" y="65"/>
                    <a:pt x="1463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5342300" y="2222775"/>
              <a:ext cx="27250" cy="104250"/>
            </a:xfrm>
            <a:custGeom>
              <a:avLst/>
              <a:gdLst/>
              <a:ahLst/>
              <a:cxnLst/>
              <a:rect l="l" t="t" r="r" b="b"/>
              <a:pathLst>
                <a:path w="1090" h="4170" extrusionOk="0">
                  <a:moveTo>
                    <a:pt x="995" y="0"/>
                  </a:moveTo>
                  <a:cubicBezTo>
                    <a:pt x="987" y="0"/>
                    <a:pt x="979" y="3"/>
                    <a:pt x="974" y="8"/>
                  </a:cubicBezTo>
                  <a:cubicBezTo>
                    <a:pt x="1" y="1133"/>
                    <a:pt x="31" y="2744"/>
                    <a:pt x="335" y="4112"/>
                  </a:cubicBezTo>
                  <a:cubicBezTo>
                    <a:pt x="349" y="4153"/>
                    <a:pt x="381" y="4169"/>
                    <a:pt x="413" y="4169"/>
                  </a:cubicBezTo>
                  <a:cubicBezTo>
                    <a:pt x="451" y="4169"/>
                    <a:pt x="487" y="4145"/>
                    <a:pt x="487" y="4112"/>
                  </a:cubicBezTo>
                  <a:cubicBezTo>
                    <a:pt x="305" y="2653"/>
                    <a:pt x="244" y="1376"/>
                    <a:pt x="1065" y="99"/>
                  </a:cubicBezTo>
                  <a:cubicBezTo>
                    <a:pt x="1090" y="50"/>
                    <a:pt x="1033" y="0"/>
                    <a:pt x="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5349900" y="2271275"/>
              <a:ext cx="36975" cy="115925"/>
            </a:xfrm>
            <a:custGeom>
              <a:avLst/>
              <a:gdLst/>
              <a:ahLst/>
              <a:cxnLst/>
              <a:rect l="l" t="t" r="r" b="b"/>
              <a:pathLst>
                <a:path w="1479" h="4637" extrusionOk="0">
                  <a:moveTo>
                    <a:pt x="731" y="1"/>
                  </a:moveTo>
                  <a:cubicBezTo>
                    <a:pt x="720" y="1"/>
                    <a:pt x="709" y="5"/>
                    <a:pt x="700" y="14"/>
                  </a:cubicBezTo>
                  <a:cubicBezTo>
                    <a:pt x="1" y="1564"/>
                    <a:pt x="335" y="3266"/>
                    <a:pt x="1338" y="4603"/>
                  </a:cubicBezTo>
                  <a:cubicBezTo>
                    <a:pt x="1362" y="4626"/>
                    <a:pt x="1389" y="4636"/>
                    <a:pt x="1413" y="4636"/>
                  </a:cubicBezTo>
                  <a:cubicBezTo>
                    <a:pt x="1451" y="4636"/>
                    <a:pt x="1479" y="4610"/>
                    <a:pt x="1460" y="4573"/>
                  </a:cubicBezTo>
                  <a:cubicBezTo>
                    <a:pt x="1278" y="3904"/>
                    <a:pt x="822" y="3387"/>
                    <a:pt x="609" y="2719"/>
                  </a:cubicBezTo>
                  <a:cubicBezTo>
                    <a:pt x="335" y="1837"/>
                    <a:pt x="426" y="895"/>
                    <a:pt x="761" y="44"/>
                  </a:cubicBezTo>
                  <a:cubicBezTo>
                    <a:pt x="782" y="22"/>
                    <a:pt x="758" y="1"/>
                    <a:pt x="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5367400" y="2369750"/>
              <a:ext cx="62650" cy="126975"/>
            </a:xfrm>
            <a:custGeom>
              <a:avLst/>
              <a:gdLst/>
              <a:ahLst/>
              <a:cxnLst/>
              <a:rect l="l" t="t" r="r" b="b"/>
              <a:pathLst>
                <a:path w="2506" h="5079" extrusionOk="0">
                  <a:moveTo>
                    <a:pt x="865" y="1"/>
                  </a:moveTo>
                  <a:cubicBezTo>
                    <a:pt x="846" y="1"/>
                    <a:pt x="830" y="8"/>
                    <a:pt x="821" y="26"/>
                  </a:cubicBezTo>
                  <a:cubicBezTo>
                    <a:pt x="0" y="1485"/>
                    <a:pt x="1459" y="3825"/>
                    <a:pt x="2280" y="5041"/>
                  </a:cubicBezTo>
                  <a:cubicBezTo>
                    <a:pt x="2306" y="5067"/>
                    <a:pt x="2336" y="5078"/>
                    <a:pt x="2366" y="5078"/>
                  </a:cubicBezTo>
                  <a:cubicBezTo>
                    <a:pt x="2440" y="5078"/>
                    <a:pt x="2506" y="5007"/>
                    <a:pt x="2462" y="4920"/>
                  </a:cubicBezTo>
                  <a:cubicBezTo>
                    <a:pt x="1763" y="3673"/>
                    <a:pt x="243" y="1546"/>
                    <a:pt x="942" y="87"/>
                  </a:cubicBezTo>
                  <a:cubicBezTo>
                    <a:pt x="964" y="44"/>
                    <a:pt x="90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5415250" y="1957125"/>
              <a:ext cx="40075" cy="116300"/>
            </a:xfrm>
            <a:custGeom>
              <a:avLst/>
              <a:gdLst/>
              <a:ahLst/>
              <a:cxnLst/>
              <a:rect l="l" t="t" r="r" b="b"/>
              <a:pathLst>
                <a:path w="1603" h="4652" extrusionOk="0">
                  <a:moveTo>
                    <a:pt x="1194" y="1"/>
                  </a:moveTo>
                  <a:cubicBezTo>
                    <a:pt x="1179" y="1"/>
                    <a:pt x="1165" y="8"/>
                    <a:pt x="1156" y="26"/>
                  </a:cubicBezTo>
                  <a:cubicBezTo>
                    <a:pt x="62" y="1120"/>
                    <a:pt x="1" y="3795"/>
                    <a:pt x="1430" y="4646"/>
                  </a:cubicBezTo>
                  <a:cubicBezTo>
                    <a:pt x="1439" y="4650"/>
                    <a:pt x="1449" y="4651"/>
                    <a:pt x="1459" y="4651"/>
                  </a:cubicBezTo>
                  <a:cubicBezTo>
                    <a:pt x="1538" y="4651"/>
                    <a:pt x="1602" y="4549"/>
                    <a:pt x="1521" y="4494"/>
                  </a:cubicBezTo>
                  <a:cubicBezTo>
                    <a:pt x="366" y="3491"/>
                    <a:pt x="305" y="1303"/>
                    <a:pt x="1247" y="87"/>
                  </a:cubicBezTo>
                  <a:cubicBezTo>
                    <a:pt x="1269" y="44"/>
                    <a:pt x="1229" y="1"/>
                    <a:pt x="1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5361300" y="1992550"/>
              <a:ext cx="63875" cy="54900"/>
            </a:xfrm>
            <a:custGeom>
              <a:avLst/>
              <a:gdLst/>
              <a:ahLst/>
              <a:cxnLst/>
              <a:rect l="l" t="t" r="r" b="b"/>
              <a:pathLst>
                <a:path w="2555" h="2196" extrusionOk="0">
                  <a:moveTo>
                    <a:pt x="339" y="1"/>
                  </a:moveTo>
                  <a:cubicBezTo>
                    <a:pt x="217" y="1"/>
                    <a:pt x="103" y="49"/>
                    <a:pt x="1" y="159"/>
                  </a:cubicBezTo>
                  <a:cubicBezTo>
                    <a:pt x="1" y="181"/>
                    <a:pt x="1" y="202"/>
                    <a:pt x="12" y="202"/>
                  </a:cubicBezTo>
                  <a:cubicBezTo>
                    <a:pt x="16" y="202"/>
                    <a:pt x="22" y="199"/>
                    <a:pt x="31" y="190"/>
                  </a:cubicBezTo>
                  <a:cubicBezTo>
                    <a:pt x="72" y="179"/>
                    <a:pt x="114" y="174"/>
                    <a:pt x="156" y="174"/>
                  </a:cubicBezTo>
                  <a:cubicBezTo>
                    <a:pt x="703" y="174"/>
                    <a:pt x="1301" y="1039"/>
                    <a:pt x="1612" y="1406"/>
                  </a:cubicBezTo>
                  <a:cubicBezTo>
                    <a:pt x="1855" y="1740"/>
                    <a:pt x="2068" y="2013"/>
                    <a:pt x="2463" y="2196"/>
                  </a:cubicBezTo>
                  <a:cubicBezTo>
                    <a:pt x="2524" y="2196"/>
                    <a:pt x="2554" y="2135"/>
                    <a:pt x="2524" y="2105"/>
                  </a:cubicBezTo>
                  <a:cubicBezTo>
                    <a:pt x="2132" y="1817"/>
                    <a:pt x="1087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5457350" y="1937600"/>
              <a:ext cx="30125" cy="27025"/>
            </a:xfrm>
            <a:custGeom>
              <a:avLst/>
              <a:gdLst/>
              <a:ahLst/>
              <a:cxnLst/>
              <a:rect l="l" t="t" r="r" b="b"/>
              <a:pathLst>
                <a:path w="1205" h="1081" extrusionOk="0">
                  <a:moveTo>
                    <a:pt x="120" y="0"/>
                  </a:moveTo>
                  <a:cubicBezTo>
                    <a:pt x="51" y="0"/>
                    <a:pt x="0" y="89"/>
                    <a:pt x="49" y="138"/>
                  </a:cubicBezTo>
                  <a:cubicBezTo>
                    <a:pt x="414" y="473"/>
                    <a:pt x="840" y="716"/>
                    <a:pt x="1174" y="1081"/>
                  </a:cubicBezTo>
                  <a:cubicBezTo>
                    <a:pt x="1174" y="1081"/>
                    <a:pt x="1205" y="1050"/>
                    <a:pt x="1174" y="1050"/>
                  </a:cubicBezTo>
                  <a:lnTo>
                    <a:pt x="1205" y="1050"/>
                  </a:lnTo>
                  <a:cubicBezTo>
                    <a:pt x="901" y="686"/>
                    <a:pt x="566" y="260"/>
                    <a:pt x="171" y="17"/>
                  </a:cubicBezTo>
                  <a:cubicBezTo>
                    <a:pt x="154" y="5"/>
                    <a:pt x="136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5357650" y="1940125"/>
              <a:ext cx="98450" cy="53600"/>
            </a:xfrm>
            <a:custGeom>
              <a:avLst/>
              <a:gdLst/>
              <a:ahLst/>
              <a:cxnLst/>
              <a:rect l="l" t="t" r="r" b="b"/>
              <a:pathLst>
                <a:path w="3938" h="2144" extrusionOk="0">
                  <a:moveTo>
                    <a:pt x="3850" y="1"/>
                  </a:moveTo>
                  <a:cubicBezTo>
                    <a:pt x="3842" y="1"/>
                    <a:pt x="3833" y="3"/>
                    <a:pt x="3825" y="7"/>
                  </a:cubicBezTo>
                  <a:cubicBezTo>
                    <a:pt x="2609" y="554"/>
                    <a:pt x="968" y="1071"/>
                    <a:pt x="25" y="2074"/>
                  </a:cubicBezTo>
                  <a:cubicBezTo>
                    <a:pt x="1" y="2099"/>
                    <a:pt x="16" y="2143"/>
                    <a:pt x="55" y="2143"/>
                  </a:cubicBezTo>
                  <a:cubicBezTo>
                    <a:pt x="64" y="2143"/>
                    <a:pt x="74" y="2141"/>
                    <a:pt x="86" y="2135"/>
                  </a:cubicBezTo>
                  <a:cubicBezTo>
                    <a:pt x="1302" y="1375"/>
                    <a:pt x="2609" y="767"/>
                    <a:pt x="3886" y="98"/>
                  </a:cubicBezTo>
                  <a:cubicBezTo>
                    <a:pt x="3938" y="72"/>
                    <a:pt x="3900" y="1"/>
                    <a:pt x="3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5331675" y="1996150"/>
              <a:ext cx="22825" cy="106850"/>
            </a:xfrm>
            <a:custGeom>
              <a:avLst/>
              <a:gdLst/>
              <a:ahLst/>
              <a:cxnLst/>
              <a:rect l="l" t="t" r="r" b="b"/>
              <a:pathLst>
                <a:path w="913" h="4274" extrusionOk="0">
                  <a:moveTo>
                    <a:pt x="836" y="0"/>
                  </a:moveTo>
                  <a:cubicBezTo>
                    <a:pt x="813" y="0"/>
                    <a:pt x="791" y="15"/>
                    <a:pt x="791" y="46"/>
                  </a:cubicBezTo>
                  <a:cubicBezTo>
                    <a:pt x="791" y="836"/>
                    <a:pt x="183" y="1505"/>
                    <a:pt x="92" y="2295"/>
                  </a:cubicBezTo>
                  <a:cubicBezTo>
                    <a:pt x="0" y="2964"/>
                    <a:pt x="122" y="3663"/>
                    <a:pt x="456" y="4240"/>
                  </a:cubicBezTo>
                  <a:cubicBezTo>
                    <a:pt x="468" y="4264"/>
                    <a:pt x="488" y="4273"/>
                    <a:pt x="508" y="4273"/>
                  </a:cubicBezTo>
                  <a:cubicBezTo>
                    <a:pt x="539" y="4273"/>
                    <a:pt x="566" y="4247"/>
                    <a:pt x="548" y="4210"/>
                  </a:cubicBezTo>
                  <a:cubicBezTo>
                    <a:pt x="213" y="3389"/>
                    <a:pt x="61" y="2538"/>
                    <a:pt x="365" y="1687"/>
                  </a:cubicBezTo>
                  <a:cubicBezTo>
                    <a:pt x="578" y="1110"/>
                    <a:pt x="912" y="684"/>
                    <a:pt x="882" y="46"/>
                  </a:cubicBezTo>
                  <a:cubicBezTo>
                    <a:pt x="882" y="15"/>
                    <a:pt x="859" y="0"/>
                    <a:pt x="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5349525" y="2108100"/>
              <a:ext cx="121825" cy="32975"/>
            </a:xfrm>
            <a:custGeom>
              <a:avLst/>
              <a:gdLst/>
              <a:ahLst/>
              <a:cxnLst/>
              <a:rect l="l" t="t" r="r" b="b"/>
              <a:pathLst>
                <a:path w="4873" h="1319" extrusionOk="0">
                  <a:moveTo>
                    <a:pt x="4777" y="1"/>
                  </a:moveTo>
                  <a:cubicBezTo>
                    <a:pt x="4771" y="1"/>
                    <a:pt x="4764" y="2"/>
                    <a:pt x="4758" y="5"/>
                  </a:cubicBezTo>
                  <a:cubicBezTo>
                    <a:pt x="4119" y="340"/>
                    <a:pt x="3481" y="674"/>
                    <a:pt x="2812" y="887"/>
                  </a:cubicBezTo>
                  <a:cubicBezTo>
                    <a:pt x="2472" y="1000"/>
                    <a:pt x="2162" y="1058"/>
                    <a:pt x="1872" y="1058"/>
                  </a:cubicBezTo>
                  <a:cubicBezTo>
                    <a:pt x="1230" y="1058"/>
                    <a:pt x="692" y="774"/>
                    <a:pt x="168" y="188"/>
                  </a:cubicBezTo>
                  <a:cubicBezTo>
                    <a:pt x="145" y="165"/>
                    <a:pt x="122" y="156"/>
                    <a:pt x="102" y="156"/>
                  </a:cubicBezTo>
                  <a:cubicBezTo>
                    <a:pt x="41" y="156"/>
                    <a:pt x="1" y="241"/>
                    <a:pt x="46" y="309"/>
                  </a:cubicBezTo>
                  <a:cubicBezTo>
                    <a:pt x="502" y="907"/>
                    <a:pt x="1010" y="1318"/>
                    <a:pt x="1772" y="1318"/>
                  </a:cubicBezTo>
                  <a:cubicBezTo>
                    <a:pt x="1824" y="1318"/>
                    <a:pt x="1877" y="1316"/>
                    <a:pt x="1931" y="1312"/>
                  </a:cubicBezTo>
                  <a:cubicBezTo>
                    <a:pt x="2903" y="1221"/>
                    <a:pt x="3998" y="613"/>
                    <a:pt x="4818" y="127"/>
                  </a:cubicBezTo>
                  <a:cubicBezTo>
                    <a:pt x="4873" y="100"/>
                    <a:pt x="4830" y="1"/>
                    <a:pt x="4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350675" y="2056550"/>
              <a:ext cx="86650" cy="35800"/>
            </a:xfrm>
            <a:custGeom>
              <a:avLst/>
              <a:gdLst/>
              <a:ahLst/>
              <a:cxnLst/>
              <a:rect l="l" t="t" r="r" b="b"/>
              <a:pathLst>
                <a:path w="3466" h="1432" extrusionOk="0">
                  <a:moveTo>
                    <a:pt x="3344" y="1"/>
                  </a:moveTo>
                  <a:cubicBezTo>
                    <a:pt x="2584" y="1"/>
                    <a:pt x="1824" y="213"/>
                    <a:pt x="1095" y="457"/>
                  </a:cubicBezTo>
                  <a:cubicBezTo>
                    <a:pt x="608" y="639"/>
                    <a:pt x="152" y="821"/>
                    <a:pt x="0" y="1368"/>
                  </a:cubicBezTo>
                  <a:cubicBezTo>
                    <a:pt x="0" y="1406"/>
                    <a:pt x="35" y="1432"/>
                    <a:pt x="62" y="1432"/>
                  </a:cubicBezTo>
                  <a:cubicBezTo>
                    <a:pt x="78" y="1432"/>
                    <a:pt x="91" y="1422"/>
                    <a:pt x="91" y="1399"/>
                  </a:cubicBezTo>
                  <a:cubicBezTo>
                    <a:pt x="426" y="335"/>
                    <a:pt x="2493" y="274"/>
                    <a:pt x="3374" y="153"/>
                  </a:cubicBezTo>
                  <a:cubicBezTo>
                    <a:pt x="3465" y="153"/>
                    <a:pt x="3435" y="1"/>
                    <a:pt x="3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5429700" y="1973075"/>
              <a:ext cx="32475" cy="94450"/>
            </a:xfrm>
            <a:custGeom>
              <a:avLst/>
              <a:gdLst/>
              <a:ahLst/>
              <a:cxnLst/>
              <a:rect l="l" t="t" r="r" b="b"/>
              <a:pathLst>
                <a:path w="1299" h="3778" extrusionOk="0">
                  <a:moveTo>
                    <a:pt x="1226" y="0"/>
                  </a:moveTo>
                  <a:cubicBezTo>
                    <a:pt x="1211" y="0"/>
                    <a:pt x="1195" y="8"/>
                    <a:pt x="1186" y="26"/>
                  </a:cubicBezTo>
                  <a:cubicBezTo>
                    <a:pt x="487" y="938"/>
                    <a:pt x="0" y="2701"/>
                    <a:pt x="639" y="3765"/>
                  </a:cubicBezTo>
                  <a:cubicBezTo>
                    <a:pt x="648" y="3774"/>
                    <a:pt x="659" y="3778"/>
                    <a:pt x="670" y="3778"/>
                  </a:cubicBezTo>
                  <a:cubicBezTo>
                    <a:pt x="697" y="3778"/>
                    <a:pt x="721" y="3756"/>
                    <a:pt x="700" y="3735"/>
                  </a:cubicBezTo>
                  <a:cubicBezTo>
                    <a:pt x="244" y="2640"/>
                    <a:pt x="608" y="1060"/>
                    <a:pt x="1277" y="57"/>
                  </a:cubicBezTo>
                  <a:cubicBezTo>
                    <a:pt x="1298" y="36"/>
                    <a:pt x="1261" y="0"/>
                    <a:pt x="1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5460100" y="1969075"/>
              <a:ext cx="86650" cy="9225"/>
            </a:xfrm>
            <a:custGeom>
              <a:avLst/>
              <a:gdLst/>
              <a:ahLst/>
              <a:cxnLst/>
              <a:rect l="l" t="t" r="r" b="b"/>
              <a:pathLst>
                <a:path w="3466" h="369" extrusionOk="0">
                  <a:moveTo>
                    <a:pt x="1724" y="0"/>
                  </a:moveTo>
                  <a:cubicBezTo>
                    <a:pt x="1154" y="0"/>
                    <a:pt x="579" y="66"/>
                    <a:pt x="61" y="126"/>
                  </a:cubicBezTo>
                  <a:cubicBezTo>
                    <a:pt x="0" y="156"/>
                    <a:pt x="0" y="247"/>
                    <a:pt x="61" y="247"/>
                  </a:cubicBezTo>
                  <a:cubicBezTo>
                    <a:pt x="523" y="247"/>
                    <a:pt x="966" y="208"/>
                    <a:pt x="1420" y="208"/>
                  </a:cubicBezTo>
                  <a:cubicBezTo>
                    <a:pt x="1533" y="208"/>
                    <a:pt x="1648" y="211"/>
                    <a:pt x="1763" y="217"/>
                  </a:cubicBezTo>
                  <a:cubicBezTo>
                    <a:pt x="2310" y="217"/>
                    <a:pt x="2857" y="338"/>
                    <a:pt x="3435" y="369"/>
                  </a:cubicBezTo>
                  <a:cubicBezTo>
                    <a:pt x="3465" y="369"/>
                    <a:pt x="3465" y="308"/>
                    <a:pt x="3435" y="308"/>
                  </a:cubicBezTo>
                  <a:cubicBezTo>
                    <a:pt x="2920" y="74"/>
                    <a:pt x="2325" y="0"/>
                    <a:pt x="1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5549750" y="1960025"/>
              <a:ext cx="9150" cy="23150"/>
            </a:xfrm>
            <a:custGeom>
              <a:avLst/>
              <a:gdLst/>
              <a:ahLst/>
              <a:cxnLst/>
              <a:rect l="l" t="t" r="r" b="b"/>
              <a:pathLst>
                <a:path w="366" h="926" extrusionOk="0">
                  <a:moveTo>
                    <a:pt x="293" y="0"/>
                  </a:moveTo>
                  <a:cubicBezTo>
                    <a:pt x="273" y="0"/>
                    <a:pt x="255" y="10"/>
                    <a:pt x="244" y="32"/>
                  </a:cubicBezTo>
                  <a:cubicBezTo>
                    <a:pt x="183" y="184"/>
                    <a:pt x="153" y="336"/>
                    <a:pt x="92" y="488"/>
                  </a:cubicBezTo>
                  <a:cubicBezTo>
                    <a:pt x="62" y="609"/>
                    <a:pt x="1" y="731"/>
                    <a:pt x="1" y="852"/>
                  </a:cubicBezTo>
                  <a:cubicBezTo>
                    <a:pt x="1" y="897"/>
                    <a:pt x="34" y="925"/>
                    <a:pt x="63" y="925"/>
                  </a:cubicBezTo>
                  <a:cubicBezTo>
                    <a:pt x="74" y="925"/>
                    <a:pt x="84" y="921"/>
                    <a:pt x="92" y="913"/>
                  </a:cubicBezTo>
                  <a:cubicBezTo>
                    <a:pt x="275" y="700"/>
                    <a:pt x="305" y="336"/>
                    <a:pt x="366" y="93"/>
                  </a:cubicBezTo>
                  <a:cubicBezTo>
                    <a:pt x="366" y="34"/>
                    <a:pt x="328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5466175" y="2008600"/>
              <a:ext cx="19775" cy="124725"/>
            </a:xfrm>
            <a:custGeom>
              <a:avLst/>
              <a:gdLst/>
              <a:ahLst/>
              <a:cxnLst/>
              <a:rect l="l" t="t" r="r" b="b"/>
              <a:pathLst>
                <a:path w="791" h="4989" extrusionOk="0">
                  <a:moveTo>
                    <a:pt x="729" y="1"/>
                  </a:moveTo>
                  <a:cubicBezTo>
                    <a:pt x="713" y="1"/>
                    <a:pt x="700" y="11"/>
                    <a:pt x="700" y="34"/>
                  </a:cubicBezTo>
                  <a:cubicBezTo>
                    <a:pt x="122" y="1584"/>
                    <a:pt x="0" y="3286"/>
                    <a:pt x="122" y="4897"/>
                  </a:cubicBezTo>
                  <a:cubicBezTo>
                    <a:pt x="137" y="4958"/>
                    <a:pt x="183" y="4989"/>
                    <a:pt x="225" y="4989"/>
                  </a:cubicBezTo>
                  <a:cubicBezTo>
                    <a:pt x="266" y="4989"/>
                    <a:pt x="304" y="4958"/>
                    <a:pt x="304" y="4897"/>
                  </a:cubicBezTo>
                  <a:cubicBezTo>
                    <a:pt x="396" y="3256"/>
                    <a:pt x="304" y="1675"/>
                    <a:pt x="791" y="64"/>
                  </a:cubicBezTo>
                  <a:cubicBezTo>
                    <a:pt x="791" y="27"/>
                    <a:pt x="756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5485375" y="1974175"/>
              <a:ext cx="90575" cy="38475"/>
            </a:xfrm>
            <a:custGeom>
              <a:avLst/>
              <a:gdLst/>
              <a:ahLst/>
              <a:cxnLst/>
              <a:rect l="l" t="t" r="r" b="b"/>
              <a:pathLst>
                <a:path w="3623" h="1539" extrusionOk="0">
                  <a:moveTo>
                    <a:pt x="3524" y="1"/>
                  </a:moveTo>
                  <a:cubicBezTo>
                    <a:pt x="3513" y="1"/>
                    <a:pt x="3501" y="4"/>
                    <a:pt x="3488" y="13"/>
                  </a:cubicBezTo>
                  <a:cubicBezTo>
                    <a:pt x="2302" y="317"/>
                    <a:pt x="1087" y="773"/>
                    <a:pt x="53" y="1441"/>
                  </a:cubicBezTo>
                  <a:cubicBezTo>
                    <a:pt x="1" y="1468"/>
                    <a:pt x="39" y="1539"/>
                    <a:pt x="69" y="1539"/>
                  </a:cubicBezTo>
                  <a:cubicBezTo>
                    <a:pt x="74" y="1539"/>
                    <a:pt x="79" y="1537"/>
                    <a:pt x="84" y="1533"/>
                  </a:cubicBezTo>
                  <a:cubicBezTo>
                    <a:pt x="1239" y="1016"/>
                    <a:pt x="2363" y="530"/>
                    <a:pt x="3518" y="165"/>
                  </a:cubicBezTo>
                  <a:cubicBezTo>
                    <a:pt x="3623" y="139"/>
                    <a:pt x="3593" y="1"/>
                    <a:pt x="3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5555250" y="1958400"/>
              <a:ext cx="74075" cy="54450"/>
            </a:xfrm>
            <a:custGeom>
              <a:avLst/>
              <a:gdLst/>
              <a:ahLst/>
              <a:cxnLst/>
              <a:rect l="l" t="t" r="r" b="b"/>
              <a:pathLst>
                <a:path w="2963" h="2178" extrusionOk="0">
                  <a:moveTo>
                    <a:pt x="66" y="1"/>
                  </a:moveTo>
                  <a:cubicBezTo>
                    <a:pt x="19" y="1"/>
                    <a:pt x="0" y="97"/>
                    <a:pt x="55" y="97"/>
                  </a:cubicBezTo>
                  <a:cubicBezTo>
                    <a:pt x="1240" y="431"/>
                    <a:pt x="2243" y="1130"/>
                    <a:pt x="2942" y="2164"/>
                  </a:cubicBezTo>
                  <a:cubicBezTo>
                    <a:pt x="2365" y="1039"/>
                    <a:pt x="1331" y="249"/>
                    <a:pt x="85" y="6"/>
                  </a:cubicBezTo>
                  <a:cubicBezTo>
                    <a:pt x="78" y="2"/>
                    <a:pt x="72" y="1"/>
                    <a:pt x="66" y="1"/>
                  </a:cubicBezTo>
                  <a:close/>
                  <a:moveTo>
                    <a:pt x="2942" y="2164"/>
                  </a:moveTo>
                  <a:cubicBezTo>
                    <a:pt x="2942" y="2174"/>
                    <a:pt x="2945" y="2177"/>
                    <a:pt x="2949" y="2177"/>
                  </a:cubicBezTo>
                  <a:cubicBezTo>
                    <a:pt x="2956" y="2177"/>
                    <a:pt x="2962" y="2164"/>
                    <a:pt x="2942" y="2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5556600" y="2021700"/>
              <a:ext cx="116300" cy="111800"/>
            </a:xfrm>
            <a:custGeom>
              <a:avLst/>
              <a:gdLst/>
              <a:ahLst/>
              <a:cxnLst/>
              <a:rect l="l" t="t" r="r" b="b"/>
              <a:pathLst>
                <a:path w="4652" h="4472" extrusionOk="0">
                  <a:moveTo>
                    <a:pt x="3286" y="1"/>
                  </a:moveTo>
                  <a:cubicBezTo>
                    <a:pt x="3267" y="1"/>
                    <a:pt x="3253" y="36"/>
                    <a:pt x="3253" y="57"/>
                  </a:cubicBezTo>
                  <a:cubicBezTo>
                    <a:pt x="3526" y="452"/>
                    <a:pt x="3770" y="817"/>
                    <a:pt x="3952" y="1273"/>
                  </a:cubicBezTo>
                  <a:cubicBezTo>
                    <a:pt x="4317" y="2306"/>
                    <a:pt x="3800" y="2975"/>
                    <a:pt x="2979" y="3522"/>
                  </a:cubicBezTo>
                  <a:cubicBezTo>
                    <a:pt x="2098" y="4130"/>
                    <a:pt x="1125" y="4221"/>
                    <a:pt x="92" y="4313"/>
                  </a:cubicBezTo>
                  <a:cubicBezTo>
                    <a:pt x="31" y="4313"/>
                    <a:pt x="1" y="4404"/>
                    <a:pt x="61" y="4404"/>
                  </a:cubicBezTo>
                  <a:cubicBezTo>
                    <a:pt x="277" y="4450"/>
                    <a:pt x="499" y="4472"/>
                    <a:pt x="724" y="4472"/>
                  </a:cubicBezTo>
                  <a:cubicBezTo>
                    <a:pt x="1832" y="4472"/>
                    <a:pt x="3001" y="3941"/>
                    <a:pt x="3709" y="3158"/>
                  </a:cubicBezTo>
                  <a:cubicBezTo>
                    <a:pt x="4651" y="2124"/>
                    <a:pt x="4074" y="939"/>
                    <a:pt x="3314" y="27"/>
                  </a:cubicBezTo>
                  <a:cubicBezTo>
                    <a:pt x="3304" y="8"/>
                    <a:pt x="3295" y="1"/>
                    <a:pt x="3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5479850" y="2082950"/>
              <a:ext cx="126025" cy="54925"/>
            </a:xfrm>
            <a:custGeom>
              <a:avLst/>
              <a:gdLst/>
              <a:ahLst/>
              <a:cxnLst/>
              <a:rect l="l" t="t" r="r" b="b"/>
              <a:pathLst>
                <a:path w="5041" h="2197" extrusionOk="0">
                  <a:moveTo>
                    <a:pt x="4975" y="0"/>
                  </a:moveTo>
                  <a:cubicBezTo>
                    <a:pt x="4968" y="0"/>
                    <a:pt x="4961" y="3"/>
                    <a:pt x="4955" y="8"/>
                  </a:cubicBezTo>
                  <a:cubicBezTo>
                    <a:pt x="3618" y="1437"/>
                    <a:pt x="1976" y="1984"/>
                    <a:pt x="61" y="2045"/>
                  </a:cubicBezTo>
                  <a:cubicBezTo>
                    <a:pt x="1" y="2045"/>
                    <a:pt x="1" y="2166"/>
                    <a:pt x="61" y="2166"/>
                  </a:cubicBezTo>
                  <a:cubicBezTo>
                    <a:pt x="240" y="2187"/>
                    <a:pt x="419" y="2196"/>
                    <a:pt x="596" y="2196"/>
                  </a:cubicBezTo>
                  <a:cubicBezTo>
                    <a:pt x="2287" y="2196"/>
                    <a:pt x="3888" y="1307"/>
                    <a:pt x="5016" y="69"/>
                  </a:cubicBezTo>
                  <a:cubicBezTo>
                    <a:pt x="5040" y="45"/>
                    <a:pt x="5005" y="0"/>
                    <a:pt x="4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5601425" y="2018025"/>
              <a:ext cx="41075" cy="41900"/>
            </a:xfrm>
            <a:custGeom>
              <a:avLst/>
              <a:gdLst/>
              <a:ahLst/>
              <a:cxnLst/>
              <a:rect l="l" t="t" r="r" b="b"/>
              <a:pathLst>
                <a:path w="1643" h="1676" extrusionOk="0">
                  <a:moveTo>
                    <a:pt x="481" y="0"/>
                  </a:moveTo>
                  <a:cubicBezTo>
                    <a:pt x="434" y="0"/>
                    <a:pt x="385" y="7"/>
                    <a:pt x="335" y="22"/>
                  </a:cubicBezTo>
                  <a:cubicBezTo>
                    <a:pt x="62" y="143"/>
                    <a:pt x="1" y="539"/>
                    <a:pt x="1" y="782"/>
                  </a:cubicBezTo>
                  <a:cubicBezTo>
                    <a:pt x="48" y="1392"/>
                    <a:pt x="566" y="1676"/>
                    <a:pt x="1107" y="1676"/>
                  </a:cubicBezTo>
                  <a:cubicBezTo>
                    <a:pt x="1267" y="1676"/>
                    <a:pt x="1429" y="1651"/>
                    <a:pt x="1581" y="1602"/>
                  </a:cubicBezTo>
                  <a:cubicBezTo>
                    <a:pt x="1642" y="1572"/>
                    <a:pt x="1642" y="1481"/>
                    <a:pt x="1551" y="1481"/>
                  </a:cubicBezTo>
                  <a:cubicBezTo>
                    <a:pt x="1440" y="1481"/>
                    <a:pt x="1312" y="1487"/>
                    <a:pt x="1181" y="1487"/>
                  </a:cubicBezTo>
                  <a:cubicBezTo>
                    <a:pt x="808" y="1487"/>
                    <a:pt x="401" y="1437"/>
                    <a:pt x="244" y="1055"/>
                  </a:cubicBezTo>
                  <a:cubicBezTo>
                    <a:pt x="183" y="873"/>
                    <a:pt x="183" y="630"/>
                    <a:pt x="244" y="447"/>
                  </a:cubicBezTo>
                  <a:cubicBezTo>
                    <a:pt x="303" y="271"/>
                    <a:pt x="393" y="208"/>
                    <a:pt x="495" y="208"/>
                  </a:cubicBezTo>
                  <a:cubicBezTo>
                    <a:pt x="655" y="208"/>
                    <a:pt x="843" y="366"/>
                    <a:pt x="974" y="478"/>
                  </a:cubicBezTo>
                  <a:cubicBezTo>
                    <a:pt x="996" y="501"/>
                    <a:pt x="1019" y="510"/>
                    <a:pt x="1040" y="510"/>
                  </a:cubicBezTo>
                  <a:cubicBezTo>
                    <a:pt x="1101" y="510"/>
                    <a:pt x="1141" y="425"/>
                    <a:pt x="1095" y="356"/>
                  </a:cubicBezTo>
                  <a:cubicBezTo>
                    <a:pt x="943" y="178"/>
                    <a:pt x="726" y="0"/>
                    <a:pt x="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5618150" y="1994400"/>
              <a:ext cx="63100" cy="105750"/>
            </a:xfrm>
            <a:custGeom>
              <a:avLst/>
              <a:gdLst/>
              <a:ahLst/>
              <a:cxnLst/>
              <a:rect l="l" t="t" r="r" b="b"/>
              <a:pathLst>
                <a:path w="2524" h="4230" extrusionOk="0">
                  <a:moveTo>
                    <a:pt x="572" y="1"/>
                  </a:moveTo>
                  <a:cubicBezTo>
                    <a:pt x="421" y="1"/>
                    <a:pt x="261" y="27"/>
                    <a:pt x="92" y="85"/>
                  </a:cubicBezTo>
                  <a:cubicBezTo>
                    <a:pt x="1" y="116"/>
                    <a:pt x="31" y="237"/>
                    <a:pt x="122" y="237"/>
                  </a:cubicBezTo>
                  <a:cubicBezTo>
                    <a:pt x="240" y="216"/>
                    <a:pt x="351" y="206"/>
                    <a:pt x="455" y="206"/>
                  </a:cubicBezTo>
                  <a:cubicBezTo>
                    <a:pt x="1407" y="206"/>
                    <a:pt x="1842" y="1036"/>
                    <a:pt x="2007" y="1939"/>
                  </a:cubicBezTo>
                  <a:cubicBezTo>
                    <a:pt x="2067" y="2243"/>
                    <a:pt x="2159" y="2608"/>
                    <a:pt x="2128" y="2943"/>
                  </a:cubicBezTo>
                  <a:cubicBezTo>
                    <a:pt x="2098" y="3642"/>
                    <a:pt x="1794" y="3794"/>
                    <a:pt x="1247" y="4006"/>
                  </a:cubicBezTo>
                  <a:cubicBezTo>
                    <a:pt x="1140" y="4060"/>
                    <a:pt x="1197" y="4230"/>
                    <a:pt x="1295" y="4230"/>
                  </a:cubicBezTo>
                  <a:cubicBezTo>
                    <a:pt x="1309" y="4230"/>
                    <a:pt x="1323" y="4227"/>
                    <a:pt x="1338" y="4219"/>
                  </a:cubicBezTo>
                  <a:cubicBezTo>
                    <a:pt x="2523" y="3824"/>
                    <a:pt x="2402" y="2821"/>
                    <a:pt x="2189" y="1757"/>
                  </a:cubicBezTo>
                  <a:cubicBezTo>
                    <a:pt x="2007" y="901"/>
                    <a:pt x="1450" y="1"/>
                    <a:pt x="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5660150" y="1999850"/>
              <a:ext cx="53575" cy="13575"/>
            </a:xfrm>
            <a:custGeom>
              <a:avLst/>
              <a:gdLst/>
              <a:ahLst/>
              <a:cxnLst/>
              <a:rect l="l" t="t" r="r" b="b"/>
              <a:pathLst>
                <a:path w="2143" h="543" extrusionOk="0">
                  <a:moveTo>
                    <a:pt x="1108" y="0"/>
                  </a:moveTo>
                  <a:cubicBezTo>
                    <a:pt x="745" y="0"/>
                    <a:pt x="366" y="97"/>
                    <a:pt x="53" y="202"/>
                  </a:cubicBezTo>
                  <a:cubicBezTo>
                    <a:pt x="1" y="228"/>
                    <a:pt x="16" y="299"/>
                    <a:pt x="60" y="299"/>
                  </a:cubicBezTo>
                  <a:cubicBezTo>
                    <a:pt x="67" y="299"/>
                    <a:pt x="75" y="297"/>
                    <a:pt x="84" y="293"/>
                  </a:cubicBezTo>
                  <a:cubicBezTo>
                    <a:pt x="378" y="229"/>
                    <a:pt x="655" y="181"/>
                    <a:pt x="924" y="181"/>
                  </a:cubicBezTo>
                  <a:cubicBezTo>
                    <a:pt x="1294" y="181"/>
                    <a:pt x="1646" y="272"/>
                    <a:pt x="1998" y="536"/>
                  </a:cubicBezTo>
                  <a:cubicBezTo>
                    <a:pt x="2011" y="540"/>
                    <a:pt x="2023" y="542"/>
                    <a:pt x="2034" y="542"/>
                  </a:cubicBezTo>
                  <a:cubicBezTo>
                    <a:pt x="2104" y="542"/>
                    <a:pt x="2142" y="467"/>
                    <a:pt x="2090" y="414"/>
                  </a:cubicBezTo>
                  <a:cubicBezTo>
                    <a:pt x="1842" y="105"/>
                    <a:pt x="1484" y="0"/>
                    <a:pt x="1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5690550" y="2008675"/>
              <a:ext cx="58800" cy="20200"/>
            </a:xfrm>
            <a:custGeom>
              <a:avLst/>
              <a:gdLst/>
              <a:ahLst/>
              <a:cxnLst/>
              <a:rect l="l" t="t" r="r" b="b"/>
              <a:pathLst>
                <a:path w="2352" h="808" extrusionOk="0">
                  <a:moveTo>
                    <a:pt x="1694" y="1"/>
                  </a:moveTo>
                  <a:cubicBezTo>
                    <a:pt x="1117" y="1"/>
                    <a:pt x="539" y="213"/>
                    <a:pt x="53" y="517"/>
                  </a:cubicBezTo>
                  <a:cubicBezTo>
                    <a:pt x="1" y="544"/>
                    <a:pt x="38" y="615"/>
                    <a:pt x="89" y="615"/>
                  </a:cubicBezTo>
                  <a:cubicBezTo>
                    <a:pt x="97" y="615"/>
                    <a:pt x="105" y="613"/>
                    <a:pt x="114" y="609"/>
                  </a:cubicBezTo>
                  <a:cubicBezTo>
                    <a:pt x="448" y="457"/>
                    <a:pt x="813" y="305"/>
                    <a:pt x="1178" y="244"/>
                  </a:cubicBezTo>
                  <a:cubicBezTo>
                    <a:pt x="1314" y="213"/>
                    <a:pt x="1428" y="191"/>
                    <a:pt x="1539" y="191"/>
                  </a:cubicBezTo>
                  <a:cubicBezTo>
                    <a:pt x="1649" y="191"/>
                    <a:pt x="1755" y="213"/>
                    <a:pt x="1877" y="274"/>
                  </a:cubicBezTo>
                  <a:cubicBezTo>
                    <a:pt x="2120" y="396"/>
                    <a:pt x="2120" y="548"/>
                    <a:pt x="2241" y="761"/>
                  </a:cubicBezTo>
                  <a:cubicBezTo>
                    <a:pt x="2253" y="794"/>
                    <a:pt x="2272" y="807"/>
                    <a:pt x="2291" y="807"/>
                  </a:cubicBezTo>
                  <a:cubicBezTo>
                    <a:pt x="2322" y="807"/>
                    <a:pt x="2352" y="769"/>
                    <a:pt x="2333" y="730"/>
                  </a:cubicBezTo>
                  <a:cubicBezTo>
                    <a:pt x="2272" y="335"/>
                    <a:pt x="2120" y="1"/>
                    <a:pt x="16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5677425" y="2036650"/>
              <a:ext cx="74400" cy="41975"/>
            </a:xfrm>
            <a:custGeom>
              <a:avLst/>
              <a:gdLst/>
              <a:ahLst/>
              <a:cxnLst/>
              <a:rect l="l" t="t" r="r" b="b"/>
              <a:pathLst>
                <a:path w="2976" h="1679" extrusionOk="0">
                  <a:moveTo>
                    <a:pt x="2882" y="0"/>
                  </a:moveTo>
                  <a:cubicBezTo>
                    <a:pt x="2874" y="0"/>
                    <a:pt x="2866" y="2"/>
                    <a:pt x="2858" y="6"/>
                  </a:cubicBezTo>
                  <a:cubicBezTo>
                    <a:pt x="1915" y="523"/>
                    <a:pt x="1155" y="1313"/>
                    <a:pt x="92" y="1556"/>
                  </a:cubicBezTo>
                  <a:cubicBezTo>
                    <a:pt x="0" y="1556"/>
                    <a:pt x="31" y="1678"/>
                    <a:pt x="92" y="1678"/>
                  </a:cubicBezTo>
                  <a:cubicBezTo>
                    <a:pt x="608" y="1648"/>
                    <a:pt x="1034" y="1435"/>
                    <a:pt x="1490" y="1161"/>
                  </a:cubicBezTo>
                  <a:cubicBezTo>
                    <a:pt x="1976" y="857"/>
                    <a:pt x="2523" y="553"/>
                    <a:pt x="2949" y="128"/>
                  </a:cubicBezTo>
                  <a:cubicBezTo>
                    <a:pt x="2975" y="75"/>
                    <a:pt x="2933" y="0"/>
                    <a:pt x="2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5724525" y="2088475"/>
              <a:ext cx="134275" cy="226075"/>
            </a:xfrm>
            <a:custGeom>
              <a:avLst/>
              <a:gdLst/>
              <a:ahLst/>
              <a:cxnLst/>
              <a:rect l="l" t="t" r="r" b="b"/>
              <a:pathLst>
                <a:path w="5371" h="9043" extrusionOk="0">
                  <a:moveTo>
                    <a:pt x="31" y="0"/>
                  </a:moveTo>
                  <a:cubicBezTo>
                    <a:pt x="31" y="0"/>
                    <a:pt x="1" y="0"/>
                    <a:pt x="31" y="31"/>
                  </a:cubicBezTo>
                  <a:cubicBezTo>
                    <a:pt x="1308" y="1246"/>
                    <a:pt x="2554" y="2371"/>
                    <a:pt x="3405" y="3952"/>
                  </a:cubicBezTo>
                  <a:cubicBezTo>
                    <a:pt x="4256" y="5563"/>
                    <a:pt x="4682" y="7295"/>
                    <a:pt x="5229" y="8997"/>
                  </a:cubicBezTo>
                  <a:cubicBezTo>
                    <a:pt x="5240" y="9029"/>
                    <a:pt x="5261" y="9042"/>
                    <a:pt x="5284" y="9042"/>
                  </a:cubicBezTo>
                  <a:cubicBezTo>
                    <a:pt x="5326" y="9042"/>
                    <a:pt x="5370" y="8996"/>
                    <a:pt x="5351" y="8936"/>
                  </a:cubicBezTo>
                  <a:cubicBezTo>
                    <a:pt x="4773" y="5107"/>
                    <a:pt x="2919" y="2462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5732350" y="2064275"/>
              <a:ext cx="101900" cy="123350"/>
            </a:xfrm>
            <a:custGeom>
              <a:avLst/>
              <a:gdLst/>
              <a:ahLst/>
              <a:cxnLst/>
              <a:rect l="l" t="t" r="r" b="b"/>
              <a:pathLst>
                <a:path w="4076" h="4934" extrusionOk="0">
                  <a:moveTo>
                    <a:pt x="62" y="1"/>
                  </a:moveTo>
                  <a:cubicBezTo>
                    <a:pt x="25" y="1"/>
                    <a:pt x="1" y="44"/>
                    <a:pt x="22" y="87"/>
                  </a:cubicBezTo>
                  <a:cubicBezTo>
                    <a:pt x="1542" y="1546"/>
                    <a:pt x="2697" y="3187"/>
                    <a:pt x="3883" y="4889"/>
                  </a:cubicBezTo>
                  <a:cubicBezTo>
                    <a:pt x="3903" y="4920"/>
                    <a:pt x="3933" y="4933"/>
                    <a:pt x="3963" y="4933"/>
                  </a:cubicBezTo>
                  <a:cubicBezTo>
                    <a:pt x="4021" y="4933"/>
                    <a:pt x="4075" y="4879"/>
                    <a:pt x="4035" y="4798"/>
                  </a:cubicBezTo>
                  <a:cubicBezTo>
                    <a:pt x="3092" y="3005"/>
                    <a:pt x="1603" y="1394"/>
                    <a:pt x="114" y="26"/>
                  </a:cubicBezTo>
                  <a:cubicBezTo>
                    <a:pt x="96" y="8"/>
                    <a:pt x="78" y="1"/>
                    <a:pt x="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5739950" y="2057925"/>
              <a:ext cx="140525" cy="173025"/>
            </a:xfrm>
            <a:custGeom>
              <a:avLst/>
              <a:gdLst/>
              <a:ahLst/>
              <a:cxnLst/>
              <a:rect l="l" t="t" r="r" b="b"/>
              <a:pathLst>
                <a:path w="5621" h="6921" extrusionOk="0">
                  <a:moveTo>
                    <a:pt x="60" y="0"/>
                  </a:moveTo>
                  <a:cubicBezTo>
                    <a:pt x="16" y="0"/>
                    <a:pt x="0" y="71"/>
                    <a:pt x="53" y="98"/>
                  </a:cubicBezTo>
                  <a:cubicBezTo>
                    <a:pt x="2788" y="1557"/>
                    <a:pt x="4430" y="3927"/>
                    <a:pt x="5402" y="6845"/>
                  </a:cubicBezTo>
                  <a:cubicBezTo>
                    <a:pt x="5415" y="6896"/>
                    <a:pt x="5459" y="6920"/>
                    <a:pt x="5503" y="6920"/>
                  </a:cubicBezTo>
                  <a:cubicBezTo>
                    <a:pt x="5563" y="6920"/>
                    <a:pt x="5620" y="6873"/>
                    <a:pt x="5585" y="6785"/>
                  </a:cubicBezTo>
                  <a:cubicBezTo>
                    <a:pt x="4886" y="3927"/>
                    <a:pt x="2879" y="1131"/>
                    <a:pt x="83" y="6"/>
                  </a:cubicBez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5811450" y="2081225"/>
              <a:ext cx="85600" cy="125425"/>
            </a:xfrm>
            <a:custGeom>
              <a:avLst/>
              <a:gdLst/>
              <a:ahLst/>
              <a:cxnLst/>
              <a:rect l="l" t="t" r="r" b="b"/>
              <a:pathLst>
                <a:path w="3424" h="5017" extrusionOk="0">
                  <a:moveTo>
                    <a:pt x="104" y="0"/>
                  </a:moveTo>
                  <a:cubicBezTo>
                    <a:pt x="51" y="0"/>
                    <a:pt x="1" y="89"/>
                    <a:pt x="50" y="138"/>
                  </a:cubicBezTo>
                  <a:cubicBezTo>
                    <a:pt x="1266" y="1111"/>
                    <a:pt x="3029" y="3178"/>
                    <a:pt x="2390" y="4910"/>
                  </a:cubicBezTo>
                  <a:cubicBezTo>
                    <a:pt x="2371" y="4970"/>
                    <a:pt x="2428" y="5016"/>
                    <a:pt x="2479" y="5016"/>
                  </a:cubicBezTo>
                  <a:cubicBezTo>
                    <a:pt x="2506" y="5016"/>
                    <a:pt x="2532" y="5003"/>
                    <a:pt x="2542" y="4971"/>
                  </a:cubicBezTo>
                  <a:cubicBezTo>
                    <a:pt x="3424" y="3299"/>
                    <a:pt x="1387" y="898"/>
                    <a:pt x="141" y="17"/>
                  </a:cubicBezTo>
                  <a:cubicBezTo>
                    <a:pt x="129" y="5"/>
                    <a:pt x="117" y="0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5856325" y="2269700"/>
              <a:ext cx="25525" cy="165150"/>
            </a:xfrm>
            <a:custGeom>
              <a:avLst/>
              <a:gdLst/>
              <a:ahLst/>
              <a:cxnLst/>
              <a:rect l="l" t="t" r="r" b="b"/>
              <a:pathLst>
                <a:path w="1021" h="6606" extrusionOk="0">
                  <a:moveTo>
                    <a:pt x="956" y="1"/>
                  </a:moveTo>
                  <a:cubicBezTo>
                    <a:pt x="922" y="1"/>
                    <a:pt x="884" y="16"/>
                    <a:pt x="869" y="46"/>
                  </a:cubicBezTo>
                  <a:lnTo>
                    <a:pt x="899" y="46"/>
                  </a:lnTo>
                  <a:cubicBezTo>
                    <a:pt x="839" y="2265"/>
                    <a:pt x="504" y="4362"/>
                    <a:pt x="18" y="6520"/>
                  </a:cubicBezTo>
                  <a:cubicBezTo>
                    <a:pt x="0" y="6573"/>
                    <a:pt x="34" y="6606"/>
                    <a:pt x="71" y="6606"/>
                  </a:cubicBezTo>
                  <a:cubicBezTo>
                    <a:pt x="98" y="6606"/>
                    <a:pt x="127" y="6589"/>
                    <a:pt x="139" y="6551"/>
                  </a:cubicBezTo>
                  <a:cubicBezTo>
                    <a:pt x="808" y="4453"/>
                    <a:pt x="1021" y="2235"/>
                    <a:pt x="1021" y="46"/>
                  </a:cubicBezTo>
                  <a:cubicBezTo>
                    <a:pt x="1021" y="16"/>
                    <a:pt x="990" y="1"/>
                    <a:pt x="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5324075" y="1899400"/>
              <a:ext cx="17950" cy="66300"/>
            </a:xfrm>
            <a:custGeom>
              <a:avLst/>
              <a:gdLst/>
              <a:ahLst/>
              <a:cxnLst/>
              <a:rect l="l" t="t" r="r" b="b"/>
              <a:pathLst>
                <a:path w="718" h="2652" extrusionOk="0">
                  <a:moveTo>
                    <a:pt x="646" y="0"/>
                  </a:moveTo>
                  <a:cubicBezTo>
                    <a:pt x="619" y="0"/>
                    <a:pt x="591" y="17"/>
                    <a:pt x="578" y="55"/>
                  </a:cubicBezTo>
                  <a:lnTo>
                    <a:pt x="548" y="55"/>
                  </a:lnTo>
                  <a:cubicBezTo>
                    <a:pt x="244" y="815"/>
                    <a:pt x="0" y="1818"/>
                    <a:pt x="213" y="2639"/>
                  </a:cubicBezTo>
                  <a:cubicBezTo>
                    <a:pt x="222" y="2648"/>
                    <a:pt x="231" y="2652"/>
                    <a:pt x="239" y="2652"/>
                  </a:cubicBezTo>
                  <a:cubicBezTo>
                    <a:pt x="259" y="2652"/>
                    <a:pt x="274" y="2630"/>
                    <a:pt x="274" y="2609"/>
                  </a:cubicBezTo>
                  <a:cubicBezTo>
                    <a:pt x="335" y="2183"/>
                    <a:pt x="274" y="1758"/>
                    <a:pt x="365" y="1332"/>
                  </a:cubicBezTo>
                  <a:cubicBezTo>
                    <a:pt x="426" y="907"/>
                    <a:pt x="517" y="481"/>
                    <a:pt x="700" y="86"/>
                  </a:cubicBezTo>
                  <a:cubicBezTo>
                    <a:pt x="717" y="33"/>
                    <a:pt x="684" y="0"/>
                    <a:pt x="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5285325" y="1931925"/>
              <a:ext cx="39525" cy="48100"/>
            </a:xfrm>
            <a:custGeom>
              <a:avLst/>
              <a:gdLst/>
              <a:ahLst/>
              <a:cxnLst/>
              <a:rect l="l" t="t" r="r" b="b"/>
              <a:pathLst>
                <a:path w="1581" h="1924" extrusionOk="0">
                  <a:moveTo>
                    <a:pt x="1550" y="1"/>
                  </a:moveTo>
                  <a:cubicBezTo>
                    <a:pt x="547" y="1"/>
                    <a:pt x="0" y="1338"/>
                    <a:pt x="912" y="1916"/>
                  </a:cubicBezTo>
                  <a:cubicBezTo>
                    <a:pt x="918" y="1921"/>
                    <a:pt x="925" y="1924"/>
                    <a:pt x="932" y="1924"/>
                  </a:cubicBezTo>
                  <a:cubicBezTo>
                    <a:pt x="961" y="1924"/>
                    <a:pt x="992" y="1879"/>
                    <a:pt x="943" y="1855"/>
                  </a:cubicBezTo>
                  <a:cubicBezTo>
                    <a:pt x="365" y="1217"/>
                    <a:pt x="578" y="153"/>
                    <a:pt x="1550" y="61"/>
                  </a:cubicBezTo>
                  <a:cubicBezTo>
                    <a:pt x="1581" y="61"/>
                    <a:pt x="1581" y="1"/>
                    <a:pt x="15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5232275" y="1954375"/>
              <a:ext cx="56875" cy="66475"/>
            </a:xfrm>
            <a:custGeom>
              <a:avLst/>
              <a:gdLst/>
              <a:ahLst/>
              <a:cxnLst/>
              <a:rect l="l" t="t" r="r" b="b"/>
              <a:pathLst>
                <a:path w="2275" h="2659" extrusionOk="0">
                  <a:moveTo>
                    <a:pt x="1757" y="1"/>
                  </a:moveTo>
                  <a:cubicBezTo>
                    <a:pt x="518" y="1"/>
                    <a:pt x="0" y="2441"/>
                    <a:pt x="1362" y="2659"/>
                  </a:cubicBezTo>
                  <a:cubicBezTo>
                    <a:pt x="1423" y="2659"/>
                    <a:pt x="1454" y="2568"/>
                    <a:pt x="1393" y="2537"/>
                  </a:cubicBezTo>
                  <a:cubicBezTo>
                    <a:pt x="187" y="2181"/>
                    <a:pt x="711" y="119"/>
                    <a:pt x="1807" y="119"/>
                  </a:cubicBezTo>
                  <a:cubicBezTo>
                    <a:pt x="1926" y="119"/>
                    <a:pt x="2052" y="143"/>
                    <a:pt x="2183" y="197"/>
                  </a:cubicBezTo>
                  <a:cubicBezTo>
                    <a:pt x="2244" y="197"/>
                    <a:pt x="2274" y="106"/>
                    <a:pt x="2213" y="106"/>
                  </a:cubicBezTo>
                  <a:cubicBezTo>
                    <a:pt x="2053" y="33"/>
                    <a:pt x="1900" y="1"/>
                    <a:pt x="1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5211600" y="2002950"/>
              <a:ext cx="30425" cy="43900"/>
            </a:xfrm>
            <a:custGeom>
              <a:avLst/>
              <a:gdLst/>
              <a:ahLst/>
              <a:cxnLst/>
              <a:rect l="l" t="t" r="r" b="b"/>
              <a:pathLst>
                <a:path w="1217" h="1756" extrusionOk="0">
                  <a:moveTo>
                    <a:pt x="1022" y="1"/>
                  </a:moveTo>
                  <a:cubicBezTo>
                    <a:pt x="625" y="1"/>
                    <a:pt x="260" y="281"/>
                    <a:pt x="153" y="655"/>
                  </a:cubicBezTo>
                  <a:cubicBezTo>
                    <a:pt x="1" y="1111"/>
                    <a:pt x="274" y="1628"/>
                    <a:pt x="700" y="1749"/>
                  </a:cubicBezTo>
                  <a:cubicBezTo>
                    <a:pt x="712" y="1754"/>
                    <a:pt x="724" y="1755"/>
                    <a:pt x="734" y="1755"/>
                  </a:cubicBezTo>
                  <a:cubicBezTo>
                    <a:pt x="798" y="1755"/>
                    <a:pt x="813" y="1680"/>
                    <a:pt x="761" y="1628"/>
                  </a:cubicBezTo>
                  <a:cubicBezTo>
                    <a:pt x="426" y="1445"/>
                    <a:pt x="153" y="1111"/>
                    <a:pt x="274" y="686"/>
                  </a:cubicBezTo>
                  <a:cubicBezTo>
                    <a:pt x="359" y="290"/>
                    <a:pt x="706" y="105"/>
                    <a:pt x="1072" y="105"/>
                  </a:cubicBezTo>
                  <a:cubicBezTo>
                    <a:pt x="1100" y="105"/>
                    <a:pt x="1128" y="106"/>
                    <a:pt x="1156" y="108"/>
                  </a:cubicBezTo>
                  <a:cubicBezTo>
                    <a:pt x="1217" y="108"/>
                    <a:pt x="1217" y="17"/>
                    <a:pt x="1186" y="17"/>
                  </a:cubicBezTo>
                  <a:cubicBezTo>
                    <a:pt x="1131" y="6"/>
                    <a:pt x="1077" y="1"/>
                    <a:pt x="10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5191100" y="2038925"/>
              <a:ext cx="49400" cy="77900"/>
            </a:xfrm>
            <a:custGeom>
              <a:avLst/>
              <a:gdLst/>
              <a:ahLst/>
              <a:cxnLst/>
              <a:rect l="l" t="t" r="r" b="b"/>
              <a:pathLst>
                <a:path w="1976" h="3116" extrusionOk="0">
                  <a:moveTo>
                    <a:pt x="1300" y="0"/>
                  </a:moveTo>
                  <a:cubicBezTo>
                    <a:pt x="1293" y="0"/>
                    <a:pt x="1285" y="2"/>
                    <a:pt x="1277" y="6"/>
                  </a:cubicBezTo>
                  <a:cubicBezTo>
                    <a:pt x="365" y="158"/>
                    <a:pt x="0" y="1131"/>
                    <a:pt x="61" y="1982"/>
                  </a:cubicBezTo>
                  <a:cubicBezTo>
                    <a:pt x="111" y="2790"/>
                    <a:pt x="791" y="3116"/>
                    <a:pt x="1490" y="3116"/>
                  </a:cubicBezTo>
                  <a:cubicBezTo>
                    <a:pt x="1633" y="3116"/>
                    <a:pt x="1776" y="3102"/>
                    <a:pt x="1915" y="3076"/>
                  </a:cubicBezTo>
                  <a:cubicBezTo>
                    <a:pt x="1976" y="3046"/>
                    <a:pt x="1946" y="2955"/>
                    <a:pt x="1885" y="2924"/>
                  </a:cubicBezTo>
                  <a:cubicBezTo>
                    <a:pt x="1064" y="2833"/>
                    <a:pt x="213" y="2803"/>
                    <a:pt x="274" y="1739"/>
                  </a:cubicBezTo>
                  <a:cubicBezTo>
                    <a:pt x="304" y="1040"/>
                    <a:pt x="578" y="280"/>
                    <a:pt x="1307" y="98"/>
                  </a:cubicBezTo>
                  <a:cubicBezTo>
                    <a:pt x="1360" y="72"/>
                    <a:pt x="1344" y="0"/>
                    <a:pt x="1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5194125" y="2111600"/>
              <a:ext cx="40300" cy="57450"/>
            </a:xfrm>
            <a:custGeom>
              <a:avLst/>
              <a:gdLst/>
              <a:ahLst/>
              <a:cxnLst/>
              <a:rect l="l" t="t" r="r" b="b"/>
              <a:pathLst>
                <a:path w="1612" h="2298" extrusionOk="0">
                  <a:moveTo>
                    <a:pt x="980" y="1"/>
                  </a:moveTo>
                  <a:cubicBezTo>
                    <a:pt x="967" y="1"/>
                    <a:pt x="955" y="6"/>
                    <a:pt x="943" y="17"/>
                  </a:cubicBezTo>
                  <a:cubicBezTo>
                    <a:pt x="518" y="413"/>
                    <a:pt x="1" y="960"/>
                    <a:pt x="214" y="1598"/>
                  </a:cubicBezTo>
                  <a:cubicBezTo>
                    <a:pt x="396" y="2115"/>
                    <a:pt x="1034" y="2297"/>
                    <a:pt x="1521" y="2297"/>
                  </a:cubicBezTo>
                  <a:cubicBezTo>
                    <a:pt x="1581" y="2297"/>
                    <a:pt x="1612" y="2176"/>
                    <a:pt x="1521" y="2176"/>
                  </a:cubicBezTo>
                  <a:cubicBezTo>
                    <a:pt x="1095" y="2054"/>
                    <a:pt x="548" y="2024"/>
                    <a:pt x="396" y="1476"/>
                  </a:cubicBezTo>
                  <a:cubicBezTo>
                    <a:pt x="244" y="929"/>
                    <a:pt x="669" y="504"/>
                    <a:pt x="1034" y="139"/>
                  </a:cubicBezTo>
                  <a:cubicBezTo>
                    <a:pt x="1083" y="90"/>
                    <a:pt x="1033" y="1"/>
                    <a:pt x="9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5173400" y="2163275"/>
              <a:ext cx="94350" cy="112475"/>
            </a:xfrm>
            <a:custGeom>
              <a:avLst/>
              <a:gdLst/>
              <a:ahLst/>
              <a:cxnLst/>
              <a:rect l="l" t="t" r="r" b="b"/>
              <a:pathLst>
                <a:path w="3774" h="4499" extrusionOk="0">
                  <a:moveTo>
                    <a:pt x="1959" y="1"/>
                  </a:moveTo>
                  <a:cubicBezTo>
                    <a:pt x="1948" y="1"/>
                    <a:pt x="1936" y="5"/>
                    <a:pt x="1924" y="17"/>
                  </a:cubicBezTo>
                  <a:cubicBezTo>
                    <a:pt x="0" y="1135"/>
                    <a:pt x="945" y="4498"/>
                    <a:pt x="2760" y="4498"/>
                  </a:cubicBezTo>
                  <a:cubicBezTo>
                    <a:pt x="3068" y="4498"/>
                    <a:pt x="3400" y="4402"/>
                    <a:pt x="3748" y="4182"/>
                  </a:cubicBezTo>
                  <a:cubicBezTo>
                    <a:pt x="3774" y="4155"/>
                    <a:pt x="3755" y="4084"/>
                    <a:pt x="3711" y="4084"/>
                  </a:cubicBezTo>
                  <a:cubicBezTo>
                    <a:pt x="3703" y="4084"/>
                    <a:pt x="3695" y="4086"/>
                    <a:pt x="3687" y="4090"/>
                  </a:cubicBezTo>
                  <a:cubicBezTo>
                    <a:pt x="3420" y="4190"/>
                    <a:pt x="3168" y="4236"/>
                    <a:pt x="2933" y="4236"/>
                  </a:cubicBezTo>
                  <a:cubicBezTo>
                    <a:pt x="1032" y="4236"/>
                    <a:pt x="280" y="1245"/>
                    <a:pt x="1985" y="109"/>
                  </a:cubicBezTo>
                  <a:cubicBezTo>
                    <a:pt x="2034" y="84"/>
                    <a:pt x="2004" y="1"/>
                    <a:pt x="19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5212375" y="2273825"/>
              <a:ext cx="41825" cy="68475"/>
            </a:xfrm>
            <a:custGeom>
              <a:avLst/>
              <a:gdLst/>
              <a:ahLst/>
              <a:cxnLst/>
              <a:rect l="l" t="t" r="r" b="b"/>
              <a:pathLst>
                <a:path w="1673" h="2739" extrusionOk="0">
                  <a:moveTo>
                    <a:pt x="858" y="0"/>
                  </a:moveTo>
                  <a:cubicBezTo>
                    <a:pt x="837" y="0"/>
                    <a:pt x="814" y="10"/>
                    <a:pt x="791" y="33"/>
                  </a:cubicBezTo>
                  <a:cubicBezTo>
                    <a:pt x="274" y="489"/>
                    <a:pt x="0" y="1219"/>
                    <a:pt x="213" y="1918"/>
                  </a:cubicBezTo>
                  <a:cubicBezTo>
                    <a:pt x="426" y="2556"/>
                    <a:pt x="1034" y="2678"/>
                    <a:pt x="1611" y="2738"/>
                  </a:cubicBezTo>
                  <a:cubicBezTo>
                    <a:pt x="1672" y="2738"/>
                    <a:pt x="1672" y="2678"/>
                    <a:pt x="1611" y="2647"/>
                  </a:cubicBezTo>
                  <a:cubicBezTo>
                    <a:pt x="1064" y="2526"/>
                    <a:pt x="547" y="2374"/>
                    <a:pt x="426" y="1705"/>
                  </a:cubicBezTo>
                  <a:cubicBezTo>
                    <a:pt x="335" y="1158"/>
                    <a:pt x="517" y="580"/>
                    <a:pt x="912" y="124"/>
                  </a:cubicBezTo>
                  <a:cubicBezTo>
                    <a:pt x="957" y="79"/>
                    <a:pt x="919" y="0"/>
                    <a:pt x="8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5221500" y="2337225"/>
              <a:ext cx="105425" cy="62950"/>
            </a:xfrm>
            <a:custGeom>
              <a:avLst/>
              <a:gdLst/>
              <a:ahLst/>
              <a:cxnLst/>
              <a:rect l="l" t="t" r="r" b="b"/>
              <a:pathLst>
                <a:path w="4217" h="2518" extrusionOk="0">
                  <a:moveTo>
                    <a:pt x="804" y="0"/>
                  </a:moveTo>
                  <a:cubicBezTo>
                    <a:pt x="789" y="0"/>
                    <a:pt x="774" y="6"/>
                    <a:pt x="760" y="20"/>
                  </a:cubicBezTo>
                  <a:cubicBezTo>
                    <a:pt x="0" y="871"/>
                    <a:pt x="486" y="2056"/>
                    <a:pt x="1489" y="2391"/>
                  </a:cubicBezTo>
                  <a:cubicBezTo>
                    <a:pt x="1726" y="2477"/>
                    <a:pt x="1925" y="2517"/>
                    <a:pt x="2109" y="2517"/>
                  </a:cubicBezTo>
                  <a:cubicBezTo>
                    <a:pt x="2443" y="2517"/>
                    <a:pt x="2727" y="2383"/>
                    <a:pt x="3100" y="2148"/>
                  </a:cubicBezTo>
                  <a:cubicBezTo>
                    <a:pt x="3587" y="1844"/>
                    <a:pt x="4073" y="1449"/>
                    <a:pt x="4195" y="841"/>
                  </a:cubicBezTo>
                  <a:cubicBezTo>
                    <a:pt x="4216" y="798"/>
                    <a:pt x="4162" y="755"/>
                    <a:pt x="4117" y="755"/>
                  </a:cubicBezTo>
                  <a:cubicBezTo>
                    <a:pt x="4099" y="755"/>
                    <a:pt x="4082" y="762"/>
                    <a:pt x="4073" y="780"/>
                  </a:cubicBezTo>
                  <a:cubicBezTo>
                    <a:pt x="3708" y="1540"/>
                    <a:pt x="3040" y="2148"/>
                    <a:pt x="2219" y="2269"/>
                  </a:cubicBezTo>
                  <a:cubicBezTo>
                    <a:pt x="2132" y="2281"/>
                    <a:pt x="2049" y="2287"/>
                    <a:pt x="1969" y="2287"/>
                  </a:cubicBezTo>
                  <a:cubicBezTo>
                    <a:pt x="840" y="2287"/>
                    <a:pt x="371" y="1135"/>
                    <a:pt x="882" y="142"/>
                  </a:cubicBezTo>
                  <a:cubicBezTo>
                    <a:pt x="905" y="71"/>
                    <a:pt x="856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5276950" y="2391175"/>
              <a:ext cx="72975" cy="57250"/>
            </a:xfrm>
            <a:custGeom>
              <a:avLst/>
              <a:gdLst/>
              <a:ahLst/>
              <a:cxnLst/>
              <a:rect l="l" t="t" r="r" b="b"/>
              <a:pathLst>
                <a:path w="2919" h="2290" extrusionOk="0">
                  <a:moveTo>
                    <a:pt x="538" y="0"/>
                  </a:moveTo>
                  <a:cubicBezTo>
                    <a:pt x="505" y="0"/>
                    <a:pt x="475" y="15"/>
                    <a:pt x="457" y="50"/>
                  </a:cubicBezTo>
                  <a:cubicBezTo>
                    <a:pt x="1" y="780"/>
                    <a:pt x="487" y="1570"/>
                    <a:pt x="1156" y="1935"/>
                  </a:cubicBezTo>
                  <a:cubicBezTo>
                    <a:pt x="1389" y="2090"/>
                    <a:pt x="1753" y="2289"/>
                    <a:pt x="2044" y="2289"/>
                  </a:cubicBezTo>
                  <a:cubicBezTo>
                    <a:pt x="2095" y="2289"/>
                    <a:pt x="2144" y="2283"/>
                    <a:pt x="2189" y="2269"/>
                  </a:cubicBezTo>
                  <a:cubicBezTo>
                    <a:pt x="2524" y="2148"/>
                    <a:pt x="2858" y="1661"/>
                    <a:pt x="2919" y="1357"/>
                  </a:cubicBezTo>
                  <a:cubicBezTo>
                    <a:pt x="2919" y="1292"/>
                    <a:pt x="2872" y="1242"/>
                    <a:pt x="2822" y="1242"/>
                  </a:cubicBezTo>
                  <a:cubicBezTo>
                    <a:pt x="2803" y="1242"/>
                    <a:pt x="2784" y="1249"/>
                    <a:pt x="2767" y="1266"/>
                  </a:cubicBezTo>
                  <a:cubicBezTo>
                    <a:pt x="2615" y="1418"/>
                    <a:pt x="2554" y="1661"/>
                    <a:pt x="2372" y="1783"/>
                  </a:cubicBezTo>
                  <a:cubicBezTo>
                    <a:pt x="2246" y="1908"/>
                    <a:pt x="2105" y="1956"/>
                    <a:pt x="1959" y="1956"/>
                  </a:cubicBezTo>
                  <a:cubicBezTo>
                    <a:pt x="1752" y="1956"/>
                    <a:pt x="1535" y="1860"/>
                    <a:pt x="1338" y="1753"/>
                  </a:cubicBezTo>
                  <a:cubicBezTo>
                    <a:pt x="761" y="1449"/>
                    <a:pt x="274" y="810"/>
                    <a:pt x="639" y="172"/>
                  </a:cubicBezTo>
                  <a:cubicBezTo>
                    <a:pt x="704" y="86"/>
                    <a:pt x="616" y="0"/>
                    <a:pt x="5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5331250" y="2439625"/>
              <a:ext cx="40525" cy="27800"/>
            </a:xfrm>
            <a:custGeom>
              <a:avLst/>
              <a:gdLst/>
              <a:ahLst/>
              <a:cxnLst/>
              <a:rect l="l" t="t" r="r" b="b"/>
              <a:pathLst>
                <a:path w="1621" h="1112" extrusionOk="0">
                  <a:moveTo>
                    <a:pt x="64" y="0"/>
                  </a:moveTo>
                  <a:cubicBezTo>
                    <a:pt x="30" y="0"/>
                    <a:pt x="1" y="24"/>
                    <a:pt x="17" y="58"/>
                  </a:cubicBezTo>
                  <a:cubicBezTo>
                    <a:pt x="48" y="453"/>
                    <a:pt x="261" y="909"/>
                    <a:pt x="686" y="1061"/>
                  </a:cubicBezTo>
                  <a:cubicBezTo>
                    <a:pt x="770" y="1094"/>
                    <a:pt x="867" y="1112"/>
                    <a:pt x="967" y="1112"/>
                  </a:cubicBezTo>
                  <a:cubicBezTo>
                    <a:pt x="1230" y="1112"/>
                    <a:pt x="1510" y="991"/>
                    <a:pt x="1598" y="726"/>
                  </a:cubicBezTo>
                  <a:cubicBezTo>
                    <a:pt x="1621" y="658"/>
                    <a:pt x="1575" y="624"/>
                    <a:pt x="1525" y="624"/>
                  </a:cubicBezTo>
                  <a:cubicBezTo>
                    <a:pt x="1509" y="624"/>
                    <a:pt x="1492" y="628"/>
                    <a:pt x="1476" y="635"/>
                  </a:cubicBezTo>
                  <a:cubicBezTo>
                    <a:pt x="1300" y="790"/>
                    <a:pt x="1123" y="896"/>
                    <a:pt x="923" y="896"/>
                  </a:cubicBezTo>
                  <a:cubicBezTo>
                    <a:pt x="848" y="896"/>
                    <a:pt x="769" y="881"/>
                    <a:pt x="686" y="848"/>
                  </a:cubicBezTo>
                  <a:cubicBezTo>
                    <a:pt x="352" y="726"/>
                    <a:pt x="200" y="392"/>
                    <a:pt x="139" y="58"/>
                  </a:cubicBezTo>
                  <a:cubicBezTo>
                    <a:pt x="125" y="17"/>
                    <a:pt x="93" y="0"/>
                    <a:pt x="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5356750" y="2462900"/>
              <a:ext cx="35750" cy="37150"/>
            </a:xfrm>
            <a:custGeom>
              <a:avLst/>
              <a:gdLst/>
              <a:ahLst/>
              <a:cxnLst/>
              <a:rect l="l" t="t" r="r" b="b"/>
              <a:pathLst>
                <a:path w="1430" h="1486" extrusionOk="0">
                  <a:moveTo>
                    <a:pt x="118" y="1"/>
                  </a:moveTo>
                  <a:cubicBezTo>
                    <a:pt x="84" y="1"/>
                    <a:pt x="46" y="23"/>
                    <a:pt x="31" y="69"/>
                  </a:cubicBezTo>
                  <a:cubicBezTo>
                    <a:pt x="0" y="495"/>
                    <a:pt x="183" y="981"/>
                    <a:pt x="517" y="1254"/>
                  </a:cubicBezTo>
                  <a:cubicBezTo>
                    <a:pt x="652" y="1370"/>
                    <a:pt x="896" y="1485"/>
                    <a:pt x="1103" y="1485"/>
                  </a:cubicBezTo>
                  <a:cubicBezTo>
                    <a:pt x="1224" y="1485"/>
                    <a:pt x="1332" y="1446"/>
                    <a:pt x="1399" y="1346"/>
                  </a:cubicBezTo>
                  <a:cubicBezTo>
                    <a:pt x="1429" y="1315"/>
                    <a:pt x="1399" y="1254"/>
                    <a:pt x="1368" y="1254"/>
                  </a:cubicBezTo>
                  <a:cubicBezTo>
                    <a:pt x="1247" y="1254"/>
                    <a:pt x="1145" y="1293"/>
                    <a:pt x="1046" y="1293"/>
                  </a:cubicBezTo>
                  <a:cubicBezTo>
                    <a:pt x="1022" y="1293"/>
                    <a:pt x="997" y="1291"/>
                    <a:pt x="973" y="1285"/>
                  </a:cubicBezTo>
                  <a:cubicBezTo>
                    <a:pt x="821" y="1224"/>
                    <a:pt x="669" y="1133"/>
                    <a:pt x="578" y="1011"/>
                  </a:cubicBezTo>
                  <a:cubicBezTo>
                    <a:pt x="335" y="768"/>
                    <a:pt x="213" y="403"/>
                    <a:pt x="183" y="69"/>
                  </a:cubicBezTo>
                  <a:cubicBezTo>
                    <a:pt x="183" y="23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5378025" y="2504525"/>
              <a:ext cx="37250" cy="19725"/>
            </a:xfrm>
            <a:custGeom>
              <a:avLst/>
              <a:gdLst/>
              <a:ahLst/>
              <a:cxnLst/>
              <a:rect l="l" t="t" r="r" b="b"/>
              <a:pathLst>
                <a:path w="1490" h="789" extrusionOk="0">
                  <a:moveTo>
                    <a:pt x="199" y="0"/>
                  </a:moveTo>
                  <a:cubicBezTo>
                    <a:pt x="172" y="0"/>
                    <a:pt x="143" y="14"/>
                    <a:pt x="122" y="45"/>
                  </a:cubicBezTo>
                  <a:lnTo>
                    <a:pt x="153" y="45"/>
                  </a:lnTo>
                  <a:cubicBezTo>
                    <a:pt x="1" y="349"/>
                    <a:pt x="244" y="592"/>
                    <a:pt x="548" y="684"/>
                  </a:cubicBezTo>
                  <a:cubicBezTo>
                    <a:pt x="665" y="717"/>
                    <a:pt x="923" y="788"/>
                    <a:pt x="1139" y="788"/>
                  </a:cubicBezTo>
                  <a:cubicBezTo>
                    <a:pt x="1314" y="788"/>
                    <a:pt x="1463" y="742"/>
                    <a:pt x="1490" y="592"/>
                  </a:cubicBezTo>
                  <a:cubicBezTo>
                    <a:pt x="1490" y="562"/>
                    <a:pt x="1490" y="532"/>
                    <a:pt x="1460" y="532"/>
                  </a:cubicBezTo>
                  <a:cubicBezTo>
                    <a:pt x="1420" y="516"/>
                    <a:pt x="1376" y="510"/>
                    <a:pt x="1329" y="510"/>
                  </a:cubicBezTo>
                  <a:cubicBezTo>
                    <a:pt x="1225" y="510"/>
                    <a:pt x="1108" y="538"/>
                    <a:pt x="996" y="538"/>
                  </a:cubicBezTo>
                  <a:cubicBezTo>
                    <a:pt x="968" y="538"/>
                    <a:pt x="940" y="536"/>
                    <a:pt x="912" y="532"/>
                  </a:cubicBezTo>
                  <a:cubicBezTo>
                    <a:pt x="700" y="501"/>
                    <a:pt x="183" y="410"/>
                    <a:pt x="274" y="106"/>
                  </a:cubicBezTo>
                  <a:cubicBezTo>
                    <a:pt x="294" y="47"/>
                    <a:pt x="249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5345525" y="1877825"/>
              <a:ext cx="67225" cy="39875"/>
            </a:xfrm>
            <a:custGeom>
              <a:avLst/>
              <a:gdLst/>
              <a:ahLst/>
              <a:cxnLst/>
              <a:rect l="l" t="t" r="r" b="b"/>
              <a:pathLst>
                <a:path w="2689" h="1595" extrusionOk="0">
                  <a:moveTo>
                    <a:pt x="1772" y="0"/>
                  </a:moveTo>
                  <a:cubicBezTo>
                    <a:pt x="886" y="0"/>
                    <a:pt x="1" y="496"/>
                    <a:pt x="115" y="1526"/>
                  </a:cubicBezTo>
                  <a:cubicBezTo>
                    <a:pt x="115" y="1572"/>
                    <a:pt x="153" y="1595"/>
                    <a:pt x="191" y="1595"/>
                  </a:cubicBezTo>
                  <a:cubicBezTo>
                    <a:pt x="229" y="1595"/>
                    <a:pt x="267" y="1572"/>
                    <a:pt x="267" y="1526"/>
                  </a:cubicBezTo>
                  <a:cubicBezTo>
                    <a:pt x="206" y="979"/>
                    <a:pt x="510" y="523"/>
                    <a:pt x="1027" y="280"/>
                  </a:cubicBezTo>
                  <a:cubicBezTo>
                    <a:pt x="1226" y="193"/>
                    <a:pt x="1431" y="162"/>
                    <a:pt x="1640" y="162"/>
                  </a:cubicBezTo>
                  <a:cubicBezTo>
                    <a:pt x="1942" y="162"/>
                    <a:pt x="2254" y="226"/>
                    <a:pt x="2577" y="280"/>
                  </a:cubicBezTo>
                  <a:cubicBezTo>
                    <a:pt x="2587" y="284"/>
                    <a:pt x="2596" y="285"/>
                    <a:pt x="2605" y="285"/>
                  </a:cubicBezTo>
                  <a:cubicBezTo>
                    <a:pt x="2674" y="285"/>
                    <a:pt x="2689" y="186"/>
                    <a:pt x="2608" y="159"/>
                  </a:cubicBezTo>
                  <a:cubicBezTo>
                    <a:pt x="2353" y="54"/>
                    <a:pt x="2062" y="0"/>
                    <a:pt x="17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5393975" y="1842125"/>
              <a:ext cx="61575" cy="27150"/>
            </a:xfrm>
            <a:custGeom>
              <a:avLst/>
              <a:gdLst/>
              <a:ahLst/>
              <a:cxnLst/>
              <a:rect l="l" t="t" r="r" b="b"/>
              <a:pathLst>
                <a:path w="2463" h="1086" extrusionOk="0">
                  <a:moveTo>
                    <a:pt x="1114" y="1"/>
                  </a:moveTo>
                  <a:cubicBezTo>
                    <a:pt x="1077" y="1"/>
                    <a:pt x="1041" y="2"/>
                    <a:pt x="1004" y="6"/>
                  </a:cubicBezTo>
                  <a:cubicBezTo>
                    <a:pt x="457" y="67"/>
                    <a:pt x="31" y="492"/>
                    <a:pt x="1" y="1039"/>
                  </a:cubicBezTo>
                  <a:cubicBezTo>
                    <a:pt x="1" y="1070"/>
                    <a:pt x="24" y="1085"/>
                    <a:pt x="46" y="1085"/>
                  </a:cubicBezTo>
                  <a:cubicBezTo>
                    <a:pt x="69" y="1085"/>
                    <a:pt x="92" y="1070"/>
                    <a:pt x="92" y="1039"/>
                  </a:cubicBezTo>
                  <a:lnTo>
                    <a:pt x="92" y="1070"/>
                  </a:lnTo>
                  <a:cubicBezTo>
                    <a:pt x="177" y="534"/>
                    <a:pt x="627" y="182"/>
                    <a:pt x="1128" y="182"/>
                  </a:cubicBezTo>
                  <a:cubicBezTo>
                    <a:pt x="1168" y="182"/>
                    <a:pt x="1207" y="184"/>
                    <a:pt x="1247" y="188"/>
                  </a:cubicBezTo>
                  <a:cubicBezTo>
                    <a:pt x="1764" y="219"/>
                    <a:pt x="2129" y="523"/>
                    <a:pt x="2402" y="918"/>
                  </a:cubicBezTo>
                  <a:cubicBezTo>
                    <a:pt x="2411" y="927"/>
                    <a:pt x="2420" y="930"/>
                    <a:pt x="2428" y="930"/>
                  </a:cubicBezTo>
                  <a:cubicBezTo>
                    <a:pt x="2448" y="930"/>
                    <a:pt x="2463" y="909"/>
                    <a:pt x="2463" y="887"/>
                  </a:cubicBezTo>
                  <a:cubicBezTo>
                    <a:pt x="2177" y="431"/>
                    <a:pt x="1677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5705775" y="1802475"/>
              <a:ext cx="71975" cy="71150"/>
            </a:xfrm>
            <a:custGeom>
              <a:avLst/>
              <a:gdLst/>
              <a:ahLst/>
              <a:cxnLst/>
              <a:rect l="l" t="t" r="r" b="b"/>
              <a:pathLst>
                <a:path w="2879" h="2846" extrusionOk="0">
                  <a:moveTo>
                    <a:pt x="1642" y="1"/>
                  </a:moveTo>
                  <a:cubicBezTo>
                    <a:pt x="938" y="1"/>
                    <a:pt x="292" y="564"/>
                    <a:pt x="21" y="1227"/>
                  </a:cubicBezTo>
                  <a:cubicBezTo>
                    <a:pt x="1" y="1248"/>
                    <a:pt x="23" y="1284"/>
                    <a:pt x="49" y="1284"/>
                  </a:cubicBezTo>
                  <a:cubicBezTo>
                    <a:pt x="61" y="1284"/>
                    <a:pt x="73" y="1277"/>
                    <a:pt x="82" y="1258"/>
                  </a:cubicBezTo>
                  <a:cubicBezTo>
                    <a:pt x="360" y="725"/>
                    <a:pt x="973" y="210"/>
                    <a:pt x="1599" y="210"/>
                  </a:cubicBezTo>
                  <a:cubicBezTo>
                    <a:pt x="1795" y="210"/>
                    <a:pt x="1991" y="260"/>
                    <a:pt x="2180" y="376"/>
                  </a:cubicBezTo>
                  <a:cubicBezTo>
                    <a:pt x="2879" y="802"/>
                    <a:pt x="2423" y="2109"/>
                    <a:pt x="2575" y="2777"/>
                  </a:cubicBezTo>
                  <a:cubicBezTo>
                    <a:pt x="2590" y="2823"/>
                    <a:pt x="2620" y="2846"/>
                    <a:pt x="2651" y="2846"/>
                  </a:cubicBezTo>
                  <a:cubicBezTo>
                    <a:pt x="2681" y="2846"/>
                    <a:pt x="2712" y="2823"/>
                    <a:pt x="2727" y="2777"/>
                  </a:cubicBezTo>
                  <a:cubicBezTo>
                    <a:pt x="2879" y="2261"/>
                    <a:pt x="2848" y="1470"/>
                    <a:pt x="2787" y="923"/>
                  </a:cubicBezTo>
                  <a:cubicBezTo>
                    <a:pt x="2727" y="528"/>
                    <a:pt x="2544" y="255"/>
                    <a:pt x="2149" y="103"/>
                  </a:cubicBezTo>
                  <a:cubicBezTo>
                    <a:pt x="1980" y="33"/>
                    <a:pt x="1809" y="1"/>
                    <a:pt x="1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5779700" y="1842700"/>
              <a:ext cx="53775" cy="27650"/>
            </a:xfrm>
            <a:custGeom>
              <a:avLst/>
              <a:gdLst/>
              <a:ahLst/>
              <a:cxnLst/>
              <a:rect l="l" t="t" r="r" b="b"/>
              <a:pathLst>
                <a:path w="2151" h="1106" extrusionOk="0">
                  <a:moveTo>
                    <a:pt x="849" y="0"/>
                  </a:moveTo>
                  <a:cubicBezTo>
                    <a:pt x="501" y="0"/>
                    <a:pt x="174" y="133"/>
                    <a:pt x="43" y="439"/>
                  </a:cubicBezTo>
                  <a:cubicBezTo>
                    <a:pt x="1" y="503"/>
                    <a:pt x="62" y="581"/>
                    <a:pt x="124" y="581"/>
                  </a:cubicBezTo>
                  <a:cubicBezTo>
                    <a:pt x="150" y="581"/>
                    <a:pt x="177" y="567"/>
                    <a:pt x="195" y="530"/>
                  </a:cubicBezTo>
                  <a:cubicBezTo>
                    <a:pt x="307" y="307"/>
                    <a:pt x="562" y="207"/>
                    <a:pt x="832" y="207"/>
                  </a:cubicBezTo>
                  <a:cubicBezTo>
                    <a:pt x="1298" y="207"/>
                    <a:pt x="1811" y="505"/>
                    <a:pt x="1715" y="986"/>
                  </a:cubicBezTo>
                  <a:cubicBezTo>
                    <a:pt x="1695" y="1046"/>
                    <a:pt x="1753" y="1105"/>
                    <a:pt x="1813" y="1105"/>
                  </a:cubicBezTo>
                  <a:cubicBezTo>
                    <a:pt x="1845" y="1105"/>
                    <a:pt x="1876" y="1089"/>
                    <a:pt x="1897" y="1047"/>
                  </a:cubicBezTo>
                  <a:cubicBezTo>
                    <a:pt x="2151" y="424"/>
                    <a:pt x="1468" y="0"/>
                    <a:pt x="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5829625" y="1855600"/>
              <a:ext cx="100875" cy="58600"/>
            </a:xfrm>
            <a:custGeom>
              <a:avLst/>
              <a:gdLst/>
              <a:ahLst/>
              <a:cxnLst/>
              <a:rect l="l" t="t" r="r" b="b"/>
              <a:pathLst>
                <a:path w="4035" h="2344" extrusionOk="0">
                  <a:moveTo>
                    <a:pt x="1792" y="0"/>
                  </a:moveTo>
                  <a:cubicBezTo>
                    <a:pt x="1083" y="0"/>
                    <a:pt x="330" y="250"/>
                    <a:pt x="22" y="804"/>
                  </a:cubicBezTo>
                  <a:cubicBezTo>
                    <a:pt x="0" y="870"/>
                    <a:pt x="41" y="920"/>
                    <a:pt x="89" y="920"/>
                  </a:cubicBezTo>
                  <a:cubicBezTo>
                    <a:pt x="107" y="920"/>
                    <a:pt x="127" y="913"/>
                    <a:pt x="144" y="896"/>
                  </a:cubicBezTo>
                  <a:cubicBezTo>
                    <a:pt x="422" y="381"/>
                    <a:pt x="1004" y="214"/>
                    <a:pt x="1579" y="214"/>
                  </a:cubicBezTo>
                  <a:cubicBezTo>
                    <a:pt x="1818" y="214"/>
                    <a:pt x="2057" y="243"/>
                    <a:pt x="2271" y="288"/>
                  </a:cubicBezTo>
                  <a:cubicBezTo>
                    <a:pt x="3001" y="409"/>
                    <a:pt x="3730" y="1443"/>
                    <a:pt x="3366" y="2203"/>
                  </a:cubicBezTo>
                  <a:cubicBezTo>
                    <a:pt x="3318" y="2273"/>
                    <a:pt x="3381" y="2344"/>
                    <a:pt x="3440" y="2344"/>
                  </a:cubicBezTo>
                  <a:cubicBezTo>
                    <a:pt x="3457" y="2344"/>
                    <a:pt x="3473" y="2338"/>
                    <a:pt x="3487" y="2324"/>
                  </a:cubicBezTo>
                  <a:cubicBezTo>
                    <a:pt x="4034" y="1686"/>
                    <a:pt x="3396" y="470"/>
                    <a:pt x="2727" y="166"/>
                  </a:cubicBezTo>
                  <a:cubicBezTo>
                    <a:pt x="2461" y="58"/>
                    <a:pt x="2131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5912225" y="1905075"/>
              <a:ext cx="44100" cy="30975"/>
            </a:xfrm>
            <a:custGeom>
              <a:avLst/>
              <a:gdLst/>
              <a:ahLst/>
              <a:cxnLst/>
              <a:rect l="l" t="t" r="r" b="b"/>
              <a:pathLst>
                <a:path w="1764" h="1239" extrusionOk="0">
                  <a:moveTo>
                    <a:pt x="721" y="0"/>
                  </a:moveTo>
                  <a:cubicBezTo>
                    <a:pt x="489" y="0"/>
                    <a:pt x="254" y="112"/>
                    <a:pt x="31" y="224"/>
                  </a:cubicBezTo>
                  <a:cubicBezTo>
                    <a:pt x="1" y="224"/>
                    <a:pt x="31" y="254"/>
                    <a:pt x="31" y="254"/>
                  </a:cubicBezTo>
                  <a:lnTo>
                    <a:pt x="62" y="254"/>
                  </a:lnTo>
                  <a:cubicBezTo>
                    <a:pt x="229" y="193"/>
                    <a:pt x="411" y="140"/>
                    <a:pt x="590" y="140"/>
                  </a:cubicBezTo>
                  <a:cubicBezTo>
                    <a:pt x="768" y="140"/>
                    <a:pt x="943" y="193"/>
                    <a:pt x="1095" y="345"/>
                  </a:cubicBezTo>
                  <a:cubicBezTo>
                    <a:pt x="1277" y="528"/>
                    <a:pt x="1460" y="892"/>
                    <a:pt x="1490" y="1166"/>
                  </a:cubicBezTo>
                  <a:cubicBezTo>
                    <a:pt x="1490" y="1216"/>
                    <a:pt x="1518" y="1239"/>
                    <a:pt x="1553" y="1239"/>
                  </a:cubicBezTo>
                  <a:cubicBezTo>
                    <a:pt x="1581" y="1239"/>
                    <a:pt x="1615" y="1224"/>
                    <a:pt x="1642" y="1196"/>
                  </a:cubicBezTo>
                  <a:cubicBezTo>
                    <a:pt x="1764" y="862"/>
                    <a:pt x="1399" y="345"/>
                    <a:pt x="1156" y="163"/>
                  </a:cubicBezTo>
                  <a:cubicBezTo>
                    <a:pt x="1014" y="45"/>
                    <a:pt x="868" y="0"/>
                    <a:pt x="7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5948100" y="1938825"/>
              <a:ext cx="68250" cy="68675"/>
            </a:xfrm>
            <a:custGeom>
              <a:avLst/>
              <a:gdLst/>
              <a:ahLst/>
              <a:cxnLst/>
              <a:rect l="l" t="t" r="r" b="b"/>
              <a:pathLst>
                <a:path w="2730" h="2747" extrusionOk="0">
                  <a:moveTo>
                    <a:pt x="871" y="0"/>
                  </a:moveTo>
                  <a:cubicBezTo>
                    <a:pt x="579" y="0"/>
                    <a:pt x="286" y="78"/>
                    <a:pt x="25" y="241"/>
                  </a:cubicBezTo>
                  <a:cubicBezTo>
                    <a:pt x="0" y="266"/>
                    <a:pt x="15" y="310"/>
                    <a:pt x="38" y="310"/>
                  </a:cubicBezTo>
                  <a:cubicBezTo>
                    <a:pt x="43" y="310"/>
                    <a:pt x="49" y="308"/>
                    <a:pt x="55" y="302"/>
                  </a:cubicBezTo>
                  <a:cubicBezTo>
                    <a:pt x="252" y="200"/>
                    <a:pt x="473" y="152"/>
                    <a:pt x="698" y="152"/>
                  </a:cubicBezTo>
                  <a:cubicBezTo>
                    <a:pt x="1271" y="152"/>
                    <a:pt x="1869" y="460"/>
                    <a:pt x="2152" y="941"/>
                  </a:cubicBezTo>
                  <a:cubicBezTo>
                    <a:pt x="2487" y="1518"/>
                    <a:pt x="2213" y="2187"/>
                    <a:pt x="1848" y="2703"/>
                  </a:cubicBezTo>
                  <a:cubicBezTo>
                    <a:pt x="1827" y="2725"/>
                    <a:pt x="1851" y="2746"/>
                    <a:pt x="1878" y="2746"/>
                  </a:cubicBezTo>
                  <a:cubicBezTo>
                    <a:pt x="1889" y="2746"/>
                    <a:pt x="1900" y="2743"/>
                    <a:pt x="1909" y="2734"/>
                  </a:cubicBezTo>
                  <a:cubicBezTo>
                    <a:pt x="2517" y="2278"/>
                    <a:pt x="2730" y="1305"/>
                    <a:pt x="2244" y="697"/>
                  </a:cubicBezTo>
                  <a:cubicBezTo>
                    <a:pt x="1912" y="249"/>
                    <a:pt x="1393" y="0"/>
                    <a:pt x="8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5988975" y="2011075"/>
              <a:ext cx="23550" cy="28825"/>
            </a:xfrm>
            <a:custGeom>
              <a:avLst/>
              <a:gdLst/>
              <a:ahLst/>
              <a:cxnLst/>
              <a:rect l="l" t="t" r="r" b="b"/>
              <a:pathLst>
                <a:path w="942" h="1153" extrusionOk="0">
                  <a:moveTo>
                    <a:pt x="272" y="0"/>
                  </a:moveTo>
                  <a:cubicBezTo>
                    <a:pt x="211" y="0"/>
                    <a:pt x="150" y="9"/>
                    <a:pt x="92" y="26"/>
                  </a:cubicBezTo>
                  <a:cubicBezTo>
                    <a:pt x="1" y="57"/>
                    <a:pt x="31" y="209"/>
                    <a:pt x="122" y="209"/>
                  </a:cubicBezTo>
                  <a:cubicBezTo>
                    <a:pt x="171" y="190"/>
                    <a:pt x="222" y="182"/>
                    <a:pt x="273" y="182"/>
                  </a:cubicBezTo>
                  <a:cubicBezTo>
                    <a:pt x="476" y="182"/>
                    <a:pt x="675" y="318"/>
                    <a:pt x="700" y="513"/>
                  </a:cubicBezTo>
                  <a:cubicBezTo>
                    <a:pt x="761" y="786"/>
                    <a:pt x="548" y="877"/>
                    <a:pt x="457" y="1060"/>
                  </a:cubicBezTo>
                  <a:cubicBezTo>
                    <a:pt x="426" y="1090"/>
                    <a:pt x="457" y="1151"/>
                    <a:pt x="487" y="1151"/>
                  </a:cubicBezTo>
                  <a:cubicBezTo>
                    <a:pt x="497" y="1152"/>
                    <a:pt x="506" y="1152"/>
                    <a:pt x="515" y="1152"/>
                  </a:cubicBezTo>
                  <a:cubicBezTo>
                    <a:pt x="828" y="1152"/>
                    <a:pt x="941" y="658"/>
                    <a:pt x="882" y="421"/>
                  </a:cubicBezTo>
                  <a:cubicBezTo>
                    <a:pt x="784" y="151"/>
                    <a:pt x="527" y="0"/>
                    <a:pt x="2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5995275" y="2045000"/>
              <a:ext cx="27925" cy="40475"/>
            </a:xfrm>
            <a:custGeom>
              <a:avLst/>
              <a:gdLst/>
              <a:ahLst/>
              <a:cxnLst/>
              <a:rect l="l" t="t" r="r" b="b"/>
              <a:pathLst>
                <a:path w="1117" h="1619" extrusionOk="0">
                  <a:moveTo>
                    <a:pt x="483" y="1"/>
                  </a:moveTo>
                  <a:cubicBezTo>
                    <a:pt x="345" y="1"/>
                    <a:pt x="198" y="34"/>
                    <a:pt x="53" y="98"/>
                  </a:cubicBezTo>
                  <a:cubicBezTo>
                    <a:pt x="1" y="98"/>
                    <a:pt x="15" y="165"/>
                    <a:pt x="40" y="165"/>
                  </a:cubicBezTo>
                  <a:cubicBezTo>
                    <a:pt x="44" y="165"/>
                    <a:pt x="48" y="163"/>
                    <a:pt x="53" y="159"/>
                  </a:cubicBezTo>
                  <a:cubicBezTo>
                    <a:pt x="171" y="119"/>
                    <a:pt x="291" y="98"/>
                    <a:pt x="404" y="98"/>
                  </a:cubicBezTo>
                  <a:cubicBezTo>
                    <a:pt x="726" y="98"/>
                    <a:pt x="987" y="270"/>
                    <a:pt x="965" y="675"/>
                  </a:cubicBezTo>
                  <a:cubicBezTo>
                    <a:pt x="965" y="827"/>
                    <a:pt x="934" y="1010"/>
                    <a:pt x="904" y="1131"/>
                  </a:cubicBezTo>
                  <a:cubicBezTo>
                    <a:pt x="843" y="1314"/>
                    <a:pt x="752" y="1405"/>
                    <a:pt x="569" y="1496"/>
                  </a:cubicBezTo>
                  <a:cubicBezTo>
                    <a:pt x="539" y="1526"/>
                    <a:pt x="539" y="1557"/>
                    <a:pt x="569" y="1587"/>
                  </a:cubicBezTo>
                  <a:cubicBezTo>
                    <a:pt x="615" y="1609"/>
                    <a:pt x="657" y="1618"/>
                    <a:pt x="696" y="1618"/>
                  </a:cubicBezTo>
                  <a:cubicBezTo>
                    <a:pt x="1043" y="1618"/>
                    <a:pt x="1116" y="833"/>
                    <a:pt x="1116" y="615"/>
                  </a:cubicBezTo>
                  <a:cubicBezTo>
                    <a:pt x="1074" y="188"/>
                    <a:pt x="806" y="1"/>
                    <a:pt x="4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5996575" y="2086975"/>
              <a:ext cx="62750" cy="96575"/>
            </a:xfrm>
            <a:custGeom>
              <a:avLst/>
              <a:gdLst/>
              <a:ahLst/>
              <a:cxnLst/>
              <a:rect l="l" t="t" r="r" b="b"/>
              <a:pathLst>
                <a:path w="2510" h="3863" extrusionOk="0">
                  <a:moveTo>
                    <a:pt x="780" y="0"/>
                  </a:moveTo>
                  <a:cubicBezTo>
                    <a:pt x="655" y="0"/>
                    <a:pt x="526" y="19"/>
                    <a:pt x="396" y="60"/>
                  </a:cubicBezTo>
                  <a:cubicBezTo>
                    <a:pt x="283" y="88"/>
                    <a:pt x="327" y="246"/>
                    <a:pt x="406" y="246"/>
                  </a:cubicBezTo>
                  <a:cubicBezTo>
                    <a:pt x="412" y="246"/>
                    <a:pt x="419" y="245"/>
                    <a:pt x="426" y="243"/>
                  </a:cubicBezTo>
                  <a:cubicBezTo>
                    <a:pt x="522" y="217"/>
                    <a:pt x="618" y="204"/>
                    <a:pt x="711" y="204"/>
                  </a:cubicBezTo>
                  <a:cubicBezTo>
                    <a:pt x="1711" y="204"/>
                    <a:pt x="2510" y="1600"/>
                    <a:pt x="2037" y="2461"/>
                  </a:cubicBezTo>
                  <a:cubicBezTo>
                    <a:pt x="1642" y="3161"/>
                    <a:pt x="852" y="3525"/>
                    <a:pt x="122" y="3616"/>
                  </a:cubicBezTo>
                  <a:cubicBezTo>
                    <a:pt x="1" y="3647"/>
                    <a:pt x="31" y="3829"/>
                    <a:pt x="122" y="3829"/>
                  </a:cubicBezTo>
                  <a:cubicBezTo>
                    <a:pt x="214" y="3851"/>
                    <a:pt x="309" y="3862"/>
                    <a:pt x="405" y="3862"/>
                  </a:cubicBezTo>
                  <a:cubicBezTo>
                    <a:pt x="1364" y="3862"/>
                    <a:pt x="2488" y="2823"/>
                    <a:pt x="2432" y="1884"/>
                  </a:cubicBezTo>
                  <a:cubicBezTo>
                    <a:pt x="2406" y="977"/>
                    <a:pt x="1677" y="0"/>
                    <a:pt x="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6007975" y="2198550"/>
              <a:ext cx="23550" cy="42175"/>
            </a:xfrm>
            <a:custGeom>
              <a:avLst/>
              <a:gdLst/>
              <a:ahLst/>
              <a:cxnLst/>
              <a:rect l="l" t="t" r="r" b="b"/>
              <a:pathLst>
                <a:path w="942" h="1687" extrusionOk="0">
                  <a:moveTo>
                    <a:pt x="183" y="0"/>
                  </a:moveTo>
                  <a:cubicBezTo>
                    <a:pt x="163" y="0"/>
                    <a:pt x="143" y="2"/>
                    <a:pt x="122" y="5"/>
                  </a:cubicBezTo>
                  <a:cubicBezTo>
                    <a:pt x="61" y="5"/>
                    <a:pt x="1" y="65"/>
                    <a:pt x="31" y="126"/>
                  </a:cubicBezTo>
                  <a:cubicBezTo>
                    <a:pt x="213" y="400"/>
                    <a:pt x="517" y="460"/>
                    <a:pt x="608" y="825"/>
                  </a:cubicBezTo>
                  <a:cubicBezTo>
                    <a:pt x="669" y="1190"/>
                    <a:pt x="365" y="1312"/>
                    <a:pt x="92" y="1494"/>
                  </a:cubicBezTo>
                  <a:cubicBezTo>
                    <a:pt x="31" y="1524"/>
                    <a:pt x="61" y="1585"/>
                    <a:pt x="92" y="1616"/>
                  </a:cubicBezTo>
                  <a:cubicBezTo>
                    <a:pt x="158" y="1665"/>
                    <a:pt x="227" y="1687"/>
                    <a:pt x="294" y="1687"/>
                  </a:cubicBezTo>
                  <a:cubicBezTo>
                    <a:pt x="598" y="1687"/>
                    <a:pt x="888" y="1251"/>
                    <a:pt x="912" y="977"/>
                  </a:cubicBezTo>
                  <a:cubicBezTo>
                    <a:pt x="941" y="600"/>
                    <a:pt x="610" y="0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6001900" y="2254000"/>
              <a:ext cx="60825" cy="82375"/>
            </a:xfrm>
            <a:custGeom>
              <a:avLst/>
              <a:gdLst/>
              <a:ahLst/>
              <a:cxnLst/>
              <a:rect l="l" t="t" r="r" b="b"/>
              <a:pathLst>
                <a:path w="2433" h="3295" extrusionOk="0">
                  <a:moveTo>
                    <a:pt x="329" y="1"/>
                  </a:moveTo>
                  <a:cubicBezTo>
                    <a:pt x="247" y="1"/>
                    <a:pt x="168" y="2"/>
                    <a:pt x="92" y="5"/>
                  </a:cubicBezTo>
                  <a:cubicBezTo>
                    <a:pt x="0" y="5"/>
                    <a:pt x="0" y="157"/>
                    <a:pt x="92" y="157"/>
                  </a:cubicBezTo>
                  <a:cubicBezTo>
                    <a:pt x="882" y="188"/>
                    <a:pt x="1885" y="340"/>
                    <a:pt x="2067" y="1252"/>
                  </a:cubicBezTo>
                  <a:cubicBezTo>
                    <a:pt x="2189" y="1981"/>
                    <a:pt x="2037" y="2711"/>
                    <a:pt x="1459" y="3197"/>
                  </a:cubicBezTo>
                  <a:cubicBezTo>
                    <a:pt x="1407" y="3223"/>
                    <a:pt x="1445" y="3294"/>
                    <a:pt x="1495" y="3294"/>
                  </a:cubicBezTo>
                  <a:cubicBezTo>
                    <a:pt x="1503" y="3294"/>
                    <a:pt x="1512" y="3292"/>
                    <a:pt x="1520" y="3288"/>
                  </a:cubicBezTo>
                  <a:cubicBezTo>
                    <a:pt x="2341" y="3015"/>
                    <a:pt x="2432" y="1768"/>
                    <a:pt x="2280" y="1039"/>
                  </a:cubicBezTo>
                  <a:cubicBezTo>
                    <a:pt x="2088" y="160"/>
                    <a:pt x="1101" y="1"/>
                    <a:pt x="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5942925" y="2333775"/>
              <a:ext cx="103975" cy="75575"/>
            </a:xfrm>
            <a:custGeom>
              <a:avLst/>
              <a:gdLst/>
              <a:ahLst/>
              <a:cxnLst/>
              <a:rect l="l" t="t" r="r" b="b"/>
              <a:pathLst>
                <a:path w="4159" h="3023" extrusionOk="0">
                  <a:moveTo>
                    <a:pt x="2036" y="1"/>
                  </a:moveTo>
                  <a:cubicBezTo>
                    <a:pt x="1992" y="1"/>
                    <a:pt x="1948" y="3"/>
                    <a:pt x="1903" y="6"/>
                  </a:cubicBezTo>
                  <a:cubicBezTo>
                    <a:pt x="1843" y="6"/>
                    <a:pt x="1843" y="128"/>
                    <a:pt x="1903" y="128"/>
                  </a:cubicBezTo>
                  <a:cubicBezTo>
                    <a:pt x="1938" y="126"/>
                    <a:pt x="1972" y="125"/>
                    <a:pt x="2006" y="125"/>
                  </a:cubicBezTo>
                  <a:cubicBezTo>
                    <a:pt x="2521" y="125"/>
                    <a:pt x="3045" y="340"/>
                    <a:pt x="3302" y="796"/>
                  </a:cubicBezTo>
                  <a:cubicBezTo>
                    <a:pt x="3636" y="1343"/>
                    <a:pt x="3454" y="2134"/>
                    <a:pt x="2907" y="2468"/>
                  </a:cubicBezTo>
                  <a:cubicBezTo>
                    <a:pt x="2598" y="2674"/>
                    <a:pt x="2094" y="2749"/>
                    <a:pt x="1671" y="2749"/>
                  </a:cubicBezTo>
                  <a:cubicBezTo>
                    <a:pt x="1593" y="2749"/>
                    <a:pt x="1518" y="2746"/>
                    <a:pt x="1448" y="2742"/>
                  </a:cubicBezTo>
                  <a:cubicBezTo>
                    <a:pt x="900" y="2711"/>
                    <a:pt x="657" y="2286"/>
                    <a:pt x="201" y="2103"/>
                  </a:cubicBezTo>
                  <a:cubicBezTo>
                    <a:pt x="189" y="2099"/>
                    <a:pt x="176" y="2097"/>
                    <a:pt x="164" y="2097"/>
                  </a:cubicBezTo>
                  <a:cubicBezTo>
                    <a:pt x="81" y="2097"/>
                    <a:pt x="1" y="2176"/>
                    <a:pt x="80" y="2255"/>
                  </a:cubicBezTo>
                  <a:cubicBezTo>
                    <a:pt x="636" y="2728"/>
                    <a:pt x="938" y="3023"/>
                    <a:pt x="1637" y="3023"/>
                  </a:cubicBezTo>
                  <a:cubicBezTo>
                    <a:pt x="1702" y="3023"/>
                    <a:pt x="1770" y="3020"/>
                    <a:pt x="1843" y="3015"/>
                  </a:cubicBezTo>
                  <a:cubicBezTo>
                    <a:pt x="2481" y="2985"/>
                    <a:pt x="3180" y="2833"/>
                    <a:pt x="3514" y="2225"/>
                  </a:cubicBezTo>
                  <a:cubicBezTo>
                    <a:pt x="4158" y="1113"/>
                    <a:pt x="3168" y="1"/>
                    <a:pt x="20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5924650" y="2409825"/>
              <a:ext cx="25600" cy="45825"/>
            </a:xfrm>
            <a:custGeom>
              <a:avLst/>
              <a:gdLst/>
              <a:ahLst/>
              <a:cxnLst/>
              <a:rect l="l" t="t" r="r" b="b"/>
              <a:pathLst>
                <a:path w="1024" h="1833" extrusionOk="0">
                  <a:moveTo>
                    <a:pt x="174" y="1"/>
                  </a:moveTo>
                  <a:cubicBezTo>
                    <a:pt x="44" y="1"/>
                    <a:pt x="0" y="188"/>
                    <a:pt x="142" y="216"/>
                  </a:cubicBezTo>
                  <a:cubicBezTo>
                    <a:pt x="476" y="307"/>
                    <a:pt x="780" y="581"/>
                    <a:pt x="780" y="946"/>
                  </a:cubicBezTo>
                  <a:cubicBezTo>
                    <a:pt x="780" y="1341"/>
                    <a:pt x="476" y="1493"/>
                    <a:pt x="203" y="1675"/>
                  </a:cubicBezTo>
                  <a:cubicBezTo>
                    <a:pt x="142" y="1706"/>
                    <a:pt x="142" y="1797"/>
                    <a:pt x="203" y="1827"/>
                  </a:cubicBezTo>
                  <a:cubicBezTo>
                    <a:pt x="227" y="1831"/>
                    <a:pt x="252" y="1832"/>
                    <a:pt x="276" y="1832"/>
                  </a:cubicBezTo>
                  <a:cubicBezTo>
                    <a:pt x="669" y="1832"/>
                    <a:pt x="995" y="1379"/>
                    <a:pt x="1024" y="1007"/>
                  </a:cubicBezTo>
                  <a:cubicBezTo>
                    <a:pt x="1024" y="520"/>
                    <a:pt x="659" y="125"/>
                    <a:pt x="203" y="4"/>
                  </a:cubicBezTo>
                  <a:cubicBezTo>
                    <a:pt x="193" y="1"/>
                    <a:pt x="183" y="1"/>
                    <a:pt x="1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5865125" y="2446425"/>
              <a:ext cx="51700" cy="47550"/>
            </a:xfrm>
            <a:custGeom>
              <a:avLst/>
              <a:gdLst/>
              <a:ahLst/>
              <a:cxnLst/>
              <a:rect l="l" t="t" r="r" b="b"/>
              <a:pathLst>
                <a:path w="2068" h="1902" extrusionOk="0">
                  <a:moveTo>
                    <a:pt x="1619" y="1"/>
                  </a:moveTo>
                  <a:cubicBezTo>
                    <a:pt x="1543" y="1"/>
                    <a:pt x="1442" y="109"/>
                    <a:pt x="1490" y="181"/>
                  </a:cubicBezTo>
                  <a:cubicBezTo>
                    <a:pt x="1794" y="576"/>
                    <a:pt x="1794" y="1184"/>
                    <a:pt x="1368" y="1488"/>
                  </a:cubicBezTo>
                  <a:cubicBezTo>
                    <a:pt x="1203" y="1606"/>
                    <a:pt x="1020" y="1650"/>
                    <a:pt x="832" y="1650"/>
                  </a:cubicBezTo>
                  <a:cubicBezTo>
                    <a:pt x="778" y="1650"/>
                    <a:pt x="724" y="1647"/>
                    <a:pt x="669" y="1640"/>
                  </a:cubicBezTo>
                  <a:cubicBezTo>
                    <a:pt x="456" y="1609"/>
                    <a:pt x="304" y="1457"/>
                    <a:pt x="122" y="1397"/>
                  </a:cubicBezTo>
                  <a:cubicBezTo>
                    <a:pt x="61" y="1397"/>
                    <a:pt x="0" y="1457"/>
                    <a:pt x="31" y="1488"/>
                  </a:cubicBezTo>
                  <a:cubicBezTo>
                    <a:pt x="91" y="1761"/>
                    <a:pt x="456" y="1883"/>
                    <a:pt x="699" y="1883"/>
                  </a:cubicBezTo>
                  <a:cubicBezTo>
                    <a:pt x="763" y="1896"/>
                    <a:pt x="826" y="1902"/>
                    <a:pt x="889" y="1902"/>
                  </a:cubicBezTo>
                  <a:cubicBezTo>
                    <a:pt x="1126" y="1902"/>
                    <a:pt x="1352" y="1815"/>
                    <a:pt x="1520" y="1670"/>
                  </a:cubicBezTo>
                  <a:cubicBezTo>
                    <a:pt x="2037" y="1275"/>
                    <a:pt x="2067" y="515"/>
                    <a:pt x="1672" y="29"/>
                  </a:cubicBezTo>
                  <a:cubicBezTo>
                    <a:pt x="1659" y="9"/>
                    <a:pt x="1640" y="1"/>
                    <a:pt x="1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5881075" y="2504950"/>
              <a:ext cx="17500" cy="23050"/>
            </a:xfrm>
            <a:custGeom>
              <a:avLst/>
              <a:gdLst/>
              <a:ahLst/>
              <a:cxnLst/>
              <a:rect l="l" t="t" r="r" b="b"/>
              <a:pathLst>
                <a:path w="700" h="922" extrusionOk="0">
                  <a:moveTo>
                    <a:pt x="338" y="0"/>
                  </a:moveTo>
                  <a:cubicBezTo>
                    <a:pt x="273" y="0"/>
                    <a:pt x="233" y="109"/>
                    <a:pt x="304" y="180"/>
                  </a:cubicBezTo>
                  <a:cubicBezTo>
                    <a:pt x="396" y="272"/>
                    <a:pt x="456" y="454"/>
                    <a:pt x="335" y="575"/>
                  </a:cubicBezTo>
                  <a:cubicBezTo>
                    <a:pt x="274" y="667"/>
                    <a:pt x="122" y="667"/>
                    <a:pt x="31" y="758"/>
                  </a:cubicBezTo>
                  <a:cubicBezTo>
                    <a:pt x="0" y="788"/>
                    <a:pt x="0" y="788"/>
                    <a:pt x="31" y="819"/>
                  </a:cubicBezTo>
                  <a:cubicBezTo>
                    <a:pt x="59" y="893"/>
                    <a:pt x="112" y="922"/>
                    <a:pt x="175" y="922"/>
                  </a:cubicBezTo>
                  <a:cubicBezTo>
                    <a:pt x="319" y="922"/>
                    <a:pt x="515" y="772"/>
                    <a:pt x="578" y="667"/>
                  </a:cubicBezTo>
                  <a:cubicBezTo>
                    <a:pt x="700" y="423"/>
                    <a:pt x="608" y="150"/>
                    <a:pt x="396" y="28"/>
                  </a:cubicBezTo>
                  <a:cubicBezTo>
                    <a:pt x="376" y="9"/>
                    <a:pt x="356" y="0"/>
                    <a:pt x="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5482900" y="2633400"/>
              <a:ext cx="19775" cy="105100"/>
            </a:xfrm>
            <a:custGeom>
              <a:avLst/>
              <a:gdLst/>
              <a:ahLst/>
              <a:cxnLst/>
              <a:rect l="l" t="t" r="r" b="b"/>
              <a:pathLst>
                <a:path w="791" h="4204" extrusionOk="0">
                  <a:moveTo>
                    <a:pt x="468" y="0"/>
                  </a:moveTo>
                  <a:cubicBezTo>
                    <a:pt x="438" y="0"/>
                    <a:pt x="409" y="24"/>
                    <a:pt x="426" y="58"/>
                  </a:cubicBezTo>
                  <a:lnTo>
                    <a:pt x="395" y="58"/>
                  </a:lnTo>
                  <a:cubicBezTo>
                    <a:pt x="456" y="696"/>
                    <a:pt x="486" y="1334"/>
                    <a:pt x="426" y="2003"/>
                  </a:cubicBezTo>
                  <a:cubicBezTo>
                    <a:pt x="334" y="2732"/>
                    <a:pt x="122" y="3401"/>
                    <a:pt x="0" y="4161"/>
                  </a:cubicBezTo>
                  <a:cubicBezTo>
                    <a:pt x="0" y="4182"/>
                    <a:pt x="15" y="4204"/>
                    <a:pt x="35" y="4204"/>
                  </a:cubicBezTo>
                  <a:cubicBezTo>
                    <a:pt x="43" y="4204"/>
                    <a:pt x="52" y="4200"/>
                    <a:pt x="61" y="4191"/>
                  </a:cubicBezTo>
                  <a:cubicBezTo>
                    <a:pt x="730" y="3006"/>
                    <a:pt x="790" y="1334"/>
                    <a:pt x="517" y="58"/>
                  </a:cubicBezTo>
                  <a:cubicBezTo>
                    <a:pt x="517" y="16"/>
                    <a:pt x="492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5090775" y="2717900"/>
              <a:ext cx="395575" cy="594025"/>
            </a:xfrm>
            <a:custGeom>
              <a:avLst/>
              <a:gdLst/>
              <a:ahLst/>
              <a:cxnLst/>
              <a:rect l="l" t="t" r="r" b="b"/>
              <a:pathLst>
                <a:path w="15823" h="23761" extrusionOk="0">
                  <a:moveTo>
                    <a:pt x="15758" y="1"/>
                  </a:moveTo>
                  <a:cubicBezTo>
                    <a:pt x="15745" y="1"/>
                    <a:pt x="15730" y="6"/>
                    <a:pt x="15716" y="21"/>
                  </a:cubicBezTo>
                  <a:cubicBezTo>
                    <a:pt x="13649" y="2027"/>
                    <a:pt x="10731" y="3061"/>
                    <a:pt x="8360" y="4702"/>
                  </a:cubicBezTo>
                  <a:cubicBezTo>
                    <a:pt x="6323" y="6100"/>
                    <a:pt x="4104" y="7650"/>
                    <a:pt x="2311" y="9413"/>
                  </a:cubicBezTo>
                  <a:cubicBezTo>
                    <a:pt x="882" y="10872"/>
                    <a:pt x="518" y="12453"/>
                    <a:pt x="335" y="14459"/>
                  </a:cubicBezTo>
                  <a:cubicBezTo>
                    <a:pt x="31" y="17529"/>
                    <a:pt x="1" y="20599"/>
                    <a:pt x="1" y="23669"/>
                  </a:cubicBezTo>
                  <a:cubicBezTo>
                    <a:pt x="1" y="23730"/>
                    <a:pt x="47" y="23760"/>
                    <a:pt x="92" y="23760"/>
                  </a:cubicBezTo>
                  <a:cubicBezTo>
                    <a:pt x="138" y="23760"/>
                    <a:pt x="183" y="23730"/>
                    <a:pt x="183" y="23669"/>
                  </a:cubicBezTo>
                  <a:cubicBezTo>
                    <a:pt x="244" y="21055"/>
                    <a:pt x="244" y="18471"/>
                    <a:pt x="457" y="15857"/>
                  </a:cubicBezTo>
                  <a:cubicBezTo>
                    <a:pt x="548" y="14368"/>
                    <a:pt x="578" y="12757"/>
                    <a:pt x="1217" y="11389"/>
                  </a:cubicBezTo>
                  <a:cubicBezTo>
                    <a:pt x="1764" y="10143"/>
                    <a:pt x="2737" y="9322"/>
                    <a:pt x="3770" y="8471"/>
                  </a:cubicBezTo>
                  <a:cubicBezTo>
                    <a:pt x="5928" y="6678"/>
                    <a:pt x="8117" y="4976"/>
                    <a:pt x="10518" y="3517"/>
                  </a:cubicBezTo>
                  <a:cubicBezTo>
                    <a:pt x="12281" y="2422"/>
                    <a:pt x="14439" y="1723"/>
                    <a:pt x="15776" y="82"/>
                  </a:cubicBezTo>
                  <a:cubicBezTo>
                    <a:pt x="15823" y="59"/>
                    <a:pt x="15799" y="1"/>
                    <a:pt x="15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5742025" y="2675025"/>
              <a:ext cx="72025" cy="162075"/>
            </a:xfrm>
            <a:custGeom>
              <a:avLst/>
              <a:gdLst/>
              <a:ahLst/>
              <a:cxnLst/>
              <a:rect l="l" t="t" r="r" b="b"/>
              <a:pathLst>
                <a:path w="2881" h="6483" extrusionOk="0">
                  <a:moveTo>
                    <a:pt x="458" y="1"/>
                  </a:moveTo>
                  <a:cubicBezTo>
                    <a:pt x="432" y="1"/>
                    <a:pt x="407" y="11"/>
                    <a:pt x="395" y="34"/>
                  </a:cubicBezTo>
                  <a:lnTo>
                    <a:pt x="395" y="64"/>
                  </a:lnTo>
                  <a:cubicBezTo>
                    <a:pt x="0" y="1979"/>
                    <a:pt x="547" y="5748"/>
                    <a:pt x="2766" y="6478"/>
                  </a:cubicBezTo>
                  <a:cubicBezTo>
                    <a:pt x="2776" y="6481"/>
                    <a:pt x="2785" y="6483"/>
                    <a:pt x="2794" y="6483"/>
                  </a:cubicBezTo>
                  <a:cubicBezTo>
                    <a:pt x="2863" y="6483"/>
                    <a:pt x="2881" y="6383"/>
                    <a:pt x="2827" y="6356"/>
                  </a:cubicBezTo>
                  <a:cubicBezTo>
                    <a:pt x="760" y="5232"/>
                    <a:pt x="334" y="2192"/>
                    <a:pt x="547" y="64"/>
                  </a:cubicBezTo>
                  <a:cubicBezTo>
                    <a:pt x="547" y="27"/>
                    <a:pt x="501" y="1"/>
                    <a:pt x="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5760025" y="2771250"/>
              <a:ext cx="300125" cy="435175"/>
            </a:xfrm>
            <a:custGeom>
              <a:avLst/>
              <a:gdLst/>
              <a:ahLst/>
              <a:cxnLst/>
              <a:rect l="l" t="t" r="r" b="b"/>
              <a:pathLst>
                <a:path w="12005" h="17407" extrusionOk="0">
                  <a:moveTo>
                    <a:pt x="78" y="0"/>
                  </a:moveTo>
                  <a:cubicBezTo>
                    <a:pt x="38" y="0"/>
                    <a:pt x="0" y="47"/>
                    <a:pt x="40" y="106"/>
                  </a:cubicBezTo>
                  <a:cubicBezTo>
                    <a:pt x="1590" y="2811"/>
                    <a:pt x="6028" y="2720"/>
                    <a:pt x="8581" y="3845"/>
                  </a:cubicBezTo>
                  <a:cubicBezTo>
                    <a:pt x="10283" y="4605"/>
                    <a:pt x="10526" y="5972"/>
                    <a:pt x="10709" y="7674"/>
                  </a:cubicBezTo>
                  <a:cubicBezTo>
                    <a:pt x="10861" y="8799"/>
                    <a:pt x="11165" y="9954"/>
                    <a:pt x="11256" y="11079"/>
                  </a:cubicBezTo>
                  <a:cubicBezTo>
                    <a:pt x="11469" y="13176"/>
                    <a:pt x="11134" y="15334"/>
                    <a:pt x="11803" y="17340"/>
                  </a:cubicBezTo>
                  <a:cubicBezTo>
                    <a:pt x="11826" y="17387"/>
                    <a:pt x="11863" y="17407"/>
                    <a:pt x="11897" y="17407"/>
                  </a:cubicBezTo>
                  <a:cubicBezTo>
                    <a:pt x="11953" y="17407"/>
                    <a:pt x="12004" y="17355"/>
                    <a:pt x="11985" y="17279"/>
                  </a:cubicBezTo>
                  <a:cubicBezTo>
                    <a:pt x="11651" y="14969"/>
                    <a:pt x="11864" y="12659"/>
                    <a:pt x="11530" y="10349"/>
                  </a:cubicBezTo>
                  <a:cubicBezTo>
                    <a:pt x="11347" y="9042"/>
                    <a:pt x="11134" y="7735"/>
                    <a:pt x="10922" y="6428"/>
                  </a:cubicBezTo>
                  <a:cubicBezTo>
                    <a:pt x="10861" y="5851"/>
                    <a:pt x="10800" y="5395"/>
                    <a:pt x="10466" y="4878"/>
                  </a:cubicBezTo>
                  <a:cubicBezTo>
                    <a:pt x="9767" y="3845"/>
                    <a:pt x="8460" y="3541"/>
                    <a:pt x="7335" y="3267"/>
                  </a:cubicBezTo>
                  <a:cubicBezTo>
                    <a:pt x="5116" y="2690"/>
                    <a:pt x="1529" y="2051"/>
                    <a:pt x="131" y="45"/>
                  </a:cubicBezTo>
                  <a:cubicBezTo>
                    <a:pt x="121" y="13"/>
                    <a:pt x="99" y="0"/>
                    <a:pt x="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5699150" y="2111075"/>
              <a:ext cx="51250" cy="31325"/>
            </a:xfrm>
            <a:custGeom>
              <a:avLst/>
              <a:gdLst/>
              <a:ahLst/>
              <a:cxnLst/>
              <a:rect l="l" t="t" r="r" b="b"/>
              <a:pathLst>
                <a:path w="2050" h="1253" extrusionOk="0">
                  <a:moveTo>
                    <a:pt x="104" y="0"/>
                  </a:moveTo>
                  <a:cubicBezTo>
                    <a:pt x="74" y="0"/>
                    <a:pt x="43" y="23"/>
                    <a:pt x="43" y="69"/>
                  </a:cubicBezTo>
                  <a:cubicBezTo>
                    <a:pt x="1" y="750"/>
                    <a:pt x="644" y="1252"/>
                    <a:pt x="1262" y="1252"/>
                  </a:cubicBezTo>
                  <a:cubicBezTo>
                    <a:pt x="1527" y="1252"/>
                    <a:pt x="1788" y="1160"/>
                    <a:pt x="1989" y="950"/>
                  </a:cubicBezTo>
                  <a:cubicBezTo>
                    <a:pt x="2049" y="890"/>
                    <a:pt x="1989" y="798"/>
                    <a:pt x="1928" y="798"/>
                  </a:cubicBezTo>
                  <a:cubicBezTo>
                    <a:pt x="1641" y="894"/>
                    <a:pt x="1410" y="1009"/>
                    <a:pt x="1132" y="1009"/>
                  </a:cubicBezTo>
                  <a:cubicBezTo>
                    <a:pt x="1057" y="1009"/>
                    <a:pt x="979" y="1000"/>
                    <a:pt x="894" y="981"/>
                  </a:cubicBezTo>
                  <a:cubicBezTo>
                    <a:pt x="469" y="859"/>
                    <a:pt x="195" y="494"/>
                    <a:pt x="165" y="69"/>
                  </a:cubicBezTo>
                  <a:cubicBezTo>
                    <a:pt x="165" y="23"/>
                    <a:pt x="135" y="0"/>
                    <a:pt x="1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5744525" y="2141800"/>
              <a:ext cx="30950" cy="12975"/>
            </a:xfrm>
            <a:custGeom>
              <a:avLst/>
              <a:gdLst/>
              <a:ahLst/>
              <a:cxnLst/>
              <a:rect l="l" t="t" r="r" b="b"/>
              <a:pathLst>
                <a:path w="1238" h="519" extrusionOk="0">
                  <a:moveTo>
                    <a:pt x="86" y="0"/>
                  </a:moveTo>
                  <a:cubicBezTo>
                    <a:pt x="39" y="0"/>
                    <a:pt x="0" y="43"/>
                    <a:pt x="22" y="86"/>
                  </a:cubicBezTo>
                  <a:cubicBezTo>
                    <a:pt x="143" y="329"/>
                    <a:pt x="356" y="481"/>
                    <a:pt x="630" y="512"/>
                  </a:cubicBezTo>
                  <a:cubicBezTo>
                    <a:pt x="658" y="516"/>
                    <a:pt x="690" y="519"/>
                    <a:pt x="726" y="519"/>
                  </a:cubicBezTo>
                  <a:cubicBezTo>
                    <a:pt x="918" y="519"/>
                    <a:pt x="1186" y="444"/>
                    <a:pt x="1237" y="238"/>
                  </a:cubicBezTo>
                  <a:cubicBezTo>
                    <a:pt x="1237" y="208"/>
                    <a:pt x="1207" y="177"/>
                    <a:pt x="1146" y="177"/>
                  </a:cubicBezTo>
                  <a:cubicBezTo>
                    <a:pt x="994" y="208"/>
                    <a:pt x="873" y="329"/>
                    <a:pt x="690" y="329"/>
                  </a:cubicBezTo>
                  <a:cubicBezTo>
                    <a:pt x="447" y="329"/>
                    <a:pt x="265" y="208"/>
                    <a:pt x="143" y="25"/>
                  </a:cubicBezTo>
                  <a:cubicBezTo>
                    <a:pt x="125" y="7"/>
                    <a:pt x="105" y="0"/>
                    <a:pt x="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5767100" y="2163700"/>
              <a:ext cx="38775" cy="21925"/>
            </a:xfrm>
            <a:custGeom>
              <a:avLst/>
              <a:gdLst/>
              <a:ahLst/>
              <a:cxnLst/>
              <a:rect l="l" t="t" r="r" b="b"/>
              <a:pathLst>
                <a:path w="1551" h="877" extrusionOk="0">
                  <a:moveTo>
                    <a:pt x="91" y="0"/>
                  </a:moveTo>
                  <a:cubicBezTo>
                    <a:pt x="0" y="0"/>
                    <a:pt x="0" y="92"/>
                    <a:pt x="91" y="122"/>
                  </a:cubicBezTo>
                  <a:cubicBezTo>
                    <a:pt x="365" y="152"/>
                    <a:pt x="669" y="244"/>
                    <a:pt x="912" y="395"/>
                  </a:cubicBezTo>
                  <a:cubicBezTo>
                    <a:pt x="1125" y="517"/>
                    <a:pt x="1246" y="730"/>
                    <a:pt x="1459" y="851"/>
                  </a:cubicBezTo>
                  <a:cubicBezTo>
                    <a:pt x="1468" y="869"/>
                    <a:pt x="1480" y="877"/>
                    <a:pt x="1491" y="877"/>
                  </a:cubicBezTo>
                  <a:cubicBezTo>
                    <a:pt x="1520" y="877"/>
                    <a:pt x="1550" y="834"/>
                    <a:pt x="1550" y="791"/>
                  </a:cubicBezTo>
                  <a:cubicBezTo>
                    <a:pt x="1490" y="517"/>
                    <a:pt x="1186" y="335"/>
                    <a:pt x="973" y="213"/>
                  </a:cubicBezTo>
                  <a:cubicBezTo>
                    <a:pt x="699" y="61"/>
                    <a:pt x="395" y="0"/>
                    <a:pt x="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5673625" y="2100550"/>
              <a:ext cx="19025" cy="33525"/>
            </a:xfrm>
            <a:custGeom>
              <a:avLst/>
              <a:gdLst/>
              <a:ahLst/>
              <a:cxnLst/>
              <a:rect l="l" t="t" r="r" b="b"/>
              <a:pathLst>
                <a:path w="761" h="1341" extrusionOk="0">
                  <a:moveTo>
                    <a:pt x="639" y="1"/>
                  </a:moveTo>
                  <a:cubicBezTo>
                    <a:pt x="613" y="1"/>
                    <a:pt x="578" y="27"/>
                    <a:pt x="578" y="64"/>
                  </a:cubicBezTo>
                  <a:cubicBezTo>
                    <a:pt x="578" y="307"/>
                    <a:pt x="517" y="520"/>
                    <a:pt x="426" y="733"/>
                  </a:cubicBezTo>
                  <a:cubicBezTo>
                    <a:pt x="335" y="946"/>
                    <a:pt x="152" y="1067"/>
                    <a:pt x="31" y="1219"/>
                  </a:cubicBezTo>
                  <a:cubicBezTo>
                    <a:pt x="0" y="1280"/>
                    <a:pt x="61" y="1341"/>
                    <a:pt x="122" y="1341"/>
                  </a:cubicBezTo>
                  <a:cubicBezTo>
                    <a:pt x="578" y="1128"/>
                    <a:pt x="760" y="490"/>
                    <a:pt x="669" y="34"/>
                  </a:cubicBezTo>
                  <a:cubicBezTo>
                    <a:pt x="669" y="11"/>
                    <a:pt x="656" y="1"/>
                    <a:pt x="6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5601600" y="2113250"/>
              <a:ext cx="73575" cy="40350"/>
            </a:xfrm>
            <a:custGeom>
              <a:avLst/>
              <a:gdLst/>
              <a:ahLst/>
              <a:cxnLst/>
              <a:rect l="l" t="t" r="r" b="b"/>
              <a:pathLst>
                <a:path w="2943" h="1614" extrusionOk="0">
                  <a:moveTo>
                    <a:pt x="2635" y="0"/>
                  </a:moveTo>
                  <a:cubicBezTo>
                    <a:pt x="2598" y="0"/>
                    <a:pt x="2555" y="29"/>
                    <a:pt x="2578" y="73"/>
                  </a:cubicBezTo>
                  <a:cubicBezTo>
                    <a:pt x="2821" y="772"/>
                    <a:pt x="2243" y="1319"/>
                    <a:pt x="1574" y="1380"/>
                  </a:cubicBezTo>
                  <a:cubicBezTo>
                    <a:pt x="1512" y="1387"/>
                    <a:pt x="1451" y="1391"/>
                    <a:pt x="1391" y="1391"/>
                  </a:cubicBezTo>
                  <a:cubicBezTo>
                    <a:pt x="948" y="1391"/>
                    <a:pt x="543" y="1210"/>
                    <a:pt x="115" y="1076"/>
                  </a:cubicBezTo>
                  <a:cubicBezTo>
                    <a:pt x="105" y="1073"/>
                    <a:pt x="96" y="1071"/>
                    <a:pt x="88" y="1071"/>
                  </a:cubicBezTo>
                  <a:cubicBezTo>
                    <a:pt x="19" y="1071"/>
                    <a:pt x="1" y="1171"/>
                    <a:pt x="55" y="1198"/>
                  </a:cubicBezTo>
                  <a:cubicBezTo>
                    <a:pt x="461" y="1430"/>
                    <a:pt x="955" y="1613"/>
                    <a:pt x="1432" y="1613"/>
                  </a:cubicBezTo>
                  <a:cubicBezTo>
                    <a:pt x="1704" y="1613"/>
                    <a:pt x="1970" y="1554"/>
                    <a:pt x="2213" y="1410"/>
                  </a:cubicBezTo>
                  <a:cubicBezTo>
                    <a:pt x="2699" y="1137"/>
                    <a:pt x="2942" y="559"/>
                    <a:pt x="2669" y="12"/>
                  </a:cubicBezTo>
                  <a:cubicBezTo>
                    <a:pt x="2661" y="4"/>
                    <a:pt x="2648" y="0"/>
                    <a:pt x="26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5565725" y="2142125"/>
              <a:ext cx="33450" cy="11725"/>
            </a:xfrm>
            <a:custGeom>
              <a:avLst/>
              <a:gdLst/>
              <a:ahLst/>
              <a:cxnLst/>
              <a:rect l="l" t="t" r="r" b="b"/>
              <a:pathLst>
                <a:path w="1338" h="469" extrusionOk="0">
                  <a:moveTo>
                    <a:pt x="58" y="0"/>
                  </a:moveTo>
                  <a:cubicBezTo>
                    <a:pt x="28" y="0"/>
                    <a:pt x="0" y="23"/>
                    <a:pt x="0" y="73"/>
                  </a:cubicBezTo>
                  <a:cubicBezTo>
                    <a:pt x="31" y="255"/>
                    <a:pt x="213" y="377"/>
                    <a:pt x="395" y="407"/>
                  </a:cubicBezTo>
                  <a:cubicBezTo>
                    <a:pt x="699" y="468"/>
                    <a:pt x="1034" y="468"/>
                    <a:pt x="1338" y="468"/>
                  </a:cubicBezTo>
                  <a:cubicBezTo>
                    <a:pt x="1125" y="438"/>
                    <a:pt x="912" y="377"/>
                    <a:pt x="699" y="347"/>
                  </a:cubicBezTo>
                  <a:cubicBezTo>
                    <a:pt x="456" y="316"/>
                    <a:pt x="243" y="286"/>
                    <a:pt x="122" y="43"/>
                  </a:cubicBezTo>
                  <a:cubicBezTo>
                    <a:pt x="108" y="15"/>
                    <a:pt x="82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5501125" y="2144275"/>
              <a:ext cx="51375" cy="33925"/>
            </a:xfrm>
            <a:custGeom>
              <a:avLst/>
              <a:gdLst/>
              <a:ahLst/>
              <a:cxnLst/>
              <a:rect l="l" t="t" r="r" b="b"/>
              <a:pathLst>
                <a:path w="2055" h="1357" extrusionOk="0">
                  <a:moveTo>
                    <a:pt x="1952" y="1"/>
                  </a:moveTo>
                  <a:cubicBezTo>
                    <a:pt x="1911" y="1"/>
                    <a:pt x="1868" y="25"/>
                    <a:pt x="1855" y="78"/>
                  </a:cubicBezTo>
                  <a:cubicBezTo>
                    <a:pt x="1764" y="473"/>
                    <a:pt x="1612" y="869"/>
                    <a:pt x="1186" y="1021"/>
                  </a:cubicBezTo>
                  <a:cubicBezTo>
                    <a:pt x="821" y="1142"/>
                    <a:pt x="426" y="1081"/>
                    <a:pt x="61" y="1142"/>
                  </a:cubicBezTo>
                  <a:cubicBezTo>
                    <a:pt x="1" y="1172"/>
                    <a:pt x="1" y="1264"/>
                    <a:pt x="61" y="1294"/>
                  </a:cubicBezTo>
                  <a:cubicBezTo>
                    <a:pt x="207" y="1336"/>
                    <a:pt x="375" y="1356"/>
                    <a:pt x="547" y="1356"/>
                  </a:cubicBezTo>
                  <a:cubicBezTo>
                    <a:pt x="876" y="1356"/>
                    <a:pt x="1220" y="1282"/>
                    <a:pt x="1460" y="1142"/>
                  </a:cubicBezTo>
                  <a:cubicBezTo>
                    <a:pt x="1855" y="929"/>
                    <a:pt x="1946" y="504"/>
                    <a:pt x="2037" y="109"/>
                  </a:cubicBezTo>
                  <a:cubicBezTo>
                    <a:pt x="2054" y="40"/>
                    <a:pt x="2004" y="1"/>
                    <a:pt x="19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5460850" y="2184650"/>
              <a:ext cx="34975" cy="36825"/>
            </a:xfrm>
            <a:custGeom>
              <a:avLst/>
              <a:gdLst/>
              <a:ahLst/>
              <a:cxnLst/>
              <a:rect l="l" t="t" r="r" b="b"/>
              <a:pathLst>
                <a:path w="1399" h="1473" extrusionOk="0">
                  <a:moveTo>
                    <a:pt x="1099" y="1"/>
                  </a:moveTo>
                  <a:cubicBezTo>
                    <a:pt x="1080" y="1"/>
                    <a:pt x="1065" y="22"/>
                    <a:pt x="1065" y="44"/>
                  </a:cubicBezTo>
                  <a:cubicBezTo>
                    <a:pt x="1095" y="378"/>
                    <a:pt x="1277" y="713"/>
                    <a:pt x="943" y="956"/>
                  </a:cubicBezTo>
                  <a:cubicBezTo>
                    <a:pt x="669" y="1138"/>
                    <a:pt x="335" y="1199"/>
                    <a:pt x="61" y="1381"/>
                  </a:cubicBezTo>
                  <a:cubicBezTo>
                    <a:pt x="1" y="1381"/>
                    <a:pt x="31" y="1472"/>
                    <a:pt x="92" y="1472"/>
                  </a:cubicBezTo>
                  <a:cubicBezTo>
                    <a:pt x="426" y="1442"/>
                    <a:pt x="973" y="1260"/>
                    <a:pt x="1186" y="956"/>
                  </a:cubicBezTo>
                  <a:cubicBezTo>
                    <a:pt x="1399" y="652"/>
                    <a:pt x="1308" y="257"/>
                    <a:pt x="1125" y="13"/>
                  </a:cubicBezTo>
                  <a:cubicBezTo>
                    <a:pt x="1116" y="5"/>
                    <a:pt x="1108" y="1"/>
                    <a:pt x="10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5449450" y="2226150"/>
              <a:ext cx="20550" cy="31800"/>
            </a:xfrm>
            <a:custGeom>
              <a:avLst/>
              <a:gdLst/>
              <a:ahLst/>
              <a:cxnLst/>
              <a:rect l="l" t="t" r="r" b="b"/>
              <a:pathLst>
                <a:path w="822" h="1272" extrusionOk="0">
                  <a:moveTo>
                    <a:pt x="675" y="1"/>
                  </a:moveTo>
                  <a:cubicBezTo>
                    <a:pt x="635" y="1"/>
                    <a:pt x="591" y="33"/>
                    <a:pt x="609" y="86"/>
                  </a:cubicBezTo>
                  <a:lnTo>
                    <a:pt x="609" y="56"/>
                  </a:lnTo>
                  <a:lnTo>
                    <a:pt x="609" y="56"/>
                  </a:lnTo>
                  <a:cubicBezTo>
                    <a:pt x="639" y="299"/>
                    <a:pt x="578" y="512"/>
                    <a:pt x="487" y="724"/>
                  </a:cubicBezTo>
                  <a:cubicBezTo>
                    <a:pt x="365" y="907"/>
                    <a:pt x="214" y="1028"/>
                    <a:pt x="62" y="1180"/>
                  </a:cubicBezTo>
                  <a:cubicBezTo>
                    <a:pt x="1" y="1211"/>
                    <a:pt x="62" y="1271"/>
                    <a:pt x="122" y="1271"/>
                  </a:cubicBezTo>
                  <a:cubicBezTo>
                    <a:pt x="609" y="1150"/>
                    <a:pt x="821" y="512"/>
                    <a:pt x="730" y="56"/>
                  </a:cubicBezTo>
                  <a:cubicBezTo>
                    <a:pt x="730" y="17"/>
                    <a:pt x="704" y="1"/>
                    <a:pt x="6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5472450" y="2289225"/>
              <a:ext cx="102425" cy="38025"/>
            </a:xfrm>
            <a:custGeom>
              <a:avLst/>
              <a:gdLst/>
              <a:ahLst/>
              <a:cxnLst/>
              <a:rect l="l" t="t" r="r" b="b"/>
              <a:pathLst>
                <a:path w="4097" h="1521" extrusionOk="0">
                  <a:moveTo>
                    <a:pt x="2804" y="1"/>
                  </a:moveTo>
                  <a:cubicBezTo>
                    <a:pt x="1725" y="1"/>
                    <a:pt x="557" y="508"/>
                    <a:pt x="53" y="1362"/>
                  </a:cubicBezTo>
                  <a:cubicBezTo>
                    <a:pt x="1" y="1441"/>
                    <a:pt x="85" y="1520"/>
                    <a:pt x="148" y="1520"/>
                  </a:cubicBezTo>
                  <a:cubicBezTo>
                    <a:pt x="158" y="1520"/>
                    <a:pt x="167" y="1518"/>
                    <a:pt x="175" y="1514"/>
                  </a:cubicBezTo>
                  <a:cubicBezTo>
                    <a:pt x="813" y="1150"/>
                    <a:pt x="1239" y="785"/>
                    <a:pt x="1999" y="633"/>
                  </a:cubicBezTo>
                  <a:cubicBezTo>
                    <a:pt x="2318" y="587"/>
                    <a:pt x="2637" y="587"/>
                    <a:pt x="2960" y="587"/>
                  </a:cubicBezTo>
                  <a:cubicBezTo>
                    <a:pt x="3283" y="587"/>
                    <a:pt x="3610" y="587"/>
                    <a:pt x="3944" y="542"/>
                  </a:cubicBezTo>
                  <a:cubicBezTo>
                    <a:pt x="4066" y="511"/>
                    <a:pt x="4096" y="299"/>
                    <a:pt x="3974" y="238"/>
                  </a:cubicBezTo>
                  <a:cubicBezTo>
                    <a:pt x="3627" y="77"/>
                    <a:pt x="3222" y="1"/>
                    <a:pt x="2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5494300" y="2345225"/>
              <a:ext cx="72200" cy="16075"/>
            </a:xfrm>
            <a:custGeom>
              <a:avLst/>
              <a:gdLst/>
              <a:ahLst/>
              <a:cxnLst/>
              <a:rect l="l" t="t" r="r" b="b"/>
              <a:pathLst>
                <a:path w="2888" h="643" extrusionOk="0">
                  <a:moveTo>
                    <a:pt x="2008" y="0"/>
                  </a:moveTo>
                  <a:cubicBezTo>
                    <a:pt x="1322" y="0"/>
                    <a:pt x="572" y="171"/>
                    <a:pt x="61" y="490"/>
                  </a:cubicBezTo>
                  <a:cubicBezTo>
                    <a:pt x="0" y="551"/>
                    <a:pt x="30" y="642"/>
                    <a:pt x="122" y="642"/>
                  </a:cubicBezTo>
                  <a:cubicBezTo>
                    <a:pt x="608" y="460"/>
                    <a:pt x="1064" y="338"/>
                    <a:pt x="1611" y="277"/>
                  </a:cubicBezTo>
                  <a:cubicBezTo>
                    <a:pt x="2006" y="247"/>
                    <a:pt x="2432" y="277"/>
                    <a:pt x="2827" y="217"/>
                  </a:cubicBezTo>
                  <a:cubicBezTo>
                    <a:pt x="2888" y="186"/>
                    <a:pt x="2888" y="125"/>
                    <a:pt x="2827" y="95"/>
                  </a:cubicBezTo>
                  <a:cubicBezTo>
                    <a:pt x="2581" y="31"/>
                    <a:pt x="2301" y="0"/>
                    <a:pt x="2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5514050" y="2347200"/>
              <a:ext cx="47900" cy="42975"/>
            </a:xfrm>
            <a:custGeom>
              <a:avLst/>
              <a:gdLst/>
              <a:ahLst/>
              <a:cxnLst/>
              <a:rect l="l" t="t" r="r" b="b"/>
              <a:pathLst>
                <a:path w="1916" h="1719" extrusionOk="0">
                  <a:moveTo>
                    <a:pt x="825" y="1"/>
                  </a:moveTo>
                  <a:cubicBezTo>
                    <a:pt x="737" y="1"/>
                    <a:pt x="654" y="46"/>
                    <a:pt x="608" y="138"/>
                  </a:cubicBezTo>
                  <a:cubicBezTo>
                    <a:pt x="587" y="170"/>
                    <a:pt x="570" y="202"/>
                    <a:pt x="557" y="235"/>
                  </a:cubicBezTo>
                  <a:lnTo>
                    <a:pt x="557" y="235"/>
                  </a:lnTo>
                  <a:cubicBezTo>
                    <a:pt x="505" y="249"/>
                    <a:pt x="455" y="279"/>
                    <a:pt x="416" y="321"/>
                  </a:cubicBezTo>
                  <a:lnTo>
                    <a:pt x="416" y="321"/>
                  </a:lnTo>
                  <a:cubicBezTo>
                    <a:pt x="387" y="253"/>
                    <a:pt x="335" y="225"/>
                    <a:pt x="282" y="225"/>
                  </a:cubicBezTo>
                  <a:cubicBezTo>
                    <a:pt x="198" y="225"/>
                    <a:pt x="109" y="293"/>
                    <a:pt x="92" y="381"/>
                  </a:cubicBezTo>
                  <a:cubicBezTo>
                    <a:pt x="0" y="1050"/>
                    <a:pt x="396" y="1688"/>
                    <a:pt x="1095" y="1718"/>
                  </a:cubicBezTo>
                  <a:cubicBezTo>
                    <a:pt x="1368" y="1718"/>
                    <a:pt x="1672" y="1627"/>
                    <a:pt x="1794" y="1353"/>
                  </a:cubicBezTo>
                  <a:cubicBezTo>
                    <a:pt x="1915" y="989"/>
                    <a:pt x="1885" y="563"/>
                    <a:pt x="1824" y="198"/>
                  </a:cubicBezTo>
                  <a:lnTo>
                    <a:pt x="1824" y="198"/>
                  </a:lnTo>
                  <a:cubicBezTo>
                    <a:pt x="1824" y="198"/>
                    <a:pt x="1824" y="198"/>
                    <a:pt x="1824" y="198"/>
                  </a:cubicBezTo>
                  <a:cubicBezTo>
                    <a:pt x="1811" y="107"/>
                    <a:pt x="1736" y="66"/>
                    <a:pt x="1657" y="66"/>
                  </a:cubicBezTo>
                  <a:cubicBezTo>
                    <a:pt x="1587" y="66"/>
                    <a:pt x="1514" y="99"/>
                    <a:pt x="1479" y="157"/>
                  </a:cubicBezTo>
                  <a:lnTo>
                    <a:pt x="1479" y="157"/>
                  </a:lnTo>
                  <a:cubicBezTo>
                    <a:pt x="1468" y="155"/>
                    <a:pt x="1457" y="154"/>
                    <a:pt x="1445" y="154"/>
                  </a:cubicBezTo>
                  <a:lnTo>
                    <a:pt x="1445" y="154"/>
                  </a:lnTo>
                  <a:cubicBezTo>
                    <a:pt x="1398" y="110"/>
                    <a:pt x="1342" y="73"/>
                    <a:pt x="1277" y="46"/>
                  </a:cubicBezTo>
                  <a:cubicBezTo>
                    <a:pt x="1201" y="31"/>
                    <a:pt x="1125" y="16"/>
                    <a:pt x="1053" y="16"/>
                  </a:cubicBezTo>
                  <a:cubicBezTo>
                    <a:pt x="1016" y="16"/>
                    <a:pt x="980" y="20"/>
                    <a:pt x="945" y="30"/>
                  </a:cubicBezTo>
                  <a:lnTo>
                    <a:pt x="945" y="30"/>
                  </a:lnTo>
                  <a:cubicBezTo>
                    <a:pt x="907" y="11"/>
                    <a:pt x="865" y="1"/>
                    <a:pt x="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5518050" y="2384075"/>
              <a:ext cx="43125" cy="8400"/>
            </a:xfrm>
            <a:custGeom>
              <a:avLst/>
              <a:gdLst/>
              <a:ahLst/>
              <a:cxnLst/>
              <a:rect l="l" t="t" r="r" b="b"/>
              <a:pathLst>
                <a:path w="1725" h="336" extrusionOk="0">
                  <a:moveTo>
                    <a:pt x="1634" y="0"/>
                  </a:moveTo>
                  <a:cubicBezTo>
                    <a:pt x="1250" y="43"/>
                    <a:pt x="925" y="190"/>
                    <a:pt x="577" y="190"/>
                  </a:cubicBezTo>
                  <a:cubicBezTo>
                    <a:pt x="429" y="190"/>
                    <a:pt x="277" y="164"/>
                    <a:pt x="114" y="91"/>
                  </a:cubicBezTo>
                  <a:cubicBezTo>
                    <a:pt x="105" y="87"/>
                    <a:pt x="97" y="85"/>
                    <a:pt x="89" y="85"/>
                  </a:cubicBezTo>
                  <a:cubicBezTo>
                    <a:pt x="39" y="85"/>
                    <a:pt x="1" y="156"/>
                    <a:pt x="53" y="182"/>
                  </a:cubicBezTo>
                  <a:cubicBezTo>
                    <a:pt x="281" y="282"/>
                    <a:pt x="542" y="335"/>
                    <a:pt x="806" y="335"/>
                  </a:cubicBezTo>
                  <a:cubicBezTo>
                    <a:pt x="1104" y="335"/>
                    <a:pt x="1406" y="267"/>
                    <a:pt x="1664" y="122"/>
                  </a:cubicBezTo>
                  <a:cubicBezTo>
                    <a:pt x="1725" y="91"/>
                    <a:pt x="1695" y="0"/>
                    <a:pt x="16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5719225" y="2289225"/>
              <a:ext cx="102500" cy="38025"/>
            </a:xfrm>
            <a:custGeom>
              <a:avLst/>
              <a:gdLst/>
              <a:ahLst/>
              <a:cxnLst/>
              <a:rect l="l" t="t" r="r" b="b"/>
              <a:pathLst>
                <a:path w="4100" h="1521" extrusionOk="0">
                  <a:moveTo>
                    <a:pt x="1322" y="1"/>
                  </a:moveTo>
                  <a:cubicBezTo>
                    <a:pt x="904" y="1"/>
                    <a:pt x="500" y="77"/>
                    <a:pt x="152" y="238"/>
                  </a:cubicBezTo>
                  <a:cubicBezTo>
                    <a:pt x="0" y="299"/>
                    <a:pt x="31" y="511"/>
                    <a:pt x="183" y="542"/>
                  </a:cubicBezTo>
                  <a:cubicBezTo>
                    <a:pt x="502" y="587"/>
                    <a:pt x="821" y="587"/>
                    <a:pt x="1144" y="587"/>
                  </a:cubicBezTo>
                  <a:cubicBezTo>
                    <a:pt x="1467" y="587"/>
                    <a:pt x="1794" y="587"/>
                    <a:pt x="2128" y="633"/>
                  </a:cubicBezTo>
                  <a:cubicBezTo>
                    <a:pt x="2857" y="755"/>
                    <a:pt x="3313" y="1150"/>
                    <a:pt x="3921" y="1514"/>
                  </a:cubicBezTo>
                  <a:cubicBezTo>
                    <a:pt x="3933" y="1518"/>
                    <a:pt x="3946" y="1520"/>
                    <a:pt x="3958" y="1520"/>
                  </a:cubicBezTo>
                  <a:cubicBezTo>
                    <a:pt x="4035" y="1520"/>
                    <a:pt x="4100" y="1441"/>
                    <a:pt x="4073" y="1362"/>
                  </a:cubicBezTo>
                  <a:cubicBezTo>
                    <a:pt x="3569" y="508"/>
                    <a:pt x="2402" y="1"/>
                    <a:pt x="1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5727575" y="2345225"/>
              <a:ext cx="72225" cy="16075"/>
            </a:xfrm>
            <a:custGeom>
              <a:avLst/>
              <a:gdLst/>
              <a:ahLst/>
              <a:cxnLst/>
              <a:rect l="l" t="t" r="r" b="b"/>
              <a:pathLst>
                <a:path w="2889" h="643" extrusionOk="0">
                  <a:moveTo>
                    <a:pt x="880" y="0"/>
                  </a:moveTo>
                  <a:cubicBezTo>
                    <a:pt x="588" y="0"/>
                    <a:pt x="307" y="31"/>
                    <a:pt x="61" y="95"/>
                  </a:cubicBezTo>
                  <a:cubicBezTo>
                    <a:pt x="1" y="125"/>
                    <a:pt x="1" y="186"/>
                    <a:pt x="61" y="217"/>
                  </a:cubicBezTo>
                  <a:cubicBezTo>
                    <a:pt x="456" y="277"/>
                    <a:pt x="882" y="247"/>
                    <a:pt x="1277" y="277"/>
                  </a:cubicBezTo>
                  <a:cubicBezTo>
                    <a:pt x="1824" y="338"/>
                    <a:pt x="2280" y="460"/>
                    <a:pt x="2797" y="642"/>
                  </a:cubicBezTo>
                  <a:cubicBezTo>
                    <a:pt x="2858" y="642"/>
                    <a:pt x="2888" y="551"/>
                    <a:pt x="2827" y="490"/>
                  </a:cubicBezTo>
                  <a:cubicBezTo>
                    <a:pt x="2316" y="171"/>
                    <a:pt x="1566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5732125" y="2347025"/>
              <a:ext cx="47900" cy="43150"/>
            </a:xfrm>
            <a:custGeom>
              <a:avLst/>
              <a:gdLst/>
              <a:ahLst/>
              <a:cxnLst/>
              <a:rect l="l" t="t" r="r" b="b"/>
              <a:pathLst>
                <a:path w="1916" h="1726" extrusionOk="0">
                  <a:moveTo>
                    <a:pt x="1095" y="0"/>
                  </a:moveTo>
                  <a:cubicBezTo>
                    <a:pt x="1049" y="0"/>
                    <a:pt x="1003" y="10"/>
                    <a:pt x="961" y="29"/>
                  </a:cubicBezTo>
                  <a:lnTo>
                    <a:pt x="961" y="29"/>
                  </a:lnTo>
                  <a:cubicBezTo>
                    <a:pt x="923" y="17"/>
                    <a:pt x="885" y="11"/>
                    <a:pt x="846" y="11"/>
                  </a:cubicBezTo>
                  <a:cubicBezTo>
                    <a:pt x="785" y="11"/>
                    <a:pt x="724" y="26"/>
                    <a:pt x="670" y="53"/>
                  </a:cubicBezTo>
                  <a:cubicBezTo>
                    <a:pt x="600" y="80"/>
                    <a:pt x="539" y="117"/>
                    <a:pt x="488" y="160"/>
                  </a:cubicBezTo>
                  <a:lnTo>
                    <a:pt x="488" y="160"/>
                  </a:lnTo>
                  <a:cubicBezTo>
                    <a:pt x="472" y="161"/>
                    <a:pt x="456" y="162"/>
                    <a:pt x="441" y="166"/>
                  </a:cubicBezTo>
                  <a:lnTo>
                    <a:pt x="441" y="166"/>
                  </a:lnTo>
                  <a:cubicBezTo>
                    <a:pt x="409" y="106"/>
                    <a:pt x="341" y="73"/>
                    <a:pt x="272" y="73"/>
                  </a:cubicBezTo>
                  <a:cubicBezTo>
                    <a:pt x="195" y="73"/>
                    <a:pt x="118" y="114"/>
                    <a:pt x="92" y="205"/>
                  </a:cubicBezTo>
                  <a:cubicBezTo>
                    <a:pt x="92" y="205"/>
                    <a:pt x="92" y="205"/>
                    <a:pt x="92" y="205"/>
                  </a:cubicBezTo>
                  <a:lnTo>
                    <a:pt x="92" y="205"/>
                  </a:lnTo>
                  <a:cubicBezTo>
                    <a:pt x="31" y="570"/>
                    <a:pt x="1" y="1026"/>
                    <a:pt x="153" y="1360"/>
                  </a:cubicBezTo>
                  <a:cubicBezTo>
                    <a:pt x="244" y="1634"/>
                    <a:pt x="548" y="1725"/>
                    <a:pt x="822" y="1725"/>
                  </a:cubicBezTo>
                  <a:cubicBezTo>
                    <a:pt x="1521" y="1695"/>
                    <a:pt x="1916" y="1057"/>
                    <a:pt x="1825" y="388"/>
                  </a:cubicBezTo>
                  <a:cubicBezTo>
                    <a:pt x="1825" y="300"/>
                    <a:pt x="1733" y="232"/>
                    <a:pt x="1650" y="232"/>
                  </a:cubicBezTo>
                  <a:cubicBezTo>
                    <a:pt x="1593" y="232"/>
                    <a:pt x="1541" y="263"/>
                    <a:pt x="1524" y="341"/>
                  </a:cubicBezTo>
                  <a:lnTo>
                    <a:pt x="1524" y="341"/>
                  </a:lnTo>
                  <a:cubicBezTo>
                    <a:pt x="1487" y="294"/>
                    <a:pt x="1436" y="262"/>
                    <a:pt x="1381" y="244"/>
                  </a:cubicBezTo>
                  <a:lnTo>
                    <a:pt x="1381" y="244"/>
                  </a:lnTo>
                  <a:cubicBezTo>
                    <a:pt x="1371" y="202"/>
                    <a:pt x="1357" y="159"/>
                    <a:pt x="1338" y="114"/>
                  </a:cubicBezTo>
                  <a:cubicBezTo>
                    <a:pt x="1278" y="38"/>
                    <a:pt x="1186" y="0"/>
                    <a:pt x="10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5732900" y="2384075"/>
              <a:ext cx="43125" cy="8475"/>
            </a:xfrm>
            <a:custGeom>
              <a:avLst/>
              <a:gdLst/>
              <a:ahLst/>
              <a:cxnLst/>
              <a:rect l="l" t="t" r="r" b="b"/>
              <a:pathLst>
                <a:path w="1725" h="339" extrusionOk="0">
                  <a:moveTo>
                    <a:pt x="92" y="0"/>
                  </a:moveTo>
                  <a:cubicBezTo>
                    <a:pt x="31" y="0"/>
                    <a:pt x="0" y="122"/>
                    <a:pt x="61" y="152"/>
                  </a:cubicBezTo>
                  <a:cubicBezTo>
                    <a:pt x="312" y="278"/>
                    <a:pt x="604" y="338"/>
                    <a:pt x="895" y="338"/>
                  </a:cubicBezTo>
                  <a:cubicBezTo>
                    <a:pt x="1166" y="338"/>
                    <a:pt x="1437" y="285"/>
                    <a:pt x="1672" y="182"/>
                  </a:cubicBezTo>
                  <a:cubicBezTo>
                    <a:pt x="1724" y="156"/>
                    <a:pt x="1687" y="85"/>
                    <a:pt x="1636" y="85"/>
                  </a:cubicBezTo>
                  <a:cubicBezTo>
                    <a:pt x="1628" y="85"/>
                    <a:pt x="1620" y="87"/>
                    <a:pt x="1611" y="91"/>
                  </a:cubicBezTo>
                  <a:cubicBezTo>
                    <a:pt x="1457" y="164"/>
                    <a:pt x="1309" y="190"/>
                    <a:pt x="1162" y="190"/>
                  </a:cubicBezTo>
                  <a:cubicBezTo>
                    <a:pt x="815" y="190"/>
                    <a:pt x="476" y="43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5638675" y="2394975"/>
              <a:ext cx="50175" cy="72700"/>
            </a:xfrm>
            <a:custGeom>
              <a:avLst/>
              <a:gdLst/>
              <a:ahLst/>
              <a:cxnLst/>
              <a:rect l="l" t="t" r="r" b="b"/>
              <a:pathLst>
                <a:path w="2007" h="2908" extrusionOk="0">
                  <a:moveTo>
                    <a:pt x="45" y="0"/>
                  </a:moveTo>
                  <a:cubicBezTo>
                    <a:pt x="21" y="0"/>
                    <a:pt x="0" y="15"/>
                    <a:pt x="0" y="50"/>
                  </a:cubicBezTo>
                  <a:cubicBezTo>
                    <a:pt x="0" y="719"/>
                    <a:pt x="335" y="1418"/>
                    <a:pt x="669" y="1996"/>
                  </a:cubicBezTo>
                  <a:cubicBezTo>
                    <a:pt x="973" y="2421"/>
                    <a:pt x="1368" y="2847"/>
                    <a:pt x="1915" y="2908"/>
                  </a:cubicBezTo>
                  <a:cubicBezTo>
                    <a:pt x="1976" y="2908"/>
                    <a:pt x="2006" y="2816"/>
                    <a:pt x="1946" y="2786"/>
                  </a:cubicBezTo>
                  <a:cubicBezTo>
                    <a:pt x="912" y="2300"/>
                    <a:pt x="274" y="1145"/>
                    <a:pt x="91" y="20"/>
                  </a:cubicBezTo>
                  <a:cubicBezTo>
                    <a:pt x="79" y="7"/>
                    <a:pt x="61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5631075" y="2464875"/>
              <a:ext cx="60450" cy="30300"/>
            </a:xfrm>
            <a:custGeom>
              <a:avLst/>
              <a:gdLst/>
              <a:ahLst/>
              <a:cxnLst/>
              <a:rect l="l" t="t" r="r" b="b"/>
              <a:pathLst>
                <a:path w="2418" h="1212" extrusionOk="0">
                  <a:moveTo>
                    <a:pt x="2299" y="0"/>
                  </a:moveTo>
                  <a:cubicBezTo>
                    <a:pt x="2281" y="0"/>
                    <a:pt x="2264" y="6"/>
                    <a:pt x="2250" y="20"/>
                  </a:cubicBezTo>
                  <a:cubicBezTo>
                    <a:pt x="1915" y="294"/>
                    <a:pt x="1611" y="537"/>
                    <a:pt x="1247" y="719"/>
                  </a:cubicBezTo>
                  <a:cubicBezTo>
                    <a:pt x="851" y="902"/>
                    <a:pt x="487" y="963"/>
                    <a:pt x="61" y="1084"/>
                  </a:cubicBezTo>
                  <a:cubicBezTo>
                    <a:pt x="0" y="1084"/>
                    <a:pt x="31" y="1175"/>
                    <a:pt x="91" y="1206"/>
                  </a:cubicBezTo>
                  <a:cubicBezTo>
                    <a:pt x="141" y="1209"/>
                    <a:pt x="190" y="1211"/>
                    <a:pt x="240" y="1211"/>
                  </a:cubicBezTo>
                  <a:cubicBezTo>
                    <a:pt x="1030" y="1211"/>
                    <a:pt x="1942" y="769"/>
                    <a:pt x="2371" y="112"/>
                  </a:cubicBezTo>
                  <a:cubicBezTo>
                    <a:pt x="2418" y="65"/>
                    <a:pt x="2357" y="0"/>
                    <a:pt x="2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5572000" y="2544250"/>
              <a:ext cx="135075" cy="34750"/>
            </a:xfrm>
            <a:custGeom>
              <a:avLst/>
              <a:gdLst/>
              <a:ahLst/>
              <a:cxnLst/>
              <a:rect l="l" t="t" r="r" b="b"/>
              <a:pathLst>
                <a:path w="5403" h="1390" extrusionOk="0">
                  <a:moveTo>
                    <a:pt x="89" y="0"/>
                  </a:moveTo>
                  <a:cubicBezTo>
                    <a:pt x="39" y="0"/>
                    <a:pt x="1" y="72"/>
                    <a:pt x="53" y="98"/>
                  </a:cubicBezTo>
                  <a:cubicBezTo>
                    <a:pt x="1001" y="919"/>
                    <a:pt x="2371" y="1390"/>
                    <a:pt x="3689" y="1390"/>
                  </a:cubicBezTo>
                  <a:cubicBezTo>
                    <a:pt x="4274" y="1390"/>
                    <a:pt x="4849" y="1297"/>
                    <a:pt x="5372" y="1101"/>
                  </a:cubicBezTo>
                  <a:cubicBezTo>
                    <a:pt x="5403" y="1101"/>
                    <a:pt x="5403" y="1040"/>
                    <a:pt x="5372" y="1040"/>
                  </a:cubicBezTo>
                  <a:cubicBezTo>
                    <a:pt x="4936" y="1086"/>
                    <a:pt x="4525" y="1111"/>
                    <a:pt x="4132" y="1111"/>
                  </a:cubicBezTo>
                  <a:cubicBezTo>
                    <a:pt x="2716" y="1111"/>
                    <a:pt x="1517" y="791"/>
                    <a:pt x="114" y="7"/>
                  </a:cubicBezTo>
                  <a:cubicBezTo>
                    <a:pt x="106" y="2"/>
                    <a:pt x="97" y="0"/>
                    <a:pt x="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5552800" y="2528300"/>
              <a:ext cx="13500" cy="14350"/>
            </a:xfrm>
            <a:custGeom>
              <a:avLst/>
              <a:gdLst/>
              <a:ahLst/>
              <a:cxnLst/>
              <a:rect l="l" t="t" r="r" b="b"/>
              <a:pathLst>
                <a:path w="540" h="574" extrusionOk="0">
                  <a:moveTo>
                    <a:pt x="480" y="0"/>
                  </a:moveTo>
                  <a:cubicBezTo>
                    <a:pt x="473" y="0"/>
                    <a:pt x="465" y="2"/>
                    <a:pt x="456" y="6"/>
                  </a:cubicBezTo>
                  <a:cubicBezTo>
                    <a:pt x="244" y="37"/>
                    <a:pt x="1" y="310"/>
                    <a:pt x="61" y="523"/>
                  </a:cubicBezTo>
                  <a:cubicBezTo>
                    <a:pt x="79" y="559"/>
                    <a:pt x="107" y="573"/>
                    <a:pt x="128" y="573"/>
                  </a:cubicBezTo>
                  <a:cubicBezTo>
                    <a:pt x="142" y="573"/>
                    <a:pt x="153" y="566"/>
                    <a:pt x="153" y="553"/>
                  </a:cubicBezTo>
                  <a:cubicBezTo>
                    <a:pt x="213" y="462"/>
                    <a:pt x="244" y="371"/>
                    <a:pt x="274" y="310"/>
                  </a:cubicBezTo>
                  <a:cubicBezTo>
                    <a:pt x="335" y="219"/>
                    <a:pt x="426" y="158"/>
                    <a:pt x="487" y="97"/>
                  </a:cubicBezTo>
                  <a:cubicBezTo>
                    <a:pt x="539" y="71"/>
                    <a:pt x="524" y="0"/>
                    <a:pt x="4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5597875" y="2598075"/>
              <a:ext cx="79575" cy="10950"/>
            </a:xfrm>
            <a:custGeom>
              <a:avLst/>
              <a:gdLst/>
              <a:ahLst/>
              <a:cxnLst/>
              <a:rect l="l" t="t" r="r" b="b"/>
              <a:pathLst>
                <a:path w="3183" h="438" extrusionOk="0">
                  <a:moveTo>
                    <a:pt x="1672" y="0"/>
                  </a:moveTo>
                  <a:cubicBezTo>
                    <a:pt x="1122" y="0"/>
                    <a:pt x="563" y="100"/>
                    <a:pt x="82" y="224"/>
                  </a:cubicBezTo>
                  <a:cubicBezTo>
                    <a:pt x="1" y="251"/>
                    <a:pt x="40" y="351"/>
                    <a:pt x="93" y="351"/>
                  </a:cubicBezTo>
                  <a:cubicBezTo>
                    <a:pt x="99" y="351"/>
                    <a:pt x="106" y="349"/>
                    <a:pt x="112" y="346"/>
                  </a:cubicBezTo>
                  <a:cubicBezTo>
                    <a:pt x="563" y="271"/>
                    <a:pt x="992" y="216"/>
                    <a:pt x="1435" y="216"/>
                  </a:cubicBezTo>
                  <a:cubicBezTo>
                    <a:pt x="1531" y="216"/>
                    <a:pt x="1627" y="219"/>
                    <a:pt x="1723" y="224"/>
                  </a:cubicBezTo>
                  <a:cubicBezTo>
                    <a:pt x="2210" y="255"/>
                    <a:pt x="2666" y="407"/>
                    <a:pt x="3122" y="437"/>
                  </a:cubicBezTo>
                  <a:cubicBezTo>
                    <a:pt x="3182" y="437"/>
                    <a:pt x="3182" y="376"/>
                    <a:pt x="3152" y="346"/>
                  </a:cubicBezTo>
                  <a:cubicBezTo>
                    <a:pt x="2720" y="93"/>
                    <a:pt x="2200" y="0"/>
                    <a:pt x="16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5274175" y="2915875"/>
              <a:ext cx="103875" cy="376650"/>
            </a:xfrm>
            <a:custGeom>
              <a:avLst/>
              <a:gdLst/>
              <a:ahLst/>
              <a:cxnLst/>
              <a:rect l="l" t="t" r="r" b="b"/>
              <a:pathLst>
                <a:path w="4155" h="15066" extrusionOk="0">
                  <a:moveTo>
                    <a:pt x="122" y="0"/>
                  </a:moveTo>
                  <a:cubicBezTo>
                    <a:pt x="64" y="0"/>
                    <a:pt x="0" y="99"/>
                    <a:pt x="82" y="127"/>
                  </a:cubicBezTo>
                  <a:cubicBezTo>
                    <a:pt x="2544" y="1525"/>
                    <a:pt x="2908" y="4777"/>
                    <a:pt x="3303" y="7330"/>
                  </a:cubicBezTo>
                  <a:cubicBezTo>
                    <a:pt x="3668" y="9884"/>
                    <a:pt x="3699" y="12376"/>
                    <a:pt x="3607" y="14929"/>
                  </a:cubicBezTo>
                  <a:cubicBezTo>
                    <a:pt x="3607" y="15020"/>
                    <a:pt x="3676" y="15066"/>
                    <a:pt x="3748" y="15066"/>
                  </a:cubicBezTo>
                  <a:cubicBezTo>
                    <a:pt x="3820" y="15066"/>
                    <a:pt x="3896" y="15020"/>
                    <a:pt x="3911" y="14929"/>
                  </a:cubicBezTo>
                  <a:cubicBezTo>
                    <a:pt x="4155" y="11920"/>
                    <a:pt x="3911" y="8850"/>
                    <a:pt x="3334" y="5871"/>
                  </a:cubicBezTo>
                  <a:cubicBezTo>
                    <a:pt x="2908" y="3592"/>
                    <a:pt x="2392" y="1160"/>
                    <a:pt x="142" y="5"/>
                  </a:cubicBez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5826575" y="2826775"/>
              <a:ext cx="155600" cy="438225"/>
            </a:xfrm>
            <a:custGeom>
              <a:avLst/>
              <a:gdLst/>
              <a:ahLst/>
              <a:cxnLst/>
              <a:rect l="l" t="t" r="r" b="b"/>
              <a:pathLst>
                <a:path w="6224" h="17529" extrusionOk="0">
                  <a:moveTo>
                    <a:pt x="52" y="0"/>
                  </a:moveTo>
                  <a:cubicBezTo>
                    <a:pt x="25" y="0"/>
                    <a:pt x="1" y="22"/>
                    <a:pt x="22" y="43"/>
                  </a:cubicBezTo>
                  <a:cubicBezTo>
                    <a:pt x="1481" y="2687"/>
                    <a:pt x="2454" y="5514"/>
                    <a:pt x="3791" y="8189"/>
                  </a:cubicBezTo>
                  <a:cubicBezTo>
                    <a:pt x="5311" y="11198"/>
                    <a:pt x="5980" y="14086"/>
                    <a:pt x="5919" y="17460"/>
                  </a:cubicBezTo>
                  <a:cubicBezTo>
                    <a:pt x="5919" y="17505"/>
                    <a:pt x="5942" y="17528"/>
                    <a:pt x="5965" y="17528"/>
                  </a:cubicBezTo>
                  <a:cubicBezTo>
                    <a:pt x="5988" y="17528"/>
                    <a:pt x="6010" y="17505"/>
                    <a:pt x="6010" y="17460"/>
                  </a:cubicBezTo>
                  <a:cubicBezTo>
                    <a:pt x="6223" y="14633"/>
                    <a:pt x="5919" y="11897"/>
                    <a:pt x="4703" y="9314"/>
                  </a:cubicBezTo>
                  <a:cubicBezTo>
                    <a:pt x="3214" y="6183"/>
                    <a:pt x="1968" y="2931"/>
                    <a:pt x="83" y="13"/>
                  </a:cubicBezTo>
                  <a:cubicBezTo>
                    <a:pt x="74" y="4"/>
                    <a:pt x="63" y="0"/>
                    <a:pt x="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5366925" y="2794275"/>
              <a:ext cx="59000" cy="414650"/>
            </a:xfrm>
            <a:custGeom>
              <a:avLst/>
              <a:gdLst/>
              <a:ahLst/>
              <a:cxnLst/>
              <a:rect l="l" t="t" r="r" b="b"/>
              <a:pathLst>
                <a:path w="2360" h="16586" extrusionOk="0">
                  <a:moveTo>
                    <a:pt x="120" y="0"/>
                  </a:moveTo>
                  <a:cubicBezTo>
                    <a:pt x="63" y="0"/>
                    <a:pt x="0" y="52"/>
                    <a:pt x="19" y="127"/>
                  </a:cubicBezTo>
                  <a:cubicBezTo>
                    <a:pt x="1144" y="5720"/>
                    <a:pt x="1539" y="10857"/>
                    <a:pt x="475" y="16480"/>
                  </a:cubicBezTo>
                  <a:cubicBezTo>
                    <a:pt x="455" y="16539"/>
                    <a:pt x="513" y="16586"/>
                    <a:pt x="564" y="16586"/>
                  </a:cubicBezTo>
                  <a:cubicBezTo>
                    <a:pt x="591" y="16586"/>
                    <a:pt x="616" y="16573"/>
                    <a:pt x="627" y="16541"/>
                  </a:cubicBezTo>
                  <a:cubicBezTo>
                    <a:pt x="2359" y="11313"/>
                    <a:pt x="1508" y="5264"/>
                    <a:pt x="201" y="66"/>
                  </a:cubicBezTo>
                  <a:cubicBezTo>
                    <a:pt x="190" y="20"/>
                    <a:pt x="156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5406375" y="2781625"/>
              <a:ext cx="392375" cy="156775"/>
            </a:xfrm>
            <a:custGeom>
              <a:avLst/>
              <a:gdLst/>
              <a:ahLst/>
              <a:cxnLst/>
              <a:rect l="l" t="t" r="r" b="b"/>
              <a:pathLst>
                <a:path w="15695" h="6271" extrusionOk="0">
                  <a:moveTo>
                    <a:pt x="75" y="0"/>
                  </a:moveTo>
                  <a:cubicBezTo>
                    <a:pt x="39" y="0"/>
                    <a:pt x="0" y="43"/>
                    <a:pt x="22" y="86"/>
                  </a:cubicBezTo>
                  <a:cubicBezTo>
                    <a:pt x="2058" y="3126"/>
                    <a:pt x="4338" y="5831"/>
                    <a:pt x="8228" y="6226"/>
                  </a:cubicBezTo>
                  <a:cubicBezTo>
                    <a:pt x="8529" y="6256"/>
                    <a:pt x="8836" y="6271"/>
                    <a:pt x="9147" y="6271"/>
                  </a:cubicBezTo>
                  <a:cubicBezTo>
                    <a:pt x="12011" y="6271"/>
                    <a:pt x="15154" y="4981"/>
                    <a:pt x="15675" y="1910"/>
                  </a:cubicBezTo>
                  <a:cubicBezTo>
                    <a:pt x="15694" y="1797"/>
                    <a:pt x="15585" y="1719"/>
                    <a:pt x="15492" y="1719"/>
                  </a:cubicBezTo>
                  <a:cubicBezTo>
                    <a:pt x="15435" y="1719"/>
                    <a:pt x="15383" y="1749"/>
                    <a:pt x="15371" y="1819"/>
                  </a:cubicBezTo>
                  <a:cubicBezTo>
                    <a:pt x="14891" y="4800"/>
                    <a:pt x="11976" y="5974"/>
                    <a:pt x="9214" y="5974"/>
                  </a:cubicBezTo>
                  <a:cubicBezTo>
                    <a:pt x="8484" y="5974"/>
                    <a:pt x="7765" y="5892"/>
                    <a:pt x="7104" y="5740"/>
                  </a:cubicBezTo>
                  <a:cubicBezTo>
                    <a:pt x="3973" y="5010"/>
                    <a:pt x="1937" y="2518"/>
                    <a:pt x="113" y="25"/>
                  </a:cubicBezTo>
                  <a:cubicBezTo>
                    <a:pt x="104" y="8"/>
                    <a:pt x="90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5581750" y="2547550"/>
              <a:ext cx="109375" cy="25925"/>
            </a:xfrm>
            <a:custGeom>
              <a:avLst/>
              <a:gdLst/>
              <a:ahLst/>
              <a:cxnLst/>
              <a:rect l="l" t="t" r="r" b="b"/>
              <a:pathLst>
                <a:path w="4375" h="1037" extrusionOk="0">
                  <a:moveTo>
                    <a:pt x="2794" y="0"/>
                  </a:moveTo>
                  <a:cubicBezTo>
                    <a:pt x="2098" y="0"/>
                    <a:pt x="1306" y="141"/>
                    <a:pt x="702" y="141"/>
                  </a:cubicBezTo>
                  <a:cubicBezTo>
                    <a:pt x="462" y="141"/>
                    <a:pt x="252" y="119"/>
                    <a:pt x="89" y="57"/>
                  </a:cubicBezTo>
                  <a:cubicBezTo>
                    <a:pt x="82" y="54"/>
                    <a:pt x="76" y="52"/>
                    <a:pt x="70" y="52"/>
                  </a:cubicBezTo>
                  <a:cubicBezTo>
                    <a:pt x="22" y="52"/>
                    <a:pt x="1" y="151"/>
                    <a:pt x="28" y="178"/>
                  </a:cubicBezTo>
                  <a:lnTo>
                    <a:pt x="58" y="178"/>
                  </a:lnTo>
                  <a:cubicBezTo>
                    <a:pt x="247" y="317"/>
                    <a:pt x="523" y="363"/>
                    <a:pt x="843" y="363"/>
                  </a:cubicBezTo>
                  <a:cubicBezTo>
                    <a:pt x="1470" y="363"/>
                    <a:pt x="2271" y="187"/>
                    <a:pt x="2935" y="187"/>
                  </a:cubicBezTo>
                  <a:cubicBezTo>
                    <a:pt x="3567" y="187"/>
                    <a:pt x="4075" y="346"/>
                    <a:pt x="4192" y="969"/>
                  </a:cubicBezTo>
                  <a:cubicBezTo>
                    <a:pt x="4204" y="1017"/>
                    <a:pt x="4236" y="1037"/>
                    <a:pt x="4270" y="1037"/>
                  </a:cubicBezTo>
                  <a:cubicBezTo>
                    <a:pt x="4320" y="1037"/>
                    <a:pt x="4375" y="993"/>
                    <a:pt x="4375" y="938"/>
                  </a:cubicBezTo>
                  <a:cubicBezTo>
                    <a:pt x="4239" y="179"/>
                    <a:pt x="3577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5582650" y="2552450"/>
              <a:ext cx="106950" cy="38400"/>
            </a:xfrm>
            <a:custGeom>
              <a:avLst/>
              <a:gdLst/>
              <a:ahLst/>
              <a:cxnLst/>
              <a:rect l="l" t="t" r="r" b="b"/>
              <a:pathLst>
                <a:path w="4278" h="1536" extrusionOk="0">
                  <a:moveTo>
                    <a:pt x="52" y="0"/>
                  </a:moveTo>
                  <a:cubicBezTo>
                    <a:pt x="25" y="0"/>
                    <a:pt x="1" y="22"/>
                    <a:pt x="22" y="43"/>
                  </a:cubicBezTo>
                  <a:cubicBezTo>
                    <a:pt x="351" y="1047"/>
                    <a:pt x="1381" y="1536"/>
                    <a:pt x="2408" y="1536"/>
                  </a:cubicBezTo>
                  <a:cubicBezTo>
                    <a:pt x="3091" y="1536"/>
                    <a:pt x="3774" y="1319"/>
                    <a:pt x="4247" y="894"/>
                  </a:cubicBezTo>
                  <a:cubicBezTo>
                    <a:pt x="4278" y="894"/>
                    <a:pt x="4247" y="864"/>
                    <a:pt x="4217" y="864"/>
                  </a:cubicBezTo>
                  <a:cubicBezTo>
                    <a:pt x="3616" y="1080"/>
                    <a:pt x="3073" y="1353"/>
                    <a:pt x="2436" y="1353"/>
                  </a:cubicBezTo>
                  <a:cubicBezTo>
                    <a:pt x="2267" y="1353"/>
                    <a:pt x="2092" y="1334"/>
                    <a:pt x="1907" y="1289"/>
                  </a:cubicBezTo>
                  <a:cubicBezTo>
                    <a:pt x="1208" y="1107"/>
                    <a:pt x="539" y="560"/>
                    <a:pt x="83" y="13"/>
                  </a:cubicBezTo>
                  <a:cubicBezTo>
                    <a:pt x="74" y="4"/>
                    <a:pt x="63" y="0"/>
                    <a:pt x="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4391675" y="2040625"/>
              <a:ext cx="1299350" cy="1739800"/>
            </a:xfrm>
            <a:custGeom>
              <a:avLst/>
              <a:gdLst/>
              <a:ahLst/>
              <a:cxnLst/>
              <a:rect l="l" t="t" r="r" b="b"/>
              <a:pathLst>
                <a:path w="51974" h="69592" extrusionOk="0">
                  <a:moveTo>
                    <a:pt x="4621" y="43465"/>
                  </a:moveTo>
                  <a:cubicBezTo>
                    <a:pt x="4621" y="44042"/>
                    <a:pt x="4682" y="44620"/>
                    <a:pt x="4743" y="45197"/>
                  </a:cubicBezTo>
                  <a:cubicBezTo>
                    <a:pt x="4621" y="45289"/>
                    <a:pt x="4530" y="45410"/>
                    <a:pt x="4439" y="45532"/>
                  </a:cubicBezTo>
                  <a:cubicBezTo>
                    <a:pt x="4499" y="44863"/>
                    <a:pt x="4560" y="44164"/>
                    <a:pt x="4621" y="43465"/>
                  </a:cubicBezTo>
                  <a:close/>
                  <a:moveTo>
                    <a:pt x="15874" y="0"/>
                  </a:moveTo>
                  <a:cubicBezTo>
                    <a:pt x="14869" y="0"/>
                    <a:pt x="13904" y="143"/>
                    <a:pt x="13101" y="486"/>
                  </a:cubicBezTo>
                  <a:cubicBezTo>
                    <a:pt x="13010" y="486"/>
                    <a:pt x="12889" y="516"/>
                    <a:pt x="12828" y="638"/>
                  </a:cubicBezTo>
                  <a:lnTo>
                    <a:pt x="12798" y="638"/>
                  </a:lnTo>
                  <a:cubicBezTo>
                    <a:pt x="12767" y="638"/>
                    <a:pt x="12737" y="668"/>
                    <a:pt x="12706" y="698"/>
                  </a:cubicBezTo>
                  <a:cubicBezTo>
                    <a:pt x="12615" y="729"/>
                    <a:pt x="12585" y="790"/>
                    <a:pt x="12585" y="820"/>
                  </a:cubicBezTo>
                  <a:cubicBezTo>
                    <a:pt x="12007" y="1154"/>
                    <a:pt x="10791" y="1033"/>
                    <a:pt x="10214" y="1397"/>
                  </a:cubicBezTo>
                  <a:cubicBezTo>
                    <a:pt x="9515" y="1853"/>
                    <a:pt x="9241" y="2583"/>
                    <a:pt x="8998" y="3343"/>
                  </a:cubicBezTo>
                  <a:cubicBezTo>
                    <a:pt x="8542" y="4711"/>
                    <a:pt x="8056" y="6291"/>
                    <a:pt x="7782" y="7841"/>
                  </a:cubicBezTo>
                  <a:cubicBezTo>
                    <a:pt x="7022" y="8206"/>
                    <a:pt x="6110" y="8601"/>
                    <a:pt x="5259" y="9118"/>
                  </a:cubicBezTo>
                  <a:cubicBezTo>
                    <a:pt x="4530" y="9240"/>
                    <a:pt x="3892" y="9756"/>
                    <a:pt x="3436" y="10425"/>
                  </a:cubicBezTo>
                  <a:cubicBezTo>
                    <a:pt x="2858" y="10638"/>
                    <a:pt x="2463" y="11185"/>
                    <a:pt x="2341" y="11793"/>
                  </a:cubicBezTo>
                  <a:cubicBezTo>
                    <a:pt x="2159" y="12492"/>
                    <a:pt x="2493" y="13039"/>
                    <a:pt x="2858" y="13586"/>
                  </a:cubicBezTo>
                  <a:cubicBezTo>
                    <a:pt x="3192" y="14711"/>
                    <a:pt x="4165" y="15562"/>
                    <a:pt x="5290" y="15866"/>
                  </a:cubicBezTo>
                  <a:cubicBezTo>
                    <a:pt x="5960" y="16351"/>
                    <a:pt x="6701" y="16661"/>
                    <a:pt x="7405" y="16661"/>
                  </a:cubicBezTo>
                  <a:cubicBezTo>
                    <a:pt x="7627" y="16661"/>
                    <a:pt x="7845" y="16630"/>
                    <a:pt x="8056" y="16565"/>
                  </a:cubicBezTo>
                  <a:cubicBezTo>
                    <a:pt x="8937" y="17416"/>
                    <a:pt x="9241" y="19452"/>
                    <a:pt x="9636" y="20516"/>
                  </a:cubicBezTo>
                  <a:cubicBezTo>
                    <a:pt x="10123" y="21823"/>
                    <a:pt x="10305" y="23070"/>
                    <a:pt x="10670" y="24407"/>
                  </a:cubicBezTo>
                  <a:cubicBezTo>
                    <a:pt x="11217" y="26595"/>
                    <a:pt x="12190" y="28419"/>
                    <a:pt x="14105" y="29453"/>
                  </a:cubicBezTo>
                  <a:cubicBezTo>
                    <a:pt x="13649" y="29969"/>
                    <a:pt x="13375" y="30638"/>
                    <a:pt x="13193" y="31337"/>
                  </a:cubicBezTo>
                  <a:cubicBezTo>
                    <a:pt x="11855" y="31823"/>
                    <a:pt x="10487" y="32279"/>
                    <a:pt x="9150" y="32796"/>
                  </a:cubicBezTo>
                  <a:cubicBezTo>
                    <a:pt x="7752" y="33343"/>
                    <a:pt x="6506" y="34073"/>
                    <a:pt x="5624" y="35349"/>
                  </a:cubicBezTo>
                  <a:cubicBezTo>
                    <a:pt x="4591" y="36930"/>
                    <a:pt x="4256" y="38875"/>
                    <a:pt x="3983" y="40699"/>
                  </a:cubicBezTo>
                  <a:cubicBezTo>
                    <a:pt x="3740" y="42310"/>
                    <a:pt x="3071" y="44681"/>
                    <a:pt x="3922" y="46140"/>
                  </a:cubicBezTo>
                  <a:cubicBezTo>
                    <a:pt x="3922" y="46140"/>
                    <a:pt x="3922" y="46170"/>
                    <a:pt x="3952" y="46170"/>
                  </a:cubicBezTo>
                  <a:cubicBezTo>
                    <a:pt x="2919" y="47568"/>
                    <a:pt x="2037" y="49392"/>
                    <a:pt x="2372" y="50942"/>
                  </a:cubicBezTo>
                  <a:cubicBezTo>
                    <a:pt x="2372" y="51003"/>
                    <a:pt x="2402" y="51033"/>
                    <a:pt x="2433" y="51064"/>
                  </a:cubicBezTo>
                  <a:cubicBezTo>
                    <a:pt x="2037" y="51793"/>
                    <a:pt x="1673" y="52523"/>
                    <a:pt x="1460" y="53313"/>
                  </a:cubicBezTo>
                  <a:cubicBezTo>
                    <a:pt x="1430" y="53313"/>
                    <a:pt x="1369" y="53374"/>
                    <a:pt x="1338" y="53435"/>
                  </a:cubicBezTo>
                  <a:cubicBezTo>
                    <a:pt x="31" y="56383"/>
                    <a:pt x="1" y="60973"/>
                    <a:pt x="1612" y="63830"/>
                  </a:cubicBezTo>
                  <a:cubicBezTo>
                    <a:pt x="3314" y="66870"/>
                    <a:pt x="7205" y="68876"/>
                    <a:pt x="10548" y="69301"/>
                  </a:cubicBezTo>
                  <a:cubicBezTo>
                    <a:pt x="12141" y="69516"/>
                    <a:pt x="13758" y="69592"/>
                    <a:pt x="15382" y="69592"/>
                  </a:cubicBezTo>
                  <a:cubicBezTo>
                    <a:pt x="18129" y="69592"/>
                    <a:pt x="20895" y="69374"/>
                    <a:pt x="23588" y="69240"/>
                  </a:cubicBezTo>
                  <a:cubicBezTo>
                    <a:pt x="28451" y="68997"/>
                    <a:pt x="33284" y="68632"/>
                    <a:pt x="38148" y="68207"/>
                  </a:cubicBezTo>
                  <a:cubicBezTo>
                    <a:pt x="38330" y="68207"/>
                    <a:pt x="38451" y="68085"/>
                    <a:pt x="38512" y="67933"/>
                  </a:cubicBezTo>
                  <a:cubicBezTo>
                    <a:pt x="40397" y="67994"/>
                    <a:pt x="42281" y="68268"/>
                    <a:pt x="44166" y="68298"/>
                  </a:cubicBezTo>
                  <a:cubicBezTo>
                    <a:pt x="44278" y="68300"/>
                    <a:pt x="44391" y="68300"/>
                    <a:pt x="44504" y="68300"/>
                  </a:cubicBezTo>
                  <a:cubicBezTo>
                    <a:pt x="45405" y="68300"/>
                    <a:pt x="46321" y="68260"/>
                    <a:pt x="47232" y="68260"/>
                  </a:cubicBezTo>
                  <a:cubicBezTo>
                    <a:pt x="48676" y="68260"/>
                    <a:pt x="50110" y="68360"/>
                    <a:pt x="51461" y="68876"/>
                  </a:cubicBezTo>
                  <a:cubicBezTo>
                    <a:pt x="51492" y="68889"/>
                    <a:pt x="51525" y="68895"/>
                    <a:pt x="51559" y="68895"/>
                  </a:cubicBezTo>
                  <a:cubicBezTo>
                    <a:pt x="51756" y="68895"/>
                    <a:pt x="51973" y="68688"/>
                    <a:pt x="51947" y="68480"/>
                  </a:cubicBezTo>
                  <a:cubicBezTo>
                    <a:pt x="51917" y="68085"/>
                    <a:pt x="51795" y="67721"/>
                    <a:pt x="51643" y="67356"/>
                  </a:cubicBezTo>
                  <a:cubicBezTo>
                    <a:pt x="51674" y="66201"/>
                    <a:pt x="51400" y="65015"/>
                    <a:pt x="51157" y="63860"/>
                  </a:cubicBezTo>
                  <a:cubicBezTo>
                    <a:pt x="51248" y="61824"/>
                    <a:pt x="50883" y="59635"/>
                    <a:pt x="50701" y="57660"/>
                  </a:cubicBezTo>
                  <a:cubicBezTo>
                    <a:pt x="50853" y="56261"/>
                    <a:pt x="50731" y="54802"/>
                    <a:pt x="50640" y="53435"/>
                  </a:cubicBezTo>
                  <a:cubicBezTo>
                    <a:pt x="50579" y="51945"/>
                    <a:pt x="50519" y="50426"/>
                    <a:pt x="50336" y="48967"/>
                  </a:cubicBezTo>
                  <a:cubicBezTo>
                    <a:pt x="50336" y="48845"/>
                    <a:pt x="50306" y="48723"/>
                    <a:pt x="50306" y="48602"/>
                  </a:cubicBezTo>
                  <a:cubicBezTo>
                    <a:pt x="50367" y="48511"/>
                    <a:pt x="50397" y="48450"/>
                    <a:pt x="50367" y="48328"/>
                  </a:cubicBezTo>
                  <a:cubicBezTo>
                    <a:pt x="50336" y="47842"/>
                    <a:pt x="50306" y="47386"/>
                    <a:pt x="50245" y="46900"/>
                  </a:cubicBezTo>
                  <a:cubicBezTo>
                    <a:pt x="49911" y="43495"/>
                    <a:pt x="49272" y="40061"/>
                    <a:pt x="46476" y="37781"/>
                  </a:cubicBezTo>
                  <a:cubicBezTo>
                    <a:pt x="44956" y="36504"/>
                    <a:pt x="43072" y="35744"/>
                    <a:pt x="41309" y="34802"/>
                  </a:cubicBezTo>
                  <a:cubicBezTo>
                    <a:pt x="40762" y="34529"/>
                    <a:pt x="40245" y="34255"/>
                    <a:pt x="39698" y="33982"/>
                  </a:cubicBezTo>
                  <a:cubicBezTo>
                    <a:pt x="38877" y="33039"/>
                    <a:pt x="37874" y="32462"/>
                    <a:pt x="36689" y="31884"/>
                  </a:cubicBezTo>
                  <a:cubicBezTo>
                    <a:pt x="35290" y="31185"/>
                    <a:pt x="33771" y="30456"/>
                    <a:pt x="32220" y="30000"/>
                  </a:cubicBezTo>
                  <a:cubicBezTo>
                    <a:pt x="31369" y="29118"/>
                    <a:pt x="30245" y="28176"/>
                    <a:pt x="29059" y="27568"/>
                  </a:cubicBezTo>
                  <a:cubicBezTo>
                    <a:pt x="29059" y="27538"/>
                    <a:pt x="29059" y="27507"/>
                    <a:pt x="29059" y="27446"/>
                  </a:cubicBezTo>
                  <a:cubicBezTo>
                    <a:pt x="28886" y="26839"/>
                    <a:pt x="28272" y="26287"/>
                    <a:pt x="27585" y="26287"/>
                  </a:cubicBezTo>
                  <a:cubicBezTo>
                    <a:pt x="27550" y="26287"/>
                    <a:pt x="27514" y="26288"/>
                    <a:pt x="27479" y="26291"/>
                  </a:cubicBezTo>
                  <a:cubicBezTo>
                    <a:pt x="27418" y="26291"/>
                    <a:pt x="27357" y="26322"/>
                    <a:pt x="27296" y="26383"/>
                  </a:cubicBezTo>
                  <a:cubicBezTo>
                    <a:pt x="27266" y="26322"/>
                    <a:pt x="27266" y="26291"/>
                    <a:pt x="27235" y="26261"/>
                  </a:cubicBezTo>
                  <a:cubicBezTo>
                    <a:pt x="27235" y="26079"/>
                    <a:pt x="27205" y="25896"/>
                    <a:pt x="27144" y="25775"/>
                  </a:cubicBezTo>
                  <a:cubicBezTo>
                    <a:pt x="27023" y="25501"/>
                    <a:pt x="26840" y="25258"/>
                    <a:pt x="26597" y="25136"/>
                  </a:cubicBezTo>
                  <a:lnTo>
                    <a:pt x="26536" y="25136"/>
                  </a:lnTo>
                  <a:cubicBezTo>
                    <a:pt x="26628" y="23617"/>
                    <a:pt x="26567" y="22066"/>
                    <a:pt x="26476" y="20547"/>
                  </a:cubicBezTo>
                  <a:cubicBezTo>
                    <a:pt x="26536" y="20547"/>
                    <a:pt x="26597" y="20560"/>
                    <a:pt x="26649" y="20560"/>
                  </a:cubicBezTo>
                  <a:cubicBezTo>
                    <a:pt x="26675" y="20560"/>
                    <a:pt x="26698" y="20557"/>
                    <a:pt x="26719" y="20547"/>
                  </a:cubicBezTo>
                  <a:cubicBezTo>
                    <a:pt x="27053" y="20547"/>
                    <a:pt x="27387" y="20395"/>
                    <a:pt x="27631" y="20243"/>
                  </a:cubicBezTo>
                  <a:cubicBezTo>
                    <a:pt x="28330" y="19787"/>
                    <a:pt x="28694" y="18996"/>
                    <a:pt x="28816" y="18206"/>
                  </a:cubicBezTo>
                  <a:cubicBezTo>
                    <a:pt x="28938" y="17325"/>
                    <a:pt x="28634" y="16504"/>
                    <a:pt x="28117" y="15775"/>
                  </a:cubicBezTo>
                  <a:cubicBezTo>
                    <a:pt x="27783" y="15319"/>
                    <a:pt x="27205" y="15167"/>
                    <a:pt x="26597" y="15167"/>
                  </a:cubicBezTo>
                  <a:cubicBezTo>
                    <a:pt x="26628" y="15045"/>
                    <a:pt x="26628" y="14893"/>
                    <a:pt x="26628" y="14772"/>
                  </a:cubicBezTo>
                  <a:cubicBezTo>
                    <a:pt x="28725" y="14103"/>
                    <a:pt x="32129" y="12553"/>
                    <a:pt x="32099" y="10212"/>
                  </a:cubicBezTo>
                  <a:cubicBezTo>
                    <a:pt x="32068" y="9179"/>
                    <a:pt x="31035" y="8236"/>
                    <a:pt x="30275" y="7598"/>
                  </a:cubicBezTo>
                  <a:cubicBezTo>
                    <a:pt x="28998" y="6565"/>
                    <a:pt x="26780" y="6413"/>
                    <a:pt x="25199" y="6048"/>
                  </a:cubicBezTo>
                  <a:cubicBezTo>
                    <a:pt x="24773" y="3677"/>
                    <a:pt x="23375" y="2097"/>
                    <a:pt x="21065" y="1094"/>
                  </a:cubicBezTo>
                  <a:cubicBezTo>
                    <a:pt x="19707" y="483"/>
                    <a:pt x="17723" y="0"/>
                    <a:pt x="158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4838500" y="2440300"/>
              <a:ext cx="106400" cy="106400"/>
            </a:xfrm>
            <a:custGeom>
              <a:avLst/>
              <a:gdLst/>
              <a:ahLst/>
              <a:cxnLst/>
              <a:rect l="l" t="t" r="r" b="b"/>
              <a:pathLst>
                <a:path w="4256" h="4256" extrusionOk="0">
                  <a:moveTo>
                    <a:pt x="2128" y="0"/>
                  </a:moveTo>
                  <a:cubicBezTo>
                    <a:pt x="943" y="0"/>
                    <a:pt x="1" y="943"/>
                    <a:pt x="1" y="2128"/>
                  </a:cubicBezTo>
                  <a:cubicBezTo>
                    <a:pt x="1" y="3313"/>
                    <a:pt x="943" y="4256"/>
                    <a:pt x="2128" y="4256"/>
                  </a:cubicBezTo>
                  <a:cubicBezTo>
                    <a:pt x="3314" y="4256"/>
                    <a:pt x="4256" y="3313"/>
                    <a:pt x="4256" y="2128"/>
                  </a:cubicBezTo>
                  <a:cubicBezTo>
                    <a:pt x="4256" y="943"/>
                    <a:pt x="3314" y="0"/>
                    <a:pt x="212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4626500" y="2525400"/>
              <a:ext cx="57000" cy="100325"/>
            </a:xfrm>
            <a:custGeom>
              <a:avLst/>
              <a:gdLst/>
              <a:ahLst/>
              <a:cxnLst/>
              <a:rect l="l" t="t" r="r" b="b"/>
              <a:pathLst>
                <a:path w="2280" h="4013" extrusionOk="0">
                  <a:moveTo>
                    <a:pt x="0" y="1"/>
                  </a:moveTo>
                  <a:cubicBezTo>
                    <a:pt x="91" y="1399"/>
                    <a:pt x="608" y="2706"/>
                    <a:pt x="1094" y="4013"/>
                  </a:cubicBezTo>
                  <a:lnTo>
                    <a:pt x="1125" y="4013"/>
                  </a:lnTo>
                  <a:cubicBezTo>
                    <a:pt x="1794" y="3648"/>
                    <a:pt x="2280" y="2949"/>
                    <a:pt x="2280" y="2128"/>
                  </a:cubicBezTo>
                  <a:cubicBezTo>
                    <a:pt x="2280" y="943"/>
                    <a:pt x="1307" y="1"/>
                    <a:pt x="12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4545175" y="2390825"/>
              <a:ext cx="156575" cy="141275"/>
            </a:xfrm>
            <a:custGeom>
              <a:avLst/>
              <a:gdLst/>
              <a:ahLst/>
              <a:cxnLst/>
              <a:rect l="l" t="t" r="r" b="b"/>
              <a:pathLst>
                <a:path w="6263" h="5651" extrusionOk="0">
                  <a:moveTo>
                    <a:pt x="3376" y="0"/>
                  </a:moveTo>
                  <a:cubicBezTo>
                    <a:pt x="3120" y="0"/>
                    <a:pt x="2837" y="38"/>
                    <a:pt x="2524" y="125"/>
                  </a:cubicBezTo>
                  <a:cubicBezTo>
                    <a:pt x="31" y="824"/>
                    <a:pt x="1" y="2861"/>
                    <a:pt x="122" y="3317"/>
                  </a:cubicBezTo>
                  <a:cubicBezTo>
                    <a:pt x="233" y="3761"/>
                    <a:pt x="725" y="5650"/>
                    <a:pt x="2754" y="5650"/>
                  </a:cubicBezTo>
                  <a:cubicBezTo>
                    <a:pt x="2947" y="5650"/>
                    <a:pt x="3153" y="5633"/>
                    <a:pt x="3375" y="5596"/>
                  </a:cubicBezTo>
                  <a:cubicBezTo>
                    <a:pt x="6262" y="5110"/>
                    <a:pt x="5594" y="1888"/>
                    <a:pt x="5594" y="1888"/>
                  </a:cubicBezTo>
                  <a:cubicBezTo>
                    <a:pt x="5594" y="1888"/>
                    <a:pt x="5174" y="0"/>
                    <a:pt x="3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4730975" y="2346575"/>
              <a:ext cx="142500" cy="146125"/>
            </a:xfrm>
            <a:custGeom>
              <a:avLst/>
              <a:gdLst/>
              <a:ahLst/>
              <a:cxnLst/>
              <a:rect l="l" t="t" r="r" b="b"/>
              <a:pathLst>
                <a:path w="5700" h="5845" extrusionOk="0">
                  <a:moveTo>
                    <a:pt x="3354" y="0"/>
                  </a:moveTo>
                  <a:cubicBezTo>
                    <a:pt x="3193" y="0"/>
                    <a:pt x="3023" y="13"/>
                    <a:pt x="2843" y="41"/>
                  </a:cubicBezTo>
                  <a:cubicBezTo>
                    <a:pt x="2843" y="41"/>
                    <a:pt x="289" y="497"/>
                    <a:pt x="137" y="2503"/>
                  </a:cubicBezTo>
                  <a:cubicBezTo>
                    <a:pt x="1" y="4309"/>
                    <a:pt x="1342" y="5844"/>
                    <a:pt x="2808" y="5844"/>
                  </a:cubicBezTo>
                  <a:cubicBezTo>
                    <a:pt x="2971" y="5844"/>
                    <a:pt x="3135" y="5825"/>
                    <a:pt x="3299" y="5786"/>
                  </a:cubicBezTo>
                  <a:cubicBezTo>
                    <a:pt x="4910" y="5391"/>
                    <a:pt x="5700" y="4509"/>
                    <a:pt x="5669" y="2837"/>
                  </a:cubicBezTo>
                  <a:cubicBezTo>
                    <a:pt x="5614" y="1318"/>
                    <a:pt x="4957" y="0"/>
                    <a:pt x="33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4538350" y="2388650"/>
              <a:ext cx="159600" cy="149350"/>
            </a:xfrm>
            <a:custGeom>
              <a:avLst/>
              <a:gdLst/>
              <a:ahLst/>
              <a:cxnLst/>
              <a:rect l="l" t="t" r="r" b="b"/>
              <a:pathLst>
                <a:path w="6384" h="5974" extrusionOk="0">
                  <a:moveTo>
                    <a:pt x="3631" y="296"/>
                  </a:moveTo>
                  <a:cubicBezTo>
                    <a:pt x="4218" y="296"/>
                    <a:pt x="4785" y="440"/>
                    <a:pt x="5205" y="759"/>
                  </a:cubicBezTo>
                  <a:lnTo>
                    <a:pt x="5205" y="759"/>
                  </a:lnTo>
                  <a:cubicBezTo>
                    <a:pt x="5873" y="1848"/>
                    <a:pt x="6036" y="3334"/>
                    <a:pt x="5320" y="4468"/>
                  </a:cubicBezTo>
                  <a:cubicBezTo>
                    <a:pt x="4869" y="5211"/>
                    <a:pt x="4016" y="5640"/>
                    <a:pt x="3157" y="5640"/>
                  </a:cubicBezTo>
                  <a:cubicBezTo>
                    <a:pt x="2682" y="5640"/>
                    <a:pt x="2205" y="5509"/>
                    <a:pt x="1794" y="5227"/>
                  </a:cubicBezTo>
                  <a:cubicBezTo>
                    <a:pt x="578" y="4376"/>
                    <a:pt x="152" y="2249"/>
                    <a:pt x="1277" y="1154"/>
                  </a:cubicBezTo>
                  <a:cubicBezTo>
                    <a:pt x="1832" y="616"/>
                    <a:pt x="2755" y="296"/>
                    <a:pt x="3631" y="296"/>
                  </a:cubicBezTo>
                  <a:close/>
                  <a:moveTo>
                    <a:pt x="3672" y="1"/>
                  </a:moveTo>
                  <a:cubicBezTo>
                    <a:pt x="2795" y="1"/>
                    <a:pt x="1853" y="315"/>
                    <a:pt x="1307" y="729"/>
                  </a:cubicBezTo>
                  <a:cubicBezTo>
                    <a:pt x="0" y="1732"/>
                    <a:pt x="61" y="3920"/>
                    <a:pt x="1125" y="5075"/>
                  </a:cubicBezTo>
                  <a:cubicBezTo>
                    <a:pt x="1679" y="5677"/>
                    <a:pt x="2415" y="5974"/>
                    <a:pt x="3155" y="5974"/>
                  </a:cubicBezTo>
                  <a:cubicBezTo>
                    <a:pt x="3837" y="5974"/>
                    <a:pt x="4523" y="5723"/>
                    <a:pt x="5076" y="5227"/>
                  </a:cubicBezTo>
                  <a:cubicBezTo>
                    <a:pt x="6353" y="4103"/>
                    <a:pt x="6383" y="1854"/>
                    <a:pt x="5320" y="577"/>
                  </a:cubicBezTo>
                  <a:cubicBezTo>
                    <a:pt x="5307" y="557"/>
                    <a:pt x="5289" y="548"/>
                    <a:pt x="5271" y="545"/>
                  </a:cubicBezTo>
                  <a:lnTo>
                    <a:pt x="5271" y="545"/>
                  </a:lnTo>
                  <a:cubicBezTo>
                    <a:pt x="4878" y="157"/>
                    <a:pt x="4291" y="1"/>
                    <a:pt x="36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4721475" y="2346100"/>
              <a:ext cx="160375" cy="149000"/>
            </a:xfrm>
            <a:custGeom>
              <a:avLst/>
              <a:gdLst/>
              <a:ahLst/>
              <a:cxnLst/>
              <a:rect l="l" t="t" r="r" b="b"/>
              <a:pathLst>
                <a:path w="6415" h="5960" extrusionOk="0">
                  <a:moveTo>
                    <a:pt x="3626" y="294"/>
                  </a:moveTo>
                  <a:cubicBezTo>
                    <a:pt x="4199" y="294"/>
                    <a:pt x="4758" y="428"/>
                    <a:pt x="5187" y="726"/>
                  </a:cubicBezTo>
                  <a:lnTo>
                    <a:pt x="5187" y="726"/>
                  </a:lnTo>
                  <a:cubicBezTo>
                    <a:pt x="5901" y="1789"/>
                    <a:pt x="6073" y="3323"/>
                    <a:pt x="5350" y="4467"/>
                  </a:cubicBezTo>
                  <a:cubicBezTo>
                    <a:pt x="4881" y="5211"/>
                    <a:pt x="4033" y="5640"/>
                    <a:pt x="3172" y="5640"/>
                  </a:cubicBezTo>
                  <a:cubicBezTo>
                    <a:pt x="2696" y="5640"/>
                    <a:pt x="2216" y="5509"/>
                    <a:pt x="1794" y="5227"/>
                  </a:cubicBezTo>
                  <a:cubicBezTo>
                    <a:pt x="578" y="4376"/>
                    <a:pt x="183" y="2249"/>
                    <a:pt x="1308" y="1124"/>
                  </a:cubicBezTo>
                  <a:cubicBezTo>
                    <a:pt x="1843" y="606"/>
                    <a:pt x="2751" y="294"/>
                    <a:pt x="3626" y="294"/>
                  </a:cubicBezTo>
                  <a:close/>
                  <a:moveTo>
                    <a:pt x="3703" y="1"/>
                  </a:moveTo>
                  <a:cubicBezTo>
                    <a:pt x="2826" y="1"/>
                    <a:pt x="1884" y="315"/>
                    <a:pt x="1338" y="729"/>
                  </a:cubicBezTo>
                  <a:cubicBezTo>
                    <a:pt x="1" y="1732"/>
                    <a:pt x="92" y="3890"/>
                    <a:pt x="1156" y="5045"/>
                  </a:cubicBezTo>
                  <a:cubicBezTo>
                    <a:pt x="1717" y="5655"/>
                    <a:pt x="2465" y="5959"/>
                    <a:pt x="3211" y="5959"/>
                  </a:cubicBezTo>
                  <a:cubicBezTo>
                    <a:pt x="3879" y="5959"/>
                    <a:pt x="4546" y="5715"/>
                    <a:pt x="5077" y="5227"/>
                  </a:cubicBezTo>
                  <a:cubicBezTo>
                    <a:pt x="6384" y="4072"/>
                    <a:pt x="6414" y="1853"/>
                    <a:pt x="5350" y="577"/>
                  </a:cubicBezTo>
                  <a:cubicBezTo>
                    <a:pt x="5336" y="562"/>
                    <a:pt x="5320" y="552"/>
                    <a:pt x="5303" y="546"/>
                  </a:cubicBezTo>
                  <a:lnTo>
                    <a:pt x="5303" y="546"/>
                  </a:lnTo>
                  <a:cubicBezTo>
                    <a:pt x="4910" y="157"/>
                    <a:pt x="4322" y="1"/>
                    <a:pt x="37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4675875" y="2390275"/>
              <a:ext cx="61075" cy="29900"/>
            </a:xfrm>
            <a:custGeom>
              <a:avLst/>
              <a:gdLst/>
              <a:ahLst/>
              <a:cxnLst/>
              <a:rect l="l" t="t" r="r" b="b"/>
              <a:pathLst>
                <a:path w="2443" h="1196" extrusionOk="0">
                  <a:moveTo>
                    <a:pt x="1762" y="0"/>
                  </a:moveTo>
                  <a:cubicBezTo>
                    <a:pt x="1413" y="0"/>
                    <a:pt x="1037" y="122"/>
                    <a:pt x="761" y="178"/>
                  </a:cubicBezTo>
                  <a:cubicBezTo>
                    <a:pt x="214" y="269"/>
                    <a:pt x="1" y="573"/>
                    <a:pt x="92" y="1150"/>
                  </a:cubicBezTo>
                  <a:cubicBezTo>
                    <a:pt x="92" y="1181"/>
                    <a:pt x="122" y="1196"/>
                    <a:pt x="157" y="1196"/>
                  </a:cubicBezTo>
                  <a:cubicBezTo>
                    <a:pt x="191" y="1196"/>
                    <a:pt x="229" y="1181"/>
                    <a:pt x="244" y="1150"/>
                  </a:cubicBezTo>
                  <a:cubicBezTo>
                    <a:pt x="274" y="998"/>
                    <a:pt x="274" y="786"/>
                    <a:pt x="335" y="664"/>
                  </a:cubicBezTo>
                  <a:cubicBezTo>
                    <a:pt x="457" y="451"/>
                    <a:pt x="761" y="451"/>
                    <a:pt x="974" y="390"/>
                  </a:cubicBezTo>
                  <a:cubicBezTo>
                    <a:pt x="1201" y="349"/>
                    <a:pt x="1568" y="224"/>
                    <a:pt x="1866" y="224"/>
                  </a:cubicBezTo>
                  <a:cubicBezTo>
                    <a:pt x="2007" y="224"/>
                    <a:pt x="2132" y="252"/>
                    <a:pt x="2220" y="330"/>
                  </a:cubicBezTo>
                  <a:cubicBezTo>
                    <a:pt x="2240" y="350"/>
                    <a:pt x="2263" y="358"/>
                    <a:pt x="2286" y="358"/>
                  </a:cubicBezTo>
                  <a:cubicBezTo>
                    <a:pt x="2366" y="358"/>
                    <a:pt x="2443" y="255"/>
                    <a:pt x="2372" y="208"/>
                  </a:cubicBezTo>
                  <a:cubicBezTo>
                    <a:pt x="2204" y="52"/>
                    <a:pt x="1989" y="0"/>
                    <a:pt x="17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4856750" y="2362125"/>
              <a:ext cx="186200" cy="9900"/>
            </a:xfrm>
            <a:custGeom>
              <a:avLst/>
              <a:gdLst/>
              <a:ahLst/>
              <a:cxnLst/>
              <a:rect l="l" t="t" r="r" b="b"/>
              <a:pathLst>
                <a:path w="7448" h="396" extrusionOk="0">
                  <a:moveTo>
                    <a:pt x="4652" y="1"/>
                  </a:moveTo>
                  <a:cubicBezTo>
                    <a:pt x="3128" y="1"/>
                    <a:pt x="1597" y="47"/>
                    <a:pt x="91" y="240"/>
                  </a:cubicBezTo>
                  <a:cubicBezTo>
                    <a:pt x="0" y="240"/>
                    <a:pt x="0" y="392"/>
                    <a:pt x="91" y="392"/>
                  </a:cubicBezTo>
                  <a:cubicBezTo>
                    <a:pt x="309" y="395"/>
                    <a:pt x="527" y="396"/>
                    <a:pt x="745" y="396"/>
                  </a:cubicBezTo>
                  <a:cubicBezTo>
                    <a:pt x="2685" y="396"/>
                    <a:pt x="4643" y="297"/>
                    <a:pt x="6604" y="297"/>
                  </a:cubicBezTo>
                  <a:cubicBezTo>
                    <a:pt x="6824" y="297"/>
                    <a:pt x="7044" y="298"/>
                    <a:pt x="7265" y="301"/>
                  </a:cubicBezTo>
                  <a:cubicBezTo>
                    <a:pt x="7447" y="301"/>
                    <a:pt x="7447" y="27"/>
                    <a:pt x="7265" y="27"/>
                  </a:cubicBezTo>
                  <a:cubicBezTo>
                    <a:pt x="6400" y="16"/>
                    <a:pt x="5527" y="1"/>
                    <a:pt x="46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5036425" y="2363050"/>
              <a:ext cx="59425" cy="43925"/>
            </a:xfrm>
            <a:custGeom>
              <a:avLst/>
              <a:gdLst/>
              <a:ahLst/>
              <a:cxnLst/>
              <a:rect l="l" t="t" r="r" b="b"/>
              <a:pathLst>
                <a:path w="2377" h="1757" extrusionOk="0">
                  <a:moveTo>
                    <a:pt x="95" y="1"/>
                  </a:moveTo>
                  <a:cubicBezTo>
                    <a:pt x="44" y="1"/>
                    <a:pt x="0" y="71"/>
                    <a:pt x="47" y="142"/>
                  </a:cubicBezTo>
                  <a:cubicBezTo>
                    <a:pt x="625" y="750"/>
                    <a:pt x="1324" y="1479"/>
                    <a:pt x="2145" y="1753"/>
                  </a:cubicBezTo>
                  <a:cubicBezTo>
                    <a:pt x="2155" y="1756"/>
                    <a:pt x="2166" y="1757"/>
                    <a:pt x="2177" y="1757"/>
                  </a:cubicBezTo>
                  <a:cubicBezTo>
                    <a:pt x="2286" y="1757"/>
                    <a:pt x="2377" y="1623"/>
                    <a:pt x="2266" y="1540"/>
                  </a:cubicBezTo>
                  <a:cubicBezTo>
                    <a:pt x="1962" y="1297"/>
                    <a:pt x="1597" y="1115"/>
                    <a:pt x="1293" y="902"/>
                  </a:cubicBezTo>
                  <a:cubicBezTo>
                    <a:pt x="898" y="628"/>
                    <a:pt x="503" y="324"/>
                    <a:pt x="138" y="20"/>
                  </a:cubicBezTo>
                  <a:cubicBezTo>
                    <a:pt x="125" y="7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5038350" y="2412925"/>
              <a:ext cx="80425" cy="149000"/>
            </a:xfrm>
            <a:custGeom>
              <a:avLst/>
              <a:gdLst/>
              <a:ahLst/>
              <a:cxnLst/>
              <a:rect l="l" t="t" r="r" b="b"/>
              <a:pathLst>
                <a:path w="3217" h="5960" extrusionOk="0">
                  <a:moveTo>
                    <a:pt x="1228" y="1"/>
                  </a:moveTo>
                  <a:cubicBezTo>
                    <a:pt x="893" y="1"/>
                    <a:pt x="523" y="103"/>
                    <a:pt x="122" y="335"/>
                  </a:cubicBezTo>
                  <a:cubicBezTo>
                    <a:pt x="46" y="386"/>
                    <a:pt x="98" y="502"/>
                    <a:pt x="170" y="502"/>
                  </a:cubicBezTo>
                  <a:cubicBezTo>
                    <a:pt x="184" y="502"/>
                    <a:pt x="199" y="497"/>
                    <a:pt x="213" y="487"/>
                  </a:cubicBezTo>
                  <a:cubicBezTo>
                    <a:pt x="501" y="361"/>
                    <a:pt x="769" y="305"/>
                    <a:pt x="1014" y="305"/>
                  </a:cubicBezTo>
                  <a:cubicBezTo>
                    <a:pt x="2249" y="305"/>
                    <a:pt x="2934" y="1733"/>
                    <a:pt x="2858" y="2949"/>
                  </a:cubicBezTo>
                  <a:cubicBezTo>
                    <a:pt x="2777" y="4244"/>
                    <a:pt x="2122" y="5538"/>
                    <a:pt x="745" y="5538"/>
                  </a:cubicBezTo>
                  <a:cubicBezTo>
                    <a:pt x="569" y="5538"/>
                    <a:pt x="382" y="5517"/>
                    <a:pt x="183" y="5472"/>
                  </a:cubicBezTo>
                  <a:cubicBezTo>
                    <a:pt x="61" y="5472"/>
                    <a:pt x="1" y="5624"/>
                    <a:pt x="92" y="5685"/>
                  </a:cubicBezTo>
                  <a:cubicBezTo>
                    <a:pt x="420" y="5875"/>
                    <a:pt x="726" y="5959"/>
                    <a:pt x="1009" y="5959"/>
                  </a:cubicBezTo>
                  <a:cubicBezTo>
                    <a:pt x="2354" y="5959"/>
                    <a:pt x="3167" y="4073"/>
                    <a:pt x="3192" y="2767"/>
                  </a:cubicBezTo>
                  <a:cubicBezTo>
                    <a:pt x="3216" y="1403"/>
                    <a:pt x="2467" y="1"/>
                    <a:pt x="1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4823550" y="2558225"/>
              <a:ext cx="230775" cy="218800"/>
            </a:xfrm>
            <a:custGeom>
              <a:avLst/>
              <a:gdLst/>
              <a:ahLst/>
              <a:cxnLst/>
              <a:rect l="l" t="t" r="r" b="b"/>
              <a:pathLst>
                <a:path w="9231" h="8752" extrusionOk="0">
                  <a:moveTo>
                    <a:pt x="9131" y="0"/>
                  </a:moveTo>
                  <a:cubicBezTo>
                    <a:pt x="9095" y="0"/>
                    <a:pt x="9061" y="17"/>
                    <a:pt x="9049" y="55"/>
                  </a:cubicBezTo>
                  <a:cubicBezTo>
                    <a:pt x="8836" y="1089"/>
                    <a:pt x="8775" y="1940"/>
                    <a:pt x="8228" y="2852"/>
                  </a:cubicBezTo>
                  <a:cubicBezTo>
                    <a:pt x="7590" y="3916"/>
                    <a:pt x="6708" y="4736"/>
                    <a:pt x="5735" y="5527"/>
                  </a:cubicBezTo>
                  <a:cubicBezTo>
                    <a:pt x="4003" y="6894"/>
                    <a:pt x="2149" y="7685"/>
                    <a:pt x="143" y="8505"/>
                  </a:cubicBezTo>
                  <a:cubicBezTo>
                    <a:pt x="1" y="8562"/>
                    <a:pt x="44" y="8752"/>
                    <a:pt x="175" y="8752"/>
                  </a:cubicBezTo>
                  <a:cubicBezTo>
                    <a:pt x="184" y="8752"/>
                    <a:pt x="193" y="8751"/>
                    <a:pt x="203" y="8749"/>
                  </a:cubicBezTo>
                  <a:cubicBezTo>
                    <a:pt x="2483" y="8232"/>
                    <a:pt x="4641" y="6925"/>
                    <a:pt x="6404" y="5405"/>
                  </a:cubicBezTo>
                  <a:cubicBezTo>
                    <a:pt x="8289" y="3794"/>
                    <a:pt x="9049" y="2517"/>
                    <a:pt x="9231" y="86"/>
                  </a:cubicBezTo>
                  <a:cubicBezTo>
                    <a:pt x="9231" y="33"/>
                    <a:pt x="9180" y="0"/>
                    <a:pt x="91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4628000" y="2538125"/>
              <a:ext cx="195675" cy="250850"/>
            </a:xfrm>
            <a:custGeom>
              <a:avLst/>
              <a:gdLst/>
              <a:ahLst/>
              <a:cxnLst/>
              <a:rect l="l" t="t" r="r" b="b"/>
              <a:pathLst>
                <a:path w="7827" h="10034" extrusionOk="0">
                  <a:moveTo>
                    <a:pt x="66" y="1"/>
                  </a:moveTo>
                  <a:cubicBezTo>
                    <a:pt x="31" y="1"/>
                    <a:pt x="1" y="24"/>
                    <a:pt x="1" y="69"/>
                  </a:cubicBezTo>
                  <a:cubicBezTo>
                    <a:pt x="153" y="1528"/>
                    <a:pt x="730" y="2835"/>
                    <a:pt x="1186" y="4203"/>
                  </a:cubicBezTo>
                  <a:cubicBezTo>
                    <a:pt x="1612" y="5449"/>
                    <a:pt x="1977" y="6726"/>
                    <a:pt x="2615" y="7881"/>
                  </a:cubicBezTo>
                  <a:cubicBezTo>
                    <a:pt x="3469" y="9386"/>
                    <a:pt x="4337" y="10033"/>
                    <a:pt x="5555" y="10033"/>
                  </a:cubicBezTo>
                  <a:cubicBezTo>
                    <a:pt x="6157" y="10033"/>
                    <a:pt x="6846" y="9875"/>
                    <a:pt x="7661" y="9583"/>
                  </a:cubicBezTo>
                  <a:cubicBezTo>
                    <a:pt x="7827" y="9528"/>
                    <a:pt x="7766" y="9271"/>
                    <a:pt x="7616" y="9271"/>
                  </a:cubicBezTo>
                  <a:cubicBezTo>
                    <a:pt x="7602" y="9271"/>
                    <a:pt x="7586" y="9274"/>
                    <a:pt x="7570" y="9279"/>
                  </a:cubicBezTo>
                  <a:cubicBezTo>
                    <a:pt x="6974" y="9478"/>
                    <a:pt x="6374" y="9600"/>
                    <a:pt x="5803" y="9600"/>
                  </a:cubicBezTo>
                  <a:cubicBezTo>
                    <a:pt x="4799" y="9600"/>
                    <a:pt x="3881" y="9222"/>
                    <a:pt x="3223" y="8215"/>
                  </a:cubicBezTo>
                  <a:cubicBezTo>
                    <a:pt x="2585" y="7243"/>
                    <a:pt x="2189" y="6179"/>
                    <a:pt x="1855" y="5115"/>
                  </a:cubicBezTo>
                  <a:cubicBezTo>
                    <a:pt x="1278" y="3413"/>
                    <a:pt x="639" y="1771"/>
                    <a:pt x="153" y="69"/>
                  </a:cubicBezTo>
                  <a:cubicBezTo>
                    <a:pt x="138" y="24"/>
                    <a:pt x="100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4770875" y="2786625"/>
              <a:ext cx="20550" cy="101650"/>
            </a:xfrm>
            <a:custGeom>
              <a:avLst/>
              <a:gdLst/>
              <a:ahLst/>
              <a:cxnLst/>
              <a:rect l="l" t="t" r="r" b="b"/>
              <a:pathLst>
                <a:path w="822" h="4066" extrusionOk="0">
                  <a:moveTo>
                    <a:pt x="92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183" y="1376"/>
                    <a:pt x="365" y="2622"/>
                    <a:pt x="456" y="3929"/>
                  </a:cubicBezTo>
                  <a:cubicBezTo>
                    <a:pt x="472" y="4020"/>
                    <a:pt x="547" y="4066"/>
                    <a:pt x="623" y="4066"/>
                  </a:cubicBezTo>
                  <a:cubicBezTo>
                    <a:pt x="699" y="4066"/>
                    <a:pt x="775" y="4020"/>
                    <a:pt x="791" y="3929"/>
                  </a:cubicBezTo>
                  <a:cubicBezTo>
                    <a:pt x="821" y="2683"/>
                    <a:pt x="639" y="1224"/>
                    <a:pt x="183" y="69"/>
                  </a:cubicBezTo>
                  <a:cubicBezTo>
                    <a:pt x="158" y="20"/>
                    <a:pt x="124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4707800" y="2779025"/>
              <a:ext cx="44325" cy="169275"/>
            </a:xfrm>
            <a:custGeom>
              <a:avLst/>
              <a:gdLst/>
              <a:ahLst/>
              <a:cxnLst/>
              <a:rect l="l" t="t" r="r" b="b"/>
              <a:pathLst>
                <a:path w="1773" h="6771" extrusionOk="0">
                  <a:moveTo>
                    <a:pt x="1225" y="0"/>
                  </a:moveTo>
                  <a:cubicBezTo>
                    <a:pt x="1199" y="0"/>
                    <a:pt x="1173" y="11"/>
                    <a:pt x="1156" y="38"/>
                  </a:cubicBezTo>
                  <a:cubicBezTo>
                    <a:pt x="1" y="1923"/>
                    <a:pt x="244" y="4993"/>
                    <a:pt x="1551" y="6725"/>
                  </a:cubicBezTo>
                  <a:cubicBezTo>
                    <a:pt x="1572" y="6757"/>
                    <a:pt x="1608" y="6770"/>
                    <a:pt x="1643" y="6770"/>
                  </a:cubicBezTo>
                  <a:cubicBezTo>
                    <a:pt x="1709" y="6770"/>
                    <a:pt x="1773" y="6724"/>
                    <a:pt x="1733" y="6664"/>
                  </a:cubicBezTo>
                  <a:cubicBezTo>
                    <a:pt x="943" y="4476"/>
                    <a:pt x="304" y="2379"/>
                    <a:pt x="1308" y="129"/>
                  </a:cubicBezTo>
                  <a:cubicBezTo>
                    <a:pt x="1351" y="65"/>
                    <a:pt x="1287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4737425" y="2792850"/>
              <a:ext cx="27875" cy="83425"/>
            </a:xfrm>
            <a:custGeom>
              <a:avLst/>
              <a:gdLst/>
              <a:ahLst/>
              <a:cxnLst/>
              <a:rect l="l" t="t" r="r" b="b"/>
              <a:pathLst>
                <a:path w="1115" h="3337" extrusionOk="0">
                  <a:moveTo>
                    <a:pt x="1021" y="1"/>
                  </a:moveTo>
                  <a:cubicBezTo>
                    <a:pt x="994" y="1"/>
                    <a:pt x="965" y="11"/>
                    <a:pt x="943" y="32"/>
                  </a:cubicBezTo>
                  <a:cubicBezTo>
                    <a:pt x="396" y="944"/>
                    <a:pt x="1" y="2130"/>
                    <a:pt x="123" y="3193"/>
                  </a:cubicBezTo>
                  <a:cubicBezTo>
                    <a:pt x="140" y="3279"/>
                    <a:pt x="215" y="3336"/>
                    <a:pt x="283" y="3336"/>
                  </a:cubicBezTo>
                  <a:cubicBezTo>
                    <a:pt x="335" y="3336"/>
                    <a:pt x="383" y="3303"/>
                    <a:pt x="396" y="3224"/>
                  </a:cubicBezTo>
                  <a:cubicBezTo>
                    <a:pt x="578" y="2130"/>
                    <a:pt x="670" y="1127"/>
                    <a:pt x="1095" y="93"/>
                  </a:cubicBezTo>
                  <a:cubicBezTo>
                    <a:pt x="1115" y="34"/>
                    <a:pt x="1071" y="1"/>
                    <a:pt x="10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4761000" y="2833300"/>
              <a:ext cx="14150" cy="106075"/>
            </a:xfrm>
            <a:custGeom>
              <a:avLst/>
              <a:gdLst/>
              <a:ahLst/>
              <a:cxnLst/>
              <a:rect l="l" t="t" r="r" b="b"/>
              <a:pathLst>
                <a:path w="566" h="4243" extrusionOk="0">
                  <a:moveTo>
                    <a:pt x="494" y="1"/>
                  </a:moveTo>
                  <a:cubicBezTo>
                    <a:pt x="467" y="1"/>
                    <a:pt x="439" y="17"/>
                    <a:pt x="426" y="56"/>
                  </a:cubicBezTo>
                  <a:cubicBezTo>
                    <a:pt x="31" y="1302"/>
                    <a:pt x="0" y="2822"/>
                    <a:pt x="91" y="4129"/>
                  </a:cubicBezTo>
                  <a:cubicBezTo>
                    <a:pt x="91" y="4205"/>
                    <a:pt x="152" y="4243"/>
                    <a:pt x="213" y="4243"/>
                  </a:cubicBezTo>
                  <a:cubicBezTo>
                    <a:pt x="274" y="4243"/>
                    <a:pt x="335" y="4205"/>
                    <a:pt x="335" y="4129"/>
                  </a:cubicBezTo>
                  <a:cubicBezTo>
                    <a:pt x="517" y="2791"/>
                    <a:pt x="304" y="1423"/>
                    <a:pt x="547" y="86"/>
                  </a:cubicBezTo>
                  <a:cubicBezTo>
                    <a:pt x="565" y="33"/>
                    <a:pt x="531" y="1"/>
                    <a:pt x="4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4750350" y="2944300"/>
              <a:ext cx="66150" cy="171975"/>
            </a:xfrm>
            <a:custGeom>
              <a:avLst/>
              <a:gdLst/>
              <a:ahLst/>
              <a:cxnLst/>
              <a:rect l="l" t="t" r="r" b="b"/>
              <a:pathLst>
                <a:path w="2646" h="6879" extrusionOk="0">
                  <a:moveTo>
                    <a:pt x="634" y="0"/>
                  </a:moveTo>
                  <a:cubicBezTo>
                    <a:pt x="464" y="0"/>
                    <a:pt x="283" y="19"/>
                    <a:pt x="92" y="53"/>
                  </a:cubicBezTo>
                  <a:cubicBezTo>
                    <a:pt x="1" y="53"/>
                    <a:pt x="31" y="175"/>
                    <a:pt x="92" y="175"/>
                  </a:cubicBezTo>
                  <a:cubicBezTo>
                    <a:pt x="1308" y="297"/>
                    <a:pt x="1885" y="783"/>
                    <a:pt x="2037" y="2059"/>
                  </a:cubicBezTo>
                  <a:cubicBezTo>
                    <a:pt x="2068" y="2576"/>
                    <a:pt x="2068" y="3123"/>
                    <a:pt x="2068" y="3640"/>
                  </a:cubicBezTo>
                  <a:cubicBezTo>
                    <a:pt x="2098" y="4704"/>
                    <a:pt x="2159" y="5798"/>
                    <a:pt x="2432" y="6801"/>
                  </a:cubicBezTo>
                  <a:cubicBezTo>
                    <a:pt x="2446" y="6855"/>
                    <a:pt x="2488" y="6879"/>
                    <a:pt x="2532" y="6879"/>
                  </a:cubicBezTo>
                  <a:cubicBezTo>
                    <a:pt x="2588" y="6879"/>
                    <a:pt x="2645" y="6839"/>
                    <a:pt x="2645" y="6771"/>
                  </a:cubicBezTo>
                  <a:cubicBezTo>
                    <a:pt x="2645" y="5737"/>
                    <a:pt x="2493" y="4674"/>
                    <a:pt x="2463" y="3640"/>
                  </a:cubicBezTo>
                  <a:cubicBezTo>
                    <a:pt x="2402" y="2850"/>
                    <a:pt x="2463" y="1908"/>
                    <a:pt x="2159" y="1117"/>
                  </a:cubicBezTo>
                  <a:cubicBezTo>
                    <a:pt x="1888" y="330"/>
                    <a:pt x="1358" y="0"/>
                    <a:pt x="6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4877625" y="2734950"/>
              <a:ext cx="208325" cy="216200"/>
            </a:xfrm>
            <a:custGeom>
              <a:avLst/>
              <a:gdLst/>
              <a:ahLst/>
              <a:cxnLst/>
              <a:rect l="l" t="t" r="r" b="b"/>
              <a:pathLst>
                <a:path w="8333" h="8648" extrusionOk="0">
                  <a:moveTo>
                    <a:pt x="8218" y="1"/>
                  </a:moveTo>
                  <a:cubicBezTo>
                    <a:pt x="8180" y="1"/>
                    <a:pt x="8144" y="20"/>
                    <a:pt x="8132" y="69"/>
                  </a:cubicBezTo>
                  <a:cubicBezTo>
                    <a:pt x="7281" y="2591"/>
                    <a:pt x="4940" y="4658"/>
                    <a:pt x="2600" y="5783"/>
                  </a:cubicBezTo>
                  <a:cubicBezTo>
                    <a:pt x="1232" y="6452"/>
                    <a:pt x="47" y="6695"/>
                    <a:pt x="16" y="8488"/>
                  </a:cubicBezTo>
                  <a:cubicBezTo>
                    <a:pt x="1" y="8595"/>
                    <a:pt x="85" y="8648"/>
                    <a:pt x="172" y="8648"/>
                  </a:cubicBezTo>
                  <a:cubicBezTo>
                    <a:pt x="259" y="8648"/>
                    <a:pt x="351" y="8595"/>
                    <a:pt x="351" y="8488"/>
                  </a:cubicBezTo>
                  <a:cubicBezTo>
                    <a:pt x="442" y="6725"/>
                    <a:pt x="1992" y="6482"/>
                    <a:pt x="3238" y="5813"/>
                  </a:cubicBezTo>
                  <a:cubicBezTo>
                    <a:pt x="3998" y="5418"/>
                    <a:pt x="4728" y="4902"/>
                    <a:pt x="5396" y="4324"/>
                  </a:cubicBezTo>
                  <a:cubicBezTo>
                    <a:pt x="6734" y="3199"/>
                    <a:pt x="7828" y="1832"/>
                    <a:pt x="8314" y="99"/>
                  </a:cubicBezTo>
                  <a:cubicBezTo>
                    <a:pt x="8332" y="44"/>
                    <a:pt x="8274" y="1"/>
                    <a:pt x="8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4787600" y="2943000"/>
              <a:ext cx="130350" cy="251800"/>
            </a:xfrm>
            <a:custGeom>
              <a:avLst/>
              <a:gdLst/>
              <a:ahLst/>
              <a:cxnLst/>
              <a:rect l="l" t="t" r="r" b="b"/>
              <a:pathLst>
                <a:path w="5214" h="10072" extrusionOk="0">
                  <a:moveTo>
                    <a:pt x="5079" y="0"/>
                  </a:moveTo>
                  <a:cubicBezTo>
                    <a:pt x="5067" y="0"/>
                    <a:pt x="5056" y="4"/>
                    <a:pt x="5046" y="14"/>
                  </a:cubicBezTo>
                  <a:cubicBezTo>
                    <a:pt x="1733" y="2203"/>
                    <a:pt x="669" y="6154"/>
                    <a:pt x="0" y="9923"/>
                  </a:cubicBezTo>
                  <a:cubicBezTo>
                    <a:pt x="0" y="10014"/>
                    <a:pt x="76" y="10072"/>
                    <a:pt x="143" y="10072"/>
                  </a:cubicBezTo>
                  <a:cubicBezTo>
                    <a:pt x="189" y="10072"/>
                    <a:pt x="231" y="10045"/>
                    <a:pt x="243" y="9984"/>
                  </a:cubicBezTo>
                  <a:cubicBezTo>
                    <a:pt x="730" y="8160"/>
                    <a:pt x="1186" y="6367"/>
                    <a:pt x="1854" y="4634"/>
                  </a:cubicBezTo>
                  <a:cubicBezTo>
                    <a:pt x="2614" y="2689"/>
                    <a:pt x="3556" y="1473"/>
                    <a:pt x="5137" y="166"/>
                  </a:cubicBezTo>
                  <a:cubicBezTo>
                    <a:pt x="5213" y="115"/>
                    <a:pt x="5140" y="0"/>
                    <a:pt x="50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5054300" y="2665225"/>
              <a:ext cx="33475" cy="73150"/>
            </a:xfrm>
            <a:custGeom>
              <a:avLst/>
              <a:gdLst/>
              <a:ahLst/>
              <a:cxnLst/>
              <a:rect l="l" t="t" r="r" b="b"/>
              <a:pathLst>
                <a:path w="1339" h="2926" extrusionOk="0">
                  <a:moveTo>
                    <a:pt x="123" y="0"/>
                  </a:moveTo>
                  <a:cubicBezTo>
                    <a:pt x="31" y="0"/>
                    <a:pt x="1" y="92"/>
                    <a:pt x="62" y="152"/>
                  </a:cubicBezTo>
                  <a:cubicBezTo>
                    <a:pt x="1126" y="700"/>
                    <a:pt x="396" y="2007"/>
                    <a:pt x="153" y="2797"/>
                  </a:cubicBezTo>
                  <a:cubicBezTo>
                    <a:pt x="131" y="2861"/>
                    <a:pt x="201" y="2926"/>
                    <a:pt x="265" y="2926"/>
                  </a:cubicBezTo>
                  <a:cubicBezTo>
                    <a:pt x="292" y="2926"/>
                    <a:pt x="318" y="2915"/>
                    <a:pt x="335" y="2888"/>
                  </a:cubicBezTo>
                  <a:cubicBezTo>
                    <a:pt x="943" y="2159"/>
                    <a:pt x="1338" y="365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4913725" y="2728250"/>
              <a:ext cx="152400" cy="165750"/>
            </a:xfrm>
            <a:custGeom>
              <a:avLst/>
              <a:gdLst/>
              <a:ahLst/>
              <a:cxnLst/>
              <a:rect l="l" t="t" r="r" b="b"/>
              <a:pathLst>
                <a:path w="6096" h="6630" extrusionOk="0">
                  <a:moveTo>
                    <a:pt x="5955" y="0"/>
                  </a:moveTo>
                  <a:cubicBezTo>
                    <a:pt x="5934" y="0"/>
                    <a:pt x="5913" y="10"/>
                    <a:pt x="5898" y="33"/>
                  </a:cubicBezTo>
                  <a:lnTo>
                    <a:pt x="5867" y="33"/>
                  </a:lnTo>
                  <a:cubicBezTo>
                    <a:pt x="5350" y="549"/>
                    <a:pt x="4986" y="1188"/>
                    <a:pt x="4439" y="1704"/>
                  </a:cubicBezTo>
                  <a:cubicBezTo>
                    <a:pt x="3587" y="2464"/>
                    <a:pt x="2645" y="3133"/>
                    <a:pt x="1733" y="3802"/>
                  </a:cubicBezTo>
                  <a:cubicBezTo>
                    <a:pt x="761" y="4531"/>
                    <a:pt x="1" y="5200"/>
                    <a:pt x="244" y="6507"/>
                  </a:cubicBezTo>
                  <a:cubicBezTo>
                    <a:pt x="258" y="6591"/>
                    <a:pt x="329" y="6629"/>
                    <a:pt x="400" y="6629"/>
                  </a:cubicBezTo>
                  <a:cubicBezTo>
                    <a:pt x="483" y="6629"/>
                    <a:pt x="564" y="6575"/>
                    <a:pt x="548" y="6477"/>
                  </a:cubicBezTo>
                  <a:cubicBezTo>
                    <a:pt x="366" y="4744"/>
                    <a:pt x="2615" y="3619"/>
                    <a:pt x="3800" y="2677"/>
                  </a:cubicBezTo>
                  <a:cubicBezTo>
                    <a:pt x="4803" y="1887"/>
                    <a:pt x="5350" y="1188"/>
                    <a:pt x="6050" y="154"/>
                  </a:cubicBezTo>
                  <a:cubicBezTo>
                    <a:pt x="6095" y="86"/>
                    <a:pt x="6021" y="0"/>
                    <a:pt x="59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5071450" y="2685125"/>
              <a:ext cx="13275" cy="49125"/>
            </a:xfrm>
            <a:custGeom>
              <a:avLst/>
              <a:gdLst/>
              <a:ahLst/>
              <a:cxnLst/>
              <a:rect l="l" t="t" r="r" b="b"/>
              <a:pathLst>
                <a:path w="531" h="1965" extrusionOk="0">
                  <a:moveTo>
                    <a:pt x="95" y="1"/>
                  </a:moveTo>
                  <a:cubicBezTo>
                    <a:pt x="52" y="1"/>
                    <a:pt x="1" y="51"/>
                    <a:pt x="44" y="116"/>
                  </a:cubicBezTo>
                  <a:cubicBezTo>
                    <a:pt x="288" y="663"/>
                    <a:pt x="196" y="1302"/>
                    <a:pt x="318" y="1910"/>
                  </a:cubicBezTo>
                  <a:cubicBezTo>
                    <a:pt x="318" y="1948"/>
                    <a:pt x="345" y="1965"/>
                    <a:pt x="376" y="1965"/>
                  </a:cubicBezTo>
                  <a:cubicBezTo>
                    <a:pt x="419" y="1965"/>
                    <a:pt x="470" y="1932"/>
                    <a:pt x="470" y="1879"/>
                  </a:cubicBezTo>
                  <a:cubicBezTo>
                    <a:pt x="531" y="1332"/>
                    <a:pt x="440" y="542"/>
                    <a:pt x="136" y="25"/>
                  </a:cubicBezTo>
                  <a:cubicBezTo>
                    <a:pt x="127" y="8"/>
                    <a:pt x="112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4947525" y="2719575"/>
              <a:ext cx="160775" cy="218075"/>
            </a:xfrm>
            <a:custGeom>
              <a:avLst/>
              <a:gdLst/>
              <a:ahLst/>
              <a:cxnLst/>
              <a:rect l="l" t="t" r="r" b="b"/>
              <a:pathLst>
                <a:path w="6431" h="8723" extrusionOk="0">
                  <a:moveTo>
                    <a:pt x="5433" y="0"/>
                  </a:moveTo>
                  <a:cubicBezTo>
                    <a:pt x="5374" y="0"/>
                    <a:pt x="5316" y="47"/>
                    <a:pt x="5336" y="106"/>
                  </a:cubicBezTo>
                  <a:cubicBezTo>
                    <a:pt x="6126" y="2051"/>
                    <a:pt x="4971" y="4392"/>
                    <a:pt x="3664" y="5851"/>
                  </a:cubicBezTo>
                  <a:cubicBezTo>
                    <a:pt x="2631" y="7006"/>
                    <a:pt x="1111" y="7431"/>
                    <a:pt x="77" y="8556"/>
                  </a:cubicBezTo>
                  <a:cubicBezTo>
                    <a:pt x="1" y="8607"/>
                    <a:pt x="74" y="8722"/>
                    <a:pt x="153" y="8722"/>
                  </a:cubicBezTo>
                  <a:cubicBezTo>
                    <a:pt x="169" y="8722"/>
                    <a:pt x="184" y="8718"/>
                    <a:pt x="199" y="8708"/>
                  </a:cubicBezTo>
                  <a:cubicBezTo>
                    <a:pt x="2023" y="7583"/>
                    <a:pt x="3725" y="6702"/>
                    <a:pt x="4849" y="4787"/>
                  </a:cubicBezTo>
                  <a:cubicBezTo>
                    <a:pt x="5670" y="3450"/>
                    <a:pt x="6430" y="1474"/>
                    <a:pt x="5518" y="45"/>
                  </a:cubicBezTo>
                  <a:cubicBezTo>
                    <a:pt x="5497" y="14"/>
                    <a:pt x="5465" y="0"/>
                    <a:pt x="5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4638650" y="2916675"/>
              <a:ext cx="93500" cy="321175"/>
            </a:xfrm>
            <a:custGeom>
              <a:avLst/>
              <a:gdLst/>
              <a:ahLst/>
              <a:cxnLst/>
              <a:rect l="l" t="t" r="r" b="b"/>
              <a:pathLst>
                <a:path w="3740" h="12847" extrusionOk="0">
                  <a:moveTo>
                    <a:pt x="3671" y="1"/>
                  </a:moveTo>
                  <a:cubicBezTo>
                    <a:pt x="3650" y="1"/>
                    <a:pt x="3629" y="11"/>
                    <a:pt x="3618" y="34"/>
                  </a:cubicBezTo>
                  <a:lnTo>
                    <a:pt x="3648" y="64"/>
                  </a:lnTo>
                  <a:cubicBezTo>
                    <a:pt x="2797" y="2313"/>
                    <a:pt x="2128" y="4623"/>
                    <a:pt x="1399" y="6903"/>
                  </a:cubicBezTo>
                  <a:cubicBezTo>
                    <a:pt x="821" y="8788"/>
                    <a:pt x="1" y="10763"/>
                    <a:pt x="122" y="12739"/>
                  </a:cubicBezTo>
                  <a:cubicBezTo>
                    <a:pt x="122" y="12807"/>
                    <a:pt x="180" y="12847"/>
                    <a:pt x="230" y="12847"/>
                  </a:cubicBezTo>
                  <a:cubicBezTo>
                    <a:pt x="269" y="12847"/>
                    <a:pt x="304" y="12823"/>
                    <a:pt x="304" y="12770"/>
                  </a:cubicBezTo>
                  <a:cubicBezTo>
                    <a:pt x="1004" y="8453"/>
                    <a:pt x="2706" y="4350"/>
                    <a:pt x="3739" y="64"/>
                  </a:cubicBezTo>
                  <a:cubicBezTo>
                    <a:pt x="3739" y="27"/>
                    <a:pt x="3704" y="1"/>
                    <a:pt x="36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4639400" y="3241025"/>
              <a:ext cx="104275" cy="447075"/>
            </a:xfrm>
            <a:custGeom>
              <a:avLst/>
              <a:gdLst/>
              <a:ahLst/>
              <a:cxnLst/>
              <a:rect l="l" t="t" r="r" b="b"/>
              <a:pathLst>
                <a:path w="4171" h="17883" extrusionOk="0">
                  <a:moveTo>
                    <a:pt x="81" y="1"/>
                  </a:moveTo>
                  <a:cubicBezTo>
                    <a:pt x="39" y="1"/>
                    <a:pt x="1" y="23"/>
                    <a:pt x="1" y="69"/>
                  </a:cubicBezTo>
                  <a:cubicBezTo>
                    <a:pt x="62" y="2896"/>
                    <a:pt x="852" y="5723"/>
                    <a:pt x="1460" y="8458"/>
                  </a:cubicBezTo>
                  <a:cubicBezTo>
                    <a:pt x="2159" y="11589"/>
                    <a:pt x="2889" y="14720"/>
                    <a:pt x="3831" y="17759"/>
                  </a:cubicBezTo>
                  <a:cubicBezTo>
                    <a:pt x="3856" y="17846"/>
                    <a:pt x="3921" y="17882"/>
                    <a:pt x="3986" y="17882"/>
                  </a:cubicBezTo>
                  <a:cubicBezTo>
                    <a:pt x="4079" y="17882"/>
                    <a:pt x="4171" y="17806"/>
                    <a:pt x="4135" y="17698"/>
                  </a:cubicBezTo>
                  <a:cubicBezTo>
                    <a:pt x="2706" y="11893"/>
                    <a:pt x="882" y="6027"/>
                    <a:pt x="183" y="69"/>
                  </a:cubicBezTo>
                  <a:cubicBezTo>
                    <a:pt x="168" y="23"/>
                    <a:pt x="122" y="1"/>
                    <a:pt x="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4740325" y="2850025"/>
              <a:ext cx="319875" cy="838825"/>
            </a:xfrm>
            <a:custGeom>
              <a:avLst/>
              <a:gdLst/>
              <a:ahLst/>
              <a:cxnLst/>
              <a:rect l="l" t="t" r="r" b="b"/>
              <a:pathLst>
                <a:path w="12795" h="33553" extrusionOk="0">
                  <a:moveTo>
                    <a:pt x="12668" y="0"/>
                  </a:moveTo>
                  <a:cubicBezTo>
                    <a:pt x="12647" y="0"/>
                    <a:pt x="12629" y="8"/>
                    <a:pt x="12621" y="25"/>
                  </a:cubicBezTo>
                  <a:cubicBezTo>
                    <a:pt x="9946" y="5435"/>
                    <a:pt x="7666" y="11089"/>
                    <a:pt x="5356" y="16651"/>
                  </a:cubicBezTo>
                  <a:cubicBezTo>
                    <a:pt x="3077" y="22062"/>
                    <a:pt x="1952" y="27807"/>
                    <a:pt x="37" y="33369"/>
                  </a:cubicBezTo>
                  <a:cubicBezTo>
                    <a:pt x="1" y="33477"/>
                    <a:pt x="93" y="33553"/>
                    <a:pt x="186" y="33553"/>
                  </a:cubicBezTo>
                  <a:cubicBezTo>
                    <a:pt x="251" y="33553"/>
                    <a:pt x="316" y="33517"/>
                    <a:pt x="341" y="33430"/>
                  </a:cubicBezTo>
                  <a:cubicBezTo>
                    <a:pt x="2347" y="27715"/>
                    <a:pt x="3532" y="21758"/>
                    <a:pt x="5934" y="16165"/>
                  </a:cubicBezTo>
                  <a:cubicBezTo>
                    <a:pt x="8335" y="10572"/>
                    <a:pt x="10736" y="5557"/>
                    <a:pt x="12773" y="116"/>
                  </a:cubicBezTo>
                  <a:cubicBezTo>
                    <a:pt x="12795" y="50"/>
                    <a:pt x="12722" y="0"/>
                    <a:pt x="126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5048225" y="2557900"/>
              <a:ext cx="12200" cy="156175"/>
            </a:xfrm>
            <a:custGeom>
              <a:avLst/>
              <a:gdLst/>
              <a:ahLst/>
              <a:cxnLst/>
              <a:rect l="l" t="t" r="r" b="b"/>
              <a:pathLst>
                <a:path w="488" h="6247" extrusionOk="0">
                  <a:moveTo>
                    <a:pt x="305" y="0"/>
                  </a:moveTo>
                  <a:cubicBezTo>
                    <a:pt x="274" y="0"/>
                    <a:pt x="244" y="23"/>
                    <a:pt x="244" y="68"/>
                  </a:cubicBezTo>
                  <a:cubicBezTo>
                    <a:pt x="31" y="2044"/>
                    <a:pt x="1" y="4081"/>
                    <a:pt x="62" y="6087"/>
                  </a:cubicBezTo>
                  <a:cubicBezTo>
                    <a:pt x="62" y="6193"/>
                    <a:pt x="145" y="6246"/>
                    <a:pt x="233" y="6246"/>
                  </a:cubicBezTo>
                  <a:cubicBezTo>
                    <a:pt x="320" y="6246"/>
                    <a:pt x="411" y="6193"/>
                    <a:pt x="426" y="6087"/>
                  </a:cubicBezTo>
                  <a:cubicBezTo>
                    <a:pt x="457" y="4081"/>
                    <a:pt x="487" y="2044"/>
                    <a:pt x="366" y="68"/>
                  </a:cubicBezTo>
                  <a:cubicBezTo>
                    <a:pt x="366" y="23"/>
                    <a:pt x="335" y="0"/>
                    <a:pt x="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5055075" y="2430550"/>
              <a:ext cx="54725" cy="55875"/>
            </a:xfrm>
            <a:custGeom>
              <a:avLst/>
              <a:gdLst/>
              <a:ahLst/>
              <a:cxnLst/>
              <a:rect l="l" t="t" r="r" b="b"/>
              <a:pathLst>
                <a:path w="2189" h="2235" extrusionOk="0">
                  <a:moveTo>
                    <a:pt x="353" y="0"/>
                  </a:moveTo>
                  <a:cubicBezTo>
                    <a:pt x="277" y="0"/>
                    <a:pt x="199" y="8"/>
                    <a:pt x="122" y="26"/>
                  </a:cubicBezTo>
                  <a:cubicBezTo>
                    <a:pt x="0" y="56"/>
                    <a:pt x="31" y="269"/>
                    <a:pt x="152" y="269"/>
                  </a:cubicBezTo>
                  <a:cubicBezTo>
                    <a:pt x="639" y="269"/>
                    <a:pt x="1125" y="603"/>
                    <a:pt x="1368" y="998"/>
                  </a:cubicBezTo>
                  <a:cubicBezTo>
                    <a:pt x="1520" y="1241"/>
                    <a:pt x="1611" y="1485"/>
                    <a:pt x="1611" y="1728"/>
                  </a:cubicBezTo>
                  <a:cubicBezTo>
                    <a:pt x="1642" y="1910"/>
                    <a:pt x="1611" y="2032"/>
                    <a:pt x="1703" y="2184"/>
                  </a:cubicBezTo>
                  <a:cubicBezTo>
                    <a:pt x="1720" y="2219"/>
                    <a:pt x="1749" y="2234"/>
                    <a:pt x="1781" y="2234"/>
                  </a:cubicBezTo>
                  <a:cubicBezTo>
                    <a:pt x="1804" y="2234"/>
                    <a:pt x="1829" y="2227"/>
                    <a:pt x="1855" y="2214"/>
                  </a:cubicBezTo>
                  <a:cubicBezTo>
                    <a:pt x="2189" y="1789"/>
                    <a:pt x="1855" y="1029"/>
                    <a:pt x="1551" y="664"/>
                  </a:cubicBezTo>
                  <a:cubicBezTo>
                    <a:pt x="1263" y="298"/>
                    <a:pt x="819" y="0"/>
                    <a:pt x="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5052025" y="2442825"/>
              <a:ext cx="34000" cy="90425"/>
            </a:xfrm>
            <a:custGeom>
              <a:avLst/>
              <a:gdLst/>
              <a:ahLst/>
              <a:cxnLst/>
              <a:rect l="l" t="t" r="r" b="b"/>
              <a:pathLst>
                <a:path w="1360" h="3617" extrusionOk="0">
                  <a:moveTo>
                    <a:pt x="1226" y="1"/>
                  </a:moveTo>
                  <a:cubicBezTo>
                    <a:pt x="1199" y="1"/>
                    <a:pt x="1174" y="16"/>
                    <a:pt x="1156" y="51"/>
                  </a:cubicBezTo>
                  <a:cubicBezTo>
                    <a:pt x="548" y="1085"/>
                    <a:pt x="62" y="2301"/>
                    <a:pt x="1" y="3486"/>
                  </a:cubicBezTo>
                  <a:cubicBezTo>
                    <a:pt x="1" y="3570"/>
                    <a:pt x="65" y="3616"/>
                    <a:pt x="133" y="3616"/>
                  </a:cubicBezTo>
                  <a:cubicBezTo>
                    <a:pt x="189" y="3616"/>
                    <a:pt x="247" y="3585"/>
                    <a:pt x="274" y="3516"/>
                  </a:cubicBezTo>
                  <a:cubicBezTo>
                    <a:pt x="609" y="2392"/>
                    <a:pt x="852" y="1267"/>
                    <a:pt x="1338" y="173"/>
                  </a:cubicBezTo>
                  <a:cubicBezTo>
                    <a:pt x="1360" y="87"/>
                    <a:pt x="1290" y="1"/>
                    <a:pt x="1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4578625" y="2374525"/>
              <a:ext cx="8375" cy="27925"/>
            </a:xfrm>
            <a:custGeom>
              <a:avLst/>
              <a:gdLst/>
              <a:ahLst/>
              <a:cxnLst/>
              <a:rect l="l" t="t" r="r" b="b"/>
              <a:pathLst>
                <a:path w="335" h="1117" extrusionOk="0">
                  <a:moveTo>
                    <a:pt x="204" y="1"/>
                  </a:moveTo>
                  <a:cubicBezTo>
                    <a:pt x="162" y="1"/>
                    <a:pt x="118" y="25"/>
                    <a:pt x="91" y="78"/>
                  </a:cubicBezTo>
                  <a:cubicBezTo>
                    <a:pt x="31" y="260"/>
                    <a:pt x="31" y="443"/>
                    <a:pt x="31" y="625"/>
                  </a:cubicBezTo>
                  <a:cubicBezTo>
                    <a:pt x="31" y="808"/>
                    <a:pt x="0" y="960"/>
                    <a:pt x="122" y="1081"/>
                  </a:cubicBezTo>
                  <a:cubicBezTo>
                    <a:pt x="139" y="1099"/>
                    <a:pt x="167" y="1116"/>
                    <a:pt x="193" y="1116"/>
                  </a:cubicBezTo>
                  <a:cubicBezTo>
                    <a:pt x="212" y="1116"/>
                    <a:pt x="231" y="1107"/>
                    <a:pt x="243" y="1081"/>
                  </a:cubicBezTo>
                  <a:cubicBezTo>
                    <a:pt x="335" y="960"/>
                    <a:pt x="304" y="838"/>
                    <a:pt x="304" y="656"/>
                  </a:cubicBezTo>
                  <a:cubicBezTo>
                    <a:pt x="304" y="473"/>
                    <a:pt x="335" y="291"/>
                    <a:pt x="304" y="109"/>
                  </a:cubicBezTo>
                  <a:cubicBezTo>
                    <a:pt x="304" y="40"/>
                    <a:pt x="256" y="1"/>
                    <a:pt x="2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4583350" y="2295325"/>
              <a:ext cx="310650" cy="79775"/>
            </a:xfrm>
            <a:custGeom>
              <a:avLst/>
              <a:gdLst/>
              <a:ahLst/>
              <a:cxnLst/>
              <a:rect l="l" t="t" r="r" b="b"/>
              <a:pathLst>
                <a:path w="12426" h="3191" extrusionOk="0">
                  <a:moveTo>
                    <a:pt x="11279" y="0"/>
                  </a:moveTo>
                  <a:cubicBezTo>
                    <a:pt x="7574" y="0"/>
                    <a:pt x="2914" y="896"/>
                    <a:pt x="54" y="3033"/>
                  </a:cubicBezTo>
                  <a:cubicBezTo>
                    <a:pt x="0" y="3088"/>
                    <a:pt x="43" y="3190"/>
                    <a:pt x="117" y="3190"/>
                  </a:cubicBezTo>
                  <a:cubicBezTo>
                    <a:pt x="126" y="3190"/>
                    <a:pt x="136" y="3189"/>
                    <a:pt x="146" y="3185"/>
                  </a:cubicBezTo>
                  <a:cubicBezTo>
                    <a:pt x="3793" y="1027"/>
                    <a:pt x="8170" y="602"/>
                    <a:pt x="12304" y="237"/>
                  </a:cubicBezTo>
                  <a:cubicBezTo>
                    <a:pt x="12425" y="237"/>
                    <a:pt x="12425" y="55"/>
                    <a:pt x="12304" y="24"/>
                  </a:cubicBezTo>
                  <a:cubicBezTo>
                    <a:pt x="11972" y="8"/>
                    <a:pt x="11630" y="0"/>
                    <a:pt x="11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4892700" y="2297325"/>
              <a:ext cx="166000" cy="56475"/>
            </a:xfrm>
            <a:custGeom>
              <a:avLst/>
              <a:gdLst/>
              <a:ahLst/>
              <a:cxnLst/>
              <a:rect l="l" t="t" r="r" b="b"/>
              <a:pathLst>
                <a:path w="6640" h="2259" extrusionOk="0">
                  <a:moveTo>
                    <a:pt x="85" y="0"/>
                  </a:moveTo>
                  <a:cubicBezTo>
                    <a:pt x="16" y="0"/>
                    <a:pt x="1" y="99"/>
                    <a:pt x="82" y="127"/>
                  </a:cubicBezTo>
                  <a:cubicBezTo>
                    <a:pt x="2149" y="1008"/>
                    <a:pt x="4368" y="1646"/>
                    <a:pt x="6495" y="2254"/>
                  </a:cubicBezTo>
                  <a:cubicBezTo>
                    <a:pt x="6506" y="2257"/>
                    <a:pt x="6516" y="2258"/>
                    <a:pt x="6526" y="2258"/>
                  </a:cubicBezTo>
                  <a:cubicBezTo>
                    <a:pt x="6621" y="2258"/>
                    <a:pt x="6639" y="2127"/>
                    <a:pt x="6556" y="2072"/>
                  </a:cubicBezTo>
                  <a:cubicBezTo>
                    <a:pt x="4459" y="1312"/>
                    <a:pt x="2301" y="522"/>
                    <a:pt x="112" y="5"/>
                  </a:cubicBezTo>
                  <a:cubicBezTo>
                    <a:pt x="102" y="2"/>
                    <a:pt x="93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5052025" y="2350325"/>
              <a:ext cx="15225" cy="68775"/>
            </a:xfrm>
            <a:custGeom>
              <a:avLst/>
              <a:gdLst/>
              <a:ahLst/>
              <a:cxnLst/>
              <a:rect l="l" t="t" r="r" b="b"/>
              <a:pathLst>
                <a:path w="609" h="2751" extrusionOk="0">
                  <a:moveTo>
                    <a:pt x="126" y="1"/>
                  </a:moveTo>
                  <a:cubicBezTo>
                    <a:pt x="83" y="1"/>
                    <a:pt x="45" y="23"/>
                    <a:pt x="62" y="73"/>
                  </a:cubicBezTo>
                  <a:cubicBezTo>
                    <a:pt x="92" y="529"/>
                    <a:pt x="153" y="955"/>
                    <a:pt x="153" y="1380"/>
                  </a:cubicBezTo>
                  <a:cubicBezTo>
                    <a:pt x="122" y="1836"/>
                    <a:pt x="1" y="2262"/>
                    <a:pt x="1" y="2687"/>
                  </a:cubicBezTo>
                  <a:cubicBezTo>
                    <a:pt x="1" y="2725"/>
                    <a:pt x="36" y="2751"/>
                    <a:pt x="69" y="2751"/>
                  </a:cubicBezTo>
                  <a:cubicBezTo>
                    <a:pt x="90" y="2751"/>
                    <a:pt x="111" y="2741"/>
                    <a:pt x="122" y="2718"/>
                  </a:cubicBezTo>
                  <a:cubicBezTo>
                    <a:pt x="609" y="2019"/>
                    <a:pt x="487" y="803"/>
                    <a:pt x="214" y="43"/>
                  </a:cubicBezTo>
                  <a:cubicBezTo>
                    <a:pt x="200" y="16"/>
                    <a:pt x="162" y="1"/>
                    <a:pt x="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4438800" y="2249475"/>
              <a:ext cx="119850" cy="197150"/>
            </a:xfrm>
            <a:custGeom>
              <a:avLst/>
              <a:gdLst/>
              <a:ahLst/>
              <a:cxnLst/>
              <a:rect l="l" t="t" r="r" b="b"/>
              <a:pathLst>
                <a:path w="4794" h="7886" extrusionOk="0">
                  <a:moveTo>
                    <a:pt x="4641" y="1"/>
                  </a:moveTo>
                  <a:cubicBezTo>
                    <a:pt x="4635" y="1"/>
                    <a:pt x="4628" y="2"/>
                    <a:pt x="4621" y="4"/>
                  </a:cubicBezTo>
                  <a:lnTo>
                    <a:pt x="4621" y="34"/>
                  </a:lnTo>
                  <a:cubicBezTo>
                    <a:pt x="2888" y="703"/>
                    <a:pt x="548" y="1949"/>
                    <a:pt x="396" y="4047"/>
                  </a:cubicBezTo>
                  <a:cubicBezTo>
                    <a:pt x="244" y="6174"/>
                    <a:pt x="2402" y="7238"/>
                    <a:pt x="4043" y="7876"/>
                  </a:cubicBezTo>
                  <a:cubicBezTo>
                    <a:pt x="4058" y="7883"/>
                    <a:pt x="4073" y="7885"/>
                    <a:pt x="4087" y="7885"/>
                  </a:cubicBezTo>
                  <a:cubicBezTo>
                    <a:pt x="4216" y="7885"/>
                    <a:pt x="4302" y="7658"/>
                    <a:pt x="4165" y="7603"/>
                  </a:cubicBezTo>
                  <a:cubicBezTo>
                    <a:pt x="2402" y="6813"/>
                    <a:pt x="0" y="5658"/>
                    <a:pt x="943" y="3256"/>
                  </a:cubicBezTo>
                  <a:cubicBezTo>
                    <a:pt x="1551" y="1676"/>
                    <a:pt x="3253" y="886"/>
                    <a:pt x="4681" y="186"/>
                  </a:cubicBezTo>
                  <a:cubicBezTo>
                    <a:pt x="4794" y="158"/>
                    <a:pt x="4724" y="1"/>
                    <a:pt x="46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4579000" y="2188200"/>
              <a:ext cx="659225" cy="225775"/>
            </a:xfrm>
            <a:custGeom>
              <a:avLst/>
              <a:gdLst/>
              <a:ahLst/>
              <a:cxnLst/>
              <a:rect l="l" t="t" r="r" b="b"/>
              <a:pathLst>
                <a:path w="26369" h="9031" extrusionOk="0">
                  <a:moveTo>
                    <a:pt x="15514" y="0"/>
                  </a:moveTo>
                  <a:cubicBezTo>
                    <a:pt x="13830" y="0"/>
                    <a:pt x="12138" y="163"/>
                    <a:pt x="10533" y="297"/>
                  </a:cubicBezTo>
                  <a:cubicBezTo>
                    <a:pt x="7250" y="601"/>
                    <a:pt x="3268" y="753"/>
                    <a:pt x="107" y="1969"/>
                  </a:cubicBezTo>
                  <a:cubicBezTo>
                    <a:pt x="0" y="1995"/>
                    <a:pt x="34" y="2162"/>
                    <a:pt x="125" y="2162"/>
                  </a:cubicBezTo>
                  <a:cubicBezTo>
                    <a:pt x="138" y="2162"/>
                    <a:pt x="153" y="2159"/>
                    <a:pt x="168" y="2151"/>
                  </a:cubicBezTo>
                  <a:cubicBezTo>
                    <a:pt x="2660" y="1300"/>
                    <a:pt x="5456" y="1026"/>
                    <a:pt x="8040" y="722"/>
                  </a:cubicBezTo>
                  <a:cubicBezTo>
                    <a:pt x="10354" y="450"/>
                    <a:pt x="12863" y="227"/>
                    <a:pt x="15283" y="227"/>
                  </a:cubicBezTo>
                  <a:cubicBezTo>
                    <a:pt x="15565" y="227"/>
                    <a:pt x="15846" y="230"/>
                    <a:pt x="16125" y="236"/>
                  </a:cubicBezTo>
                  <a:cubicBezTo>
                    <a:pt x="18831" y="297"/>
                    <a:pt x="21870" y="874"/>
                    <a:pt x="23815" y="3002"/>
                  </a:cubicBezTo>
                  <a:cubicBezTo>
                    <a:pt x="26369" y="5829"/>
                    <a:pt x="21232" y="7835"/>
                    <a:pt x="19104" y="8777"/>
                  </a:cubicBezTo>
                  <a:cubicBezTo>
                    <a:pt x="18942" y="8831"/>
                    <a:pt x="19044" y="9030"/>
                    <a:pt x="19198" y="9030"/>
                  </a:cubicBezTo>
                  <a:cubicBezTo>
                    <a:pt x="19217" y="9030"/>
                    <a:pt x="19236" y="9027"/>
                    <a:pt x="19256" y="9020"/>
                  </a:cubicBezTo>
                  <a:cubicBezTo>
                    <a:pt x="20776" y="8352"/>
                    <a:pt x="22265" y="7622"/>
                    <a:pt x="23572" y="6589"/>
                  </a:cubicBezTo>
                  <a:cubicBezTo>
                    <a:pt x="24089" y="6163"/>
                    <a:pt x="25031" y="5525"/>
                    <a:pt x="25062" y="4735"/>
                  </a:cubicBezTo>
                  <a:cubicBezTo>
                    <a:pt x="25153" y="2881"/>
                    <a:pt x="22053" y="1270"/>
                    <a:pt x="20654" y="753"/>
                  </a:cubicBezTo>
                  <a:cubicBezTo>
                    <a:pt x="19023" y="178"/>
                    <a:pt x="17273" y="0"/>
                    <a:pt x="15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4586525" y="2049775"/>
              <a:ext cx="126875" cy="186175"/>
            </a:xfrm>
            <a:custGeom>
              <a:avLst/>
              <a:gdLst/>
              <a:ahLst/>
              <a:cxnLst/>
              <a:rect l="l" t="t" r="r" b="b"/>
              <a:pathLst>
                <a:path w="5075" h="7447" extrusionOk="0">
                  <a:moveTo>
                    <a:pt x="4916" y="0"/>
                  </a:moveTo>
                  <a:cubicBezTo>
                    <a:pt x="4894" y="0"/>
                    <a:pt x="4871" y="9"/>
                    <a:pt x="4852" y="28"/>
                  </a:cubicBezTo>
                  <a:cubicBezTo>
                    <a:pt x="4122" y="758"/>
                    <a:pt x="3241" y="363"/>
                    <a:pt x="2420" y="728"/>
                  </a:cubicBezTo>
                  <a:cubicBezTo>
                    <a:pt x="1934" y="971"/>
                    <a:pt x="1630" y="1396"/>
                    <a:pt x="1417" y="1883"/>
                  </a:cubicBezTo>
                  <a:cubicBezTo>
                    <a:pt x="657" y="3493"/>
                    <a:pt x="353" y="5500"/>
                    <a:pt x="19" y="7263"/>
                  </a:cubicBezTo>
                  <a:cubicBezTo>
                    <a:pt x="1" y="7370"/>
                    <a:pt x="100" y="7446"/>
                    <a:pt x="190" y="7446"/>
                  </a:cubicBezTo>
                  <a:cubicBezTo>
                    <a:pt x="252" y="7446"/>
                    <a:pt x="310" y="7410"/>
                    <a:pt x="323" y="7323"/>
                  </a:cubicBezTo>
                  <a:cubicBezTo>
                    <a:pt x="657" y="5682"/>
                    <a:pt x="930" y="3949"/>
                    <a:pt x="1508" y="2338"/>
                  </a:cubicBezTo>
                  <a:cubicBezTo>
                    <a:pt x="1903" y="1275"/>
                    <a:pt x="2937" y="910"/>
                    <a:pt x="3970" y="728"/>
                  </a:cubicBezTo>
                  <a:cubicBezTo>
                    <a:pt x="4426" y="636"/>
                    <a:pt x="4700" y="545"/>
                    <a:pt x="5004" y="180"/>
                  </a:cubicBezTo>
                  <a:cubicBezTo>
                    <a:pt x="5075" y="109"/>
                    <a:pt x="4997" y="0"/>
                    <a:pt x="49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4719200" y="2043525"/>
              <a:ext cx="306250" cy="147475"/>
            </a:xfrm>
            <a:custGeom>
              <a:avLst/>
              <a:gdLst/>
              <a:ahLst/>
              <a:cxnLst/>
              <a:rect l="l" t="t" r="r" b="b"/>
              <a:pathLst>
                <a:path w="12250" h="5899" extrusionOk="0">
                  <a:moveTo>
                    <a:pt x="2627" y="0"/>
                  </a:moveTo>
                  <a:cubicBezTo>
                    <a:pt x="1733" y="0"/>
                    <a:pt x="863" y="59"/>
                    <a:pt x="61" y="157"/>
                  </a:cubicBezTo>
                  <a:cubicBezTo>
                    <a:pt x="0" y="187"/>
                    <a:pt x="0" y="278"/>
                    <a:pt x="61" y="278"/>
                  </a:cubicBezTo>
                  <a:cubicBezTo>
                    <a:pt x="4651" y="309"/>
                    <a:pt x="10791" y="126"/>
                    <a:pt x="12007" y="5810"/>
                  </a:cubicBezTo>
                  <a:cubicBezTo>
                    <a:pt x="12019" y="5872"/>
                    <a:pt x="12061" y="5898"/>
                    <a:pt x="12107" y="5898"/>
                  </a:cubicBezTo>
                  <a:cubicBezTo>
                    <a:pt x="12174" y="5898"/>
                    <a:pt x="12250" y="5840"/>
                    <a:pt x="12250" y="5750"/>
                  </a:cubicBezTo>
                  <a:cubicBezTo>
                    <a:pt x="11401" y="1253"/>
                    <a:pt x="6753" y="0"/>
                    <a:pt x="26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4768050" y="2072650"/>
              <a:ext cx="228525" cy="81800"/>
            </a:xfrm>
            <a:custGeom>
              <a:avLst/>
              <a:gdLst/>
              <a:ahLst/>
              <a:cxnLst/>
              <a:rect l="l" t="t" r="r" b="b"/>
              <a:pathLst>
                <a:path w="9141" h="3272" extrusionOk="0">
                  <a:moveTo>
                    <a:pt x="114" y="1"/>
                  </a:moveTo>
                  <a:cubicBezTo>
                    <a:pt x="57" y="1"/>
                    <a:pt x="0" y="51"/>
                    <a:pt x="22" y="116"/>
                  </a:cubicBezTo>
                  <a:cubicBezTo>
                    <a:pt x="1392" y="2554"/>
                    <a:pt x="4020" y="3272"/>
                    <a:pt x="6635" y="3272"/>
                  </a:cubicBezTo>
                  <a:cubicBezTo>
                    <a:pt x="7443" y="3272"/>
                    <a:pt x="8251" y="3203"/>
                    <a:pt x="9019" y="3095"/>
                  </a:cubicBezTo>
                  <a:cubicBezTo>
                    <a:pt x="9141" y="3065"/>
                    <a:pt x="9111" y="2822"/>
                    <a:pt x="8959" y="2822"/>
                  </a:cubicBezTo>
                  <a:cubicBezTo>
                    <a:pt x="8233" y="2895"/>
                    <a:pt x="7504" y="2943"/>
                    <a:pt x="6786" y="2943"/>
                  </a:cubicBezTo>
                  <a:cubicBezTo>
                    <a:pt x="4228" y="2943"/>
                    <a:pt x="1812" y="2328"/>
                    <a:pt x="174" y="25"/>
                  </a:cubicBezTo>
                  <a:cubicBezTo>
                    <a:pt x="157" y="8"/>
                    <a:pt x="135" y="1"/>
                    <a:pt x="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4471475" y="2823275"/>
              <a:ext cx="243950" cy="362225"/>
            </a:xfrm>
            <a:custGeom>
              <a:avLst/>
              <a:gdLst/>
              <a:ahLst/>
              <a:cxnLst/>
              <a:rect l="l" t="t" r="r" b="b"/>
              <a:pathLst>
                <a:path w="9758" h="14489" extrusionOk="0">
                  <a:moveTo>
                    <a:pt x="9666" y="1"/>
                  </a:moveTo>
                  <a:cubicBezTo>
                    <a:pt x="7083" y="973"/>
                    <a:pt x="3040" y="1612"/>
                    <a:pt x="1915" y="4438"/>
                  </a:cubicBezTo>
                  <a:cubicBezTo>
                    <a:pt x="1216" y="6141"/>
                    <a:pt x="852" y="8056"/>
                    <a:pt x="578" y="9879"/>
                  </a:cubicBezTo>
                  <a:cubicBezTo>
                    <a:pt x="365" y="11338"/>
                    <a:pt x="0" y="13010"/>
                    <a:pt x="487" y="14408"/>
                  </a:cubicBezTo>
                  <a:cubicBezTo>
                    <a:pt x="501" y="14465"/>
                    <a:pt x="541" y="14488"/>
                    <a:pt x="581" y="14488"/>
                  </a:cubicBezTo>
                  <a:cubicBezTo>
                    <a:pt x="626" y="14488"/>
                    <a:pt x="669" y="14457"/>
                    <a:pt x="669" y="14408"/>
                  </a:cubicBezTo>
                  <a:cubicBezTo>
                    <a:pt x="517" y="11399"/>
                    <a:pt x="1064" y="8299"/>
                    <a:pt x="1946" y="5472"/>
                  </a:cubicBezTo>
                  <a:cubicBezTo>
                    <a:pt x="2706" y="3010"/>
                    <a:pt x="3982" y="2584"/>
                    <a:pt x="6140" y="1672"/>
                  </a:cubicBezTo>
                  <a:cubicBezTo>
                    <a:pt x="7356" y="1186"/>
                    <a:pt x="8511" y="639"/>
                    <a:pt x="9697" y="92"/>
                  </a:cubicBezTo>
                  <a:cubicBezTo>
                    <a:pt x="9757" y="61"/>
                    <a:pt x="9697" y="1"/>
                    <a:pt x="96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4507200" y="3028250"/>
              <a:ext cx="86775" cy="514325"/>
            </a:xfrm>
            <a:custGeom>
              <a:avLst/>
              <a:gdLst/>
              <a:ahLst/>
              <a:cxnLst/>
              <a:rect l="l" t="t" r="r" b="b"/>
              <a:pathLst>
                <a:path w="3471" h="20573" extrusionOk="0">
                  <a:moveTo>
                    <a:pt x="361" y="1"/>
                  </a:moveTo>
                  <a:cubicBezTo>
                    <a:pt x="327" y="1"/>
                    <a:pt x="289" y="24"/>
                    <a:pt x="274" y="69"/>
                  </a:cubicBezTo>
                  <a:cubicBezTo>
                    <a:pt x="0" y="3686"/>
                    <a:pt x="608" y="7547"/>
                    <a:pt x="882" y="11194"/>
                  </a:cubicBezTo>
                  <a:cubicBezTo>
                    <a:pt x="1155" y="14355"/>
                    <a:pt x="1976" y="17486"/>
                    <a:pt x="3131" y="20465"/>
                  </a:cubicBezTo>
                  <a:cubicBezTo>
                    <a:pt x="3155" y="20539"/>
                    <a:pt x="3220" y="20573"/>
                    <a:pt x="3284" y="20573"/>
                  </a:cubicBezTo>
                  <a:cubicBezTo>
                    <a:pt x="3378" y="20573"/>
                    <a:pt x="3471" y="20500"/>
                    <a:pt x="3435" y="20374"/>
                  </a:cubicBezTo>
                  <a:cubicBezTo>
                    <a:pt x="2462" y="17030"/>
                    <a:pt x="1398" y="13960"/>
                    <a:pt x="1185" y="10434"/>
                  </a:cubicBezTo>
                  <a:cubicBezTo>
                    <a:pt x="942" y="6939"/>
                    <a:pt x="426" y="3534"/>
                    <a:pt x="426" y="69"/>
                  </a:cubicBezTo>
                  <a:cubicBezTo>
                    <a:pt x="426" y="24"/>
                    <a:pt x="395" y="1"/>
                    <a:pt x="3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4448675" y="3179175"/>
              <a:ext cx="51525" cy="133925"/>
            </a:xfrm>
            <a:custGeom>
              <a:avLst/>
              <a:gdLst/>
              <a:ahLst/>
              <a:cxnLst/>
              <a:rect l="l" t="t" r="r" b="b"/>
              <a:pathLst>
                <a:path w="2061" h="5357" extrusionOk="0">
                  <a:moveTo>
                    <a:pt x="1933" y="1"/>
                  </a:moveTo>
                  <a:cubicBezTo>
                    <a:pt x="1916" y="1"/>
                    <a:pt x="1899" y="7"/>
                    <a:pt x="1885" y="20"/>
                  </a:cubicBezTo>
                  <a:cubicBezTo>
                    <a:pt x="791" y="1388"/>
                    <a:pt x="1" y="3485"/>
                    <a:pt x="1" y="5248"/>
                  </a:cubicBezTo>
                  <a:cubicBezTo>
                    <a:pt x="1" y="5317"/>
                    <a:pt x="49" y="5356"/>
                    <a:pt x="96" y="5356"/>
                  </a:cubicBezTo>
                  <a:cubicBezTo>
                    <a:pt x="133" y="5356"/>
                    <a:pt x="170" y="5332"/>
                    <a:pt x="183" y="5279"/>
                  </a:cubicBezTo>
                  <a:cubicBezTo>
                    <a:pt x="396" y="4428"/>
                    <a:pt x="517" y="3577"/>
                    <a:pt x="791" y="2756"/>
                  </a:cubicBezTo>
                  <a:cubicBezTo>
                    <a:pt x="1125" y="1844"/>
                    <a:pt x="1581" y="1023"/>
                    <a:pt x="2037" y="142"/>
                  </a:cubicBezTo>
                  <a:cubicBezTo>
                    <a:pt x="2061" y="71"/>
                    <a:pt x="1993" y="1"/>
                    <a:pt x="19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4415550" y="3290125"/>
              <a:ext cx="58325" cy="112850"/>
            </a:xfrm>
            <a:custGeom>
              <a:avLst/>
              <a:gdLst/>
              <a:ahLst/>
              <a:cxnLst/>
              <a:rect l="l" t="t" r="r" b="b"/>
              <a:pathLst>
                <a:path w="2333" h="4514" extrusionOk="0">
                  <a:moveTo>
                    <a:pt x="2145" y="0"/>
                  </a:moveTo>
                  <a:cubicBezTo>
                    <a:pt x="2104" y="0"/>
                    <a:pt x="2060" y="15"/>
                    <a:pt x="2025" y="50"/>
                  </a:cubicBezTo>
                  <a:cubicBezTo>
                    <a:pt x="1113" y="1297"/>
                    <a:pt x="323" y="2816"/>
                    <a:pt x="19" y="4336"/>
                  </a:cubicBezTo>
                  <a:cubicBezTo>
                    <a:pt x="0" y="4447"/>
                    <a:pt x="83" y="4513"/>
                    <a:pt x="165" y="4513"/>
                  </a:cubicBezTo>
                  <a:cubicBezTo>
                    <a:pt x="217" y="4513"/>
                    <a:pt x="268" y="4487"/>
                    <a:pt x="292" y="4427"/>
                  </a:cubicBezTo>
                  <a:cubicBezTo>
                    <a:pt x="839" y="2908"/>
                    <a:pt x="1386" y="1540"/>
                    <a:pt x="2268" y="172"/>
                  </a:cubicBezTo>
                  <a:cubicBezTo>
                    <a:pt x="2332" y="86"/>
                    <a:pt x="2245" y="0"/>
                    <a:pt x="2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4592300" y="2847750"/>
              <a:ext cx="131600" cy="874475"/>
            </a:xfrm>
            <a:custGeom>
              <a:avLst/>
              <a:gdLst/>
              <a:ahLst/>
              <a:cxnLst/>
              <a:rect l="l" t="t" r="r" b="b"/>
              <a:pathLst>
                <a:path w="5264" h="34979" extrusionOk="0">
                  <a:moveTo>
                    <a:pt x="5179" y="0"/>
                  </a:moveTo>
                  <a:cubicBezTo>
                    <a:pt x="5143" y="0"/>
                    <a:pt x="5102" y="17"/>
                    <a:pt x="5076" y="55"/>
                  </a:cubicBezTo>
                  <a:cubicBezTo>
                    <a:pt x="3891" y="2943"/>
                    <a:pt x="2918" y="5921"/>
                    <a:pt x="2006" y="8900"/>
                  </a:cubicBezTo>
                  <a:cubicBezTo>
                    <a:pt x="1216" y="11453"/>
                    <a:pt x="0" y="14311"/>
                    <a:pt x="92" y="17016"/>
                  </a:cubicBezTo>
                  <a:cubicBezTo>
                    <a:pt x="152" y="19843"/>
                    <a:pt x="1247" y="22852"/>
                    <a:pt x="1915" y="25587"/>
                  </a:cubicBezTo>
                  <a:cubicBezTo>
                    <a:pt x="2706" y="28718"/>
                    <a:pt x="3526" y="31819"/>
                    <a:pt x="4499" y="34888"/>
                  </a:cubicBezTo>
                  <a:cubicBezTo>
                    <a:pt x="4524" y="34952"/>
                    <a:pt x="4577" y="34979"/>
                    <a:pt x="4625" y="34979"/>
                  </a:cubicBezTo>
                  <a:cubicBezTo>
                    <a:pt x="4690" y="34979"/>
                    <a:pt x="4747" y="34929"/>
                    <a:pt x="4712" y="34858"/>
                  </a:cubicBezTo>
                  <a:cubicBezTo>
                    <a:pt x="3952" y="31971"/>
                    <a:pt x="3131" y="29113"/>
                    <a:pt x="2402" y="26226"/>
                  </a:cubicBezTo>
                  <a:cubicBezTo>
                    <a:pt x="1672" y="23338"/>
                    <a:pt x="487" y="20055"/>
                    <a:pt x="396" y="17016"/>
                  </a:cubicBezTo>
                  <a:cubicBezTo>
                    <a:pt x="304" y="14189"/>
                    <a:pt x="1642" y="10967"/>
                    <a:pt x="2462" y="8292"/>
                  </a:cubicBezTo>
                  <a:cubicBezTo>
                    <a:pt x="3314" y="5526"/>
                    <a:pt x="4317" y="2821"/>
                    <a:pt x="5228" y="86"/>
                  </a:cubicBezTo>
                  <a:cubicBezTo>
                    <a:pt x="5264" y="33"/>
                    <a:pt x="5227" y="0"/>
                    <a:pt x="5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4706075" y="3670800"/>
              <a:ext cx="45600" cy="86075"/>
            </a:xfrm>
            <a:custGeom>
              <a:avLst/>
              <a:gdLst/>
              <a:ahLst/>
              <a:cxnLst/>
              <a:rect l="l" t="t" r="r" b="b"/>
              <a:pathLst>
                <a:path w="1824" h="3443" extrusionOk="0">
                  <a:moveTo>
                    <a:pt x="1692" y="0"/>
                  </a:moveTo>
                  <a:cubicBezTo>
                    <a:pt x="1665" y="0"/>
                    <a:pt x="1638" y="15"/>
                    <a:pt x="1620" y="52"/>
                  </a:cubicBezTo>
                  <a:cubicBezTo>
                    <a:pt x="1073" y="1115"/>
                    <a:pt x="495" y="2179"/>
                    <a:pt x="39" y="3273"/>
                  </a:cubicBezTo>
                  <a:cubicBezTo>
                    <a:pt x="0" y="3371"/>
                    <a:pt x="85" y="3443"/>
                    <a:pt x="168" y="3443"/>
                  </a:cubicBezTo>
                  <a:cubicBezTo>
                    <a:pt x="215" y="3443"/>
                    <a:pt x="260" y="3420"/>
                    <a:pt x="282" y="3365"/>
                  </a:cubicBezTo>
                  <a:cubicBezTo>
                    <a:pt x="860" y="2362"/>
                    <a:pt x="1316" y="1237"/>
                    <a:pt x="1802" y="143"/>
                  </a:cubicBezTo>
                  <a:cubicBezTo>
                    <a:pt x="1823" y="79"/>
                    <a:pt x="1755" y="0"/>
                    <a:pt x="16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4710375" y="2951175"/>
              <a:ext cx="479025" cy="801900"/>
            </a:xfrm>
            <a:custGeom>
              <a:avLst/>
              <a:gdLst/>
              <a:ahLst/>
              <a:cxnLst/>
              <a:rect l="l" t="t" r="r" b="b"/>
              <a:pathLst>
                <a:path w="19161" h="32076" extrusionOk="0">
                  <a:moveTo>
                    <a:pt x="18958" y="0"/>
                  </a:moveTo>
                  <a:cubicBezTo>
                    <a:pt x="18911" y="0"/>
                    <a:pt x="18863" y="24"/>
                    <a:pt x="18834" y="82"/>
                  </a:cubicBezTo>
                  <a:cubicBezTo>
                    <a:pt x="15703" y="5554"/>
                    <a:pt x="12542" y="11025"/>
                    <a:pt x="9563" y="16587"/>
                  </a:cubicBezTo>
                  <a:cubicBezTo>
                    <a:pt x="6797" y="21754"/>
                    <a:pt x="4578" y="28016"/>
                    <a:pt x="50" y="31937"/>
                  </a:cubicBezTo>
                  <a:cubicBezTo>
                    <a:pt x="0" y="31986"/>
                    <a:pt x="71" y="32075"/>
                    <a:pt x="131" y="32075"/>
                  </a:cubicBezTo>
                  <a:cubicBezTo>
                    <a:pt x="146" y="32075"/>
                    <a:pt x="159" y="32070"/>
                    <a:pt x="171" y="32058"/>
                  </a:cubicBezTo>
                  <a:cubicBezTo>
                    <a:pt x="4670" y="28502"/>
                    <a:pt x="6797" y="22241"/>
                    <a:pt x="9411" y="17347"/>
                  </a:cubicBezTo>
                  <a:cubicBezTo>
                    <a:pt x="12512" y="11572"/>
                    <a:pt x="15855" y="5918"/>
                    <a:pt x="19077" y="234"/>
                  </a:cubicBezTo>
                  <a:cubicBezTo>
                    <a:pt x="19160" y="110"/>
                    <a:pt x="19060" y="0"/>
                    <a:pt x="189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5088850" y="2869900"/>
              <a:ext cx="89750" cy="96300"/>
            </a:xfrm>
            <a:custGeom>
              <a:avLst/>
              <a:gdLst/>
              <a:ahLst/>
              <a:cxnLst/>
              <a:rect l="l" t="t" r="r" b="b"/>
              <a:pathLst>
                <a:path w="3590" h="3852" extrusionOk="0">
                  <a:moveTo>
                    <a:pt x="94" y="0"/>
                  </a:moveTo>
                  <a:cubicBezTo>
                    <a:pt x="44" y="0"/>
                    <a:pt x="1" y="65"/>
                    <a:pt x="48" y="111"/>
                  </a:cubicBezTo>
                  <a:cubicBezTo>
                    <a:pt x="1051" y="1388"/>
                    <a:pt x="2266" y="2604"/>
                    <a:pt x="3361" y="3820"/>
                  </a:cubicBezTo>
                  <a:cubicBezTo>
                    <a:pt x="3383" y="3842"/>
                    <a:pt x="3409" y="3852"/>
                    <a:pt x="3434" y="3852"/>
                  </a:cubicBezTo>
                  <a:cubicBezTo>
                    <a:pt x="3513" y="3852"/>
                    <a:pt x="3589" y="3760"/>
                    <a:pt x="3543" y="3668"/>
                  </a:cubicBezTo>
                  <a:cubicBezTo>
                    <a:pt x="2601" y="2361"/>
                    <a:pt x="1385" y="1054"/>
                    <a:pt x="139" y="20"/>
                  </a:cubicBezTo>
                  <a:cubicBezTo>
                    <a:pt x="125" y="6"/>
                    <a:pt x="109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5131275" y="2881475"/>
              <a:ext cx="54200" cy="27025"/>
            </a:xfrm>
            <a:custGeom>
              <a:avLst/>
              <a:gdLst/>
              <a:ahLst/>
              <a:cxnLst/>
              <a:rect l="l" t="t" r="r" b="b"/>
              <a:pathLst>
                <a:path w="2168" h="1081" extrusionOk="0">
                  <a:moveTo>
                    <a:pt x="2045" y="1"/>
                  </a:moveTo>
                  <a:cubicBezTo>
                    <a:pt x="2031" y="1"/>
                    <a:pt x="2015" y="5"/>
                    <a:pt x="1998" y="13"/>
                  </a:cubicBezTo>
                  <a:cubicBezTo>
                    <a:pt x="1329" y="226"/>
                    <a:pt x="721" y="621"/>
                    <a:pt x="83" y="895"/>
                  </a:cubicBezTo>
                  <a:cubicBezTo>
                    <a:pt x="0" y="950"/>
                    <a:pt x="18" y="1081"/>
                    <a:pt x="114" y="1081"/>
                  </a:cubicBezTo>
                  <a:cubicBezTo>
                    <a:pt x="123" y="1081"/>
                    <a:pt x="133" y="1080"/>
                    <a:pt x="144" y="1077"/>
                  </a:cubicBezTo>
                  <a:cubicBezTo>
                    <a:pt x="782" y="834"/>
                    <a:pt x="1512" y="621"/>
                    <a:pt x="2089" y="196"/>
                  </a:cubicBezTo>
                  <a:cubicBezTo>
                    <a:pt x="2168" y="143"/>
                    <a:pt x="2134" y="1"/>
                    <a:pt x="20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5179700" y="2785375"/>
              <a:ext cx="15225" cy="98375"/>
            </a:xfrm>
            <a:custGeom>
              <a:avLst/>
              <a:gdLst/>
              <a:ahLst/>
              <a:cxnLst/>
              <a:rect l="l" t="t" r="r" b="b"/>
              <a:pathLst>
                <a:path w="609" h="3935" extrusionOk="0">
                  <a:moveTo>
                    <a:pt x="508" y="0"/>
                  </a:moveTo>
                  <a:cubicBezTo>
                    <a:pt x="481" y="0"/>
                    <a:pt x="456" y="17"/>
                    <a:pt x="456" y="58"/>
                  </a:cubicBezTo>
                  <a:cubicBezTo>
                    <a:pt x="304" y="635"/>
                    <a:pt x="274" y="1213"/>
                    <a:pt x="213" y="1790"/>
                  </a:cubicBezTo>
                  <a:cubicBezTo>
                    <a:pt x="122" y="2459"/>
                    <a:pt x="0" y="3158"/>
                    <a:pt x="31" y="3827"/>
                  </a:cubicBezTo>
                  <a:cubicBezTo>
                    <a:pt x="31" y="3895"/>
                    <a:pt x="79" y="3935"/>
                    <a:pt x="126" y="3935"/>
                  </a:cubicBezTo>
                  <a:cubicBezTo>
                    <a:pt x="163" y="3935"/>
                    <a:pt x="200" y="3910"/>
                    <a:pt x="213" y="3857"/>
                  </a:cubicBezTo>
                  <a:cubicBezTo>
                    <a:pt x="547" y="2702"/>
                    <a:pt x="608" y="1243"/>
                    <a:pt x="578" y="58"/>
                  </a:cubicBezTo>
                  <a:cubicBezTo>
                    <a:pt x="578" y="24"/>
                    <a:pt x="541" y="0"/>
                    <a:pt x="5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5078125" y="2697775"/>
              <a:ext cx="43625" cy="30400"/>
            </a:xfrm>
            <a:custGeom>
              <a:avLst/>
              <a:gdLst/>
              <a:ahLst/>
              <a:cxnLst/>
              <a:rect l="l" t="t" r="r" b="b"/>
              <a:pathLst>
                <a:path w="1745" h="1216" extrusionOk="0">
                  <a:moveTo>
                    <a:pt x="113" y="1"/>
                  </a:moveTo>
                  <a:cubicBezTo>
                    <a:pt x="40" y="1"/>
                    <a:pt x="0" y="100"/>
                    <a:pt x="81" y="127"/>
                  </a:cubicBezTo>
                  <a:cubicBezTo>
                    <a:pt x="355" y="249"/>
                    <a:pt x="629" y="401"/>
                    <a:pt x="872" y="553"/>
                  </a:cubicBezTo>
                  <a:cubicBezTo>
                    <a:pt x="1145" y="765"/>
                    <a:pt x="1358" y="1008"/>
                    <a:pt x="1601" y="1191"/>
                  </a:cubicBezTo>
                  <a:cubicBezTo>
                    <a:pt x="1618" y="1208"/>
                    <a:pt x="1638" y="1215"/>
                    <a:pt x="1656" y="1215"/>
                  </a:cubicBezTo>
                  <a:cubicBezTo>
                    <a:pt x="1703" y="1215"/>
                    <a:pt x="1745" y="1165"/>
                    <a:pt x="1723" y="1100"/>
                  </a:cubicBezTo>
                  <a:cubicBezTo>
                    <a:pt x="1388" y="553"/>
                    <a:pt x="720" y="188"/>
                    <a:pt x="142" y="5"/>
                  </a:cubicBezTo>
                  <a:cubicBezTo>
                    <a:pt x="132" y="2"/>
                    <a:pt x="123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5106400" y="2724200"/>
              <a:ext cx="97200" cy="67800"/>
            </a:xfrm>
            <a:custGeom>
              <a:avLst/>
              <a:gdLst/>
              <a:ahLst/>
              <a:cxnLst/>
              <a:rect l="l" t="t" r="r" b="b"/>
              <a:pathLst>
                <a:path w="3888" h="2712" extrusionOk="0">
                  <a:moveTo>
                    <a:pt x="177" y="0"/>
                  </a:moveTo>
                  <a:cubicBezTo>
                    <a:pt x="76" y="0"/>
                    <a:pt x="1" y="142"/>
                    <a:pt x="105" y="195"/>
                  </a:cubicBezTo>
                  <a:lnTo>
                    <a:pt x="105" y="225"/>
                  </a:lnTo>
                  <a:cubicBezTo>
                    <a:pt x="744" y="590"/>
                    <a:pt x="1412" y="955"/>
                    <a:pt x="2020" y="1380"/>
                  </a:cubicBezTo>
                  <a:cubicBezTo>
                    <a:pt x="2659" y="1775"/>
                    <a:pt x="3115" y="2262"/>
                    <a:pt x="3662" y="2687"/>
                  </a:cubicBezTo>
                  <a:cubicBezTo>
                    <a:pt x="3685" y="2705"/>
                    <a:pt x="3708" y="2712"/>
                    <a:pt x="3730" y="2712"/>
                  </a:cubicBezTo>
                  <a:cubicBezTo>
                    <a:pt x="3822" y="2712"/>
                    <a:pt x="3888" y="2578"/>
                    <a:pt x="3814" y="2505"/>
                  </a:cubicBezTo>
                  <a:cubicBezTo>
                    <a:pt x="2932" y="1350"/>
                    <a:pt x="1473" y="681"/>
                    <a:pt x="227" y="12"/>
                  </a:cubicBezTo>
                  <a:cubicBezTo>
                    <a:pt x="210" y="4"/>
                    <a:pt x="193" y="0"/>
                    <a:pt x="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5200450" y="2794275"/>
              <a:ext cx="138525" cy="65800"/>
            </a:xfrm>
            <a:custGeom>
              <a:avLst/>
              <a:gdLst/>
              <a:ahLst/>
              <a:cxnLst/>
              <a:rect l="l" t="t" r="r" b="b"/>
              <a:pathLst>
                <a:path w="5541" h="2632" extrusionOk="0">
                  <a:moveTo>
                    <a:pt x="85" y="1"/>
                  </a:moveTo>
                  <a:cubicBezTo>
                    <a:pt x="16" y="1"/>
                    <a:pt x="1" y="100"/>
                    <a:pt x="82" y="127"/>
                  </a:cubicBezTo>
                  <a:cubicBezTo>
                    <a:pt x="1936" y="826"/>
                    <a:pt x="3638" y="1647"/>
                    <a:pt x="5341" y="2620"/>
                  </a:cubicBezTo>
                  <a:cubicBezTo>
                    <a:pt x="5357" y="2628"/>
                    <a:pt x="5374" y="2632"/>
                    <a:pt x="5389" y="2632"/>
                  </a:cubicBezTo>
                  <a:cubicBezTo>
                    <a:pt x="5484" y="2632"/>
                    <a:pt x="5541" y="2486"/>
                    <a:pt x="5462" y="2407"/>
                  </a:cubicBezTo>
                  <a:cubicBezTo>
                    <a:pt x="3821" y="1343"/>
                    <a:pt x="1997" y="522"/>
                    <a:pt x="113" y="6"/>
                  </a:cubicBezTo>
                  <a:cubicBezTo>
                    <a:pt x="103" y="2"/>
                    <a:pt x="93" y="1"/>
                    <a:pt x="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5316750" y="2853575"/>
              <a:ext cx="156475" cy="85725"/>
            </a:xfrm>
            <a:custGeom>
              <a:avLst/>
              <a:gdLst/>
              <a:ahLst/>
              <a:cxnLst/>
              <a:rect l="l" t="t" r="r" b="b"/>
              <a:pathLst>
                <a:path w="6259" h="3429" extrusionOk="0">
                  <a:moveTo>
                    <a:pt x="118" y="1"/>
                  </a:moveTo>
                  <a:cubicBezTo>
                    <a:pt x="41" y="1"/>
                    <a:pt x="0" y="132"/>
                    <a:pt x="111" y="187"/>
                  </a:cubicBezTo>
                  <a:cubicBezTo>
                    <a:pt x="2208" y="1038"/>
                    <a:pt x="4123" y="2102"/>
                    <a:pt x="5977" y="3409"/>
                  </a:cubicBezTo>
                  <a:cubicBezTo>
                    <a:pt x="6001" y="3423"/>
                    <a:pt x="6024" y="3429"/>
                    <a:pt x="6046" y="3429"/>
                  </a:cubicBezTo>
                  <a:cubicBezTo>
                    <a:pt x="6169" y="3429"/>
                    <a:pt x="6258" y="3243"/>
                    <a:pt x="6129" y="3166"/>
                  </a:cubicBezTo>
                  <a:cubicBezTo>
                    <a:pt x="4336" y="1798"/>
                    <a:pt x="2269" y="734"/>
                    <a:pt x="141" y="5"/>
                  </a:cubicBezTo>
                  <a:cubicBezTo>
                    <a:pt x="133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5300525" y="2931000"/>
              <a:ext cx="172075" cy="461450"/>
            </a:xfrm>
            <a:custGeom>
              <a:avLst/>
              <a:gdLst/>
              <a:ahLst/>
              <a:cxnLst/>
              <a:rect l="l" t="t" r="r" b="b"/>
              <a:pathLst>
                <a:path w="6883" h="18458" extrusionOk="0">
                  <a:moveTo>
                    <a:pt x="6756" y="0"/>
                  </a:moveTo>
                  <a:cubicBezTo>
                    <a:pt x="6731" y="0"/>
                    <a:pt x="6705" y="12"/>
                    <a:pt x="6687" y="38"/>
                  </a:cubicBezTo>
                  <a:cubicBezTo>
                    <a:pt x="6231" y="889"/>
                    <a:pt x="5502" y="1345"/>
                    <a:pt x="4955" y="2075"/>
                  </a:cubicBezTo>
                  <a:cubicBezTo>
                    <a:pt x="4590" y="2591"/>
                    <a:pt x="4316" y="3169"/>
                    <a:pt x="4043" y="3716"/>
                  </a:cubicBezTo>
                  <a:cubicBezTo>
                    <a:pt x="3313" y="5175"/>
                    <a:pt x="2645" y="6665"/>
                    <a:pt x="2067" y="8184"/>
                  </a:cubicBezTo>
                  <a:cubicBezTo>
                    <a:pt x="821" y="11406"/>
                    <a:pt x="0" y="14811"/>
                    <a:pt x="61" y="18276"/>
                  </a:cubicBezTo>
                  <a:cubicBezTo>
                    <a:pt x="61" y="18397"/>
                    <a:pt x="145" y="18458"/>
                    <a:pt x="232" y="18458"/>
                  </a:cubicBezTo>
                  <a:cubicBezTo>
                    <a:pt x="319" y="18458"/>
                    <a:pt x="411" y="18397"/>
                    <a:pt x="426" y="18276"/>
                  </a:cubicBezTo>
                  <a:cubicBezTo>
                    <a:pt x="547" y="14841"/>
                    <a:pt x="1246" y="11528"/>
                    <a:pt x="2462" y="8275"/>
                  </a:cubicBezTo>
                  <a:cubicBezTo>
                    <a:pt x="3101" y="6573"/>
                    <a:pt x="3830" y="4902"/>
                    <a:pt x="4681" y="3291"/>
                  </a:cubicBezTo>
                  <a:cubicBezTo>
                    <a:pt x="5289" y="2136"/>
                    <a:pt x="6322" y="1315"/>
                    <a:pt x="6839" y="129"/>
                  </a:cubicBezTo>
                  <a:cubicBezTo>
                    <a:pt x="6882" y="65"/>
                    <a:pt x="6819" y="0"/>
                    <a:pt x="67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5325600" y="3284675"/>
              <a:ext cx="69975" cy="273200"/>
            </a:xfrm>
            <a:custGeom>
              <a:avLst/>
              <a:gdLst/>
              <a:ahLst/>
              <a:cxnLst/>
              <a:rect l="l" t="t" r="r" b="b"/>
              <a:pathLst>
                <a:path w="2799" h="10928" extrusionOk="0">
                  <a:moveTo>
                    <a:pt x="122" y="1"/>
                  </a:moveTo>
                  <a:cubicBezTo>
                    <a:pt x="67" y="1"/>
                    <a:pt x="13" y="33"/>
                    <a:pt x="31" y="86"/>
                  </a:cubicBezTo>
                  <a:lnTo>
                    <a:pt x="0" y="86"/>
                  </a:lnTo>
                  <a:cubicBezTo>
                    <a:pt x="213" y="3703"/>
                    <a:pt x="730" y="7624"/>
                    <a:pt x="2432" y="10846"/>
                  </a:cubicBezTo>
                  <a:cubicBezTo>
                    <a:pt x="2470" y="10903"/>
                    <a:pt x="2523" y="10927"/>
                    <a:pt x="2575" y="10927"/>
                  </a:cubicBezTo>
                  <a:cubicBezTo>
                    <a:pt x="2689" y="10927"/>
                    <a:pt x="2799" y="10810"/>
                    <a:pt x="2736" y="10664"/>
                  </a:cubicBezTo>
                  <a:cubicBezTo>
                    <a:pt x="1246" y="7199"/>
                    <a:pt x="821" y="3764"/>
                    <a:pt x="213" y="56"/>
                  </a:cubicBezTo>
                  <a:cubicBezTo>
                    <a:pt x="200" y="17"/>
                    <a:pt x="161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5349150" y="3531125"/>
              <a:ext cx="19775" cy="210650"/>
            </a:xfrm>
            <a:custGeom>
              <a:avLst/>
              <a:gdLst/>
              <a:ahLst/>
              <a:cxnLst/>
              <a:rect l="l" t="t" r="r" b="b"/>
              <a:pathLst>
                <a:path w="791" h="8426" extrusionOk="0">
                  <a:moveTo>
                    <a:pt x="650" y="0"/>
                  </a:moveTo>
                  <a:cubicBezTo>
                    <a:pt x="578" y="0"/>
                    <a:pt x="502" y="46"/>
                    <a:pt x="487" y="137"/>
                  </a:cubicBezTo>
                  <a:cubicBezTo>
                    <a:pt x="304" y="2812"/>
                    <a:pt x="1" y="5608"/>
                    <a:pt x="122" y="8283"/>
                  </a:cubicBezTo>
                  <a:cubicBezTo>
                    <a:pt x="122" y="8369"/>
                    <a:pt x="200" y="8426"/>
                    <a:pt x="273" y="8426"/>
                  </a:cubicBezTo>
                  <a:cubicBezTo>
                    <a:pt x="329" y="8426"/>
                    <a:pt x="382" y="8392"/>
                    <a:pt x="396" y="8313"/>
                  </a:cubicBezTo>
                  <a:cubicBezTo>
                    <a:pt x="760" y="5639"/>
                    <a:pt x="760" y="2842"/>
                    <a:pt x="791" y="137"/>
                  </a:cubicBezTo>
                  <a:cubicBezTo>
                    <a:pt x="791" y="46"/>
                    <a:pt x="722" y="0"/>
                    <a:pt x="6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5004925" y="3254125"/>
              <a:ext cx="195300" cy="19475"/>
            </a:xfrm>
            <a:custGeom>
              <a:avLst/>
              <a:gdLst/>
              <a:ahLst/>
              <a:cxnLst/>
              <a:rect l="l" t="t" r="r" b="b"/>
              <a:pathLst>
                <a:path w="7812" h="779" extrusionOk="0">
                  <a:moveTo>
                    <a:pt x="183" y="1"/>
                  </a:moveTo>
                  <a:cubicBezTo>
                    <a:pt x="61" y="1"/>
                    <a:pt x="0" y="214"/>
                    <a:pt x="152" y="244"/>
                  </a:cubicBezTo>
                  <a:cubicBezTo>
                    <a:pt x="1970" y="562"/>
                    <a:pt x="3856" y="778"/>
                    <a:pt x="5721" y="778"/>
                  </a:cubicBezTo>
                  <a:cubicBezTo>
                    <a:pt x="6350" y="778"/>
                    <a:pt x="6978" y="754"/>
                    <a:pt x="7599" y="700"/>
                  </a:cubicBezTo>
                  <a:cubicBezTo>
                    <a:pt x="7782" y="700"/>
                    <a:pt x="7812" y="427"/>
                    <a:pt x="7599" y="427"/>
                  </a:cubicBezTo>
                  <a:cubicBezTo>
                    <a:pt x="5107" y="335"/>
                    <a:pt x="2675" y="305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4993525" y="3321675"/>
              <a:ext cx="205200" cy="12275"/>
            </a:xfrm>
            <a:custGeom>
              <a:avLst/>
              <a:gdLst/>
              <a:ahLst/>
              <a:cxnLst/>
              <a:rect l="l" t="t" r="r" b="b"/>
              <a:pathLst>
                <a:path w="8208" h="491" extrusionOk="0">
                  <a:moveTo>
                    <a:pt x="4278" y="0"/>
                  </a:moveTo>
                  <a:cubicBezTo>
                    <a:pt x="2885" y="0"/>
                    <a:pt x="1487" y="48"/>
                    <a:pt x="122" y="95"/>
                  </a:cubicBezTo>
                  <a:cubicBezTo>
                    <a:pt x="0" y="95"/>
                    <a:pt x="0" y="278"/>
                    <a:pt x="122" y="308"/>
                  </a:cubicBezTo>
                  <a:cubicBezTo>
                    <a:pt x="1801" y="406"/>
                    <a:pt x="3518" y="491"/>
                    <a:pt x="5225" y="491"/>
                  </a:cubicBezTo>
                  <a:cubicBezTo>
                    <a:pt x="6174" y="491"/>
                    <a:pt x="7121" y="465"/>
                    <a:pt x="8055" y="399"/>
                  </a:cubicBezTo>
                  <a:cubicBezTo>
                    <a:pt x="8207" y="369"/>
                    <a:pt x="8207" y="156"/>
                    <a:pt x="8055" y="156"/>
                  </a:cubicBezTo>
                  <a:cubicBezTo>
                    <a:pt x="6821" y="40"/>
                    <a:pt x="5552" y="0"/>
                    <a:pt x="42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5168300" y="3282800"/>
              <a:ext cx="36500" cy="215200"/>
            </a:xfrm>
            <a:custGeom>
              <a:avLst/>
              <a:gdLst/>
              <a:ahLst/>
              <a:cxnLst/>
              <a:rect l="l" t="t" r="r" b="b"/>
              <a:pathLst>
                <a:path w="1460" h="8608" extrusionOk="0">
                  <a:moveTo>
                    <a:pt x="1315" y="0"/>
                  </a:moveTo>
                  <a:cubicBezTo>
                    <a:pt x="1256" y="0"/>
                    <a:pt x="1199" y="32"/>
                    <a:pt x="1186" y="100"/>
                  </a:cubicBezTo>
                  <a:cubicBezTo>
                    <a:pt x="760" y="2866"/>
                    <a:pt x="183" y="5693"/>
                    <a:pt x="0" y="8489"/>
                  </a:cubicBezTo>
                  <a:cubicBezTo>
                    <a:pt x="0" y="8570"/>
                    <a:pt x="60" y="8607"/>
                    <a:pt x="120" y="8607"/>
                  </a:cubicBezTo>
                  <a:cubicBezTo>
                    <a:pt x="174" y="8607"/>
                    <a:pt x="229" y="8577"/>
                    <a:pt x="243" y="8520"/>
                  </a:cubicBezTo>
                  <a:cubicBezTo>
                    <a:pt x="912" y="5815"/>
                    <a:pt x="1155" y="2897"/>
                    <a:pt x="1459" y="131"/>
                  </a:cubicBezTo>
                  <a:cubicBezTo>
                    <a:pt x="1459" y="47"/>
                    <a:pt x="1386" y="0"/>
                    <a:pt x="13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0"/>
            <p:cNvSpPr/>
            <p:nvPr/>
          </p:nvSpPr>
          <p:spPr>
            <a:xfrm>
              <a:off x="4748075" y="3195900"/>
              <a:ext cx="40700" cy="440675"/>
            </a:xfrm>
            <a:custGeom>
              <a:avLst/>
              <a:gdLst/>
              <a:ahLst/>
              <a:cxnLst/>
              <a:rect l="l" t="t" r="r" b="b"/>
              <a:pathLst>
                <a:path w="1628" h="17627" extrusionOk="0">
                  <a:moveTo>
                    <a:pt x="1521" y="1"/>
                  </a:moveTo>
                  <a:cubicBezTo>
                    <a:pt x="1475" y="1"/>
                    <a:pt x="1429" y="24"/>
                    <a:pt x="1429" y="81"/>
                  </a:cubicBezTo>
                  <a:lnTo>
                    <a:pt x="1429" y="50"/>
                  </a:lnTo>
                  <a:cubicBezTo>
                    <a:pt x="517" y="5765"/>
                    <a:pt x="122" y="11692"/>
                    <a:pt x="1" y="17467"/>
                  </a:cubicBezTo>
                  <a:cubicBezTo>
                    <a:pt x="1" y="17573"/>
                    <a:pt x="84" y="17627"/>
                    <a:pt x="168" y="17627"/>
                  </a:cubicBezTo>
                  <a:cubicBezTo>
                    <a:pt x="251" y="17627"/>
                    <a:pt x="335" y="17573"/>
                    <a:pt x="335" y="17467"/>
                  </a:cubicBezTo>
                  <a:cubicBezTo>
                    <a:pt x="760" y="11692"/>
                    <a:pt x="1277" y="5886"/>
                    <a:pt x="1611" y="81"/>
                  </a:cubicBezTo>
                  <a:cubicBezTo>
                    <a:pt x="1628" y="32"/>
                    <a:pt x="1574" y="1"/>
                    <a:pt x="15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5007950" y="2407425"/>
              <a:ext cx="5350" cy="28725"/>
            </a:xfrm>
            <a:custGeom>
              <a:avLst/>
              <a:gdLst/>
              <a:ahLst/>
              <a:cxnLst/>
              <a:rect l="l" t="t" r="r" b="b"/>
              <a:pathLst>
                <a:path w="214" h="1149" extrusionOk="0">
                  <a:moveTo>
                    <a:pt x="107" y="1"/>
                  </a:moveTo>
                  <a:cubicBezTo>
                    <a:pt x="69" y="1"/>
                    <a:pt x="31" y="24"/>
                    <a:pt x="31" y="69"/>
                  </a:cubicBezTo>
                  <a:cubicBezTo>
                    <a:pt x="31" y="403"/>
                    <a:pt x="1" y="768"/>
                    <a:pt x="31" y="1103"/>
                  </a:cubicBezTo>
                  <a:cubicBezTo>
                    <a:pt x="46" y="1133"/>
                    <a:pt x="77" y="1148"/>
                    <a:pt x="107" y="1148"/>
                  </a:cubicBezTo>
                  <a:cubicBezTo>
                    <a:pt x="138" y="1148"/>
                    <a:pt x="168" y="1133"/>
                    <a:pt x="183" y="1103"/>
                  </a:cubicBezTo>
                  <a:cubicBezTo>
                    <a:pt x="214" y="768"/>
                    <a:pt x="183" y="403"/>
                    <a:pt x="183" y="69"/>
                  </a:cubicBezTo>
                  <a:cubicBezTo>
                    <a:pt x="183" y="24"/>
                    <a:pt x="145" y="1"/>
                    <a:pt x="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5017075" y="2402100"/>
              <a:ext cx="9900" cy="47725"/>
            </a:xfrm>
            <a:custGeom>
              <a:avLst/>
              <a:gdLst/>
              <a:ahLst/>
              <a:cxnLst/>
              <a:rect l="l" t="t" r="r" b="b"/>
              <a:pathLst>
                <a:path w="396" h="1909" extrusionOk="0">
                  <a:moveTo>
                    <a:pt x="198" y="1"/>
                  </a:moveTo>
                  <a:cubicBezTo>
                    <a:pt x="160" y="1"/>
                    <a:pt x="122" y="24"/>
                    <a:pt x="122" y="69"/>
                  </a:cubicBezTo>
                  <a:cubicBezTo>
                    <a:pt x="122" y="647"/>
                    <a:pt x="1" y="1316"/>
                    <a:pt x="153" y="1863"/>
                  </a:cubicBezTo>
                  <a:cubicBezTo>
                    <a:pt x="153" y="1893"/>
                    <a:pt x="175" y="1908"/>
                    <a:pt x="202" y="1908"/>
                  </a:cubicBezTo>
                  <a:cubicBezTo>
                    <a:pt x="229" y="1908"/>
                    <a:pt x="259" y="1893"/>
                    <a:pt x="274" y="1863"/>
                  </a:cubicBezTo>
                  <a:cubicBezTo>
                    <a:pt x="396" y="1316"/>
                    <a:pt x="274" y="647"/>
                    <a:pt x="274" y="69"/>
                  </a:cubicBezTo>
                  <a:cubicBezTo>
                    <a:pt x="274" y="24"/>
                    <a:pt x="236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5032275" y="2391950"/>
              <a:ext cx="9150" cy="66475"/>
            </a:xfrm>
            <a:custGeom>
              <a:avLst/>
              <a:gdLst/>
              <a:ahLst/>
              <a:cxnLst/>
              <a:rect l="l" t="t" r="r" b="b"/>
              <a:pathLst>
                <a:path w="366" h="2659" extrusionOk="0">
                  <a:moveTo>
                    <a:pt x="267" y="0"/>
                  </a:moveTo>
                  <a:cubicBezTo>
                    <a:pt x="226" y="0"/>
                    <a:pt x="183" y="31"/>
                    <a:pt x="183" y="80"/>
                  </a:cubicBezTo>
                  <a:cubicBezTo>
                    <a:pt x="152" y="901"/>
                    <a:pt x="0" y="1752"/>
                    <a:pt x="61" y="2573"/>
                  </a:cubicBezTo>
                  <a:cubicBezTo>
                    <a:pt x="61" y="2626"/>
                    <a:pt x="102" y="2658"/>
                    <a:pt x="143" y="2658"/>
                  </a:cubicBezTo>
                  <a:cubicBezTo>
                    <a:pt x="172" y="2658"/>
                    <a:pt x="201" y="2641"/>
                    <a:pt x="213" y="2603"/>
                  </a:cubicBezTo>
                  <a:cubicBezTo>
                    <a:pt x="365" y="1782"/>
                    <a:pt x="335" y="901"/>
                    <a:pt x="335" y="80"/>
                  </a:cubicBezTo>
                  <a:cubicBezTo>
                    <a:pt x="335" y="24"/>
                    <a:pt x="302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4985925" y="2452275"/>
              <a:ext cx="12175" cy="46175"/>
            </a:xfrm>
            <a:custGeom>
              <a:avLst/>
              <a:gdLst/>
              <a:ahLst/>
              <a:cxnLst/>
              <a:rect l="l" t="t" r="r" b="b"/>
              <a:pathLst>
                <a:path w="487" h="1847" extrusionOk="0">
                  <a:moveTo>
                    <a:pt x="289" y="0"/>
                  </a:moveTo>
                  <a:cubicBezTo>
                    <a:pt x="251" y="0"/>
                    <a:pt x="213" y="23"/>
                    <a:pt x="213" y="68"/>
                  </a:cubicBezTo>
                  <a:cubicBezTo>
                    <a:pt x="183" y="585"/>
                    <a:pt x="0" y="1254"/>
                    <a:pt x="152" y="1801"/>
                  </a:cubicBezTo>
                  <a:cubicBezTo>
                    <a:pt x="168" y="1831"/>
                    <a:pt x="198" y="1847"/>
                    <a:pt x="225" y="1847"/>
                  </a:cubicBezTo>
                  <a:cubicBezTo>
                    <a:pt x="251" y="1847"/>
                    <a:pt x="274" y="1831"/>
                    <a:pt x="274" y="1801"/>
                  </a:cubicBezTo>
                  <a:cubicBezTo>
                    <a:pt x="487" y="1284"/>
                    <a:pt x="365" y="585"/>
                    <a:pt x="365" y="68"/>
                  </a:cubicBezTo>
                  <a:cubicBezTo>
                    <a:pt x="365" y="23"/>
                    <a:pt x="327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5001875" y="2464700"/>
              <a:ext cx="9900" cy="41075"/>
            </a:xfrm>
            <a:custGeom>
              <a:avLst/>
              <a:gdLst/>
              <a:ahLst/>
              <a:cxnLst/>
              <a:rect l="l" t="t" r="r" b="b"/>
              <a:pathLst>
                <a:path w="396" h="1643" extrusionOk="0">
                  <a:moveTo>
                    <a:pt x="166" y="0"/>
                  </a:moveTo>
                  <a:cubicBezTo>
                    <a:pt x="128" y="0"/>
                    <a:pt x="92" y="24"/>
                    <a:pt x="92" y="58"/>
                  </a:cubicBezTo>
                  <a:cubicBezTo>
                    <a:pt x="92" y="301"/>
                    <a:pt x="92" y="544"/>
                    <a:pt x="92" y="818"/>
                  </a:cubicBezTo>
                  <a:cubicBezTo>
                    <a:pt x="61" y="1061"/>
                    <a:pt x="1" y="1304"/>
                    <a:pt x="31" y="1547"/>
                  </a:cubicBezTo>
                  <a:cubicBezTo>
                    <a:pt x="31" y="1612"/>
                    <a:pt x="75" y="1643"/>
                    <a:pt x="120" y="1643"/>
                  </a:cubicBezTo>
                  <a:cubicBezTo>
                    <a:pt x="159" y="1643"/>
                    <a:pt x="199" y="1620"/>
                    <a:pt x="213" y="1578"/>
                  </a:cubicBezTo>
                  <a:cubicBezTo>
                    <a:pt x="396" y="1122"/>
                    <a:pt x="305" y="514"/>
                    <a:pt x="244" y="58"/>
                  </a:cubicBezTo>
                  <a:cubicBezTo>
                    <a:pt x="230" y="17"/>
                    <a:pt x="198" y="0"/>
                    <a:pt x="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5017075" y="2472025"/>
              <a:ext cx="6875" cy="39025"/>
            </a:xfrm>
            <a:custGeom>
              <a:avLst/>
              <a:gdLst/>
              <a:ahLst/>
              <a:cxnLst/>
              <a:rect l="l" t="t" r="r" b="b"/>
              <a:pathLst>
                <a:path w="275" h="1561" extrusionOk="0">
                  <a:moveTo>
                    <a:pt x="198" y="0"/>
                  </a:moveTo>
                  <a:cubicBezTo>
                    <a:pt x="160" y="0"/>
                    <a:pt x="122" y="23"/>
                    <a:pt x="122" y="69"/>
                  </a:cubicBezTo>
                  <a:cubicBezTo>
                    <a:pt x="92" y="555"/>
                    <a:pt x="1" y="1041"/>
                    <a:pt x="31" y="1497"/>
                  </a:cubicBezTo>
                  <a:cubicBezTo>
                    <a:pt x="31" y="1535"/>
                    <a:pt x="66" y="1561"/>
                    <a:pt x="100" y="1561"/>
                  </a:cubicBezTo>
                  <a:cubicBezTo>
                    <a:pt x="120" y="1561"/>
                    <a:pt x="141" y="1551"/>
                    <a:pt x="153" y="1528"/>
                  </a:cubicBezTo>
                  <a:cubicBezTo>
                    <a:pt x="244" y="1041"/>
                    <a:pt x="244" y="555"/>
                    <a:pt x="274" y="69"/>
                  </a:cubicBezTo>
                  <a:cubicBezTo>
                    <a:pt x="274" y="23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4960850" y="2512475"/>
              <a:ext cx="7625" cy="43725"/>
            </a:xfrm>
            <a:custGeom>
              <a:avLst/>
              <a:gdLst/>
              <a:ahLst/>
              <a:cxnLst/>
              <a:rect l="l" t="t" r="r" b="b"/>
              <a:pathLst>
                <a:path w="305" h="1749" extrusionOk="0">
                  <a:moveTo>
                    <a:pt x="152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609"/>
                    <a:pt x="0" y="1186"/>
                    <a:pt x="91" y="1703"/>
                  </a:cubicBezTo>
                  <a:cubicBezTo>
                    <a:pt x="91" y="1733"/>
                    <a:pt x="122" y="1749"/>
                    <a:pt x="152" y="1749"/>
                  </a:cubicBezTo>
                  <a:cubicBezTo>
                    <a:pt x="183" y="1749"/>
                    <a:pt x="213" y="1733"/>
                    <a:pt x="213" y="1703"/>
                  </a:cubicBezTo>
                  <a:cubicBezTo>
                    <a:pt x="304" y="1186"/>
                    <a:pt x="243" y="609"/>
                    <a:pt x="243" y="92"/>
                  </a:cubicBezTo>
                  <a:cubicBezTo>
                    <a:pt x="243" y="31"/>
                    <a:pt x="198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4974525" y="2523875"/>
              <a:ext cx="10650" cy="48850"/>
            </a:xfrm>
            <a:custGeom>
              <a:avLst/>
              <a:gdLst/>
              <a:ahLst/>
              <a:cxnLst/>
              <a:rect l="l" t="t" r="r" b="b"/>
              <a:pathLst>
                <a:path w="426" h="1954" extrusionOk="0">
                  <a:moveTo>
                    <a:pt x="168" y="1"/>
                  </a:moveTo>
                  <a:cubicBezTo>
                    <a:pt x="130" y="1"/>
                    <a:pt x="92" y="31"/>
                    <a:pt x="92" y="92"/>
                  </a:cubicBezTo>
                  <a:cubicBezTo>
                    <a:pt x="92" y="670"/>
                    <a:pt x="0" y="1338"/>
                    <a:pt x="152" y="1885"/>
                  </a:cubicBezTo>
                  <a:cubicBezTo>
                    <a:pt x="152" y="1931"/>
                    <a:pt x="190" y="1954"/>
                    <a:pt x="228" y="1954"/>
                  </a:cubicBezTo>
                  <a:cubicBezTo>
                    <a:pt x="266" y="1954"/>
                    <a:pt x="304" y="1931"/>
                    <a:pt x="304" y="1885"/>
                  </a:cubicBezTo>
                  <a:cubicBezTo>
                    <a:pt x="426" y="1338"/>
                    <a:pt x="304" y="670"/>
                    <a:pt x="244" y="92"/>
                  </a:cubicBezTo>
                  <a:cubicBezTo>
                    <a:pt x="244" y="31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4994275" y="2524825"/>
              <a:ext cx="9900" cy="43525"/>
            </a:xfrm>
            <a:custGeom>
              <a:avLst/>
              <a:gdLst/>
              <a:ahLst/>
              <a:cxnLst/>
              <a:rect l="l" t="t" r="r" b="b"/>
              <a:pathLst>
                <a:path w="396" h="1741" extrusionOk="0">
                  <a:moveTo>
                    <a:pt x="198" y="1"/>
                  </a:moveTo>
                  <a:cubicBezTo>
                    <a:pt x="145" y="1"/>
                    <a:pt x="92" y="39"/>
                    <a:pt x="92" y="115"/>
                  </a:cubicBezTo>
                  <a:cubicBezTo>
                    <a:pt x="92" y="601"/>
                    <a:pt x="1" y="1209"/>
                    <a:pt x="122" y="1695"/>
                  </a:cubicBezTo>
                  <a:cubicBezTo>
                    <a:pt x="137" y="1726"/>
                    <a:pt x="168" y="1741"/>
                    <a:pt x="194" y="1741"/>
                  </a:cubicBezTo>
                  <a:cubicBezTo>
                    <a:pt x="221" y="1741"/>
                    <a:pt x="244" y="1726"/>
                    <a:pt x="244" y="1695"/>
                  </a:cubicBezTo>
                  <a:cubicBezTo>
                    <a:pt x="396" y="1209"/>
                    <a:pt x="305" y="601"/>
                    <a:pt x="305" y="115"/>
                  </a:cubicBezTo>
                  <a:cubicBezTo>
                    <a:pt x="305" y="39"/>
                    <a:pt x="251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5009475" y="2525400"/>
              <a:ext cx="9150" cy="63725"/>
            </a:xfrm>
            <a:custGeom>
              <a:avLst/>
              <a:gdLst/>
              <a:ahLst/>
              <a:cxnLst/>
              <a:rect l="l" t="t" r="r" b="b"/>
              <a:pathLst>
                <a:path w="366" h="2549" extrusionOk="0">
                  <a:moveTo>
                    <a:pt x="255" y="1"/>
                  </a:moveTo>
                  <a:cubicBezTo>
                    <a:pt x="213" y="1"/>
                    <a:pt x="168" y="31"/>
                    <a:pt x="153" y="92"/>
                  </a:cubicBezTo>
                  <a:cubicBezTo>
                    <a:pt x="92" y="852"/>
                    <a:pt x="1" y="1733"/>
                    <a:pt x="122" y="2493"/>
                  </a:cubicBezTo>
                  <a:cubicBezTo>
                    <a:pt x="135" y="2531"/>
                    <a:pt x="164" y="2548"/>
                    <a:pt x="193" y="2548"/>
                  </a:cubicBezTo>
                  <a:cubicBezTo>
                    <a:pt x="233" y="2548"/>
                    <a:pt x="274" y="2516"/>
                    <a:pt x="274" y="2463"/>
                  </a:cubicBezTo>
                  <a:cubicBezTo>
                    <a:pt x="365" y="1703"/>
                    <a:pt x="274" y="882"/>
                    <a:pt x="335" y="92"/>
                  </a:cubicBezTo>
                  <a:cubicBezTo>
                    <a:pt x="335" y="31"/>
                    <a:pt x="297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5023925" y="2516000"/>
              <a:ext cx="12175" cy="51900"/>
            </a:xfrm>
            <a:custGeom>
              <a:avLst/>
              <a:gdLst/>
              <a:ahLst/>
              <a:cxnLst/>
              <a:rect l="l" t="t" r="r" b="b"/>
              <a:pathLst>
                <a:path w="487" h="2076" extrusionOk="0">
                  <a:moveTo>
                    <a:pt x="298" y="0"/>
                  </a:moveTo>
                  <a:cubicBezTo>
                    <a:pt x="242" y="0"/>
                    <a:pt x="183" y="39"/>
                    <a:pt x="183" y="103"/>
                  </a:cubicBezTo>
                  <a:cubicBezTo>
                    <a:pt x="152" y="711"/>
                    <a:pt x="0" y="1410"/>
                    <a:pt x="122" y="2018"/>
                  </a:cubicBezTo>
                  <a:cubicBezTo>
                    <a:pt x="135" y="2059"/>
                    <a:pt x="168" y="2076"/>
                    <a:pt x="202" y="2076"/>
                  </a:cubicBezTo>
                  <a:cubicBezTo>
                    <a:pt x="243" y="2076"/>
                    <a:pt x="287" y="2051"/>
                    <a:pt x="304" y="2018"/>
                  </a:cubicBezTo>
                  <a:cubicBezTo>
                    <a:pt x="486" y="1440"/>
                    <a:pt x="395" y="711"/>
                    <a:pt x="395" y="103"/>
                  </a:cubicBezTo>
                  <a:cubicBezTo>
                    <a:pt x="395" y="31"/>
                    <a:pt x="348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5029225" y="2466325"/>
              <a:ext cx="11425" cy="51425"/>
            </a:xfrm>
            <a:custGeom>
              <a:avLst/>
              <a:gdLst/>
              <a:ahLst/>
              <a:cxnLst/>
              <a:rect l="l" t="t" r="r" b="b"/>
              <a:pathLst>
                <a:path w="457" h="2057" extrusionOk="0">
                  <a:moveTo>
                    <a:pt x="274" y="0"/>
                  </a:moveTo>
                  <a:cubicBezTo>
                    <a:pt x="229" y="0"/>
                    <a:pt x="183" y="38"/>
                    <a:pt x="183" y="114"/>
                  </a:cubicBezTo>
                  <a:cubicBezTo>
                    <a:pt x="153" y="722"/>
                    <a:pt x="1" y="1391"/>
                    <a:pt x="92" y="1999"/>
                  </a:cubicBezTo>
                  <a:cubicBezTo>
                    <a:pt x="92" y="2032"/>
                    <a:pt x="120" y="2056"/>
                    <a:pt x="149" y="2056"/>
                  </a:cubicBezTo>
                  <a:cubicBezTo>
                    <a:pt x="174" y="2056"/>
                    <a:pt x="200" y="2040"/>
                    <a:pt x="214" y="1999"/>
                  </a:cubicBezTo>
                  <a:cubicBezTo>
                    <a:pt x="457" y="1421"/>
                    <a:pt x="396" y="692"/>
                    <a:pt x="366" y="114"/>
                  </a:cubicBezTo>
                  <a:cubicBezTo>
                    <a:pt x="366" y="38"/>
                    <a:pt x="320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4971875" y="2491975"/>
              <a:ext cx="7225" cy="27000"/>
            </a:xfrm>
            <a:custGeom>
              <a:avLst/>
              <a:gdLst/>
              <a:ahLst/>
              <a:cxnLst/>
              <a:rect l="l" t="t" r="r" b="b"/>
              <a:pathLst>
                <a:path w="289" h="1080" extrusionOk="0">
                  <a:moveTo>
                    <a:pt x="95" y="0"/>
                  </a:moveTo>
                  <a:cubicBezTo>
                    <a:pt x="46" y="0"/>
                    <a:pt x="0" y="31"/>
                    <a:pt x="15" y="91"/>
                  </a:cubicBezTo>
                  <a:cubicBezTo>
                    <a:pt x="15" y="274"/>
                    <a:pt x="46" y="456"/>
                    <a:pt x="46" y="639"/>
                  </a:cubicBezTo>
                  <a:cubicBezTo>
                    <a:pt x="46" y="760"/>
                    <a:pt x="46" y="912"/>
                    <a:pt x="106" y="1034"/>
                  </a:cubicBezTo>
                  <a:cubicBezTo>
                    <a:pt x="122" y="1064"/>
                    <a:pt x="152" y="1079"/>
                    <a:pt x="179" y="1079"/>
                  </a:cubicBezTo>
                  <a:cubicBezTo>
                    <a:pt x="205" y="1079"/>
                    <a:pt x="228" y="1064"/>
                    <a:pt x="228" y="1034"/>
                  </a:cubicBezTo>
                  <a:cubicBezTo>
                    <a:pt x="289" y="912"/>
                    <a:pt x="258" y="730"/>
                    <a:pt x="258" y="578"/>
                  </a:cubicBezTo>
                  <a:cubicBezTo>
                    <a:pt x="228" y="426"/>
                    <a:pt x="228" y="274"/>
                    <a:pt x="198" y="91"/>
                  </a:cubicBezTo>
                  <a:cubicBezTo>
                    <a:pt x="198" y="31"/>
                    <a:pt x="144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4990475" y="2416550"/>
              <a:ext cx="4600" cy="29475"/>
            </a:xfrm>
            <a:custGeom>
              <a:avLst/>
              <a:gdLst/>
              <a:ahLst/>
              <a:cxnLst/>
              <a:rect l="l" t="t" r="r" b="b"/>
              <a:pathLst>
                <a:path w="184" h="1179" extrusionOk="0">
                  <a:moveTo>
                    <a:pt x="92" y="0"/>
                  </a:moveTo>
                  <a:cubicBezTo>
                    <a:pt x="62" y="0"/>
                    <a:pt x="31" y="23"/>
                    <a:pt x="31" y="69"/>
                  </a:cubicBezTo>
                  <a:cubicBezTo>
                    <a:pt x="62" y="403"/>
                    <a:pt x="1" y="768"/>
                    <a:pt x="1" y="1133"/>
                  </a:cubicBezTo>
                  <a:cubicBezTo>
                    <a:pt x="1" y="1163"/>
                    <a:pt x="24" y="1178"/>
                    <a:pt x="46" y="1178"/>
                  </a:cubicBezTo>
                  <a:cubicBezTo>
                    <a:pt x="69" y="1178"/>
                    <a:pt x="92" y="1163"/>
                    <a:pt x="92" y="1133"/>
                  </a:cubicBezTo>
                  <a:cubicBezTo>
                    <a:pt x="183" y="798"/>
                    <a:pt x="183" y="403"/>
                    <a:pt x="153" y="69"/>
                  </a:cubicBezTo>
                  <a:cubicBezTo>
                    <a:pt x="153" y="23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5004925" y="2378750"/>
              <a:ext cx="6100" cy="27000"/>
            </a:xfrm>
            <a:custGeom>
              <a:avLst/>
              <a:gdLst/>
              <a:ahLst/>
              <a:cxnLst/>
              <a:rect l="l" t="t" r="r" b="b"/>
              <a:pathLst>
                <a:path w="244" h="1080" extrusionOk="0">
                  <a:moveTo>
                    <a:pt x="122" y="0"/>
                  </a:moveTo>
                  <a:cubicBezTo>
                    <a:pt x="76" y="0"/>
                    <a:pt x="31" y="31"/>
                    <a:pt x="31" y="91"/>
                  </a:cubicBezTo>
                  <a:lnTo>
                    <a:pt x="31" y="608"/>
                  </a:lnTo>
                  <a:cubicBezTo>
                    <a:pt x="31" y="760"/>
                    <a:pt x="0" y="912"/>
                    <a:pt x="61" y="1034"/>
                  </a:cubicBezTo>
                  <a:cubicBezTo>
                    <a:pt x="76" y="1064"/>
                    <a:pt x="99" y="1079"/>
                    <a:pt x="122" y="1079"/>
                  </a:cubicBezTo>
                  <a:cubicBezTo>
                    <a:pt x="145" y="1079"/>
                    <a:pt x="167" y="1064"/>
                    <a:pt x="183" y="1034"/>
                  </a:cubicBezTo>
                  <a:cubicBezTo>
                    <a:pt x="243" y="912"/>
                    <a:pt x="213" y="760"/>
                    <a:pt x="213" y="608"/>
                  </a:cubicBezTo>
                  <a:lnTo>
                    <a:pt x="213" y="91"/>
                  </a:lnTo>
                  <a:cubicBezTo>
                    <a:pt x="213" y="31"/>
                    <a:pt x="167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5018600" y="2369625"/>
              <a:ext cx="6850" cy="29475"/>
            </a:xfrm>
            <a:custGeom>
              <a:avLst/>
              <a:gdLst/>
              <a:ahLst/>
              <a:cxnLst/>
              <a:rect l="l" t="t" r="r" b="b"/>
              <a:pathLst>
                <a:path w="274" h="1179" extrusionOk="0">
                  <a:moveTo>
                    <a:pt x="133" y="1"/>
                  </a:moveTo>
                  <a:cubicBezTo>
                    <a:pt x="92" y="1"/>
                    <a:pt x="46" y="31"/>
                    <a:pt x="31" y="92"/>
                  </a:cubicBezTo>
                  <a:lnTo>
                    <a:pt x="31" y="700"/>
                  </a:lnTo>
                  <a:cubicBezTo>
                    <a:pt x="31" y="852"/>
                    <a:pt x="0" y="1004"/>
                    <a:pt x="92" y="1156"/>
                  </a:cubicBezTo>
                  <a:cubicBezTo>
                    <a:pt x="92" y="1171"/>
                    <a:pt x="107" y="1178"/>
                    <a:pt x="126" y="1178"/>
                  </a:cubicBezTo>
                  <a:cubicBezTo>
                    <a:pt x="145" y="1178"/>
                    <a:pt x="168" y="1171"/>
                    <a:pt x="183" y="1156"/>
                  </a:cubicBezTo>
                  <a:cubicBezTo>
                    <a:pt x="274" y="1004"/>
                    <a:pt x="244" y="852"/>
                    <a:pt x="244" y="700"/>
                  </a:cubicBezTo>
                  <a:lnTo>
                    <a:pt x="213" y="92"/>
                  </a:lnTo>
                  <a:cubicBezTo>
                    <a:pt x="213" y="31"/>
                    <a:pt x="175" y="1"/>
                    <a:pt x="1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5037600" y="2374000"/>
              <a:ext cx="6850" cy="26175"/>
            </a:xfrm>
            <a:custGeom>
              <a:avLst/>
              <a:gdLst/>
              <a:ahLst/>
              <a:cxnLst/>
              <a:rect l="l" t="t" r="r" b="b"/>
              <a:pathLst>
                <a:path w="274" h="1047" extrusionOk="0">
                  <a:moveTo>
                    <a:pt x="198" y="0"/>
                  </a:moveTo>
                  <a:cubicBezTo>
                    <a:pt x="160" y="0"/>
                    <a:pt x="122" y="23"/>
                    <a:pt x="122" y="69"/>
                  </a:cubicBezTo>
                  <a:cubicBezTo>
                    <a:pt x="91" y="251"/>
                    <a:pt x="61" y="403"/>
                    <a:pt x="61" y="585"/>
                  </a:cubicBezTo>
                  <a:cubicBezTo>
                    <a:pt x="31" y="707"/>
                    <a:pt x="0" y="859"/>
                    <a:pt x="31" y="1011"/>
                  </a:cubicBezTo>
                  <a:cubicBezTo>
                    <a:pt x="31" y="1029"/>
                    <a:pt x="61" y="1046"/>
                    <a:pt x="87" y="1046"/>
                  </a:cubicBezTo>
                  <a:cubicBezTo>
                    <a:pt x="106" y="1046"/>
                    <a:pt x="122" y="1037"/>
                    <a:pt x="122" y="1011"/>
                  </a:cubicBezTo>
                  <a:cubicBezTo>
                    <a:pt x="183" y="889"/>
                    <a:pt x="183" y="737"/>
                    <a:pt x="213" y="616"/>
                  </a:cubicBezTo>
                  <a:cubicBezTo>
                    <a:pt x="213" y="433"/>
                    <a:pt x="243" y="251"/>
                    <a:pt x="274" y="69"/>
                  </a:cubicBezTo>
                  <a:cubicBezTo>
                    <a:pt x="274" y="23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4991250" y="2387300"/>
              <a:ext cx="6100" cy="21300"/>
            </a:xfrm>
            <a:custGeom>
              <a:avLst/>
              <a:gdLst/>
              <a:ahLst/>
              <a:cxnLst/>
              <a:rect l="l" t="t" r="r" b="b"/>
              <a:pathLst>
                <a:path w="244" h="852" extrusionOk="0">
                  <a:moveTo>
                    <a:pt x="107" y="0"/>
                  </a:moveTo>
                  <a:cubicBezTo>
                    <a:pt x="53" y="0"/>
                    <a:pt x="0" y="38"/>
                    <a:pt x="0" y="114"/>
                  </a:cubicBezTo>
                  <a:lnTo>
                    <a:pt x="0" y="479"/>
                  </a:lnTo>
                  <a:cubicBezTo>
                    <a:pt x="0" y="570"/>
                    <a:pt x="0" y="692"/>
                    <a:pt x="31" y="783"/>
                  </a:cubicBezTo>
                  <a:cubicBezTo>
                    <a:pt x="46" y="829"/>
                    <a:pt x="84" y="851"/>
                    <a:pt x="122" y="851"/>
                  </a:cubicBezTo>
                  <a:cubicBezTo>
                    <a:pt x="160" y="851"/>
                    <a:pt x="198" y="829"/>
                    <a:pt x="213" y="783"/>
                  </a:cubicBezTo>
                  <a:cubicBezTo>
                    <a:pt x="243" y="692"/>
                    <a:pt x="213" y="570"/>
                    <a:pt x="213" y="479"/>
                  </a:cubicBezTo>
                  <a:lnTo>
                    <a:pt x="213" y="114"/>
                  </a:lnTo>
                  <a:cubicBezTo>
                    <a:pt x="213" y="38"/>
                    <a:pt x="160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5006450" y="2446375"/>
              <a:ext cx="7600" cy="35100"/>
            </a:xfrm>
            <a:custGeom>
              <a:avLst/>
              <a:gdLst/>
              <a:ahLst/>
              <a:cxnLst/>
              <a:rect l="l" t="t" r="r" b="b"/>
              <a:pathLst>
                <a:path w="304" h="1404" extrusionOk="0">
                  <a:moveTo>
                    <a:pt x="224" y="0"/>
                  </a:moveTo>
                  <a:cubicBezTo>
                    <a:pt x="182" y="0"/>
                    <a:pt x="137" y="31"/>
                    <a:pt x="122" y="92"/>
                  </a:cubicBezTo>
                  <a:lnTo>
                    <a:pt x="61" y="760"/>
                  </a:lnTo>
                  <a:cubicBezTo>
                    <a:pt x="61" y="973"/>
                    <a:pt x="0" y="1186"/>
                    <a:pt x="61" y="1368"/>
                  </a:cubicBezTo>
                  <a:cubicBezTo>
                    <a:pt x="78" y="1386"/>
                    <a:pt x="106" y="1403"/>
                    <a:pt x="126" y="1403"/>
                  </a:cubicBezTo>
                  <a:cubicBezTo>
                    <a:pt x="141" y="1403"/>
                    <a:pt x="152" y="1394"/>
                    <a:pt x="152" y="1368"/>
                  </a:cubicBezTo>
                  <a:cubicBezTo>
                    <a:pt x="243" y="1186"/>
                    <a:pt x="243" y="1004"/>
                    <a:pt x="243" y="821"/>
                  </a:cubicBezTo>
                  <a:cubicBezTo>
                    <a:pt x="274" y="578"/>
                    <a:pt x="274" y="335"/>
                    <a:pt x="304" y="92"/>
                  </a:cubicBezTo>
                  <a:cubicBezTo>
                    <a:pt x="304" y="31"/>
                    <a:pt x="266" y="0"/>
                    <a:pt x="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4995800" y="2507350"/>
              <a:ext cx="10675" cy="31075"/>
            </a:xfrm>
            <a:custGeom>
              <a:avLst/>
              <a:gdLst/>
              <a:ahLst/>
              <a:cxnLst/>
              <a:rect l="l" t="t" r="r" b="b"/>
              <a:pathLst>
                <a:path w="427" h="1243" extrusionOk="0">
                  <a:moveTo>
                    <a:pt x="320" y="1"/>
                  </a:moveTo>
                  <a:cubicBezTo>
                    <a:pt x="287" y="1"/>
                    <a:pt x="256" y="18"/>
                    <a:pt x="244" y="54"/>
                  </a:cubicBezTo>
                  <a:lnTo>
                    <a:pt x="244" y="84"/>
                  </a:lnTo>
                  <a:cubicBezTo>
                    <a:pt x="152" y="419"/>
                    <a:pt x="1" y="875"/>
                    <a:pt x="152" y="1209"/>
                  </a:cubicBezTo>
                  <a:cubicBezTo>
                    <a:pt x="164" y="1232"/>
                    <a:pt x="189" y="1242"/>
                    <a:pt x="215" y="1242"/>
                  </a:cubicBezTo>
                  <a:cubicBezTo>
                    <a:pt x="258" y="1242"/>
                    <a:pt x="304" y="1216"/>
                    <a:pt x="304" y="1179"/>
                  </a:cubicBezTo>
                  <a:cubicBezTo>
                    <a:pt x="365" y="1027"/>
                    <a:pt x="335" y="875"/>
                    <a:pt x="335" y="692"/>
                  </a:cubicBezTo>
                  <a:cubicBezTo>
                    <a:pt x="365" y="510"/>
                    <a:pt x="365" y="297"/>
                    <a:pt x="426" y="115"/>
                  </a:cubicBezTo>
                  <a:cubicBezTo>
                    <a:pt x="426" y="41"/>
                    <a:pt x="370" y="1"/>
                    <a:pt x="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5014800" y="2571400"/>
              <a:ext cx="11100" cy="34875"/>
            </a:xfrm>
            <a:custGeom>
              <a:avLst/>
              <a:gdLst/>
              <a:ahLst/>
              <a:cxnLst/>
              <a:rect l="l" t="t" r="r" b="b"/>
              <a:pathLst>
                <a:path w="444" h="1395" extrusionOk="0">
                  <a:moveTo>
                    <a:pt x="297" y="1"/>
                  </a:moveTo>
                  <a:cubicBezTo>
                    <a:pt x="245" y="1"/>
                    <a:pt x="195" y="25"/>
                    <a:pt x="183" y="76"/>
                  </a:cubicBezTo>
                  <a:lnTo>
                    <a:pt x="213" y="106"/>
                  </a:lnTo>
                  <a:cubicBezTo>
                    <a:pt x="183" y="319"/>
                    <a:pt x="122" y="531"/>
                    <a:pt x="92" y="775"/>
                  </a:cubicBezTo>
                  <a:cubicBezTo>
                    <a:pt x="92" y="957"/>
                    <a:pt x="0" y="1139"/>
                    <a:pt x="92" y="1322"/>
                  </a:cubicBezTo>
                  <a:cubicBezTo>
                    <a:pt x="108" y="1372"/>
                    <a:pt x="143" y="1395"/>
                    <a:pt x="182" y="1395"/>
                  </a:cubicBezTo>
                  <a:cubicBezTo>
                    <a:pt x="213" y="1395"/>
                    <a:pt x="247" y="1379"/>
                    <a:pt x="274" y="1352"/>
                  </a:cubicBezTo>
                  <a:cubicBezTo>
                    <a:pt x="365" y="1200"/>
                    <a:pt x="365" y="987"/>
                    <a:pt x="365" y="805"/>
                  </a:cubicBezTo>
                  <a:cubicBezTo>
                    <a:pt x="396" y="562"/>
                    <a:pt x="426" y="349"/>
                    <a:pt x="426" y="136"/>
                  </a:cubicBezTo>
                  <a:cubicBezTo>
                    <a:pt x="444" y="48"/>
                    <a:pt x="369" y="1"/>
                    <a:pt x="2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5027725" y="2564925"/>
              <a:ext cx="8375" cy="37750"/>
            </a:xfrm>
            <a:custGeom>
              <a:avLst/>
              <a:gdLst/>
              <a:ahLst/>
              <a:cxnLst/>
              <a:rect l="l" t="t" r="r" b="b"/>
              <a:pathLst>
                <a:path w="335" h="1510" extrusionOk="0">
                  <a:moveTo>
                    <a:pt x="228" y="0"/>
                  </a:moveTo>
                  <a:cubicBezTo>
                    <a:pt x="190" y="0"/>
                    <a:pt x="152" y="31"/>
                    <a:pt x="152" y="91"/>
                  </a:cubicBezTo>
                  <a:cubicBezTo>
                    <a:pt x="152" y="365"/>
                    <a:pt x="122" y="639"/>
                    <a:pt x="91" y="882"/>
                  </a:cubicBezTo>
                  <a:cubicBezTo>
                    <a:pt x="61" y="1094"/>
                    <a:pt x="0" y="1277"/>
                    <a:pt x="31" y="1459"/>
                  </a:cubicBezTo>
                  <a:cubicBezTo>
                    <a:pt x="31" y="1495"/>
                    <a:pt x="51" y="1510"/>
                    <a:pt x="75" y="1510"/>
                  </a:cubicBezTo>
                  <a:cubicBezTo>
                    <a:pt x="91" y="1510"/>
                    <a:pt x="109" y="1502"/>
                    <a:pt x="122" y="1490"/>
                  </a:cubicBezTo>
                  <a:cubicBezTo>
                    <a:pt x="243" y="1307"/>
                    <a:pt x="274" y="1064"/>
                    <a:pt x="274" y="882"/>
                  </a:cubicBezTo>
                  <a:cubicBezTo>
                    <a:pt x="304" y="608"/>
                    <a:pt x="334" y="335"/>
                    <a:pt x="304" y="91"/>
                  </a:cubicBezTo>
                  <a:cubicBezTo>
                    <a:pt x="304" y="31"/>
                    <a:pt x="266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4949450" y="2542875"/>
              <a:ext cx="8375" cy="33525"/>
            </a:xfrm>
            <a:custGeom>
              <a:avLst/>
              <a:gdLst/>
              <a:ahLst/>
              <a:cxnLst/>
              <a:rect l="l" t="t" r="r" b="b"/>
              <a:pathLst>
                <a:path w="335" h="1341" extrusionOk="0">
                  <a:moveTo>
                    <a:pt x="92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1" y="943"/>
                    <a:pt x="183" y="1308"/>
                  </a:cubicBezTo>
                  <a:cubicBezTo>
                    <a:pt x="194" y="1331"/>
                    <a:pt x="219" y="1341"/>
                    <a:pt x="246" y="1341"/>
                  </a:cubicBezTo>
                  <a:cubicBezTo>
                    <a:pt x="288" y="1341"/>
                    <a:pt x="335" y="1315"/>
                    <a:pt x="335" y="1277"/>
                  </a:cubicBezTo>
                  <a:cubicBezTo>
                    <a:pt x="335" y="1095"/>
                    <a:pt x="274" y="913"/>
                    <a:pt x="244" y="730"/>
                  </a:cubicBezTo>
                  <a:cubicBezTo>
                    <a:pt x="213" y="517"/>
                    <a:pt x="183" y="305"/>
                    <a:pt x="183" y="92"/>
                  </a:cubicBezTo>
                  <a:cubicBezTo>
                    <a:pt x="183" y="3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4970275" y="2563550"/>
              <a:ext cx="8075" cy="33175"/>
            </a:xfrm>
            <a:custGeom>
              <a:avLst/>
              <a:gdLst/>
              <a:ahLst/>
              <a:cxnLst/>
              <a:rect l="l" t="t" r="r" b="b"/>
              <a:pathLst>
                <a:path w="323" h="1327" extrusionOk="0">
                  <a:moveTo>
                    <a:pt x="103" y="0"/>
                  </a:moveTo>
                  <a:cubicBezTo>
                    <a:pt x="55" y="0"/>
                    <a:pt x="1" y="33"/>
                    <a:pt x="18" y="86"/>
                  </a:cubicBezTo>
                  <a:cubicBezTo>
                    <a:pt x="49" y="481"/>
                    <a:pt x="79" y="906"/>
                    <a:pt x="170" y="1271"/>
                  </a:cubicBezTo>
                  <a:cubicBezTo>
                    <a:pt x="183" y="1309"/>
                    <a:pt x="212" y="1326"/>
                    <a:pt x="241" y="1326"/>
                  </a:cubicBezTo>
                  <a:cubicBezTo>
                    <a:pt x="281" y="1326"/>
                    <a:pt x="322" y="1294"/>
                    <a:pt x="322" y="1241"/>
                  </a:cubicBezTo>
                  <a:cubicBezTo>
                    <a:pt x="322" y="876"/>
                    <a:pt x="231" y="450"/>
                    <a:pt x="170" y="55"/>
                  </a:cubicBezTo>
                  <a:cubicBezTo>
                    <a:pt x="170" y="17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4991250" y="2571000"/>
              <a:ext cx="8375" cy="41550"/>
            </a:xfrm>
            <a:custGeom>
              <a:avLst/>
              <a:gdLst/>
              <a:ahLst/>
              <a:cxnLst/>
              <a:rect l="l" t="t" r="r" b="b"/>
              <a:pathLst>
                <a:path w="335" h="1662" extrusionOk="0">
                  <a:moveTo>
                    <a:pt x="95" y="0"/>
                  </a:moveTo>
                  <a:cubicBezTo>
                    <a:pt x="46" y="0"/>
                    <a:pt x="0" y="31"/>
                    <a:pt x="0" y="92"/>
                  </a:cubicBezTo>
                  <a:lnTo>
                    <a:pt x="31" y="92"/>
                  </a:lnTo>
                  <a:cubicBezTo>
                    <a:pt x="31" y="578"/>
                    <a:pt x="0" y="1125"/>
                    <a:pt x="122" y="1581"/>
                  </a:cubicBezTo>
                  <a:cubicBezTo>
                    <a:pt x="136" y="1637"/>
                    <a:pt x="170" y="1661"/>
                    <a:pt x="205" y="1661"/>
                  </a:cubicBezTo>
                  <a:cubicBezTo>
                    <a:pt x="245" y="1661"/>
                    <a:pt x="288" y="1630"/>
                    <a:pt x="304" y="1581"/>
                  </a:cubicBezTo>
                  <a:cubicBezTo>
                    <a:pt x="334" y="1095"/>
                    <a:pt x="243" y="578"/>
                    <a:pt x="213" y="92"/>
                  </a:cubicBezTo>
                  <a:cubicBezTo>
                    <a:pt x="198" y="31"/>
                    <a:pt x="145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5009475" y="2593025"/>
              <a:ext cx="6875" cy="44475"/>
            </a:xfrm>
            <a:custGeom>
              <a:avLst/>
              <a:gdLst/>
              <a:ahLst/>
              <a:cxnLst/>
              <a:rect l="l" t="t" r="r" b="b"/>
              <a:pathLst>
                <a:path w="275" h="1779" extrusionOk="0">
                  <a:moveTo>
                    <a:pt x="137" y="1"/>
                  </a:moveTo>
                  <a:cubicBezTo>
                    <a:pt x="99" y="1"/>
                    <a:pt x="61" y="31"/>
                    <a:pt x="61" y="92"/>
                  </a:cubicBezTo>
                  <a:cubicBezTo>
                    <a:pt x="61" y="366"/>
                    <a:pt x="61" y="670"/>
                    <a:pt x="61" y="943"/>
                  </a:cubicBezTo>
                  <a:cubicBezTo>
                    <a:pt x="61" y="1217"/>
                    <a:pt x="1" y="1490"/>
                    <a:pt x="61" y="1733"/>
                  </a:cubicBezTo>
                  <a:cubicBezTo>
                    <a:pt x="77" y="1764"/>
                    <a:pt x="115" y="1779"/>
                    <a:pt x="149" y="1779"/>
                  </a:cubicBezTo>
                  <a:cubicBezTo>
                    <a:pt x="183" y="1779"/>
                    <a:pt x="213" y="1764"/>
                    <a:pt x="213" y="1733"/>
                  </a:cubicBezTo>
                  <a:cubicBezTo>
                    <a:pt x="274" y="1490"/>
                    <a:pt x="244" y="1217"/>
                    <a:pt x="244" y="943"/>
                  </a:cubicBezTo>
                  <a:cubicBezTo>
                    <a:pt x="244" y="670"/>
                    <a:pt x="213" y="366"/>
                    <a:pt x="213" y="92"/>
                  </a:cubicBezTo>
                  <a:cubicBezTo>
                    <a:pt x="213" y="31"/>
                    <a:pt x="175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4928925" y="2571000"/>
              <a:ext cx="10675" cy="45050"/>
            </a:xfrm>
            <a:custGeom>
              <a:avLst/>
              <a:gdLst/>
              <a:ahLst/>
              <a:cxnLst/>
              <a:rect l="l" t="t" r="r" b="b"/>
              <a:pathLst>
                <a:path w="427" h="1802" extrusionOk="0">
                  <a:moveTo>
                    <a:pt x="225" y="0"/>
                  </a:moveTo>
                  <a:cubicBezTo>
                    <a:pt x="183" y="0"/>
                    <a:pt x="137" y="31"/>
                    <a:pt x="122" y="92"/>
                  </a:cubicBezTo>
                  <a:cubicBezTo>
                    <a:pt x="92" y="608"/>
                    <a:pt x="1" y="1247"/>
                    <a:pt x="183" y="1733"/>
                  </a:cubicBezTo>
                  <a:cubicBezTo>
                    <a:pt x="198" y="1779"/>
                    <a:pt x="229" y="1801"/>
                    <a:pt x="259" y="1801"/>
                  </a:cubicBezTo>
                  <a:cubicBezTo>
                    <a:pt x="289" y="1801"/>
                    <a:pt x="320" y="1779"/>
                    <a:pt x="335" y="1733"/>
                  </a:cubicBezTo>
                  <a:cubicBezTo>
                    <a:pt x="426" y="1216"/>
                    <a:pt x="305" y="639"/>
                    <a:pt x="305" y="92"/>
                  </a:cubicBezTo>
                  <a:cubicBezTo>
                    <a:pt x="305" y="31"/>
                    <a:pt x="26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4947925" y="2574800"/>
              <a:ext cx="9150" cy="47750"/>
            </a:xfrm>
            <a:custGeom>
              <a:avLst/>
              <a:gdLst/>
              <a:ahLst/>
              <a:cxnLst/>
              <a:rect l="l" t="t" r="r" b="b"/>
              <a:pathLst>
                <a:path w="366" h="1910" extrusionOk="0">
                  <a:moveTo>
                    <a:pt x="107" y="0"/>
                  </a:moveTo>
                  <a:cubicBezTo>
                    <a:pt x="54" y="0"/>
                    <a:pt x="1" y="31"/>
                    <a:pt x="1" y="92"/>
                  </a:cubicBezTo>
                  <a:lnTo>
                    <a:pt x="31" y="92"/>
                  </a:lnTo>
                  <a:cubicBezTo>
                    <a:pt x="31" y="639"/>
                    <a:pt x="1" y="1307"/>
                    <a:pt x="183" y="1854"/>
                  </a:cubicBezTo>
                  <a:cubicBezTo>
                    <a:pt x="196" y="1893"/>
                    <a:pt x="230" y="1910"/>
                    <a:pt x="265" y="1910"/>
                  </a:cubicBezTo>
                  <a:cubicBezTo>
                    <a:pt x="314" y="1910"/>
                    <a:pt x="365" y="1877"/>
                    <a:pt x="365" y="1824"/>
                  </a:cubicBezTo>
                  <a:cubicBezTo>
                    <a:pt x="365" y="1247"/>
                    <a:pt x="213" y="669"/>
                    <a:pt x="213" y="92"/>
                  </a:cubicBezTo>
                  <a:cubicBezTo>
                    <a:pt x="213" y="31"/>
                    <a:pt x="160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4968825" y="2600625"/>
              <a:ext cx="8750" cy="38650"/>
            </a:xfrm>
            <a:custGeom>
              <a:avLst/>
              <a:gdLst/>
              <a:ahLst/>
              <a:cxnLst/>
              <a:rect l="l" t="t" r="r" b="b"/>
              <a:pathLst>
                <a:path w="350" h="1546" extrusionOk="0">
                  <a:moveTo>
                    <a:pt x="95" y="1"/>
                  </a:moveTo>
                  <a:cubicBezTo>
                    <a:pt x="46" y="1"/>
                    <a:pt x="0" y="31"/>
                    <a:pt x="16" y="92"/>
                  </a:cubicBezTo>
                  <a:cubicBezTo>
                    <a:pt x="46" y="518"/>
                    <a:pt x="16" y="1034"/>
                    <a:pt x="137" y="1490"/>
                  </a:cubicBezTo>
                  <a:cubicBezTo>
                    <a:pt x="150" y="1528"/>
                    <a:pt x="179" y="1545"/>
                    <a:pt x="208" y="1545"/>
                  </a:cubicBezTo>
                  <a:cubicBezTo>
                    <a:pt x="248" y="1545"/>
                    <a:pt x="289" y="1513"/>
                    <a:pt x="289" y="1460"/>
                  </a:cubicBezTo>
                  <a:cubicBezTo>
                    <a:pt x="350" y="1004"/>
                    <a:pt x="228" y="518"/>
                    <a:pt x="198" y="92"/>
                  </a:cubicBezTo>
                  <a:cubicBezTo>
                    <a:pt x="198" y="31"/>
                    <a:pt x="145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4982875" y="2631600"/>
              <a:ext cx="5350" cy="24350"/>
            </a:xfrm>
            <a:custGeom>
              <a:avLst/>
              <a:gdLst/>
              <a:ahLst/>
              <a:cxnLst/>
              <a:rect l="l" t="t" r="r" b="b"/>
              <a:pathLst>
                <a:path w="214" h="974" extrusionOk="0">
                  <a:moveTo>
                    <a:pt x="103" y="0"/>
                  </a:moveTo>
                  <a:cubicBezTo>
                    <a:pt x="69" y="0"/>
                    <a:pt x="31" y="23"/>
                    <a:pt x="31" y="69"/>
                  </a:cubicBezTo>
                  <a:cubicBezTo>
                    <a:pt x="1" y="221"/>
                    <a:pt x="1" y="403"/>
                    <a:pt x="1" y="555"/>
                  </a:cubicBezTo>
                  <a:cubicBezTo>
                    <a:pt x="31" y="707"/>
                    <a:pt x="1" y="859"/>
                    <a:pt x="92" y="950"/>
                  </a:cubicBezTo>
                  <a:cubicBezTo>
                    <a:pt x="107" y="965"/>
                    <a:pt x="130" y="973"/>
                    <a:pt x="149" y="973"/>
                  </a:cubicBezTo>
                  <a:cubicBezTo>
                    <a:pt x="168" y="973"/>
                    <a:pt x="183" y="965"/>
                    <a:pt x="183" y="950"/>
                  </a:cubicBezTo>
                  <a:cubicBezTo>
                    <a:pt x="214" y="798"/>
                    <a:pt x="183" y="677"/>
                    <a:pt x="153" y="525"/>
                  </a:cubicBezTo>
                  <a:cubicBezTo>
                    <a:pt x="153" y="373"/>
                    <a:pt x="153" y="221"/>
                    <a:pt x="153" y="69"/>
                  </a:cubicBezTo>
                  <a:cubicBezTo>
                    <a:pt x="168" y="23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4993525" y="2606700"/>
              <a:ext cx="9150" cy="51625"/>
            </a:xfrm>
            <a:custGeom>
              <a:avLst/>
              <a:gdLst/>
              <a:ahLst/>
              <a:cxnLst/>
              <a:rect l="l" t="t" r="r" b="b"/>
              <a:pathLst>
                <a:path w="366" h="2065" extrusionOk="0">
                  <a:moveTo>
                    <a:pt x="122" y="1"/>
                  </a:moveTo>
                  <a:cubicBezTo>
                    <a:pt x="76" y="1"/>
                    <a:pt x="31" y="31"/>
                    <a:pt x="31" y="92"/>
                  </a:cubicBezTo>
                  <a:lnTo>
                    <a:pt x="31" y="1186"/>
                  </a:lnTo>
                  <a:cubicBezTo>
                    <a:pt x="31" y="1460"/>
                    <a:pt x="0" y="1764"/>
                    <a:pt x="122" y="2007"/>
                  </a:cubicBezTo>
                  <a:cubicBezTo>
                    <a:pt x="136" y="2048"/>
                    <a:pt x="162" y="2065"/>
                    <a:pt x="189" y="2065"/>
                  </a:cubicBezTo>
                  <a:cubicBezTo>
                    <a:pt x="222" y="2065"/>
                    <a:pt x="257" y="2040"/>
                    <a:pt x="274" y="2007"/>
                  </a:cubicBezTo>
                  <a:cubicBezTo>
                    <a:pt x="365" y="1734"/>
                    <a:pt x="304" y="1399"/>
                    <a:pt x="304" y="1095"/>
                  </a:cubicBezTo>
                  <a:cubicBezTo>
                    <a:pt x="274" y="761"/>
                    <a:pt x="243" y="427"/>
                    <a:pt x="213" y="92"/>
                  </a:cubicBezTo>
                  <a:cubicBezTo>
                    <a:pt x="213" y="31"/>
                    <a:pt x="167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5012525" y="2615825"/>
              <a:ext cx="6850" cy="35925"/>
            </a:xfrm>
            <a:custGeom>
              <a:avLst/>
              <a:gdLst/>
              <a:ahLst/>
              <a:cxnLst/>
              <a:rect l="l" t="t" r="r" b="b"/>
              <a:pathLst>
                <a:path w="274" h="1437" extrusionOk="0">
                  <a:moveTo>
                    <a:pt x="137" y="1"/>
                  </a:moveTo>
                  <a:cubicBezTo>
                    <a:pt x="99" y="1"/>
                    <a:pt x="61" y="31"/>
                    <a:pt x="61" y="92"/>
                  </a:cubicBezTo>
                  <a:cubicBezTo>
                    <a:pt x="31" y="305"/>
                    <a:pt x="31" y="548"/>
                    <a:pt x="31" y="761"/>
                  </a:cubicBezTo>
                  <a:cubicBezTo>
                    <a:pt x="0" y="973"/>
                    <a:pt x="0" y="1186"/>
                    <a:pt x="31" y="1369"/>
                  </a:cubicBezTo>
                  <a:cubicBezTo>
                    <a:pt x="46" y="1414"/>
                    <a:pt x="84" y="1437"/>
                    <a:pt x="122" y="1437"/>
                  </a:cubicBezTo>
                  <a:cubicBezTo>
                    <a:pt x="160" y="1437"/>
                    <a:pt x="198" y="1414"/>
                    <a:pt x="213" y="1369"/>
                  </a:cubicBezTo>
                  <a:cubicBezTo>
                    <a:pt x="274" y="1186"/>
                    <a:pt x="243" y="973"/>
                    <a:pt x="243" y="761"/>
                  </a:cubicBezTo>
                  <a:cubicBezTo>
                    <a:pt x="213" y="548"/>
                    <a:pt x="213" y="305"/>
                    <a:pt x="213" y="92"/>
                  </a:cubicBezTo>
                  <a:cubicBezTo>
                    <a:pt x="213" y="31"/>
                    <a:pt x="175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5026200" y="2592650"/>
              <a:ext cx="9525" cy="27875"/>
            </a:xfrm>
            <a:custGeom>
              <a:avLst/>
              <a:gdLst/>
              <a:ahLst/>
              <a:cxnLst/>
              <a:rect l="l" t="t" r="r" b="b"/>
              <a:pathLst>
                <a:path w="381" h="1115" extrusionOk="0">
                  <a:moveTo>
                    <a:pt x="251" y="1"/>
                  </a:moveTo>
                  <a:cubicBezTo>
                    <a:pt x="183" y="1"/>
                    <a:pt x="107" y="46"/>
                    <a:pt x="92" y="137"/>
                  </a:cubicBezTo>
                  <a:cubicBezTo>
                    <a:pt x="61" y="411"/>
                    <a:pt x="0" y="715"/>
                    <a:pt x="31" y="1019"/>
                  </a:cubicBezTo>
                  <a:cubicBezTo>
                    <a:pt x="31" y="1084"/>
                    <a:pt x="74" y="1114"/>
                    <a:pt x="124" y="1114"/>
                  </a:cubicBezTo>
                  <a:cubicBezTo>
                    <a:pt x="167" y="1114"/>
                    <a:pt x="215" y="1092"/>
                    <a:pt x="243" y="1049"/>
                  </a:cubicBezTo>
                  <a:cubicBezTo>
                    <a:pt x="335" y="745"/>
                    <a:pt x="335" y="441"/>
                    <a:pt x="365" y="137"/>
                  </a:cubicBezTo>
                  <a:cubicBezTo>
                    <a:pt x="380" y="46"/>
                    <a:pt x="319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4868900" y="2605575"/>
              <a:ext cx="11425" cy="39150"/>
            </a:xfrm>
            <a:custGeom>
              <a:avLst/>
              <a:gdLst/>
              <a:ahLst/>
              <a:cxnLst/>
              <a:rect l="l" t="t" r="r" b="b"/>
              <a:pathLst>
                <a:path w="457" h="1566" extrusionOk="0">
                  <a:moveTo>
                    <a:pt x="168" y="0"/>
                  </a:moveTo>
                  <a:cubicBezTo>
                    <a:pt x="99" y="0"/>
                    <a:pt x="31" y="46"/>
                    <a:pt x="31" y="137"/>
                  </a:cubicBezTo>
                  <a:cubicBezTo>
                    <a:pt x="61" y="563"/>
                    <a:pt x="0" y="1079"/>
                    <a:pt x="152" y="1475"/>
                  </a:cubicBezTo>
                  <a:cubicBezTo>
                    <a:pt x="168" y="1535"/>
                    <a:pt x="221" y="1566"/>
                    <a:pt x="270" y="1566"/>
                  </a:cubicBezTo>
                  <a:cubicBezTo>
                    <a:pt x="320" y="1566"/>
                    <a:pt x="365" y="1535"/>
                    <a:pt x="365" y="1475"/>
                  </a:cubicBezTo>
                  <a:cubicBezTo>
                    <a:pt x="456" y="1079"/>
                    <a:pt x="335" y="563"/>
                    <a:pt x="304" y="137"/>
                  </a:cubicBezTo>
                  <a:cubicBezTo>
                    <a:pt x="304" y="46"/>
                    <a:pt x="236" y="0"/>
                    <a:pt x="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4890925" y="2606700"/>
              <a:ext cx="6875" cy="28225"/>
            </a:xfrm>
            <a:custGeom>
              <a:avLst/>
              <a:gdLst/>
              <a:ahLst/>
              <a:cxnLst/>
              <a:rect l="l" t="t" r="r" b="b"/>
              <a:pathLst>
                <a:path w="275" h="1129" extrusionOk="0">
                  <a:moveTo>
                    <a:pt x="164" y="1"/>
                  </a:moveTo>
                  <a:cubicBezTo>
                    <a:pt x="122" y="1"/>
                    <a:pt x="77" y="31"/>
                    <a:pt x="62" y="92"/>
                  </a:cubicBezTo>
                  <a:cubicBezTo>
                    <a:pt x="62" y="396"/>
                    <a:pt x="1" y="791"/>
                    <a:pt x="153" y="1095"/>
                  </a:cubicBezTo>
                  <a:cubicBezTo>
                    <a:pt x="164" y="1118"/>
                    <a:pt x="185" y="1128"/>
                    <a:pt x="206" y="1128"/>
                  </a:cubicBezTo>
                  <a:cubicBezTo>
                    <a:pt x="240" y="1128"/>
                    <a:pt x="274" y="1102"/>
                    <a:pt x="274" y="1065"/>
                  </a:cubicBezTo>
                  <a:cubicBezTo>
                    <a:pt x="274" y="882"/>
                    <a:pt x="244" y="730"/>
                    <a:pt x="244" y="578"/>
                  </a:cubicBezTo>
                  <a:cubicBezTo>
                    <a:pt x="214" y="396"/>
                    <a:pt x="244" y="244"/>
                    <a:pt x="244" y="92"/>
                  </a:cubicBezTo>
                  <a:cubicBezTo>
                    <a:pt x="244" y="31"/>
                    <a:pt x="206" y="1"/>
                    <a:pt x="1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4904150" y="2597450"/>
              <a:ext cx="12650" cy="38350"/>
            </a:xfrm>
            <a:custGeom>
              <a:avLst/>
              <a:gdLst/>
              <a:ahLst/>
              <a:cxnLst/>
              <a:rect l="l" t="t" r="r" b="b"/>
              <a:pathLst>
                <a:path w="506" h="1534" extrusionOk="0">
                  <a:moveTo>
                    <a:pt x="141" y="1"/>
                  </a:moveTo>
                  <a:cubicBezTo>
                    <a:pt x="74" y="1"/>
                    <a:pt x="0" y="53"/>
                    <a:pt x="19" y="128"/>
                  </a:cubicBezTo>
                  <a:lnTo>
                    <a:pt x="49" y="128"/>
                  </a:lnTo>
                  <a:cubicBezTo>
                    <a:pt x="80" y="371"/>
                    <a:pt x="141" y="584"/>
                    <a:pt x="171" y="827"/>
                  </a:cubicBezTo>
                  <a:cubicBezTo>
                    <a:pt x="171" y="1040"/>
                    <a:pt x="171" y="1252"/>
                    <a:pt x="232" y="1465"/>
                  </a:cubicBezTo>
                  <a:cubicBezTo>
                    <a:pt x="247" y="1511"/>
                    <a:pt x="293" y="1534"/>
                    <a:pt x="338" y="1534"/>
                  </a:cubicBezTo>
                  <a:cubicBezTo>
                    <a:pt x="384" y="1534"/>
                    <a:pt x="429" y="1511"/>
                    <a:pt x="445" y="1465"/>
                  </a:cubicBezTo>
                  <a:cubicBezTo>
                    <a:pt x="505" y="1009"/>
                    <a:pt x="323" y="493"/>
                    <a:pt x="232" y="67"/>
                  </a:cubicBezTo>
                  <a:cubicBezTo>
                    <a:pt x="220" y="21"/>
                    <a:pt x="182" y="1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4923150" y="2590825"/>
              <a:ext cx="13400" cy="49525"/>
            </a:xfrm>
            <a:custGeom>
              <a:avLst/>
              <a:gdLst/>
              <a:ahLst/>
              <a:cxnLst/>
              <a:rect l="l" t="t" r="r" b="b"/>
              <a:pathLst>
                <a:path w="536" h="1981" extrusionOk="0">
                  <a:moveTo>
                    <a:pt x="134" y="1"/>
                  </a:moveTo>
                  <a:cubicBezTo>
                    <a:pt x="69" y="1"/>
                    <a:pt x="1" y="59"/>
                    <a:pt x="19" y="150"/>
                  </a:cubicBezTo>
                  <a:cubicBezTo>
                    <a:pt x="80" y="484"/>
                    <a:pt x="110" y="818"/>
                    <a:pt x="140" y="1153"/>
                  </a:cubicBezTo>
                  <a:cubicBezTo>
                    <a:pt x="171" y="1396"/>
                    <a:pt x="140" y="1669"/>
                    <a:pt x="201" y="1913"/>
                  </a:cubicBezTo>
                  <a:cubicBezTo>
                    <a:pt x="201" y="1958"/>
                    <a:pt x="239" y="1981"/>
                    <a:pt x="281" y="1981"/>
                  </a:cubicBezTo>
                  <a:cubicBezTo>
                    <a:pt x="323" y="1981"/>
                    <a:pt x="368" y="1958"/>
                    <a:pt x="384" y="1913"/>
                  </a:cubicBezTo>
                  <a:cubicBezTo>
                    <a:pt x="536" y="1365"/>
                    <a:pt x="353" y="636"/>
                    <a:pt x="232" y="89"/>
                  </a:cubicBezTo>
                  <a:cubicBezTo>
                    <a:pt x="219" y="27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4938350" y="2634625"/>
              <a:ext cx="13400" cy="41550"/>
            </a:xfrm>
            <a:custGeom>
              <a:avLst/>
              <a:gdLst/>
              <a:ahLst/>
              <a:cxnLst/>
              <a:rect l="l" t="t" r="r" b="b"/>
              <a:pathLst>
                <a:path w="536" h="1662" extrusionOk="0">
                  <a:moveTo>
                    <a:pt x="182" y="0"/>
                  </a:moveTo>
                  <a:cubicBezTo>
                    <a:pt x="97" y="0"/>
                    <a:pt x="0" y="78"/>
                    <a:pt x="19" y="191"/>
                  </a:cubicBezTo>
                  <a:cubicBezTo>
                    <a:pt x="49" y="434"/>
                    <a:pt x="110" y="708"/>
                    <a:pt x="140" y="951"/>
                  </a:cubicBezTo>
                  <a:cubicBezTo>
                    <a:pt x="171" y="1164"/>
                    <a:pt x="171" y="1437"/>
                    <a:pt x="292" y="1620"/>
                  </a:cubicBezTo>
                  <a:cubicBezTo>
                    <a:pt x="320" y="1647"/>
                    <a:pt x="359" y="1662"/>
                    <a:pt x="395" y="1662"/>
                  </a:cubicBezTo>
                  <a:cubicBezTo>
                    <a:pt x="438" y="1662"/>
                    <a:pt x="475" y="1639"/>
                    <a:pt x="475" y="1589"/>
                  </a:cubicBezTo>
                  <a:cubicBezTo>
                    <a:pt x="536" y="1376"/>
                    <a:pt x="475" y="1133"/>
                    <a:pt x="444" y="920"/>
                  </a:cubicBezTo>
                  <a:cubicBezTo>
                    <a:pt x="384" y="647"/>
                    <a:pt x="323" y="373"/>
                    <a:pt x="292" y="100"/>
                  </a:cubicBezTo>
                  <a:cubicBezTo>
                    <a:pt x="281" y="30"/>
                    <a:pt x="234" y="0"/>
                    <a:pt x="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4955075" y="2631875"/>
              <a:ext cx="14925" cy="53500"/>
            </a:xfrm>
            <a:custGeom>
              <a:avLst/>
              <a:gdLst/>
              <a:ahLst/>
              <a:cxnLst/>
              <a:rect l="l" t="t" r="r" b="b"/>
              <a:pathLst>
                <a:path w="597" h="2140" extrusionOk="0">
                  <a:moveTo>
                    <a:pt x="133" y="0"/>
                  </a:moveTo>
                  <a:cubicBezTo>
                    <a:pt x="69" y="0"/>
                    <a:pt x="0" y="58"/>
                    <a:pt x="19" y="149"/>
                  </a:cubicBezTo>
                  <a:lnTo>
                    <a:pt x="19" y="119"/>
                  </a:lnTo>
                  <a:cubicBezTo>
                    <a:pt x="79" y="483"/>
                    <a:pt x="140" y="818"/>
                    <a:pt x="201" y="1182"/>
                  </a:cubicBezTo>
                  <a:cubicBezTo>
                    <a:pt x="262" y="1486"/>
                    <a:pt x="292" y="1790"/>
                    <a:pt x="414" y="2094"/>
                  </a:cubicBezTo>
                  <a:cubicBezTo>
                    <a:pt x="424" y="2126"/>
                    <a:pt x="450" y="2139"/>
                    <a:pt x="478" y="2139"/>
                  </a:cubicBezTo>
                  <a:cubicBezTo>
                    <a:pt x="532" y="2139"/>
                    <a:pt x="596" y="2093"/>
                    <a:pt x="596" y="2034"/>
                  </a:cubicBezTo>
                  <a:cubicBezTo>
                    <a:pt x="596" y="1730"/>
                    <a:pt x="505" y="1426"/>
                    <a:pt x="444" y="1122"/>
                  </a:cubicBezTo>
                  <a:cubicBezTo>
                    <a:pt x="353" y="757"/>
                    <a:pt x="292" y="423"/>
                    <a:pt x="231" y="88"/>
                  </a:cubicBezTo>
                  <a:cubicBezTo>
                    <a:pt x="219" y="27"/>
                    <a:pt x="177" y="0"/>
                    <a:pt x="1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4972550" y="2652600"/>
              <a:ext cx="12625" cy="27650"/>
            </a:xfrm>
            <a:custGeom>
              <a:avLst/>
              <a:gdLst/>
              <a:ahLst/>
              <a:cxnLst/>
              <a:rect l="l" t="t" r="r" b="b"/>
              <a:pathLst>
                <a:path w="505" h="1106" extrusionOk="0">
                  <a:moveTo>
                    <a:pt x="153" y="0"/>
                  </a:moveTo>
                  <a:cubicBezTo>
                    <a:pt x="76" y="0"/>
                    <a:pt x="1" y="65"/>
                    <a:pt x="19" y="171"/>
                  </a:cubicBezTo>
                  <a:cubicBezTo>
                    <a:pt x="49" y="323"/>
                    <a:pt x="110" y="475"/>
                    <a:pt x="140" y="627"/>
                  </a:cubicBezTo>
                  <a:cubicBezTo>
                    <a:pt x="171" y="779"/>
                    <a:pt x="171" y="931"/>
                    <a:pt x="262" y="1053"/>
                  </a:cubicBezTo>
                  <a:cubicBezTo>
                    <a:pt x="286" y="1089"/>
                    <a:pt x="324" y="1106"/>
                    <a:pt x="361" y="1106"/>
                  </a:cubicBezTo>
                  <a:cubicBezTo>
                    <a:pt x="419" y="1106"/>
                    <a:pt x="475" y="1065"/>
                    <a:pt x="475" y="992"/>
                  </a:cubicBezTo>
                  <a:cubicBezTo>
                    <a:pt x="505" y="840"/>
                    <a:pt x="444" y="688"/>
                    <a:pt x="383" y="566"/>
                  </a:cubicBezTo>
                  <a:cubicBezTo>
                    <a:pt x="353" y="414"/>
                    <a:pt x="323" y="262"/>
                    <a:pt x="292" y="110"/>
                  </a:cubicBezTo>
                  <a:cubicBezTo>
                    <a:pt x="267" y="34"/>
                    <a:pt x="209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4935775" y="2602500"/>
              <a:ext cx="9125" cy="39600"/>
            </a:xfrm>
            <a:custGeom>
              <a:avLst/>
              <a:gdLst/>
              <a:ahLst/>
              <a:cxnLst/>
              <a:rect l="l" t="t" r="r" b="b"/>
              <a:pathLst>
                <a:path w="365" h="1584" extrusionOk="0">
                  <a:moveTo>
                    <a:pt x="147" y="0"/>
                  </a:moveTo>
                  <a:cubicBezTo>
                    <a:pt x="83" y="0"/>
                    <a:pt x="14" y="40"/>
                    <a:pt x="31" y="108"/>
                  </a:cubicBezTo>
                  <a:cubicBezTo>
                    <a:pt x="31" y="351"/>
                    <a:pt x="61" y="595"/>
                    <a:pt x="61" y="838"/>
                  </a:cubicBezTo>
                  <a:cubicBezTo>
                    <a:pt x="61" y="1081"/>
                    <a:pt x="0" y="1294"/>
                    <a:pt x="91" y="1506"/>
                  </a:cubicBezTo>
                  <a:cubicBezTo>
                    <a:pt x="111" y="1545"/>
                    <a:pt x="166" y="1583"/>
                    <a:pt x="212" y="1583"/>
                  </a:cubicBezTo>
                  <a:cubicBezTo>
                    <a:pt x="239" y="1583"/>
                    <a:pt x="263" y="1570"/>
                    <a:pt x="274" y="1537"/>
                  </a:cubicBezTo>
                  <a:cubicBezTo>
                    <a:pt x="365" y="1324"/>
                    <a:pt x="335" y="1081"/>
                    <a:pt x="335" y="838"/>
                  </a:cubicBezTo>
                  <a:cubicBezTo>
                    <a:pt x="304" y="595"/>
                    <a:pt x="304" y="321"/>
                    <a:pt x="243" y="78"/>
                  </a:cubicBezTo>
                  <a:cubicBezTo>
                    <a:pt x="243" y="24"/>
                    <a:pt x="197" y="0"/>
                    <a:pt x="1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4888650" y="2660750"/>
              <a:ext cx="12200" cy="45600"/>
            </a:xfrm>
            <a:custGeom>
              <a:avLst/>
              <a:gdLst/>
              <a:ahLst/>
              <a:cxnLst/>
              <a:rect l="l" t="t" r="r" b="b"/>
              <a:pathLst>
                <a:path w="488" h="1824" extrusionOk="0">
                  <a:moveTo>
                    <a:pt x="192" y="0"/>
                  </a:moveTo>
                  <a:cubicBezTo>
                    <a:pt x="159" y="0"/>
                    <a:pt x="122" y="24"/>
                    <a:pt x="122" y="58"/>
                  </a:cubicBezTo>
                  <a:cubicBezTo>
                    <a:pt x="92" y="575"/>
                    <a:pt x="1" y="1334"/>
                    <a:pt x="305" y="1790"/>
                  </a:cubicBezTo>
                  <a:cubicBezTo>
                    <a:pt x="328" y="1814"/>
                    <a:pt x="356" y="1824"/>
                    <a:pt x="381" y="1824"/>
                  </a:cubicBezTo>
                  <a:cubicBezTo>
                    <a:pt x="422" y="1824"/>
                    <a:pt x="457" y="1798"/>
                    <a:pt x="457" y="1760"/>
                  </a:cubicBezTo>
                  <a:cubicBezTo>
                    <a:pt x="487" y="1517"/>
                    <a:pt x="396" y="1243"/>
                    <a:pt x="335" y="1000"/>
                  </a:cubicBezTo>
                  <a:cubicBezTo>
                    <a:pt x="274" y="696"/>
                    <a:pt x="244" y="392"/>
                    <a:pt x="244" y="58"/>
                  </a:cubicBezTo>
                  <a:cubicBezTo>
                    <a:pt x="244" y="17"/>
                    <a:pt x="219" y="0"/>
                    <a:pt x="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4916775" y="2639575"/>
              <a:ext cx="11425" cy="46600"/>
            </a:xfrm>
            <a:custGeom>
              <a:avLst/>
              <a:gdLst/>
              <a:ahLst/>
              <a:cxnLst/>
              <a:rect l="l" t="t" r="r" b="b"/>
              <a:pathLst>
                <a:path w="457" h="1864" extrusionOk="0">
                  <a:moveTo>
                    <a:pt x="183" y="1"/>
                  </a:moveTo>
                  <a:cubicBezTo>
                    <a:pt x="122" y="1"/>
                    <a:pt x="61" y="39"/>
                    <a:pt x="61" y="115"/>
                  </a:cubicBezTo>
                  <a:lnTo>
                    <a:pt x="61" y="85"/>
                  </a:lnTo>
                  <a:lnTo>
                    <a:pt x="61" y="85"/>
                  </a:lnTo>
                  <a:cubicBezTo>
                    <a:pt x="61" y="632"/>
                    <a:pt x="0" y="1361"/>
                    <a:pt x="274" y="1817"/>
                  </a:cubicBezTo>
                  <a:cubicBezTo>
                    <a:pt x="285" y="1850"/>
                    <a:pt x="309" y="1863"/>
                    <a:pt x="334" y="1863"/>
                  </a:cubicBezTo>
                  <a:cubicBezTo>
                    <a:pt x="377" y="1863"/>
                    <a:pt x="426" y="1825"/>
                    <a:pt x="426" y="1786"/>
                  </a:cubicBezTo>
                  <a:cubicBezTo>
                    <a:pt x="456" y="1513"/>
                    <a:pt x="365" y="1209"/>
                    <a:pt x="335" y="935"/>
                  </a:cubicBezTo>
                  <a:cubicBezTo>
                    <a:pt x="304" y="662"/>
                    <a:pt x="304" y="388"/>
                    <a:pt x="304" y="115"/>
                  </a:cubicBezTo>
                  <a:cubicBezTo>
                    <a:pt x="304" y="39"/>
                    <a:pt x="244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4939850" y="2657475"/>
              <a:ext cx="11150" cy="31075"/>
            </a:xfrm>
            <a:custGeom>
              <a:avLst/>
              <a:gdLst/>
              <a:ahLst/>
              <a:cxnLst/>
              <a:rect l="l" t="t" r="r" b="b"/>
              <a:pathLst>
                <a:path w="446" h="1243" extrusionOk="0">
                  <a:moveTo>
                    <a:pt x="141" y="1"/>
                  </a:moveTo>
                  <a:cubicBezTo>
                    <a:pt x="75" y="1"/>
                    <a:pt x="1" y="53"/>
                    <a:pt x="20" y="128"/>
                  </a:cubicBezTo>
                  <a:cubicBezTo>
                    <a:pt x="50" y="310"/>
                    <a:pt x="111" y="523"/>
                    <a:pt x="141" y="706"/>
                  </a:cubicBezTo>
                  <a:cubicBezTo>
                    <a:pt x="172" y="858"/>
                    <a:pt x="172" y="1070"/>
                    <a:pt x="263" y="1222"/>
                  </a:cubicBezTo>
                  <a:cubicBezTo>
                    <a:pt x="275" y="1235"/>
                    <a:pt x="298" y="1242"/>
                    <a:pt x="323" y="1242"/>
                  </a:cubicBezTo>
                  <a:cubicBezTo>
                    <a:pt x="358" y="1242"/>
                    <a:pt x="397" y="1228"/>
                    <a:pt x="415" y="1192"/>
                  </a:cubicBezTo>
                  <a:cubicBezTo>
                    <a:pt x="445" y="1010"/>
                    <a:pt x="384" y="858"/>
                    <a:pt x="354" y="675"/>
                  </a:cubicBezTo>
                  <a:cubicBezTo>
                    <a:pt x="324" y="493"/>
                    <a:pt x="263" y="280"/>
                    <a:pt x="232" y="67"/>
                  </a:cubicBezTo>
                  <a:cubicBezTo>
                    <a:pt x="221" y="21"/>
                    <a:pt x="183" y="1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4899300" y="2655250"/>
              <a:ext cx="11425" cy="54000"/>
            </a:xfrm>
            <a:custGeom>
              <a:avLst/>
              <a:gdLst/>
              <a:ahLst/>
              <a:cxnLst/>
              <a:rect l="l" t="t" r="r" b="b"/>
              <a:pathLst>
                <a:path w="457" h="2160" extrusionOk="0">
                  <a:moveTo>
                    <a:pt x="131" y="0"/>
                  </a:moveTo>
                  <a:cubicBezTo>
                    <a:pt x="63" y="0"/>
                    <a:pt x="0" y="39"/>
                    <a:pt x="0" y="126"/>
                  </a:cubicBezTo>
                  <a:cubicBezTo>
                    <a:pt x="31" y="521"/>
                    <a:pt x="61" y="886"/>
                    <a:pt x="91" y="1250"/>
                  </a:cubicBezTo>
                  <a:cubicBezTo>
                    <a:pt x="122" y="1554"/>
                    <a:pt x="91" y="1858"/>
                    <a:pt x="243" y="2102"/>
                  </a:cubicBezTo>
                  <a:cubicBezTo>
                    <a:pt x="257" y="2143"/>
                    <a:pt x="283" y="2159"/>
                    <a:pt x="311" y="2159"/>
                  </a:cubicBezTo>
                  <a:cubicBezTo>
                    <a:pt x="344" y="2159"/>
                    <a:pt x="379" y="2135"/>
                    <a:pt x="395" y="2102"/>
                  </a:cubicBezTo>
                  <a:cubicBezTo>
                    <a:pt x="456" y="1798"/>
                    <a:pt x="395" y="1494"/>
                    <a:pt x="365" y="1190"/>
                  </a:cubicBezTo>
                  <a:cubicBezTo>
                    <a:pt x="335" y="825"/>
                    <a:pt x="335" y="491"/>
                    <a:pt x="304" y="126"/>
                  </a:cubicBezTo>
                  <a:cubicBezTo>
                    <a:pt x="288" y="46"/>
                    <a:pt x="206" y="0"/>
                    <a:pt x="1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4929700" y="2697700"/>
              <a:ext cx="6100" cy="16100"/>
            </a:xfrm>
            <a:custGeom>
              <a:avLst/>
              <a:gdLst/>
              <a:ahLst/>
              <a:cxnLst/>
              <a:rect l="l" t="t" r="r" b="b"/>
              <a:pathLst>
                <a:path w="244" h="644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160"/>
                    <a:pt x="30" y="252"/>
                    <a:pt x="30" y="343"/>
                  </a:cubicBezTo>
                  <a:cubicBezTo>
                    <a:pt x="30" y="434"/>
                    <a:pt x="30" y="525"/>
                    <a:pt x="61" y="586"/>
                  </a:cubicBezTo>
                  <a:cubicBezTo>
                    <a:pt x="78" y="619"/>
                    <a:pt x="113" y="643"/>
                    <a:pt x="146" y="643"/>
                  </a:cubicBezTo>
                  <a:cubicBezTo>
                    <a:pt x="173" y="643"/>
                    <a:pt x="199" y="627"/>
                    <a:pt x="213" y="586"/>
                  </a:cubicBezTo>
                  <a:cubicBezTo>
                    <a:pt x="243" y="434"/>
                    <a:pt x="182" y="221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4915250" y="2691825"/>
              <a:ext cx="9900" cy="34075"/>
            </a:xfrm>
            <a:custGeom>
              <a:avLst/>
              <a:gdLst/>
              <a:ahLst/>
              <a:cxnLst/>
              <a:rect l="l" t="t" r="r" b="b"/>
              <a:pathLst>
                <a:path w="396" h="1363" extrusionOk="0">
                  <a:moveTo>
                    <a:pt x="198" y="0"/>
                  </a:moveTo>
                  <a:cubicBezTo>
                    <a:pt x="145" y="0"/>
                    <a:pt x="92" y="31"/>
                    <a:pt x="92" y="91"/>
                  </a:cubicBezTo>
                  <a:cubicBezTo>
                    <a:pt x="61" y="456"/>
                    <a:pt x="1" y="1003"/>
                    <a:pt x="213" y="1307"/>
                  </a:cubicBezTo>
                  <a:cubicBezTo>
                    <a:pt x="239" y="1345"/>
                    <a:pt x="275" y="1362"/>
                    <a:pt x="308" y="1362"/>
                  </a:cubicBezTo>
                  <a:cubicBezTo>
                    <a:pt x="355" y="1362"/>
                    <a:pt x="396" y="1330"/>
                    <a:pt x="396" y="1277"/>
                  </a:cubicBezTo>
                  <a:cubicBezTo>
                    <a:pt x="396" y="1064"/>
                    <a:pt x="335" y="882"/>
                    <a:pt x="305" y="699"/>
                  </a:cubicBezTo>
                  <a:cubicBezTo>
                    <a:pt x="305" y="487"/>
                    <a:pt x="305" y="304"/>
                    <a:pt x="305" y="91"/>
                  </a:cubicBezTo>
                  <a:cubicBezTo>
                    <a:pt x="305" y="31"/>
                    <a:pt x="251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4945500" y="2691150"/>
              <a:ext cx="15375" cy="30950"/>
            </a:xfrm>
            <a:custGeom>
              <a:avLst/>
              <a:gdLst/>
              <a:ahLst/>
              <a:cxnLst/>
              <a:rect l="l" t="t" r="r" b="b"/>
              <a:pathLst>
                <a:path w="615" h="1238" extrusionOk="0">
                  <a:moveTo>
                    <a:pt x="162" y="0"/>
                  </a:moveTo>
                  <a:cubicBezTo>
                    <a:pt x="83" y="0"/>
                    <a:pt x="1" y="58"/>
                    <a:pt x="37" y="149"/>
                  </a:cubicBezTo>
                  <a:cubicBezTo>
                    <a:pt x="98" y="331"/>
                    <a:pt x="189" y="544"/>
                    <a:pt x="250" y="726"/>
                  </a:cubicBezTo>
                  <a:cubicBezTo>
                    <a:pt x="280" y="909"/>
                    <a:pt x="341" y="1061"/>
                    <a:pt x="462" y="1213"/>
                  </a:cubicBezTo>
                  <a:cubicBezTo>
                    <a:pt x="471" y="1231"/>
                    <a:pt x="488" y="1238"/>
                    <a:pt x="507" y="1238"/>
                  </a:cubicBezTo>
                  <a:cubicBezTo>
                    <a:pt x="554" y="1238"/>
                    <a:pt x="614" y="1195"/>
                    <a:pt x="614" y="1152"/>
                  </a:cubicBezTo>
                  <a:cubicBezTo>
                    <a:pt x="614" y="970"/>
                    <a:pt x="523" y="787"/>
                    <a:pt x="493" y="635"/>
                  </a:cubicBezTo>
                  <a:cubicBezTo>
                    <a:pt x="402" y="453"/>
                    <a:pt x="341" y="270"/>
                    <a:pt x="280" y="88"/>
                  </a:cubicBezTo>
                  <a:cubicBezTo>
                    <a:pt x="268" y="27"/>
                    <a:pt x="216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4964475" y="2679450"/>
              <a:ext cx="10825" cy="22850"/>
            </a:xfrm>
            <a:custGeom>
              <a:avLst/>
              <a:gdLst/>
              <a:ahLst/>
              <a:cxnLst/>
              <a:rect l="l" t="t" r="r" b="b"/>
              <a:pathLst>
                <a:path w="433" h="914" extrusionOk="0">
                  <a:moveTo>
                    <a:pt x="179" y="1"/>
                  </a:moveTo>
                  <a:cubicBezTo>
                    <a:pt x="90" y="1"/>
                    <a:pt x="0" y="79"/>
                    <a:pt x="38" y="191"/>
                  </a:cubicBezTo>
                  <a:lnTo>
                    <a:pt x="38" y="161"/>
                  </a:lnTo>
                  <a:cubicBezTo>
                    <a:pt x="68" y="313"/>
                    <a:pt x="98" y="434"/>
                    <a:pt x="98" y="556"/>
                  </a:cubicBezTo>
                  <a:cubicBezTo>
                    <a:pt x="129" y="678"/>
                    <a:pt x="98" y="769"/>
                    <a:pt x="190" y="890"/>
                  </a:cubicBezTo>
                  <a:cubicBezTo>
                    <a:pt x="205" y="906"/>
                    <a:pt x="235" y="913"/>
                    <a:pt x="266" y="913"/>
                  </a:cubicBezTo>
                  <a:cubicBezTo>
                    <a:pt x="296" y="913"/>
                    <a:pt x="326" y="906"/>
                    <a:pt x="342" y="890"/>
                  </a:cubicBezTo>
                  <a:cubicBezTo>
                    <a:pt x="433" y="769"/>
                    <a:pt x="433" y="647"/>
                    <a:pt x="402" y="526"/>
                  </a:cubicBezTo>
                  <a:cubicBezTo>
                    <a:pt x="372" y="374"/>
                    <a:pt x="342" y="222"/>
                    <a:pt x="311" y="100"/>
                  </a:cubicBezTo>
                  <a:cubicBezTo>
                    <a:pt x="288" y="30"/>
                    <a:pt x="234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4868475" y="2641450"/>
              <a:ext cx="9575" cy="31025"/>
            </a:xfrm>
            <a:custGeom>
              <a:avLst/>
              <a:gdLst/>
              <a:ahLst/>
              <a:cxnLst/>
              <a:rect l="l" t="t" r="r" b="b"/>
              <a:pathLst>
                <a:path w="383" h="1241" extrusionOk="0">
                  <a:moveTo>
                    <a:pt x="134" y="0"/>
                  </a:moveTo>
                  <a:cubicBezTo>
                    <a:pt x="67" y="0"/>
                    <a:pt x="1" y="47"/>
                    <a:pt x="17" y="131"/>
                  </a:cubicBezTo>
                  <a:cubicBezTo>
                    <a:pt x="17" y="313"/>
                    <a:pt x="48" y="526"/>
                    <a:pt x="48" y="708"/>
                  </a:cubicBezTo>
                  <a:cubicBezTo>
                    <a:pt x="48" y="891"/>
                    <a:pt x="17" y="1043"/>
                    <a:pt x="109" y="1195"/>
                  </a:cubicBezTo>
                  <a:cubicBezTo>
                    <a:pt x="124" y="1225"/>
                    <a:pt x="154" y="1240"/>
                    <a:pt x="185" y="1240"/>
                  </a:cubicBezTo>
                  <a:cubicBezTo>
                    <a:pt x="215" y="1240"/>
                    <a:pt x="245" y="1225"/>
                    <a:pt x="261" y="1195"/>
                  </a:cubicBezTo>
                  <a:cubicBezTo>
                    <a:pt x="382" y="1043"/>
                    <a:pt x="352" y="860"/>
                    <a:pt x="352" y="678"/>
                  </a:cubicBezTo>
                  <a:cubicBezTo>
                    <a:pt x="321" y="465"/>
                    <a:pt x="291" y="283"/>
                    <a:pt x="261" y="100"/>
                  </a:cubicBezTo>
                  <a:cubicBezTo>
                    <a:pt x="247" y="32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4884850" y="2637475"/>
              <a:ext cx="7625" cy="25125"/>
            </a:xfrm>
            <a:custGeom>
              <a:avLst/>
              <a:gdLst/>
              <a:ahLst/>
              <a:cxnLst/>
              <a:rect l="l" t="t" r="r" b="b"/>
              <a:pathLst>
                <a:path w="305" h="1005" extrusionOk="0">
                  <a:moveTo>
                    <a:pt x="138" y="1"/>
                  </a:moveTo>
                  <a:cubicBezTo>
                    <a:pt x="69" y="1"/>
                    <a:pt x="1" y="47"/>
                    <a:pt x="1" y="138"/>
                  </a:cubicBezTo>
                  <a:lnTo>
                    <a:pt x="1" y="563"/>
                  </a:lnTo>
                  <a:cubicBezTo>
                    <a:pt x="1" y="715"/>
                    <a:pt x="1" y="837"/>
                    <a:pt x="62" y="958"/>
                  </a:cubicBezTo>
                  <a:cubicBezTo>
                    <a:pt x="77" y="989"/>
                    <a:pt x="107" y="1004"/>
                    <a:pt x="138" y="1004"/>
                  </a:cubicBezTo>
                  <a:cubicBezTo>
                    <a:pt x="168" y="1004"/>
                    <a:pt x="198" y="989"/>
                    <a:pt x="213" y="958"/>
                  </a:cubicBezTo>
                  <a:cubicBezTo>
                    <a:pt x="305" y="837"/>
                    <a:pt x="274" y="715"/>
                    <a:pt x="274" y="563"/>
                  </a:cubicBezTo>
                  <a:lnTo>
                    <a:pt x="274" y="138"/>
                  </a:lnTo>
                  <a:cubicBezTo>
                    <a:pt x="274" y="47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4864350" y="2688225"/>
              <a:ext cx="12925" cy="41150"/>
            </a:xfrm>
            <a:custGeom>
              <a:avLst/>
              <a:gdLst/>
              <a:ahLst/>
              <a:cxnLst/>
              <a:rect l="l" t="t" r="r" b="b"/>
              <a:pathLst>
                <a:path w="517" h="1646" extrusionOk="0">
                  <a:moveTo>
                    <a:pt x="106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387"/>
                    <a:pt x="91" y="661"/>
                    <a:pt x="152" y="904"/>
                  </a:cubicBezTo>
                  <a:cubicBezTo>
                    <a:pt x="182" y="1147"/>
                    <a:pt x="182" y="1421"/>
                    <a:pt x="304" y="1603"/>
                  </a:cubicBezTo>
                  <a:cubicBezTo>
                    <a:pt x="331" y="1631"/>
                    <a:pt x="359" y="1646"/>
                    <a:pt x="383" y="1646"/>
                  </a:cubicBezTo>
                  <a:cubicBezTo>
                    <a:pt x="413" y="1646"/>
                    <a:pt x="439" y="1623"/>
                    <a:pt x="456" y="1573"/>
                  </a:cubicBezTo>
                  <a:cubicBezTo>
                    <a:pt x="517" y="1360"/>
                    <a:pt x="426" y="1117"/>
                    <a:pt x="365" y="904"/>
                  </a:cubicBezTo>
                  <a:cubicBezTo>
                    <a:pt x="304" y="631"/>
                    <a:pt x="243" y="357"/>
                    <a:pt x="182" y="53"/>
                  </a:cubicBezTo>
                  <a:cubicBezTo>
                    <a:pt x="170" y="17"/>
                    <a:pt x="140" y="0"/>
                    <a:pt x="1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4884100" y="2716125"/>
              <a:ext cx="9150" cy="34550"/>
            </a:xfrm>
            <a:custGeom>
              <a:avLst/>
              <a:gdLst/>
              <a:ahLst/>
              <a:cxnLst/>
              <a:rect l="l" t="t" r="r" b="b"/>
              <a:pathLst>
                <a:path w="366" h="1382" extrusionOk="0">
                  <a:moveTo>
                    <a:pt x="118" y="1"/>
                  </a:moveTo>
                  <a:cubicBezTo>
                    <a:pt x="69" y="1"/>
                    <a:pt x="16" y="31"/>
                    <a:pt x="0" y="92"/>
                  </a:cubicBezTo>
                  <a:cubicBezTo>
                    <a:pt x="0" y="335"/>
                    <a:pt x="31" y="578"/>
                    <a:pt x="31" y="852"/>
                  </a:cubicBezTo>
                  <a:cubicBezTo>
                    <a:pt x="61" y="1034"/>
                    <a:pt x="61" y="1217"/>
                    <a:pt x="183" y="1369"/>
                  </a:cubicBezTo>
                  <a:cubicBezTo>
                    <a:pt x="192" y="1378"/>
                    <a:pt x="203" y="1381"/>
                    <a:pt x="216" y="1381"/>
                  </a:cubicBezTo>
                  <a:cubicBezTo>
                    <a:pt x="246" y="1381"/>
                    <a:pt x="283" y="1360"/>
                    <a:pt x="304" y="1338"/>
                  </a:cubicBezTo>
                  <a:cubicBezTo>
                    <a:pt x="365" y="1156"/>
                    <a:pt x="304" y="974"/>
                    <a:pt x="274" y="822"/>
                  </a:cubicBezTo>
                  <a:cubicBezTo>
                    <a:pt x="243" y="578"/>
                    <a:pt x="213" y="335"/>
                    <a:pt x="213" y="92"/>
                  </a:cubicBezTo>
                  <a:cubicBezTo>
                    <a:pt x="213" y="3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4903100" y="2718425"/>
              <a:ext cx="6100" cy="22250"/>
            </a:xfrm>
            <a:custGeom>
              <a:avLst/>
              <a:gdLst/>
              <a:ahLst/>
              <a:cxnLst/>
              <a:rect l="l" t="t" r="r" b="b"/>
              <a:pathLst>
                <a:path w="244" h="890" extrusionOk="0">
                  <a:moveTo>
                    <a:pt x="137" y="0"/>
                  </a:moveTo>
                  <a:cubicBezTo>
                    <a:pt x="84" y="0"/>
                    <a:pt x="31" y="31"/>
                    <a:pt x="31" y="91"/>
                  </a:cubicBezTo>
                  <a:lnTo>
                    <a:pt x="31" y="486"/>
                  </a:lnTo>
                  <a:cubicBezTo>
                    <a:pt x="31" y="608"/>
                    <a:pt x="0" y="730"/>
                    <a:pt x="61" y="821"/>
                  </a:cubicBezTo>
                  <a:cubicBezTo>
                    <a:pt x="76" y="866"/>
                    <a:pt x="107" y="889"/>
                    <a:pt x="137" y="889"/>
                  </a:cubicBezTo>
                  <a:cubicBezTo>
                    <a:pt x="167" y="889"/>
                    <a:pt x="198" y="866"/>
                    <a:pt x="213" y="821"/>
                  </a:cubicBezTo>
                  <a:cubicBezTo>
                    <a:pt x="243" y="730"/>
                    <a:pt x="243" y="608"/>
                    <a:pt x="243" y="486"/>
                  </a:cubicBezTo>
                  <a:lnTo>
                    <a:pt x="243" y="91"/>
                  </a:lnTo>
                  <a:cubicBezTo>
                    <a:pt x="243" y="31"/>
                    <a:pt x="190" y="0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4875725" y="2685350"/>
              <a:ext cx="7625" cy="19800"/>
            </a:xfrm>
            <a:custGeom>
              <a:avLst/>
              <a:gdLst/>
              <a:ahLst/>
              <a:cxnLst/>
              <a:rect l="l" t="t" r="r" b="b"/>
              <a:pathLst>
                <a:path w="305" h="792" extrusionOk="0">
                  <a:moveTo>
                    <a:pt x="153" y="1"/>
                  </a:moveTo>
                  <a:cubicBezTo>
                    <a:pt x="77" y="1"/>
                    <a:pt x="1" y="46"/>
                    <a:pt x="1" y="138"/>
                  </a:cubicBezTo>
                  <a:lnTo>
                    <a:pt x="1" y="472"/>
                  </a:lnTo>
                  <a:cubicBezTo>
                    <a:pt x="1" y="563"/>
                    <a:pt x="1" y="685"/>
                    <a:pt x="62" y="746"/>
                  </a:cubicBezTo>
                  <a:cubicBezTo>
                    <a:pt x="92" y="776"/>
                    <a:pt x="123" y="791"/>
                    <a:pt x="153" y="791"/>
                  </a:cubicBezTo>
                  <a:cubicBezTo>
                    <a:pt x="183" y="791"/>
                    <a:pt x="214" y="776"/>
                    <a:pt x="244" y="746"/>
                  </a:cubicBezTo>
                  <a:cubicBezTo>
                    <a:pt x="305" y="685"/>
                    <a:pt x="305" y="563"/>
                    <a:pt x="305" y="472"/>
                  </a:cubicBezTo>
                  <a:lnTo>
                    <a:pt x="305" y="138"/>
                  </a:lnTo>
                  <a:cubicBezTo>
                    <a:pt x="305" y="46"/>
                    <a:pt x="229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4697150" y="2727475"/>
              <a:ext cx="6875" cy="21475"/>
            </a:xfrm>
            <a:custGeom>
              <a:avLst/>
              <a:gdLst/>
              <a:ahLst/>
              <a:cxnLst/>
              <a:rect l="l" t="t" r="r" b="b"/>
              <a:pathLst>
                <a:path w="275" h="859" extrusionOk="0">
                  <a:moveTo>
                    <a:pt x="70" y="0"/>
                  </a:moveTo>
                  <a:cubicBezTo>
                    <a:pt x="36" y="0"/>
                    <a:pt x="1" y="26"/>
                    <a:pt x="1" y="64"/>
                  </a:cubicBezTo>
                  <a:cubicBezTo>
                    <a:pt x="31" y="185"/>
                    <a:pt x="62" y="337"/>
                    <a:pt x="92" y="489"/>
                  </a:cubicBezTo>
                  <a:cubicBezTo>
                    <a:pt x="92" y="611"/>
                    <a:pt x="92" y="732"/>
                    <a:pt x="153" y="824"/>
                  </a:cubicBezTo>
                  <a:cubicBezTo>
                    <a:pt x="166" y="849"/>
                    <a:pt x="184" y="859"/>
                    <a:pt x="201" y="859"/>
                  </a:cubicBezTo>
                  <a:cubicBezTo>
                    <a:pt x="224" y="859"/>
                    <a:pt x="244" y="841"/>
                    <a:pt x="244" y="824"/>
                  </a:cubicBezTo>
                  <a:cubicBezTo>
                    <a:pt x="275" y="702"/>
                    <a:pt x="214" y="550"/>
                    <a:pt x="214" y="459"/>
                  </a:cubicBezTo>
                  <a:cubicBezTo>
                    <a:pt x="183" y="307"/>
                    <a:pt x="153" y="185"/>
                    <a:pt x="123" y="33"/>
                  </a:cubicBezTo>
                  <a:cubicBezTo>
                    <a:pt x="111" y="10"/>
                    <a:pt x="90" y="0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4709650" y="2723125"/>
              <a:ext cx="14900" cy="35225"/>
            </a:xfrm>
            <a:custGeom>
              <a:avLst/>
              <a:gdLst/>
              <a:ahLst/>
              <a:cxnLst/>
              <a:rect l="l" t="t" r="r" b="b"/>
              <a:pathLst>
                <a:path w="596" h="1409" extrusionOk="0">
                  <a:moveTo>
                    <a:pt x="71" y="0"/>
                  </a:moveTo>
                  <a:cubicBezTo>
                    <a:pt x="34" y="0"/>
                    <a:pt x="0" y="33"/>
                    <a:pt x="18" y="86"/>
                  </a:cubicBezTo>
                  <a:cubicBezTo>
                    <a:pt x="139" y="511"/>
                    <a:pt x="261" y="998"/>
                    <a:pt x="474" y="1362"/>
                  </a:cubicBezTo>
                  <a:cubicBezTo>
                    <a:pt x="485" y="1396"/>
                    <a:pt x="504" y="1409"/>
                    <a:pt x="524" y="1409"/>
                  </a:cubicBezTo>
                  <a:cubicBezTo>
                    <a:pt x="559" y="1409"/>
                    <a:pt x="595" y="1370"/>
                    <a:pt x="595" y="1332"/>
                  </a:cubicBezTo>
                  <a:cubicBezTo>
                    <a:pt x="504" y="906"/>
                    <a:pt x="291" y="450"/>
                    <a:pt x="139" y="55"/>
                  </a:cubicBezTo>
                  <a:cubicBezTo>
                    <a:pt x="127" y="17"/>
                    <a:pt x="98" y="0"/>
                    <a:pt x="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4724525" y="2726300"/>
              <a:ext cx="11950" cy="28825"/>
            </a:xfrm>
            <a:custGeom>
              <a:avLst/>
              <a:gdLst/>
              <a:ahLst/>
              <a:cxnLst/>
              <a:rect l="l" t="t" r="r" b="b"/>
              <a:pathLst>
                <a:path w="478" h="1153" extrusionOk="0">
                  <a:moveTo>
                    <a:pt x="89" y="0"/>
                  </a:moveTo>
                  <a:cubicBezTo>
                    <a:pt x="44" y="0"/>
                    <a:pt x="0" y="31"/>
                    <a:pt x="0" y="80"/>
                  </a:cubicBezTo>
                  <a:cubicBezTo>
                    <a:pt x="31" y="415"/>
                    <a:pt x="91" y="840"/>
                    <a:pt x="335" y="1114"/>
                  </a:cubicBezTo>
                  <a:cubicBezTo>
                    <a:pt x="344" y="1141"/>
                    <a:pt x="361" y="1152"/>
                    <a:pt x="381" y="1152"/>
                  </a:cubicBezTo>
                  <a:cubicBezTo>
                    <a:pt x="425" y="1152"/>
                    <a:pt x="477" y="1095"/>
                    <a:pt x="456" y="1053"/>
                  </a:cubicBezTo>
                  <a:cubicBezTo>
                    <a:pt x="426" y="871"/>
                    <a:pt x="335" y="719"/>
                    <a:pt x="274" y="567"/>
                  </a:cubicBezTo>
                  <a:cubicBezTo>
                    <a:pt x="243" y="415"/>
                    <a:pt x="213" y="232"/>
                    <a:pt x="183" y="80"/>
                  </a:cubicBezTo>
                  <a:cubicBezTo>
                    <a:pt x="168" y="24"/>
                    <a:pt x="128" y="0"/>
                    <a:pt x="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4742575" y="2725125"/>
              <a:ext cx="13125" cy="29650"/>
            </a:xfrm>
            <a:custGeom>
              <a:avLst/>
              <a:gdLst/>
              <a:ahLst/>
              <a:cxnLst/>
              <a:rect l="l" t="t" r="r" b="b"/>
              <a:pathLst>
                <a:path w="525" h="1186" extrusionOk="0">
                  <a:moveTo>
                    <a:pt x="131" y="0"/>
                  </a:moveTo>
                  <a:cubicBezTo>
                    <a:pt x="67" y="0"/>
                    <a:pt x="1" y="52"/>
                    <a:pt x="38" y="127"/>
                  </a:cubicBezTo>
                  <a:lnTo>
                    <a:pt x="221" y="705"/>
                  </a:lnTo>
                  <a:cubicBezTo>
                    <a:pt x="251" y="857"/>
                    <a:pt x="281" y="1009"/>
                    <a:pt x="403" y="1161"/>
                  </a:cubicBezTo>
                  <a:cubicBezTo>
                    <a:pt x="412" y="1179"/>
                    <a:pt x="426" y="1186"/>
                    <a:pt x="441" y="1186"/>
                  </a:cubicBezTo>
                  <a:cubicBezTo>
                    <a:pt x="479" y="1186"/>
                    <a:pt x="524" y="1143"/>
                    <a:pt x="524" y="1100"/>
                  </a:cubicBezTo>
                  <a:cubicBezTo>
                    <a:pt x="524" y="918"/>
                    <a:pt x="464" y="766"/>
                    <a:pt x="403" y="614"/>
                  </a:cubicBezTo>
                  <a:cubicBezTo>
                    <a:pt x="342" y="431"/>
                    <a:pt x="281" y="249"/>
                    <a:pt x="221" y="66"/>
                  </a:cubicBezTo>
                  <a:cubicBezTo>
                    <a:pt x="209" y="20"/>
                    <a:pt x="171" y="0"/>
                    <a:pt x="1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4756250" y="2706875"/>
              <a:ext cx="16925" cy="40950"/>
            </a:xfrm>
            <a:custGeom>
              <a:avLst/>
              <a:gdLst/>
              <a:ahLst/>
              <a:cxnLst/>
              <a:rect l="l" t="t" r="r" b="b"/>
              <a:pathLst>
                <a:path w="677" h="1638" extrusionOk="0">
                  <a:moveTo>
                    <a:pt x="139" y="1"/>
                  </a:moveTo>
                  <a:cubicBezTo>
                    <a:pt x="68" y="1"/>
                    <a:pt x="1" y="53"/>
                    <a:pt x="38" y="128"/>
                  </a:cubicBezTo>
                  <a:cubicBezTo>
                    <a:pt x="129" y="401"/>
                    <a:pt x="221" y="644"/>
                    <a:pt x="312" y="918"/>
                  </a:cubicBezTo>
                  <a:cubicBezTo>
                    <a:pt x="373" y="1161"/>
                    <a:pt x="433" y="1404"/>
                    <a:pt x="555" y="1617"/>
                  </a:cubicBezTo>
                  <a:cubicBezTo>
                    <a:pt x="568" y="1630"/>
                    <a:pt x="591" y="1637"/>
                    <a:pt x="613" y="1637"/>
                  </a:cubicBezTo>
                  <a:cubicBezTo>
                    <a:pt x="645" y="1637"/>
                    <a:pt x="677" y="1622"/>
                    <a:pt x="677" y="1587"/>
                  </a:cubicBezTo>
                  <a:cubicBezTo>
                    <a:pt x="677" y="1100"/>
                    <a:pt x="403" y="523"/>
                    <a:pt x="251" y="67"/>
                  </a:cubicBezTo>
                  <a:cubicBezTo>
                    <a:pt x="228" y="21"/>
                    <a:pt x="182" y="1"/>
                    <a:pt x="1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4772700" y="2698475"/>
              <a:ext cx="18450" cy="49975"/>
            </a:xfrm>
            <a:custGeom>
              <a:avLst/>
              <a:gdLst/>
              <a:ahLst/>
              <a:cxnLst/>
              <a:rect l="l" t="t" r="r" b="b"/>
              <a:pathLst>
                <a:path w="738" h="1999" extrusionOk="0">
                  <a:moveTo>
                    <a:pt x="95" y="1"/>
                  </a:moveTo>
                  <a:cubicBezTo>
                    <a:pt x="48" y="1"/>
                    <a:pt x="0" y="44"/>
                    <a:pt x="19" y="99"/>
                  </a:cubicBezTo>
                  <a:cubicBezTo>
                    <a:pt x="201" y="707"/>
                    <a:pt x="323" y="1376"/>
                    <a:pt x="596" y="1953"/>
                  </a:cubicBezTo>
                  <a:cubicBezTo>
                    <a:pt x="607" y="1985"/>
                    <a:pt x="628" y="1998"/>
                    <a:pt x="651" y="1998"/>
                  </a:cubicBezTo>
                  <a:cubicBezTo>
                    <a:pt x="693" y="1998"/>
                    <a:pt x="737" y="1952"/>
                    <a:pt x="718" y="1892"/>
                  </a:cubicBezTo>
                  <a:cubicBezTo>
                    <a:pt x="626" y="1284"/>
                    <a:pt x="383" y="646"/>
                    <a:pt x="171" y="69"/>
                  </a:cubicBezTo>
                  <a:cubicBezTo>
                    <a:pt x="158" y="20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4784100" y="2686775"/>
              <a:ext cx="18700" cy="50525"/>
            </a:xfrm>
            <a:custGeom>
              <a:avLst/>
              <a:gdLst/>
              <a:ahLst/>
              <a:cxnLst/>
              <a:rect l="l" t="t" r="r" b="b"/>
              <a:pathLst>
                <a:path w="748" h="2021" extrusionOk="0">
                  <a:moveTo>
                    <a:pt x="166" y="1"/>
                  </a:moveTo>
                  <a:cubicBezTo>
                    <a:pt x="86" y="1"/>
                    <a:pt x="1" y="66"/>
                    <a:pt x="18" y="172"/>
                  </a:cubicBezTo>
                  <a:cubicBezTo>
                    <a:pt x="49" y="537"/>
                    <a:pt x="140" y="871"/>
                    <a:pt x="231" y="1205"/>
                  </a:cubicBezTo>
                  <a:cubicBezTo>
                    <a:pt x="322" y="1479"/>
                    <a:pt x="383" y="1783"/>
                    <a:pt x="596" y="1996"/>
                  </a:cubicBezTo>
                  <a:cubicBezTo>
                    <a:pt x="614" y="2013"/>
                    <a:pt x="634" y="2021"/>
                    <a:pt x="654" y="2021"/>
                  </a:cubicBezTo>
                  <a:cubicBezTo>
                    <a:pt x="702" y="2021"/>
                    <a:pt x="748" y="1978"/>
                    <a:pt x="748" y="1935"/>
                  </a:cubicBezTo>
                  <a:cubicBezTo>
                    <a:pt x="748" y="1631"/>
                    <a:pt x="566" y="1357"/>
                    <a:pt x="474" y="1084"/>
                  </a:cubicBezTo>
                  <a:cubicBezTo>
                    <a:pt x="383" y="749"/>
                    <a:pt x="322" y="445"/>
                    <a:pt x="292" y="111"/>
                  </a:cubicBezTo>
                  <a:cubicBezTo>
                    <a:pt x="279" y="35"/>
                    <a:pt x="224" y="1"/>
                    <a:pt x="1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4797775" y="2681575"/>
              <a:ext cx="17950" cy="46625"/>
            </a:xfrm>
            <a:custGeom>
              <a:avLst/>
              <a:gdLst/>
              <a:ahLst/>
              <a:cxnLst/>
              <a:rect l="l" t="t" r="r" b="b"/>
              <a:pathLst>
                <a:path w="718" h="1865" extrusionOk="0">
                  <a:moveTo>
                    <a:pt x="116" y="1"/>
                  </a:moveTo>
                  <a:cubicBezTo>
                    <a:pt x="55" y="1"/>
                    <a:pt x="1" y="48"/>
                    <a:pt x="19" y="137"/>
                  </a:cubicBezTo>
                  <a:cubicBezTo>
                    <a:pt x="110" y="441"/>
                    <a:pt x="201" y="775"/>
                    <a:pt x="292" y="1079"/>
                  </a:cubicBezTo>
                  <a:cubicBezTo>
                    <a:pt x="353" y="1353"/>
                    <a:pt x="383" y="1626"/>
                    <a:pt x="566" y="1839"/>
                  </a:cubicBezTo>
                  <a:cubicBezTo>
                    <a:pt x="584" y="1857"/>
                    <a:pt x="604" y="1864"/>
                    <a:pt x="624" y="1864"/>
                  </a:cubicBezTo>
                  <a:cubicBezTo>
                    <a:pt x="672" y="1864"/>
                    <a:pt x="718" y="1821"/>
                    <a:pt x="718" y="1778"/>
                  </a:cubicBezTo>
                  <a:cubicBezTo>
                    <a:pt x="718" y="1505"/>
                    <a:pt x="596" y="1231"/>
                    <a:pt x="505" y="957"/>
                  </a:cubicBezTo>
                  <a:cubicBezTo>
                    <a:pt x="414" y="653"/>
                    <a:pt x="323" y="380"/>
                    <a:pt x="231" y="76"/>
                  </a:cubicBezTo>
                  <a:cubicBezTo>
                    <a:pt x="206" y="25"/>
                    <a:pt x="159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4810825" y="2689050"/>
              <a:ext cx="14025" cy="25325"/>
            </a:xfrm>
            <a:custGeom>
              <a:avLst/>
              <a:gdLst/>
              <a:ahLst/>
              <a:cxnLst/>
              <a:rect l="l" t="t" r="r" b="b"/>
              <a:pathLst>
                <a:path w="561" h="1013" extrusionOk="0">
                  <a:moveTo>
                    <a:pt x="151" y="0"/>
                  </a:moveTo>
                  <a:cubicBezTo>
                    <a:pt x="79" y="0"/>
                    <a:pt x="1" y="86"/>
                    <a:pt x="44" y="172"/>
                  </a:cubicBezTo>
                  <a:cubicBezTo>
                    <a:pt x="165" y="415"/>
                    <a:pt x="257" y="750"/>
                    <a:pt x="439" y="993"/>
                  </a:cubicBezTo>
                  <a:cubicBezTo>
                    <a:pt x="453" y="1007"/>
                    <a:pt x="467" y="1013"/>
                    <a:pt x="481" y="1013"/>
                  </a:cubicBezTo>
                  <a:cubicBezTo>
                    <a:pt x="525" y="1013"/>
                    <a:pt x="560" y="948"/>
                    <a:pt x="560" y="902"/>
                  </a:cubicBezTo>
                  <a:cubicBezTo>
                    <a:pt x="530" y="750"/>
                    <a:pt x="469" y="628"/>
                    <a:pt x="408" y="506"/>
                  </a:cubicBezTo>
                  <a:cubicBezTo>
                    <a:pt x="348" y="354"/>
                    <a:pt x="287" y="202"/>
                    <a:pt x="226" y="50"/>
                  </a:cubicBezTo>
                  <a:cubicBezTo>
                    <a:pt x="208" y="15"/>
                    <a:pt x="180" y="0"/>
                    <a:pt x="1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4833625" y="2698475"/>
              <a:ext cx="8700" cy="13625"/>
            </a:xfrm>
            <a:custGeom>
              <a:avLst/>
              <a:gdLst/>
              <a:ahLst/>
              <a:cxnLst/>
              <a:rect l="l" t="t" r="r" b="b"/>
              <a:pathLst>
                <a:path w="348" h="545" extrusionOk="0">
                  <a:moveTo>
                    <a:pt x="116" y="0"/>
                  </a:moveTo>
                  <a:cubicBezTo>
                    <a:pt x="64" y="0"/>
                    <a:pt x="1" y="65"/>
                    <a:pt x="44" y="129"/>
                  </a:cubicBezTo>
                  <a:cubicBezTo>
                    <a:pt x="74" y="190"/>
                    <a:pt x="104" y="281"/>
                    <a:pt x="135" y="342"/>
                  </a:cubicBezTo>
                  <a:cubicBezTo>
                    <a:pt x="165" y="403"/>
                    <a:pt x="196" y="494"/>
                    <a:pt x="256" y="525"/>
                  </a:cubicBezTo>
                  <a:cubicBezTo>
                    <a:pt x="269" y="537"/>
                    <a:pt x="287" y="545"/>
                    <a:pt x="303" y="545"/>
                  </a:cubicBezTo>
                  <a:cubicBezTo>
                    <a:pt x="327" y="545"/>
                    <a:pt x="348" y="530"/>
                    <a:pt x="348" y="494"/>
                  </a:cubicBezTo>
                  <a:cubicBezTo>
                    <a:pt x="348" y="403"/>
                    <a:pt x="317" y="342"/>
                    <a:pt x="287" y="281"/>
                  </a:cubicBezTo>
                  <a:cubicBezTo>
                    <a:pt x="256" y="190"/>
                    <a:pt x="196" y="129"/>
                    <a:pt x="165" y="38"/>
                  </a:cubicBezTo>
                  <a:cubicBezTo>
                    <a:pt x="156" y="12"/>
                    <a:pt x="137" y="0"/>
                    <a:pt x="1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4843350" y="2689400"/>
              <a:ext cx="14925" cy="32375"/>
            </a:xfrm>
            <a:custGeom>
              <a:avLst/>
              <a:gdLst/>
              <a:ahLst/>
              <a:cxnLst/>
              <a:rect l="l" t="t" r="r" b="b"/>
              <a:pathLst>
                <a:path w="597" h="1295" extrusionOk="0">
                  <a:moveTo>
                    <a:pt x="121" y="1"/>
                  </a:moveTo>
                  <a:cubicBezTo>
                    <a:pt x="63" y="1"/>
                    <a:pt x="1" y="53"/>
                    <a:pt x="19" y="128"/>
                  </a:cubicBezTo>
                  <a:cubicBezTo>
                    <a:pt x="80" y="310"/>
                    <a:pt x="171" y="523"/>
                    <a:pt x="232" y="736"/>
                  </a:cubicBezTo>
                  <a:cubicBezTo>
                    <a:pt x="293" y="888"/>
                    <a:pt x="354" y="1100"/>
                    <a:pt x="445" y="1252"/>
                  </a:cubicBezTo>
                  <a:cubicBezTo>
                    <a:pt x="459" y="1280"/>
                    <a:pt x="491" y="1295"/>
                    <a:pt x="522" y="1295"/>
                  </a:cubicBezTo>
                  <a:cubicBezTo>
                    <a:pt x="560" y="1295"/>
                    <a:pt x="597" y="1272"/>
                    <a:pt x="597" y="1222"/>
                  </a:cubicBezTo>
                  <a:cubicBezTo>
                    <a:pt x="566" y="1040"/>
                    <a:pt x="475" y="857"/>
                    <a:pt x="415" y="675"/>
                  </a:cubicBezTo>
                  <a:cubicBezTo>
                    <a:pt x="354" y="462"/>
                    <a:pt x="293" y="280"/>
                    <a:pt x="202" y="67"/>
                  </a:cubicBezTo>
                  <a:cubicBezTo>
                    <a:pt x="190" y="20"/>
                    <a:pt x="156" y="1"/>
                    <a:pt x="1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4849900" y="2665125"/>
              <a:ext cx="15225" cy="48550"/>
            </a:xfrm>
            <a:custGeom>
              <a:avLst/>
              <a:gdLst/>
              <a:ahLst/>
              <a:cxnLst/>
              <a:rect l="l" t="t" r="r" b="b"/>
              <a:pathLst>
                <a:path w="609" h="1942" extrusionOk="0">
                  <a:moveTo>
                    <a:pt x="94" y="0"/>
                  </a:moveTo>
                  <a:cubicBezTo>
                    <a:pt x="44" y="0"/>
                    <a:pt x="1" y="30"/>
                    <a:pt x="1" y="96"/>
                  </a:cubicBezTo>
                  <a:cubicBezTo>
                    <a:pt x="1" y="400"/>
                    <a:pt x="92" y="704"/>
                    <a:pt x="153" y="1007"/>
                  </a:cubicBezTo>
                  <a:cubicBezTo>
                    <a:pt x="213" y="1311"/>
                    <a:pt x="244" y="1646"/>
                    <a:pt x="396" y="1889"/>
                  </a:cubicBezTo>
                  <a:cubicBezTo>
                    <a:pt x="420" y="1925"/>
                    <a:pt x="458" y="1942"/>
                    <a:pt x="495" y="1942"/>
                  </a:cubicBezTo>
                  <a:cubicBezTo>
                    <a:pt x="553" y="1942"/>
                    <a:pt x="608" y="1902"/>
                    <a:pt x="608" y="1828"/>
                  </a:cubicBezTo>
                  <a:cubicBezTo>
                    <a:pt x="608" y="1555"/>
                    <a:pt x="487" y="1281"/>
                    <a:pt x="426" y="1007"/>
                  </a:cubicBezTo>
                  <a:cubicBezTo>
                    <a:pt x="365" y="704"/>
                    <a:pt x="304" y="369"/>
                    <a:pt x="213" y="65"/>
                  </a:cubicBezTo>
                  <a:cubicBezTo>
                    <a:pt x="185" y="23"/>
                    <a:pt x="137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4857125" y="2645075"/>
              <a:ext cx="12550" cy="34900"/>
            </a:xfrm>
            <a:custGeom>
              <a:avLst/>
              <a:gdLst/>
              <a:ahLst/>
              <a:cxnLst/>
              <a:rect l="l" t="t" r="r" b="b"/>
              <a:pathLst>
                <a:path w="502" h="1396" extrusionOk="0">
                  <a:moveTo>
                    <a:pt x="126" y="1"/>
                  </a:moveTo>
                  <a:cubicBezTo>
                    <a:pt x="61" y="1"/>
                    <a:pt x="0" y="47"/>
                    <a:pt x="15" y="138"/>
                  </a:cubicBezTo>
                  <a:cubicBezTo>
                    <a:pt x="15" y="533"/>
                    <a:pt x="76" y="1050"/>
                    <a:pt x="350" y="1384"/>
                  </a:cubicBezTo>
                  <a:cubicBezTo>
                    <a:pt x="366" y="1392"/>
                    <a:pt x="385" y="1396"/>
                    <a:pt x="403" y="1396"/>
                  </a:cubicBezTo>
                  <a:cubicBezTo>
                    <a:pt x="453" y="1396"/>
                    <a:pt x="502" y="1368"/>
                    <a:pt x="502" y="1323"/>
                  </a:cubicBezTo>
                  <a:cubicBezTo>
                    <a:pt x="471" y="898"/>
                    <a:pt x="289" y="533"/>
                    <a:pt x="259" y="138"/>
                  </a:cubicBezTo>
                  <a:cubicBezTo>
                    <a:pt x="259" y="47"/>
                    <a:pt x="190" y="1"/>
                    <a:pt x="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4827875" y="2729250"/>
              <a:ext cx="14450" cy="39200"/>
            </a:xfrm>
            <a:custGeom>
              <a:avLst/>
              <a:gdLst/>
              <a:ahLst/>
              <a:cxnLst/>
              <a:rect l="l" t="t" r="r" b="b"/>
              <a:pathLst>
                <a:path w="578" h="1568" extrusionOk="0">
                  <a:moveTo>
                    <a:pt x="122" y="0"/>
                  </a:moveTo>
                  <a:cubicBezTo>
                    <a:pt x="61" y="0"/>
                    <a:pt x="0" y="38"/>
                    <a:pt x="0" y="114"/>
                  </a:cubicBezTo>
                  <a:cubicBezTo>
                    <a:pt x="0" y="601"/>
                    <a:pt x="91" y="1208"/>
                    <a:pt x="426" y="1543"/>
                  </a:cubicBezTo>
                  <a:cubicBezTo>
                    <a:pt x="443" y="1561"/>
                    <a:pt x="464" y="1568"/>
                    <a:pt x="484" y="1568"/>
                  </a:cubicBezTo>
                  <a:cubicBezTo>
                    <a:pt x="532" y="1568"/>
                    <a:pt x="578" y="1525"/>
                    <a:pt x="578" y="1482"/>
                  </a:cubicBezTo>
                  <a:cubicBezTo>
                    <a:pt x="517" y="1269"/>
                    <a:pt x="395" y="1056"/>
                    <a:pt x="334" y="844"/>
                  </a:cubicBezTo>
                  <a:cubicBezTo>
                    <a:pt x="274" y="601"/>
                    <a:pt x="243" y="357"/>
                    <a:pt x="243" y="114"/>
                  </a:cubicBezTo>
                  <a:cubicBezTo>
                    <a:pt x="243" y="38"/>
                    <a:pt x="182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4845850" y="2725750"/>
              <a:ext cx="13950" cy="30600"/>
            </a:xfrm>
            <a:custGeom>
              <a:avLst/>
              <a:gdLst/>
              <a:ahLst/>
              <a:cxnLst/>
              <a:rect l="l" t="t" r="r" b="b"/>
              <a:pathLst>
                <a:path w="558" h="1224" extrusionOk="0">
                  <a:moveTo>
                    <a:pt x="136" y="1"/>
                  </a:moveTo>
                  <a:cubicBezTo>
                    <a:pt x="68" y="1"/>
                    <a:pt x="0" y="82"/>
                    <a:pt x="41" y="163"/>
                  </a:cubicBezTo>
                  <a:cubicBezTo>
                    <a:pt x="102" y="345"/>
                    <a:pt x="163" y="528"/>
                    <a:pt x="193" y="710"/>
                  </a:cubicBezTo>
                  <a:cubicBezTo>
                    <a:pt x="223" y="862"/>
                    <a:pt x="223" y="1045"/>
                    <a:pt x="284" y="1166"/>
                  </a:cubicBezTo>
                  <a:cubicBezTo>
                    <a:pt x="298" y="1207"/>
                    <a:pt x="324" y="1224"/>
                    <a:pt x="351" y="1224"/>
                  </a:cubicBezTo>
                  <a:cubicBezTo>
                    <a:pt x="384" y="1224"/>
                    <a:pt x="419" y="1199"/>
                    <a:pt x="436" y="1166"/>
                  </a:cubicBezTo>
                  <a:cubicBezTo>
                    <a:pt x="558" y="832"/>
                    <a:pt x="375" y="345"/>
                    <a:pt x="223" y="72"/>
                  </a:cubicBezTo>
                  <a:cubicBezTo>
                    <a:pt x="203" y="21"/>
                    <a:pt x="169" y="1"/>
                    <a:pt x="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4857075" y="2730150"/>
              <a:ext cx="14125" cy="33525"/>
            </a:xfrm>
            <a:custGeom>
              <a:avLst/>
              <a:gdLst/>
              <a:ahLst/>
              <a:cxnLst/>
              <a:rect l="l" t="t" r="r" b="b"/>
              <a:pathLst>
                <a:path w="565" h="1341" extrusionOk="0">
                  <a:moveTo>
                    <a:pt x="108" y="1"/>
                  </a:moveTo>
                  <a:cubicBezTo>
                    <a:pt x="50" y="1"/>
                    <a:pt x="0" y="40"/>
                    <a:pt x="17" y="109"/>
                  </a:cubicBezTo>
                  <a:cubicBezTo>
                    <a:pt x="109" y="321"/>
                    <a:pt x="169" y="534"/>
                    <a:pt x="230" y="747"/>
                  </a:cubicBezTo>
                  <a:cubicBezTo>
                    <a:pt x="261" y="929"/>
                    <a:pt x="291" y="1142"/>
                    <a:pt x="382" y="1294"/>
                  </a:cubicBezTo>
                  <a:cubicBezTo>
                    <a:pt x="393" y="1328"/>
                    <a:pt x="417" y="1341"/>
                    <a:pt x="442" y="1341"/>
                  </a:cubicBezTo>
                  <a:cubicBezTo>
                    <a:pt x="486" y="1341"/>
                    <a:pt x="534" y="1302"/>
                    <a:pt x="534" y="1264"/>
                  </a:cubicBezTo>
                  <a:cubicBezTo>
                    <a:pt x="565" y="1081"/>
                    <a:pt x="473" y="869"/>
                    <a:pt x="443" y="686"/>
                  </a:cubicBezTo>
                  <a:cubicBezTo>
                    <a:pt x="382" y="473"/>
                    <a:pt x="291" y="261"/>
                    <a:pt x="230" y="78"/>
                  </a:cubicBezTo>
                  <a:cubicBezTo>
                    <a:pt x="204" y="25"/>
                    <a:pt x="154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4870700" y="2733150"/>
              <a:ext cx="9625" cy="27150"/>
            </a:xfrm>
            <a:custGeom>
              <a:avLst/>
              <a:gdLst/>
              <a:ahLst/>
              <a:cxnLst/>
              <a:rect l="l" t="t" r="r" b="b"/>
              <a:pathLst>
                <a:path w="385" h="1086" extrusionOk="0">
                  <a:moveTo>
                    <a:pt x="165" y="0"/>
                  </a:moveTo>
                  <a:cubicBezTo>
                    <a:pt x="89" y="0"/>
                    <a:pt x="1" y="64"/>
                    <a:pt x="20" y="141"/>
                  </a:cubicBezTo>
                  <a:lnTo>
                    <a:pt x="20" y="171"/>
                  </a:lnTo>
                  <a:cubicBezTo>
                    <a:pt x="50" y="323"/>
                    <a:pt x="80" y="475"/>
                    <a:pt x="111" y="657"/>
                  </a:cubicBezTo>
                  <a:cubicBezTo>
                    <a:pt x="111" y="779"/>
                    <a:pt x="111" y="931"/>
                    <a:pt x="172" y="1052"/>
                  </a:cubicBezTo>
                  <a:cubicBezTo>
                    <a:pt x="183" y="1076"/>
                    <a:pt x="208" y="1086"/>
                    <a:pt x="236" y="1086"/>
                  </a:cubicBezTo>
                  <a:cubicBezTo>
                    <a:pt x="282" y="1086"/>
                    <a:pt x="335" y="1060"/>
                    <a:pt x="354" y="1022"/>
                  </a:cubicBezTo>
                  <a:cubicBezTo>
                    <a:pt x="384" y="870"/>
                    <a:pt x="354" y="718"/>
                    <a:pt x="324" y="566"/>
                  </a:cubicBezTo>
                  <a:cubicBezTo>
                    <a:pt x="324" y="414"/>
                    <a:pt x="293" y="232"/>
                    <a:pt x="263" y="80"/>
                  </a:cubicBezTo>
                  <a:cubicBezTo>
                    <a:pt x="251" y="23"/>
                    <a:pt x="210" y="0"/>
                    <a:pt x="1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4806575" y="2755225"/>
              <a:ext cx="8400" cy="24825"/>
            </a:xfrm>
            <a:custGeom>
              <a:avLst/>
              <a:gdLst/>
              <a:ahLst/>
              <a:cxnLst/>
              <a:rect l="l" t="t" r="r" b="b"/>
              <a:pathLst>
                <a:path w="336" h="993" extrusionOk="0">
                  <a:moveTo>
                    <a:pt x="129" y="1"/>
                  </a:moveTo>
                  <a:cubicBezTo>
                    <a:pt x="74" y="1"/>
                    <a:pt x="14" y="40"/>
                    <a:pt x="31" y="109"/>
                  </a:cubicBezTo>
                  <a:lnTo>
                    <a:pt x="1" y="109"/>
                  </a:lnTo>
                  <a:cubicBezTo>
                    <a:pt x="31" y="261"/>
                    <a:pt x="62" y="413"/>
                    <a:pt x="62" y="565"/>
                  </a:cubicBezTo>
                  <a:cubicBezTo>
                    <a:pt x="92" y="717"/>
                    <a:pt x="92" y="838"/>
                    <a:pt x="183" y="960"/>
                  </a:cubicBezTo>
                  <a:cubicBezTo>
                    <a:pt x="195" y="983"/>
                    <a:pt x="215" y="993"/>
                    <a:pt x="236" y="993"/>
                  </a:cubicBezTo>
                  <a:cubicBezTo>
                    <a:pt x="270" y="993"/>
                    <a:pt x="305" y="967"/>
                    <a:pt x="305" y="929"/>
                  </a:cubicBezTo>
                  <a:cubicBezTo>
                    <a:pt x="335" y="808"/>
                    <a:pt x="305" y="686"/>
                    <a:pt x="305" y="534"/>
                  </a:cubicBezTo>
                  <a:lnTo>
                    <a:pt x="214" y="78"/>
                  </a:lnTo>
                  <a:cubicBezTo>
                    <a:pt x="214" y="25"/>
                    <a:pt x="173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4785300" y="2751425"/>
              <a:ext cx="9925" cy="35025"/>
            </a:xfrm>
            <a:custGeom>
              <a:avLst/>
              <a:gdLst/>
              <a:ahLst/>
              <a:cxnLst/>
              <a:rect l="l" t="t" r="r" b="b"/>
              <a:pathLst>
                <a:path w="397" h="1401" extrusionOk="0">
                  <a:moveTo>
                    <a:pt x="114" y="1"/>
                  </a:moveTo>
                  <a:cubicBezTo>
                    <a:pt x="58" y="1"/>
                    <a:pt x="1" y="40"/>
                    <a:pt x="1" y="109"/>
                  </a:cubicBezTo>
                  <a:cubicBezTo>
                    <a:pt x="31" y="352"/>
                    <a:pt x="62" y="565"/>
                    <a:pt x="92" y="808"/>
                  </a:cubicBezTo>
                  <a:cubicBezTo>
                    <a:pt x="122" y="990"/>
                    <a:pt x="122" y="1203"/>
                    <a:pt x="214" y="1355"/>
                  </a:cubicBezTo>
                  <a:cubicBezTo>
                    <a:pt x="229" y="1385"/>
                    <a:pt x="259" y="1401"/>
                    <a:pt x="290" y="1401"/>
                  </a:cubicBezTo>
                  <a:cubicBezTo>
                    <a:pt x="320" y="1401"/>
                    <a:pt x="350" y="1385"/>
                    <a:pt x="366" y="1355"/>
                  </a:cubicBezTo>
                  <a:cubicBezTo>
                    <a:pt x="396" y="1142"/>
                    <a:pt x="335" y="960"/>
                    <a:pt x="305" y="777"/>
                  </a:cubicBezTo>
                  <a:cubicBezTo>
                    <a:pt x="274" y="534"/>
                    <a:pt x="244" y="321"/>
                    <a:pt x="214" y="78"/>
                  </a:cubicBezTo>
                  <a:cubicBezTo>
                    <a:pt x="200" y="25"/>
                    <a:pt x="158" y="1"/>
                    <a:pt x="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4761450" y="2758950"/>
              <a:ext cx="12475" cy="21550"/>
            </a:xfrm>
            <a:custGeom>
              <a:avLst/>
              <a:gdLst/>
              <a:ahLst/>
              <a:cxnLst/>
              <a:rect l="l" t="t" r="r" b="b"/>
              <a:pathLst>
                <a:path w="499" h="862" extrusionOk="0">
                  <a:moveTo>
                    <a:pt x="150" y="1"/>
                  </a:moveTo>
                  <a:cubicBezTo>
                    <a:pt x="79" y="1"/>
                    <a:pt x="0" y="86"/>
                    <a:pt x="43" y="172"/>
                  </a:cubicBezTo>
                  <a:cubicBezTo>
                    <a:pt x="104" y="294"/>
                    <a:pt x="134" y="416"/>
                    <a:pt x="165" y="537"/>
                  </a:cubicBezTo>
                  <a:cubicBezTo>
                    <a:pt x="195" y="628"/>
                    <a:pt x="195" y="750"/>
                    <a:pt x="286" y="841"/>
                  </a:cubicBezTo>
                  <a:cubicBezTo>
                    <a:pt x="299" y="854"/>
                    <a:pt x="322" y="861"/>
                    <a:pt x="347" y="861"/>
                  </a:cubicBezTo>
                  <a:cubicBezTo>
                    <a:pt x="382" y="861"/>
                    <a:pt x="420" y="846"/>
                    <a:pt x="438" y="811"/>
                  </a:cubicBezTo>
                  <a:cubicBezTo>
                    <a:pt x="499" y="689"/>
                    <a:pt x="438" y="568"/>
                    <a:pt x="377" y="446"/>
                  </a:cubicBezTo>
                  <a:cubicBezTo>
                    <a:pt x="347" y="324"/>
                    <a:pt x="286" y="172"/>
                    <a:pt x="225" y="51"/>
                  </a:cubicBezTo>
                  <a:cubicBezTo>
                    <a:pt x="208" y="15"/>
                    <a:pt x="179" y="1"/>
                    <a:pt x="1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4753400" y="2756225"/>
              <a:ext cx="5350" cy="26425"/>
            </a:xfrm>
            <a:custGeom>
              <a:avLst/>
              <a:gdLst/>
              <a:ahLst/>
              <a:cxnLst/>
              <a:rect l="l" t="t" r="r" b="b"/>
              <a:pathLst>
                <a:path w="214" h="1057" extrusionOk="0">
                  <a:moveTo>
                    <a:pt x="107" y="0"/>
                  </a:moveTo>
                  <a:cubicBezTo>
                    <a:pt x="69" y="0"/>
                    <a:pt x="31" y="23"/>
                    <a:pt x="31" y="69"/>
                  </a:cubicBezTo>
                  <a:cubicBezTo>
                    <a:pt x="31" y="373"/>
                    <a:pt x="0" y="707"/>
                    <a:pt x="31" y="1011"/>
                  </a:cubicBezTo>
                  <a:cubicBezTo>
                    <a:pt x="46" y="1041"/>
                    <a:pt x="76" y="1057"/>
                    <a:pt x="103" y="1057"/>
                  </a:cubicBezTo>
                  <a:cubicBezTo>
                    <a:pt x="129" y="1057"/>
                    <a:pt x="152" y="1041"/>
                    <a:pt x="152" y="1011"/>
                  </a:cubicBezTo>
                  <a:cubicBezTo>
                    <a:pt x="213" y="707"/>
                    <a:pt x="183" y="373"/>
                    <a:pt x="183" y="69"/>
                  </a:cubicBezTo>
                  <a:cubicBezTo>
                    <a:pt x="183" y="23"/>
                    <a:pt x="145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4732125" y="2756800"/>
              <a:ext cx="8875" cy="20725"/>
            </a:xfrm>
            <a:custGeom>
              <a:avLst/>
              <a:gdLst/>
              <a:ahLst/>
              <a:cxnLst/>
              <a:rect l="l" t="t" r="r" b="b"/>
              <a:pathLst>
                <a:path w="355" h="829" extrusionOk="0">
                  <a:moveTo>
                    <a:pt x="237" y="1"/>
                  </a:moveTo>
                  <a:cubicBezTo>
                    <a:pt x="206" y="1"/>
                    <a:pt x="173" y="14"/>
                    <a:pt x="152" y="46"/>
                  </a:cubicBezTo>
                  <a:cubicBezTo>
                    <a:pt x="91" y="198"/>
                    <a:pt x="61" y="319"/>
                    <a:pt x="31" y="471"/>
                  </a:cubicBezTo>
                  <a:cubicBezTo>
                    <a:pt x="31" y="562"/>
                    <a:pt x="0" y="714"/>
                    <a:pt x="91" y="806"/>
                  </a:cubicBezTo>
                  <a:cubicBezTo>
                    <a:pt x="107" y="821"/>
                    <a:pt x="122" y="828"/>
                    <a:pt x="137" y="828"/>
                  </a:cubicBezTo>
                  <a:cubicBezTo>
                    <a:pt x="152" y="828"/>
                    <a:pt x="167" y="821"/>
                    <a:pt x="183" y="806"/>
                  </a:cubicBezTo>
                  <a:cubicBezTo>
                    <a:pt x="274" y="714"/>
                    <a:pt x="243" y="623"/>
                    <a:pt x="243" y="502"/>
                  </a:cubicBezTo>
                  <a:cubicBezTo>
                    <a:pt x="243" y="380"/>
                    <a:pt x="274" y="228"/>
                    <a:pt x="335" y="106"/>
                  </a:cubicBezTo>
                  <a:cubicBezTo>
                    <a:pt x="354" y="47"/>
                    <a:pt x="297" y="1"/>
                    <a:pt x="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4720350" y="2768200"/>
              <a:ext cx="4200" cy="12625"/>
            </a:xfrm>
            <a:custGeom>
              <a:avLst/>
              <a:gdLst/>
              <a:ahLst/>
              <a:cxnLst/>
              <a:rect l="l" t="t" r="r" b="b"/>
              <a:pathLst>
                <a:path w="168" h="505" extrusionOk="0">
                  <a:moveTo>
                    <a:pt x="38" y="0"/>
                  </a:moveTo>
                  <a:cubicBezTo>
                    <a:pt x="15" y="0"/>
                    <a:pt x="0" y="15"/>
                    <a:pt x="15" y="46"/>
                  </a:cubicBezTo>
                  <a:cubicBezTo>
                    <a:pt x="15" y="137"/>
                    <a:pt x="15" y="198"/>
                    <a:pt x="46" y="289"/>
                  </a:cubicBezTo>
                  <a:cubicBezTo>
                    <a:pt x="46" y="350"/>
                    <a:pt x="46" y="410"/>
                    <a:pt x="76" y="471"/>
                  </a:cubicBezTo>
                  <a:cubicBezTo>
                    <a:pt x="76" y="494"/>
                    <a:pt x="85" y="504"/>
                    <a:pt x="98" y="504"/>
                  </a:cubicBezTo>
                  <a:cubicBezTo>
                    <a:pt x="118" y="504"/>
                    <a:pt x="148" y="478"/>
                    <a:pt x="167" y="441"/>
                  </a:cubicBezTo>
                  <a:cubicBezTo>
                    <a:pt x="167" y="380"/>
                    <a:pt x="137" y="319"/>
                    <a:pt x="137" y="258"/>
                  </a:cubicBezTo>
                  <a:lnTo>
                    <a:pt x="106" y="46"/>
                  </a:lnTo>
                  <a:cubicBezTo>
                    <a:pt x="91" y="15"/>
                    <a:pt x="61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4686525" y="2699425"/>
              <a:ext cx="15050" cy="42300"/>
            </a:xfrm>
            <a:custGeom>
              <a:avLst/>
              <a:gdLst/>
              <a:ahLst/>
              <a:cxnLst/>
              <a:rect l="l" t="t" r="r" b="b"/>
              <a:pathLst>
                <a:path w="602" h="1692" extrusionOk="0">
                  <a:moveTo>
                    <a:pt x="122" y="0"/>
                  </a:moveTo>
                  <a:cubicBezTo>
                    <a:pt x="76" y="0"/>
                    <a:pt x="31" y="31"/>
                    <a:pt x="31" y="91"/>
                  </a:cubicBezTo>
                  <a:cubicBezTo>
                    <a:pt x="0" y="608"/>
                    <a:pt x="31" y="1277"/>
                    <a:pt x="396" y="1672"/>
                  </a:cubicBezTo>
                  <a:cubicBezTo>
                    <a:pt x="409" y="1686"/>
                    <a:pt x="428" y="1692"/>
                    <a:pt x="447" y="1692"/>
                  </a:cubicBezTo>
                  <a:cubicBezTo>
                    <a:pt x="516" y="1692"/>
                    <a:pt x="602" y="1621"/>
                    <a:pt x="578" y="1550"/>
                  </a:cubicBezTo>
                  <a:cubicBezTo>
                    <a:pt x="517" y="1307"/>
                    <a:pt x="396" y="1125"/>
                    <a:pt x="335" y="882"/>
                  </a:cubicBezTo>
                  <a:cubicBezTo>
                    <a:pt x="274" y="639"/>
                    <a:pt x="244" y="365"/>
                    <a:pt x="213" y="91"/>
                  </a:cubicBezTo>
                  <a:cubicBezTo>
                    <a:pt x="213" y="31"/>
                    <a:pt x="168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4696400" y="2697150"/>
              <a:ext cx="9900" cy="30700"/>
            </a:xfrm>
            <a:custGeom>
              <a:avLst/>
              <a:gdLst/>
              <a:ahLst/>
              <a:cxnLst/>
              <a:rect l="l" t="t" r="r" b="b"/>
              <a:pathLst>
                <a:path w="396" h="1228" extrusionOk="0">
                  <a:moveTo>
                    <a:pt x="80" y="0"/>
                  </a:moveTo>
                  <a:cubicBezTo>
                    <a:pt x="39" y="0"/>
                    <a:pt x="1" y="30"/>
                    <a:pt x="1" y="91"/>
                  </a:cubicBezTo>
                  <a:cubicBezTo>
                    <a:pt x="31" y="456"/>
                    <a:pt x="61" y="912"/>
                    <a:pt x="305" y="1216"/>
                  </a:cubicBezTo>
                  <a:cubicBezTo>
                    <a:pt x="313" y="1224"/>
                    <a:pt x="323" y="1228"/>
                    <a:pt x="334" y="1228"/>
                  </a:cubicBezTo>
                  <a:cubicBezTo>
                    <a:pt x="363" y="1228"/>
                    <a:pt x="396" y="1200"/>
                    <a:pt x="396" y="1155"/>
                  </a:cubicBezTo>
                  <a:cubicBezTo>
                    <a:pt x="396" y="1003"/>
                    <a:pt x="335" y="851"/>
                    <a:pt x="305" y="669"/>
                  </a:cubicBezTo>
                  <a:cubicBezTo>
                    <a:pt x="244" y="486"/>
                    <a:pt x="213" y="304"/>
                    <a:pt x="183" y="91"/>
                  </a:cubicBezTo>
                  <a:cubicBezTo>
                    <a:pt x="168" y="30"/>
                    <a:pt x="122" y="0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4711125" y="2691675"/>
              <a:ext cx="13425" cy="37700"/>
            </a:xfrm>
            <a:custGeom>
              <a:avLst/>
              <a:gdLst/>
              <a:ahLst/>
              <a:cxnLst/>
              <a:rect l="l" t="t" r="r" b="b"/>
              <a:pathLst>
                <a:path w="537" h="1508" extrusionOk="0">
                  <a:moveTo>
                    <a:pt x="141" y="1"/>
                  </a:moveTo>
                  <a:cubicBezTo>
                    <a:pt x="75" y="1"/>
                    <a:pt x="1" y="53"/>
                    <a:pt x="20" y="128"/>
                  </a:cubicBezTo>
                  <a:cubicBezTo>
                    <a:pt x="80" y="553"/>
                    <a:pt x="111" y="1101"/>
                    <a:pt x="384" y="1465"/>
                  </a:cubicBezTo>
                  <a:cubicBezTo>
                    <a:pt x="398" y="1493"/>
                    <a:pt x="430" y="1508"/>
                    <a:pt x="461" y="1508"/>
                  </a:cubicBezTo>
                  <a:cubicBezTo>
                    <a:pt x="499" y="1508"/>
                    <a:pt x="536" y="1485"/>
                    <a:pt x="536" y="1435"/>
                  </a:cubicBezTo>
                  <a:cubicBezTo>
                    <a:pt x="536" y="1222"/>
                    <a:pt x="445" y="1009"/>
                    <a:pt x="384" y="797"/>
                  </a:cubicBezTo>
                  <a:cubicBezTo>
                    <a:pt x="323" y="553"/>
                    <a:pt x="263" y="310"/>
                    <a:pt x="232" y="67"/>
                  </a:cubicBezTo>
                  <a:cubicBezTo>
                    <a:pt x="221" y="21"/>
                    <a:pt x="182" y="1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4729850" y="2706250"/>
              <a:ext cx="9675" cy="23875"/>
            </a:xfrm>
            <a:custGeom>
              <a:avLst/>
              <a:gdLst/>
              <a:ahLst/>
              <a:cxnLst/>
              <a:rect l="l" t="t" r="r" b="b"/>
              <a:pathLst>
                <a:path w="387" h="955" extrusionOk="0">
                  <a:moveTo>
                    <a:pt x="76" y="1"/>
                  </a:moveTo>
                  <a:cubicBezTo>
                    <a:pt x="38" y="1"/>
                    <a:pt x="0" y="31"/>
                    <a:pt x="0" y="92"/>
                  </a:cubicBezTo>
                  <a:cubicBezTo>
                    <a:pt x="30" y="366"/>
                    <a:pt x="91" y="700"/>
                    <a:pt x="274" y="943"/>
                  </a:cubicBezTo>
                  <a:cubicBezTo>
                    <a:pt x="290" y="951"/>
                    <a:pt x="306" y="955"/>
                    <a:pt x="321" y="955"/>
                  </a:cubicBezTo>
                  <a:cubicBezTo>
                    <a:pt x="360" y="955"/>
                    <a:pt x="387" y="927"/>
                    <a:pt x="365" y="882"/>
                  </a:cubicBezTo>
                  <a:cubicBezTo>
                    <a:pt x="304" y="609"/>
                    <a:pt x="182" y="366"/>
                    <a:pt x="152" y="92"/>
                  </a:cubicBezTo>
                  <a:cubicBezTo>
                    <a:pt x="152" y="31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4743125" y="2696200"/>
              <a:ext cx="18450" cy="46400"/>
            </a:xfrm>
            <a:custGeom>
              <a:avLst/>
              <a:gdLst/>
              <a:ahLst/>
              <a:cxnLst/>
              <a:rect l="l" t="t" r="r" b="b"/>
              <a:pathLst>
                <a:path w="738" h="1856" extrusionOk="0">
                  <a:moveTo>
                    <a:pt x="81" y="0"/>
                  </a:moveTo>
                  <a:cubicBezTo>
                    <a:pt x="39" y="0"/>
                    <a:pt x="1" y="23"/>
                    <a:pt x="16" y="68"/>
                  </a:cubicBezTo>
                  <a:cubicBezTo>
                    <a:pt x="47" y="676"/>
                    <a:pt x="168" y="1345"/>
                    <a:pt x="533" y="1831"/>
                  </a:cubicBezTo>
                  <a:cubicBezTo>
                    <a:pt x="550" y="1848"/>
                    <a:pt x="574" y="1856"/>
                    <a:pt x="599" y="1856"/>
                  </a:cubicBezTo>
                  <a:cubicBezTo>
                    <a:pt x="664" y="1856"/>
                    <a:pt x="737" y="1806"/>
                    <a:pt x="715" y="1740"/>
                  </a:cubicBezTo>
                  <a:cubicBezTo>
                    <a:pt x="502" y="1163"/>
                    <a:pt x="259" y="676"/>
                    <a:pt x="168" y="68"/>
                  </a:cubicBezTo>
                  <a:cubicBezTo>
                    <a:pt x="168" y="23"/>
                    <a:pt x="123" y="0"/>
                    <a:pt x="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4828925" y="2710125"/>
              <a:ext cx="13400" cy="41025"/>
            </a:xfrm>
            <a:custGeom>
              <a:avLst/>
              <a:gdLst/>
              <a:ahLst/>
              <a:cxnLst/>
              <a:rect l="l" t="t" r="r" b="b"/>
              <a:pathLst>
                <a:path w="536" h="1641" extrusionOk="0">
                  <a:moveTo>
                    <a:pt x="153" y="1"/>
                  </a:moveTo>
                  <a:cubicBezTo>
                    <a:pt x="80" y="1"/>
                    <a:pt x="1" y="59"/>
                    <a:pt x="19" y="150"/>
                  </a:cubicBezTo>
                  <a:cubicBezTo>
                    <a:pt x="110" y="606"/>
                    <a:pt x="110" y="1183"/>
                    <a:pt x="323" y="1609"/>
                  </a:cubicBezTo>
                  <a:cubicBezTo>
                    <a:pt x="334" y="1630"/>
                    <a:pt x="356" y="1640"/>
                    <a:pt x="381" y="1640"/>
                  </a:cubicBezTo>
                  <a:cubicBezTo>
                    <a:pt x="428" y="1640"/>
                    <a:pt x="486" y="1607"/>
                    <a:pt x="505" y="1548"/>
                  </a:cubicBezTo>
                  <a:cubicBezTo>
                    <a:pt x="536" y="1092"/>
                    <a:pt x="353" y="545"/>
                    <a:pt x="262" y="89"/>
                  </a:cubicBezTo>
                  <a:cubicBezTo>
                    <a:pt x="250" y="28"/>
                    <a:pt x="203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4802275" y="2733700"/>
              <a:ext cx="15725" cy="36525"/>
            </a:xfrm>
            <a:custGeom>
              <a:avLst/>
              <a:gdLst/>
              <a:ahLst/>
              <a:cxnLst/>
              <a:rect l="l" t="t" r="r" b="b"/>
              <a:pathLst>
                <a:path w="629" h="1461" extrusionOk="0">
                  <a:moveTo>
                    <a:pt x="145" y="0"/>
                  </a:moveTo>
                  <a:cubicBezTo>
                    <a:pt x="75" y="0"/>
                    <a:pt x="1" y="68"/>
                    <a:pt x="21" y="149"/>
                  </a:cubicBezTo>
                  <a:lnTo>
                    <a:pt x="21" y="119"/>
                  </a:lnTo>
                  <a:cubicBezTo>
                    <a:pt x="112" y="362"/>
                    <a:pt x="203" y="605"/>
                    <a:pt x="264" y="848"/>
                  </a:cubicBezTo>
                  <a:cubicBezTo>
                    <a:pt x="295" y="1061"/>
                    <a:pt x="295" y="1274"/>
                    <a:pt x="416" y="1426"/>
                  </a:cubicBezTo>
                  <a:cubicBezTo>
                    <a:pt x="429" y="1451"/>
                    <a:pt x="447" y="1461"/>
                    <a:pt x="466" y="1461"/>
                  </a:cubicBezTo>
                  <a:cubicBezTo>
                    <a:pt x="492" y="1461"/>
                    <a:pt x="520" y="1443"/>
                    <a:pt x="538" y="1426"/>
                  </a:cubicBezTo>
                  <a:cubicBezTo>
                    <a:pt x="629" y="1213"/>
                    <a:pt x="538" y="1000"/>
                    <a:pt x="477" y="787"/>
                  </a:cubicBezTo>
                  <a:cubicBezTo>
                    <a:pt x="416" y="544"/>
                    <a:pt x="325" y="301"/>
                    <a:pt x="234" y="58"/>
                  </a:cubicBezTo>
                  <a:cubicBezTo>
                    <a:pt x="213" y="17"/>
                    <a:pt x="180" y="0"/>
                    <a:pt x="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4790300" y="2749725"/>
              <a:ext cx="8700" cy="13850"/>
            </a:xfrm>
            <a:custGeom>
              <a:avLst/>
              <a:gdLst/>
              <a:ahLst/>
              <a:cxnLst/>
              <a:rect l="l" t="t" r="r" b="b"/>
              <a:pathLst>
                <a:path w="348" h="554" extrusionOk="0">
                  <a:moveTo>
                    <a:pt x="106" y="0"/>
                  </a:moveTo>
                  <a:cubicBezTo>
                    <a:pt x="51" y="0"/>
                    <a:pt x="0" y="50"/>
                    <a:pt x="44" y="116"/>
                  </a:cubicBezTo>
                  <a:cubicBezTo>
                    <a:pt x="74" y="177"/>
                    <a:pt x="105" y="268"/>
                    <a:pt x="135" y="329"/>
                  </a:cubicBezTo>
                  <a:cubicBezTo>
                    <a:pt x="166" y="389"/>
                    <a:pt x="196" y="481"/>
                    <a:pt x="257" y="541"/>
                  </a:cubicBezTo>
                  <a:cubicBezTo>
                    <a:pt x="265" y="550"/>
                    <a:pt x="275" y="553"/>
                    <a:pt x="286" y="553"/>
                  </a:cubicBezTo>
                  <a:cubicBezTo>
                    <a:pt x="315" y="553"/>
                    <a:pt x="348" y="525"/>
                    <a:pt x="348" y="481"/>
                  </a:cubicBezTo>
                  <a:cubicBezTo>
                    <a:pt x="348" y="420"/>
                    <a:pt x="318" y="329"/>
                    <a:pt x="257" y="268"/>
                  </a:cubicBezTo>
                  <a:cubicBezTo>
                    <a:pt x="226" y="207"/>
                    <a:pt x="196" y="116"/>
                    <a:pt x="166" y="25"/>
                  </a:cubicBezTo>
                  <a:cubicBezTo>
                    <a:pt x="149" y="8"/>
                    <a:pt x="127" y="0"/>
                    <a:pt x="1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4813800" y="2716525"/>
              <a:ext cx="11050" cy="46300"/>
            </a:xfrm>
            <a:custGeom>
              <a:avLst/>
              <a:gdLst/>
              <a:ahLst/>
              <a:cxnLst/>
              <a:rect l="l" t="t" r="r" b="b"/>
              <a:pathLst>
                <a:path w="442" h="1852" extrusionOk="0">
                  <a:moveTo>
                    <a:pt x="115" y="0"/>
                  </a:moveTo>
                  <a:cubicBezTo>
                    <a:pt x="54" y="0"/>
                    <a:pt x="1" y="46"/>
                    <a:pt x="16" y="137"/>
                  </a:cubicBezTo>
                  <a:cubicBezTo>
                    <a:pt x="16" y="441"/>
                    <a:pt x="16" y="745"/>
                    <a:pt x="77" y="1079"/>
                  </a:cubicBezTo>
                  <a:cubicBezTo>
                    <a:pt x="107" y="1322"/>
                    <a:pt x="107" y="1596"/>
                    <a:pt x="229" y="1809"/>
                  </a:cubicBezTo>
                  <a:cubicBezTo>
                    <a:pt x="242" y="1836"/>
                    <a:pt x="274" y="1851"/>
                    <a:pt x="308" y="1851"/>
                  </a:cubicBezTo>
                  <a:cubicBezTo>
                    <a:pt x="350" y="1851"/>
                    <a:pt x="394" y="1828"/>
                    <a:pt x="411" y="1778"/>
                  </a:cubicBezTo>
                  <a:cubicBezTo>
                    <a:pt x="441" y="1565"/>
                    <a:pt x="381" y="1322"/>
                    <a:pt x="320" y="1110"/>
                  </a:cubicBezTo>
                  <a:cubicBezTo>
                    <a:pt x="289" y="775"/>
                    <a:pt x="259" y="441"/>
                    <a:pt x="259" y="137"/>
                  </a:cubicBezTo>
                  <a:cubicBezTo>
                    <a:pt x="244" y="46"/>
                    <a:pt x="176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4817225" y="2658575"/>
              <a:ext cx="16475" cy="47400"/>
            </a:xfrm>
            <a:custGeom>
              <a:avLst/>
              <a:gdLst/>
              <a:ahLst/>
              <a:cxnLst/>
              <a:rect l="l" t="t" r="r" b="b"/>
              <a:pathLst>
                <a:path w="659" h="1896" extrusionOk="0">
                  <a:moveTo>
                    <a:pt x="122" y="0"/>
                  </a:moveTo>
                  <a:cubicBezTo>
                    <a:pt x="61" y="0"/>
                    <a:pt x="1" y="38"/>
                    <a:pt x="1" y="114"/>
                  </a:cubicBezTo>
                  <a:lnTo>
                    <a:pt x="31" y="114"/>
                  </a:lnTo>
                  <a:cubicBezTo>
                    <a:pt x="31" y="631"/>
                    <a:pt x="92" y="1513"/>
                    <a:pt x="517" y="1877"/>
                  </a:cubicBezTo>
                  <a:cubicBezTo>
                    <a:pt x="539" y="1889"/>
                    <a:pt x="566" y="1896"/>
                    <a:pt x="589" y="1896"/>
                  </a:cubicBezTo>
                  <a:cubicBezTo>
                    <a:pt x="628" y="1896"/>
                    <a:pt x="658" y="1874"/>
                    <a:pt x="639" y="1817"/>
                  </a:cubicBezTo>
                  <a:cubicBezTo>
                    <a:pt x="639" y="1573"/>
                    <a:pt x="487" y="1330"/>
                    <a:pt x="396" y="1057"/>
                  </a:cubicBezTo>
                  <a:cubicBezTo>
                    <a:pt x="304" y="753"/>
                    <a:pt x="274" y="418"/>
                    <a:pt x="244" y="114"/>
                  </a:cubicBezTo>
                  <a:cubicBezTo>
                    <a:pt x="244" y="38"/>
                    <a:pt x="183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4825575" y="2660275"/>
              <a:ext cx="14225" cy="36900"/>
            </a:xfrm>
            <a:custGeom>
              <a:avLst/>
              <a:gdLst/>
              <a:ahLst/>
              <a:cxnLst/>
              <a:rect l="l" t="t" r="r" b="b"/>
              <a:pathLst>
                <a:path w="569" h="1476" extrusionOk="0">
                  <a:moveTo>
                    <a:pt x="153" y="1"/>
                  </a:moveTo>
                  <a:cubicBezTo>
                    <a:pt x="77" y="1"/>
                    <a:pt x="1" y="46"/>
                    <a:pt x="1" y="138"/>
                  </a:cubicBezTo>
                  <a:cubicBezTo>
                    <a:pt x="31" y="533"/>
                    <a:pt x="62" y="1171"/>
                    <a:pt x="396" y="1445"/>
                  </a:cubicBezTo>
                  <a:cubicBezTo>
                    <a:pt x="416" y="1465"/>
                    <a:pt x="443" y="1475"/>
                    <a:pt x="469" y="1475"/>
                  </a:cubicBezTo>
                  <a:cubicBezTo>
                    <a:pt x="521" y="1475"/>
                    <a:pt x="568" y="1435"/>
                    <a:pt x="548" y="1353"/>
                  </a:cubicBezTo>
                  <a:cubicBezTo>
                    <a:pt x="548" y="1171"/>
                    <a:pt x="457" y="989"/>
                    <a:pt x="396" y="806"/>
                  </a:cubicBezTo>
                  <a:cubicBezTo>
                    <a:pt x="335" y="594"/>
                    <a:pt x="335" y="350"/>
                    <a:pt x="305" y="138"/>
                  </a:cubicBezTo>
                  <a:cubicBezTo>
                    <a:pt x="305" y="46"/>
                    <a:pt x="229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4998450" y="2334850"/>
              <a:ext cx="11050" cy="45050"/>
            </a:xfrm>
            <a:custGeom>
              <a:avLst/>
              <a:gdLst/>
              <a:ahLst/>
              <a:cxnLst/>
              <a:rect l="l" t="t" r="r" b="b"/>
              <a:pathLst>
                <a:path w="442" h="1802" extrusionOk="0">
                  <a:moveTo>
                    <a:pt x="126" y="1"/>
                  </a:moveTo>
                  <a:cubicBezTo>
                    <a:pt x="62" y="1"/>
                    <a:pt x="1" y="39"/>
                    <a:pt x="16" y="115"/>
                  </a:cubicBezTo>
                  <a:cubicBezTo>
                    <a:pt x="16" y="632"/>
                    <a:pt x="16" y="1270"/>
                    <a:pt x="259" y="1756"/>
                  </a:cubicBezTo>
                  <a:cubicBezTo>
                    <a:pt x="270" y="1788"/>
                    <a:pt x="295" y="1801"/>
                    <a:pt x="324" y="1801"/>
                  </a:cubicBezTo>
                  <a:cubicBezTo>
                    <a:pt x="377" y="1801"/>
                    <a:pt x="442" y="1755"/>
                    <a:pt x="442" y="1696"/>
                  </a:cubicBezTo>
                  <a:cubicBezTo>
                    <a:pt x="442" y="1179"/>
                    <a:pt x="290" y="662"/>
                    <a:pt x="259" y="115"/>
                  </a:cubicBezTo>
                  <a:cubicBezTo>
                    <a:pt x="259" y="39"/>
                    <a:pt x="191" y="1"/>
                    <a:pt x="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5011750" y="2340000"/>
              <a:ext cx="6875" cy="30975"/>
            </a:xfrm>
            <a:custGeom>
              <a:avLst/>
              <a:gdLst/>
              <a:ahLst/>
              <a:cxnLst/>
              <a:rect l="l" t="t" r="r" b="b"/>
              <a:pathLst>
                <a:path w="275" h="1239" extrusionOk="0">
                  <a:moveTo>
                    <a:pt x="153" y="0"/>
                  </a:moveTo>
                  <a:cubicBezTo>
                    <a:pt x="107" y="0"/>
                    <a:pt x="62" y="31"/>
                    <a:pt x="62" y="91"/>
                  </a:cubicBezTo>
                  <a:cubicBezTo>
                    <a:pt x="31" y="304"/>
                    <a:pt x="31" y="517"/>
                    <a:pt x="31" y="730"/>
                  </a:cubicBezTo>
                  <a:cubicBezTo>
                    <a:pt x="31" y="882"/>
                    <a:pt x="1" y="1064"/>
                    <a:pt x="92" y="1216"/>
                  </a:cubicBezTo>
                  <a:cubicBezTo>
                    <a:pt x="107" y="1231"/>
                    <a:pt x="130" y="1239"/>
                    <a:pt x="153" y="1239"/>
                  </a:cubicBezTo>
                  <a:cubicBezTo>
                    <a:pt x="176" y="1239"/>
                    <a:pt x="198" y="1231"/>
                    <a:pt x="214" y="1216"/>
                  </a:cubicBezTo>
                  <a:cubicBezTo>
                    <a:pt x="274" y="1064"/>
                    <a:pt x="244" y="882"/>
                    <a:pt x="244" y="730"/>
                  </a:cubicBezTo>
                  <a:cubicBezTo>
                    <a:pt x="214" y="517"/>
                    <a:pt x="214" y="304"/>
                    <a:pt x="244" y="91"/>
                  </a:cubicBezTo>
                  <a:cubicBezTo>
                    <a:pt x="244" y="31"/>
                    <a:pt x="198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5020125" y="2331625"/>
              <a:ext cx="10650" cy="49900"/>
            </a:xfrm>
            <a:custGeom>
              <a:avLst/>
              <a:gdLst/>
              <a:ahLst/>
              <a:cxnLst/>
              <a:rect l="l" t="t" r="r" b="b"/>
              <a:pathLst>
                <a:path w="426" h="1996" extrusionOk="0">
                  <a:moveTo>
                    <a:pt x="289" y="1"/>
                  </a:moveTo>
                  <a:cubicBezTo>
                    <a:pt x="236" y="1"/>
                    <a:pt x="183" y="31"/>
                    <a:pt x="183" y="92"/>
                  </a:cubicBezTo>
                  <a:cubicBezTo>
                    <a:pt x="122" y="669"/>
                    <a:pt x="0" y="1369"/>
                    <a:pt x="122" y="1916"/>
                  </a:cubicBezTo>
                  <a:cubicBezTo>
                    <a:pt x="138" y="1964"/>
                    <a:pt x="189" y="1996"/>
                    <a:pt x="233" y="1996"/>
                  </a:cubicBezTo>
                  <a:cubicBezTo>
                    <a:pt x="271" y="1996"/>
                    <a:pt x="304" y="1972"/>
                    <a:pt x="304" y="1916"/>
                  </a:cubicBezTo>
                  <a:cubicBezTo>
                    <a:pt x="426" y="1338"/>
                    <a:pt x="335" y="700"/>
                    <a:pt x="395" y="92"/>
                  </a:cubicBezTo>
                  <a:cubicBezTo>
                    <a:pt x="395" y="31"/>
                    <a:pt x="342" y="1"/>
                    <a:pt x="2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5026950" y="2340525"/>
              <a:ext cx="14125" cy="57850"/>
            </a:xfrm>
            <a:custGeom>
              <a:avLst/>
              <a:gdLst/>
              <a:ahLst/>
              <a:cxnLst/>
              <a:rect l="l" t="t" r="r" b="b"/>
              <a:pathLst>
                <a:path w="565" h="2314" extrusionOk="0">
                  <a:moveTo>
                    <a:pt x="418" y="1"/>
                  </a:moveTo>
                  <a:cubicBezTo>
                    <a:pt x="360" y="1"/>
                    <a:pt x="305" y="32"/>
                    <a:pt x="305" y="101"/>
                  </a:cubicBezTo>
                  <a:cubicBezTo>
                    <a:pt x="183" y="769"/>
                    <a:pt x="1" y="1529"/>
                    <a:pt x="31" y="2228"/>
                  </a:cubicBezTo>
                  <a:cubicBezTo>
                    <a:pt x="31" y="2281"/>
                    <a:pt x="82" y="2314"/>
                    <a:pt x="131" y="2314"/>
                  </a:cubicBezTo>
                  <a:cubicBezTo>
                    <a:pt x="167" y="2314"/>
                    <a:pt x="201" y="2297"/>
                    <a:pt x="213" y="2259"/>
                  </a:cubicBezTo>
                  <a:cubicBezTo>
                    <a:pt x="457" y="1590"/>
                    <a:pt x="457" y="800"/>
                    <a:pt x="548" y="131"/>
                  </a:cubicBezTo>
                  <a:cubicBezTo>
                    <a:pt x="565" y="48"/>
                    <a:pt x="489" y="1"/>
                    <a:pt x="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5044425" y="2365075"/>
              <a:ext cx="9150" cy="36100"/>
            </a:xfrm>
            <a:custGeom>
              <a:avLst/>
              <a:gdLst/>
              <a:ahLst/>
              <a:cxnLst/>
              <a:rect l="l" t="t" r="r" b="b"/>
              <a:pathLst>
                <a:path w="366" h="1444" extrusionOk="0">
                  <a:moveTo>
                    <a:pt x="214" y="0"/>
                  </a:moveTo>
                  <a:cubicBezTo>
                    <a:pt x="168" y="0"/>
                    <a:pt x="122" y="31"/>
                    <a:pt x="122" y="91"/>
                  </a:cubicBezTo>
                  <a:cubicBezTo>
                    <a:pt x="122" y="304"/>
                    <a:pt x="122" y="517"/>
                    <a:pt x="92" y="730"/>
                  </a:cubicBezTo>
                  <a:cubicBezTo>
                    <a:pt x="62" y="912"/>
                    <a:pt x="1" y="1155"/>
                    <a:pt x="31" y="1338"/>
                  </a:cubicBezTo>
                  <a:cubicBezTo>
                    <a:pt x="31" y="1397"/>
                    <a:pt x="83" y="1443"/>
                    <a:pt x="136" y="1443"/>
                  </a:cubicBezTo>
                  <a:cubicBezTo>
                    <a:pt x="164" y="1443"/>
                    <a:pt x="192" y="1430"/>
                    <a:pt x="214" y="1398"/>
                  </a:cubicBezTo>
                  <a:cubicBezTo>
                    <a:pt x="366" y="1034"/>
                    <a:pt x="335" y="487"/>
                    <a:pt x="305" y="91"/>
                  </a:cubicBezTo>
                  <a:cubicBezTo>
                    <a:pt x="305" y="31"/>
                    <a:pt x="259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4986675" y="2324475"/>
              <a:ext cx="6100" cy="59475"/>
            </a:xfrm>
            <a:custGeom>
              <a:avLst/>
              <a:gdLst/>
              <a:ahLst/>
              <a:cxnLst/>
              <a:rect l="l" t="t" r="r" b="b"/>
              <a:pathLst>
                <a:path w="244" h="2379" extrusionOk="0">
                  <a:moveTo>
                    <a:pt x="208" y="1"/>
                  </a:moveTo>
                  <a:cubicBezTo>
                    <a:pt x="201" y="1"/>
                    <a:pt x="192" y="4"/>
                    <a:pt x="183" y="13"/>
                  </a:cubicBezTo>
                  <a:cubicBezTo>
                    <a:pt x="1" y="287"/>
                    <a:pt x="31" y="682"/>
                    <a:pt x="31" y="1016"/>
                  </a:cubicBezTo>
                  <a:cubicBezTo>
                    <a:pt x="1" y="1442"/>
                    <a:pt x="1" y="1898"/>
                    <a:pt x="92" y="2323"/>
                  </a:cubicBezTo>
                  <a:cubicBezTo>
                    <a:pt x="105" y="2361"/>
                    <a:pt x="133" y="2378"/>
                    <a:pt x="162" y="2378"/>
                  </a:cubicBezTo>
                  <a:cubicBezTo>
                    <a:pt x="203" y="2378"/>
                    <a:pt x="244" y="2346"/>
                    <a:pt x="244" y="2293"/>
                  </a:cubicBezTo>
                  <a:cubicBezTo>
                    <a:pt x="244" y="1959"/>
                    <a:pt x="183" y="1594"/>
                    <a:pt x="153" y="1259"/>
                  </a:cubicBezTo>
                  <a:cubicBezTo>
                    <a:pt x="153" y="925"/>
                    <a:pt x="31" y="348"/>
                    <a:pt x="214" y="44"/>
                  </a:cubicBezTo>
                  <a:cubicBezTo>
                    <a:pt x="235" y="2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5023150" y="2427575"/>
              <a:ext cx="11425" cy="50750"/>
            </a:xfrm>
            <a:custGeom>
              <a:avLst/>
              <a:gdLst/>
              <a:ahLst/>
              <a:cxnLst/>
              <a:rect l="l" t="t" r="r" b="b"/>
              <a:pathLst>
                <a:path w="457" h="2030" extrusionOk="0">
                  <a:moveTo>
                    <a:pt x="274" y="0"/>
                  </a:moveTo>
                  <a:cubicBezTo>
                    <a:pt x="214" y="0"/>
                    <a:pt x="153" y="38"/>
                    <a:pt x="153" y="114"/>
                  </a:cubicBezTo>
                  <a:cubicBezTo>
                    <a:pt x="122" y="692"/>
                    <a:pt x="1" y="1391"/>
                    <a:pt x="153" y="1938"/>
                  </a:cubicBezTo>
                  <a:cubicBezTo>
                    <a:pt x="168" y="1999"/>
                    <a:pt x="221" y="2029"/>
                    <a:pt x="274" y="2029"/>
                  </a:cubicBezTo>
                  <a:cubicBezTo>
                    <a:pt x="328" y="2029"/>
                    <a:pt x="381" y="1999"/>
                    <a:pt x="396" y="1938"/>
                  </a:cubicBezTo>
                  <a:cubicBezTo>
                    <a:pt x="457" y="1664"/>
                    <a:pt x="426" y="1360"/>
                    <a:pt x="426" y="1087"/>
                  </a:cubicBezTo>
                  <a:lnTo>
                    <a:pt x="396" y="114"/>
                  </a:lnTo>
                  <a:cubicBezTo>
                    <a:pt x="396" y="38"/>
                    <a:pt x="335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5014800" y="2464050"/>
              <a:ext cx="9900" cy="44100"/>
            </a:xfrm>
            <a:custGeom>
              <a:avLst/>
              <a:gdLst/>
              <a:ahLst/>
              <a:cxnLst/>
              <a:rect l="l" t="t" r="r" b="b"/>
              <a:pathLst>
                <a:path w="396" h="1764" extrusionOk="0">
                  <a:moveTo>
                    <a:pt x="259" y="0"/>
                  </a:moveTo>
                  <a:cubicBezTo>
                    <a:pt x="206" y="0"/>
                    <a:pt x="152" y="38"/>
                    <a:pt x="152" y="114"/>
                  </a:cubicBezTo>
                  <a:cubicBezTo>
                    <a:pt x="122" y="601"/>
                    <a:pt x="0" y="1178"/>
                    <a:pt x="92" y="1695"/>
                  </a:cubicBezTo>
                  <a:cubicBezTo>
                    <a:pt x="107" y="1740"/>
                    <a:pt x="152" y="1763"/>
                    <a:pt x="194" y="1763"/>
                  </a:cubicBezTo>
                  <a:cubicBezTo>
                    <a:pt x="236" y="1763"/>
                    <a:pt x="274" y="1740"/>
                    <a:pt x="274" y="1695"/>
                  </a:cubicBezTo>
                  <a:cubicBezTo>
                    <a:pt x="396" y="1208"/>
                    <a:pt x="335" y="601"/>
                    <a:pt x="365" y="114"/>
                  </a:cubicBezTo>
                  <a:cubicBezTo>
                    <a:pt x="365" y="38"/>
                    <a:pt x="312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4689100" y="2522975"/>
              <a:ext cx="83800" cy="43575"/>
            </a:xfrm>
            <a:custGeom>
              <a:avLst/>
              <a:gdLst/>
              <a:ahLst/>
              <a:cxnLst/>
              <a:rect l="l" t="t" r="r" b="b"/>
              <a:pathLst>
                <a:path w="3352" h="1743" extrusionOk="0">
                  <a:moveTo>
                    <a:pt x="120" y="1"/>
                  </a:moveTo>
                  <a:cubicBezTo>
                    <a:pt x="63" y="1"/>
                    <a:pt x="0" y="53"/>
                    <a:pt x="19" y="128"/>
                  </a:cubicBezTo>
                  <a:cubicBezTo>
                    <a:pt x="110" y="766"/>
                    <a:pt x="19" y="1678"/>
                    <a:pt x="840" y="1739"/>
                  </a:cubicBezTo>
                  <a:cubicBezTo>
                    <a:pt x="871" y="1741"/>
                    <a:pt x="902" y="1742"/>
                    <a:pt x="933" y="1742"/>
                  </a:cubicBezTo>
                  <a:cubicBezTo>
                    <a:pt x="1716" y="1742"/>
                    <a:pt x="2420" y="1031"/>
                    <a:pt x="3180" y="797"/>
                  </a:cubicBezTo>
                  <a:cubicBezTo>
                    <a:pt x="3352" y="739"/>
                    <a:pt x="3281" y="521"/>
                    <a:pt x="3120" y="521"/>
                  </a:cubicBezTo>
                  <a:cubicBezTo>
                    <a:pt x="3110" y="521"/>
                    <a:pt x="3100" y="521"/>
                    <a:pt x="3089" y="523"/>
                  </a:cubicBezTo>
                  <a:cubicBezTo>
                    <a:pt x="2603" y="584"/>
                    <a:pt x="2238" y="888"/>
                    <a:pt x="1812" y="1131"/>
                  </a:cubicBezTo>
                  <a:cubicBezTo>
                    <a:pt x="1542" y="1274"/>
                    <a:pt x="1280" y="1409"/>
                    <a:pt x="1034" y="1409"/>
                  </a:cubicBezTo>
                  <a:cubicBezTo>
                    <a:pt x="811" y="1409"/>
                    <a:pt x="602" y="1298"/>
                    <a:pt x="414" y="979"/>
                  </a:cubicBezTo>
                  <a:cubicBezTo>
                    <a:pt x="293" y="736"/>
                    <a:pt x="262" y="341"/>
                    <a:pt x="201" y="67"/>
                  </a:cubicBezTo>
                  <a:cubicBezTo>
                    <a:pt x="190" y="21"/>
                    <a:pt x="156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4717675" y="2603325"/>
              <a:ext cx="118200" cy="42200"/>
            </a:xfrm>
            <a:custGeom>
              <a:avLst/>
              <a:gdLst/>
              <a:ahLst/>
              <a:cxnLst/>
              <a:rect l="l" t="t" r="r" b="b"/>
              <a:pathLst>
                <a:path w="4728" h="1688" extrusionOk="0">
                  <a:moveTo>
                    <a:pt x="4556" y="0"/>
                  </a:moveTo>
                  <a:cubicBezTo>
                    <a:pt x="4538" y="0"/>
                    <a:pt x="4519" y="5"/>
                    <a:pt x="4499" y="14"/>
                  </a:cubicBezTo>
                  <a:cubicBezTo>
                    <a:pt x="3040" y="774"/>
                    <a:pt x="1794" y="1382"/>
                    <a:pt x="122" y="1473"/>
                  </a:cubicBezTo>
                  <a:cubicBezTo>
                    <a:pt x="1" y="1473"/>
                    <a:pt x="1" y="1686"/>
                    <a:pt x="122" y="1686"/>
                  </a:cubicBezTo>
                  <a:cubicBezTo>
                    <a:pt x="174" y="1687"/>
                    <a:pt x="225" y="1688"/>
                    <a:pt x="277" y="1688"/>
                  </a:cubicBezTo>
                  <a:cubicBezTo>
                    <a:pt x="1790" y="1688"/>
                    <a:pt x="3505" y="1255"/>
                    <a:pt x="4651" y="197"/>
                  </a:cubicBezTo>
                  <a:cubicBezTo>
                    <a:pt x="4728" y="120"/>
                    <a:pt x="4654" y="0"/>
                    <a:pt x="4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4691850" y="2588400"/>
              <a:ext cx="8375" cy="23475"/>
            </a:xfrm>
            <a:custGeom>
              <a:avLst/>
              <a:gdLst/>
              <a:ahLst/>
              <a:cxnLst/>
              <a:rect l="l" t="t" r="r" b="b"/>
              <a:pathLst>
                <a:path w="335" h="939" extrusionOk="0">
                  <a:moveTo>
                    <a:pt x="266" y="1"/>
                  </a:moveTo>
                  <a:cubicBezTo>
                    <a:pt x="245" y="1"/>
                    <a:pt x="225" y="11"/>
                    <a:pt x="213" y="34"/>
                  </a:cubicBezTo>
                  <a:cubicBezTo>
                    <a:pt x="152" y="307"/>
                    <a:pt x="0" y="642"/>
                    <a:pt x="61" y="915"/>
                  </a:cubicBezTo>
                  <a:cubicBezTo>
                    <a:pt x="76" y="931"/>
                    <a:pt x="91" y="938"/>
                    <a:pt x="103" y="938"/>
                  </a:cubicBezTo>
                  <a:cubicBezTo>
                    <a:pt x="114" y="938"/>
                    <a:pt x="122" y="931"/>
                    <a:pt x="122" y="915"/>
                  </a:cubicBezTo>
                  <a:cubicBezTo>
                    <a:pt x="183" y="794"/>
                    <a:pt x="183" y="642"/>
                    <a:pt x="213" y="520"/>
                  </a:cubicBezTo>
                  <a:cubicBezTo>
                    <a:pt x="243" y="368"/>
                    <a:pt x="274" y="216"/>
                    <a:pt x="335" y="64"/>
                  </a:cubicBezTo>
                  <a:cubicBezTo>
                    <a:pt x="335" y="27"/>
                    <a:pt x="300" y="1"/>
                    <a:pt x="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4698675" y="2586000"/>
              <a:ext cx="11125" cy="37750"/>
            </a:xfrm>
            <a:custGeom>
              <a:avLst/>
              <a:gdLst/>
              <a:ahLst/>
              <a:cxnLst/>
              <a:rect l="l" t="t" r="r" b="b"/>
              <a:pathLst>
                <a:path w="445" h="1510" extrusionOk="0">
                  <a:moveTo>
                    <a:pt x="337" y="1"/>
                  </a:moveTo>
                  <a:cubicBezTo>
                    <a:pt x="304" y="1"/>
                    <a:pt x="274" y="20"/>
                    <a:pt x="274" y="69"/>
                  </a:cubicBezTo>
                  <a:cubicBezTo>
                    <a:pt x="183" y="495"/>
                    <a:pt x="1" y="981"/>
                    <a:pt x="1" y="1437"/>
                  </a:cubicBezTo>
                  <a:cubicBezTo>
                    <a:pt x="1" y="1487"/>
                    <a:pt x="38" y="1510"/>
                    <a:pt x="76" y="1510"/>
                  </a:cubicBezTo>
                  <a:cubicBezTo>
                    <a:pt x="107" y="1510"/>
                    <a:pt x="139" y="1495"/>
                    <a:pt x="153" y="1467"/>
                  </a:cubicBezTo>
                  <a:cubicBezTo>
                    <a:pt x="305" y="1042"/>
                    <a:pt x="335" y="555"/>
                    <a:pt x="426" y="99"/>
                  </a:cubicBezTo>
                  <a:cubicBezTo>
                    <a:pt x="445" y="45"/>
                    <a:pt x="386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4710850" y="2579925"/>
              <a:ext cx="11425" cy="44900"/>
            </a:xfrm>
            <a:custGeom>
              <a:avLst/>
              <a:gdLst/>
              <a:ahLst/>
              <a:cxnLst/>
              <a:rect l="l" t="t" r="r" b="b"/>
              <a:pathLst>
                <a:path w="457" h="1796" extrusionOk="0">
                  <a:moveTo>
                    <a:pt x="351" y="1"/>
                  </a:moveTo>
                  <a:cubicBezTo>
                    <a:pt x="317" y="1"/>
                    <a:pt x="286" y="20"/>
                    <a:pt x="274" y="69"/>
                  </a:cubicBezTo>
                  <a:cubicBezTo>
                    <a:pt x="182" y="586"/>
                    <a:pt x="0" y="1194"/>
                    <a:pt x="61" y="1710"/>
                  </a:cubicBezTo>
                  <a:cubicBezTo>
                    <a:pt x="61" y="1763"/>
                    <a:pt x="112" y="1796"/>
                    <a:pt x="155" y="1796"/>
                  </a:cubicBezTo>
                  <a:cubicBezTo>
                    <a:pt x="186" y="1796"/>
                    <a:pt x="213" y="1779"/>
                    <a:pt x="213" y="1741"/>
                  </a:cubicBezTo>
                  <a:cubicBezTo>
                    <a:pt x="365" y="1224"/>
                    <a:pt x="365" y="646"/>
                    <a:pt x="456" y="99"/>
                  </a:cubicBezTo>
                  <a:cubicBezTo>
                    <a:pt x="456" y="45"/>
                    <a:pt x="401" y="1"/>
                    <a:pt x="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4726050" y="2575750"/>
              <a:ext cx="9125" cy="50675"/>
            </a:xfrm>
            <a:custGeom>
              <a:avLst/>
              <a:gdLst/>
              <a:ahLst/>
              <a:cxnLst/>
              <a:rect l="l" t="t" r="r" b="b"/>
              <a:pathLst>
                <a:path w="365" h="2027" extrusionOk="0">
                  <a:moveTo>
                    <a:pt x="209" y="0"/>
                  </a:moveTo>
                  <a:cubicBezTo>
                    <a:pt x="152" y="0"/>
                    <a:pt x="91" y="38"/>
                    <a:pt x="91" y="114"/>
                  </a:cubicBezTo>
                  <a:cubicBezTo>
                    <a:pt x="61" y="449"/>
                    <a:pt x="30" y="813"/>
                    <a:pt x="30" y="1178"/>
                  </a:cubicBezTo>
                  <a:cubicBezTo>
                    <a:pt x="30" y="1452"/>
                    <a:pt x="0" y="1725"/>
                    <a:pt x="122" y="1968"/>
                  </a:cubicBezTo>
                  <a:cubicBezTo>
                    <a:pt x="135" y="2010"/>
                    <a:pt x="161" y="2026"/>
                    <a:pt x="189" y="2026"/>
                  </a:cubicBezTo>
                  <a:cubicBezTo>
                    <a:pt x="222" y="2026"/>
                    <a:pt x="257" y="2002"/>
                    <a:pt x="274" y="1968"/>
                  </a:cubicBezTo>
                  <a:cubicBezTo>
                    <a:pt x="365" y="1695"/>
                    <a:pt x="304" y="1391"/>
                    <a:pt x="304" y="1087"/>
                  </a:cubicBezTo>
                  <a:cubicBezTo>
                    <a:pt x="304" y="783"/>
                    <a:pt x="304" y="449"/>
                    <a:pt x="304" y="114"/>
                  </a:cubicBezTo>
                  <a:cubicBezTo>
                    <a:pt x="319" y="38"/>
                    <a:pt x="266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4739325" y="2597025"/>
              <a:ext cx="9525" cy="21575"/>
            </a:xfrm>
            <a:custGeom>
              <a:avLst/>
              <a:gdLst/>
              <a:ahLst/>
              <a:cxnLst/>
              <a:rect l="l" t="t" r="r" b="b"/>
              <a:pathLst>
                <a:path w="381" h="863" extrusionOk="0">
                  <a:moveTo>
                    <a:pt x="100" y="0"/>
                  </a:moveTo>
                  <a:cubicBezTo>
                    <a:pt x="47" y="0"/>
                    <a:pt x="1" y="38"/>
                    <a:pt x="16" y="114"/>
                  </a:cubicBezTo>
                  <a:cubicBezTo>
                    <a:pt x="16" y="266"/>
                    <a:pt x="47" y="388"/>
                    <a:pt x="77" y="510"/>
                  </a:cubicBezTo>
                  <a:cubicBezTo>
                    <a:pt x="107" y="631"/>
                    <a:pt x="138" y="783"/>
                    <a:pt x="229" y="844"/>
                  </a:cubicBezTo>
                  <a:cubicBezTo>
                    <a:pt x="251" y="855"/>
                    <a:pt x="273" y="862"/>
                    <a:pt x="293" y="862"/>
                  </a:cubicBezTo>
                  <a:cubicBezTo>
                    <a:pt x="326" y="862"/>
                    <a:pt x="351" y="841"/>
                    <a:pt x="351" y="783"/>
                  </a:cubicBezTo>
                  <a:cubicBezTo>
                    <a:pt x="381" y="692"/>
                    <a:pt x="320" y="570"/>
                    <a:pt x="290" y="479"/>
                  </a:cubicBezTo>
                  <a:cubicBezTo>
                    <a:pt x="259" y="358"/>
                    <a:pt x="229" y="236"/>
                    <a:pt x="229" y="114"/>
                  </a:cubicBezTo>
                  <a:cubicBezTo>
                    <a:pt x="214" y="38"/>
                    <a:pt x="153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4748075" y="2574425"/>
              <a:ext cx="12175" cy="38450"/>
            </a:xfrm>
            <a:custGeom>
              <a:avLst/>
              <a:gdLst/>
              <a:ahLst/>
              <a:cxnLst/>
              <a:rect l="l" t="t" r="r" b="b"/>
              <a:pathLst>
                <a:path w="487" h="1538" extrusionOk="0">
                  <a:moveTo>
                    <a:pt x="96" y="1"/>
                  </a:moveTo>
                  <a:cubicBezTo>
                    <a:pt x="52" y="1"/>
                    <a:pt x="1" y="47"/>
                    <a:pt x="1" y="107"/>
                  </a:cubicBezTo>
                  <a:cubicBezTo>
                    <a:pt x="92" y="562"/>
                    <a:pt x="152" y="1079"/>
                    <a:pt x="335" y="1505"/>
                  </a:cubicBezTo>
                  <a:cubicBezTo>
                    <a:pt x="346" y="1528"/>
                    <a:pt x="371" y="1538"/>
                    <a:pt x="398" y="1538"/>
                  </a:cubicBezTo>
                  <a:cubicBezTo>
                    <a:pt x="440" y="1538"/>
                    <a:pt x="487" y="1512"/>
                    <a:pt x="487" y="1474"/>
                  </a:cubicBezTo>
                  <a:cubicBezTo>
                    <a:pt x="456" y="988"/>
                    <a:pt x="274" y="502"/>
                    <a:pt x="152" y="46"/>
                  </a:cubicBezTo>
                  <a:cubicBezTo>
                    <a:pt x="142" y="14"/>
                    <a:pt x="120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4752175" y="2570425"/>
              <a:ext cx="20250" cy="38900"/>
            </a:xfrm>
            <a:custGeom>
              <a:avLst/>
              <a:gdLst/>
              <a:ahLst/>
              <a:cxnLst/>
              <a:rect l="l" t="t" r="r" b="b"/>
              <a:pathLst>
                <a:path w="810" h="1556" extrusionOk="0">
                  <a:moveTo>
                    <a:pt x="104" y="1"/>
                  </a:moveTo>
                  <a:cubicBezTo>
                    <a:pt x="49" y="1"/>
                    <a:pt x="0" y="41"/>
                    <a:pt x="19" y="115"/>
                  </a:cubicBezTo>
                  <a:cubicBezTo>
                    <a:pt x="110" y="388"/>
                    <a:pt x="201" y="662"/>
                    <a:pt x="323" y="905"/>
                  </a:cubicBezTo>
                  <a:cubicBezTo>
                    <a:pt x="414" y="1148"/>
                    <a:pt x="505" y="1422"/>
                    <a:pt x="718" y="1543"/>
                  </a:cubicBezTo>
                  <a:cubicBezTo>
                    <a:pt x="727" y="1552"/>
                    <a:pt x="738" y="1556"/>
                    <a:pt x="750" y="1556"/>
                  </a:cubicBezTo>
                  <a:cubicBezTo>
                    <a:pt x="779" y="1556"/>
                    <a:pt x="809" y="1534"/>
                    <a:pt x="809" y="1513"/>
                  </a:cubicBezTo>
                  <a:cubicBezTo>
                    <a:pt x="809" y="1270"/>
                    <a:pt x="657" y="1087"/>
                    <a:pt x="566" y="874"/>
                  </a:cubicBezTo>
                  <a:cubicBezTo>
                    <a:pt x="444" y="631"/>
                    <a:pt x="323" y="327"/>
                    <a:pt x="201" y="54"/>
                  </a:cubicBezTo>
                  <a:cubicBezTo>
                    <a:pt x="177" y="18"/>
                    <a:pt x="139" y="1"/>
                    <a:pt x="1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4761450" y="2565150"/>
              <a:ext cx="25300" cy="35650"/>
            </a:xfrm>
            <a:custGeom>
              <a:avLst/>
              <a:gdLst/>
              <a:ahLst/>
              <a:cxnLst/>
              <a:rect l="l" t="t" r="r" b="b"/>
              <a:pathLst>
                <a:path w="1012" h="1426" extrusionOk="0">
                  <a:moveTo>
                    <a:pt x="147" y="1"/>
                  </a:moveTo>
                  <a:cubicBezTo>
                    <a:pt x="77" y="1"/>
                    <a:pt x="1" y="79"/>
                    <a:pt x="43" y="143"/>
                  </a:cubicBezTo>
                  <a:cubicBezTo>
                    <a:pt x="256" y="569"/>
                    <a:pt x="469" y="1116"/>
                    <a:pt x="864" y="1420"/>
                  </a:cubicBezTo>
                  <a:cubicBezTo>
                    <a:pt x="872" y="1424"/>
                    <a:pt x="881" y="1426"/>
                    <a:pt x="890" y="1426"/>
                  </a:cubicBezTo>
                  <a:cubicBezTo>
                    <a:pt x="947" y="1426"/>
                    <a:pt x="1012" y="1351"/>
                    <a:pt x="985" y="1298"/>
                  </a:cubicBezTo>
                  <a:cubicBezTo>
                    <a:pt x="894" y="1085"/>
                    <a:pt x="742" y="903"/>
                    <a:pt x="621" y="721"/>
                  </a:cubicBezTo>
                  <a:cubicBezTo>
                    <a:pt x="469" y="508"/>
                    <a:pt x="347" y="265"/>
                    <a:pt x="225" y="52"/>
                  </a:cubicBezTo>
                  <a:cubicBezTo>
                    <a:pt x="207" y="15"/>
                    <a:pt x="178" y="1"/>
                    <a:pt x="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4768200" y="2561850"/>
              <a:ext cx="30650" cy="35500"/>
            </a:xfrm>
            <a:custGeom>
              <a:avLst/>
              <a:gdLst/>
              <a:ahLst/>
              <a:cxnLst/>
              <a:rect l="l" t="t" r="r" b="b"/>
              <a:pathLst>
                <a:path w="1226" h="1420" extrusionOk="0">
                  <a:moveTo>
                    <a:pt x="155" y="0"/>
                  </a:moveTo>
                  <a:cubicBezTo>
                    <a:pt x="76" y="0"/>
                    <a:pt x="1" y="92"/>
                    <a:pt x="47" y="184"/>
                  </a:cubicBezTo>
                  <a:cubicBezTo>
                    <a:pt x="229" y="397"/>
                    <a:pt x="381" y="640"/>
                    <a:pt x="563" y="853"/>
                  </a:cubicBezTo>
                  <a:cubicBezTo>
                    <a:pt x="715" y="1065"/>
                    <a:pt x="837" y="1278"/>
                    <a:pt x="1050" y="1400"/>
                  </a:cubicBezTo>
                  <a:cubicBezTo>
                    <a:pt x="1070" y="1414"/>
                    <a:pt x="1091" y="1420"/>
                    <a:pt x="1110" y="1420"/>
                  </a:cubicBezTo>
                  <a:cubicBezTo>
                    <a:pt x="1176" y="1420"/>
                    <a:pt x="1225" y="1349"/>
                    <a:pt x="1202" y="1278"/>
                  </a:cubicBezTo>
                  <a:cubicBezTo>
                    <a:pt x="1141" y="1065"/>
                    <a:pt x="928" y="883"/>
                    <a:pt x="806" y="701"/>
                  </a:cubicBezTo>
                  <a:cubicBezTo>
                    <a:pt x="624" y="458"/>
                    <a:pt x="411" y="245"/>
                    <a:pt x="229" y="32"/>
                  </a:cubicBezTo>
                  <a:cubicBezTo>
                    <a:pt x="207" y="10"/>
                    <a:pt x="181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4784125" y="2563450"/>
              <a:ext cx="33050" cy="25925"/>
            </a:xfrm>
            <a:custGeom>
              <a:avLst/>
              <a:gdLst/>
              <a:ahLst/>
              <a:cxnLst/>
              <a:rect l="l" t="t" r="r" b="b"/>
              <a:pathLst>
                <a:path w="1322" h="1037" extrusionOk="0">
                  <a:moveTo>
                    <a:pt x="137" y="0"/>
                  </a:moveTo>
                  <a:cubicBezTo>
                    <a:pt x="64" y="0"/>
                    <a:pt x="1" y="103"/>
                    <a:pt x="48" y="150"/>
                  </a:cubicBezTo>
                  <a:lnTo>
                    <a:pt x="48" y="181"/>
                  </a:lnTo>
                  <a:cubicBezTo>
                    <a:pt x="230" y="363"/>
                    <a:pt x="413" y="546"/>
                    <a:pt x="625" y="728"/>
                  </a:cubicBezTo>
                  <a:cubicBezTo>
                    <a:pt x="808" y="849"/>
                    <a:pt x="990" y="1001"/>
                    <a:pt x="1203" y="1032"/>
                  </a:cubicBezTo>
                  <a:cubicBezTo>
                    <a:pt x="1210" y="1035"/>
                    <a:pt x="1216" y="1037"/>
                    <a:pt x="1223" y="1037"/>
                  </a:cubicBezTo>
                  <a:cubicBezTo>
                    <a:pt x="1276" y="1037"/>
                    <a:pt x="1321" y="937"/>
                    <a:pt x="1294" y="910"/>
                  </a:cubicBezTo>
                  <a:cubicBezTo>
                    <a:pt x="1173" y="728"/>
                    <a:pt x="960" y="637"/>
                    <a:pt x="777" y="515"/>
                  </a:cubicBezTo>
                  <a:cubicBezTo>
                    <a:pt x="565" y="394"/>
                    <a:pt x="382" y="211"/>
                    <a:pt x="200" y="29"/>
                  </a:cubicBezTo>
                  <a:cubicBezTo>
                    <a:pt x="180" y="9"/>
                    <a:pt x="158" y="0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4791200" y="2555750"/>
              <a:ext cx="26800" cy="22875"/>
            </a:xfrm>
            <a:custGeom>
              <a:avLst/>
              <a:gdLst/>
              <a:ahLst/>
              <a:cxnLst/>
              <a:rect l="l" t="t" r="r" b="b"/>
              <a:pathLst>
                <a:path w="1072" h="915" extrusionOk="0">
                  <a:moveTo>
                    <a:pt x="146" y="1"/>
                  </a:moveTo>
                  <a:cubicBezTo>
                    <a:pt x="69" y="1"/>
                    <a:pt x="0" y="86"/>
                    <a:pt x="69" y="154"/>
                  </a:cubicBezTo>
                  <a:cubicBezTo>
                    <a:pt x="251" y="306"/>
                    <a:pt x="403" y="489"/>
                    <a:pt x="555" y="610"/>
                  </a:cubicBezTo>
                  <a:cubicBezTo>
                    <a:pt x="677" y="732"/>
                    <a:pt x="798" y="914"/>
                    <a:pt x="981" y="914"/>
                  </a:cubicBezTo>
                  <a:cubicBezTo>
                    <a:pt x="1042" y="914"/>
                    <a:pt x="1072" y="884"/>
                    <a:pt x="1072" y="823"/>
                  </a:cubicBezTo>
                  <a:cubicBezTo>
                    <a:pt x="1042" y="641"/>
                    <a:pt x="829" y="550"/>
                    <a:pt x="707" y="428"/>
                  </a:cubicBezTo>
                  <a:cubicBezTo>
                    <a:pt x="555" y="276"/>
                    <a:pt x="373" y="154"/>
                    <a:pt x="221" y="33"/>
                  </a:cubicBezTo>
                  <a:cubicBezTo>
                    <a:pt x="198" y="10"/>
                    <a:pt x="171" y="1"/>
                    <a:pt x="1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4795625" y="2547025"/>
              <a:ext cx="26950" cy="21725"/>
            </a:xfrm>
            <a:custGeom>
              <a:avLst/>
              <a:gdLst/>
              <a:ahLst/>
              <a:cxnLst/>
              <a:rect l="l" t="t" r="r" b="b"/>
              <a:pathLst>
                <a:path w="1078" h="869" extrusionOk="0">
                  <a:moveTo>
                    <a:pt x="98" y="1"/>
                  </a:moveTo>
                  <a:cubicBezTo>
                    <a:pt x="46" y="1"/>
                    <a:pt x="0" y="90"/>
                    <a:pt x="74" y="139"/>
                  </a:cubicBezTo>
                  <a:cubicBezTo>
                    <a:pt x="257" y="291"/>
                    <a:pt x="439" y="443"/>
                    <a:pt x="621" y="595"/>
                  </a:cubicBezTo>
                  <a:cubicBezTo>
                    <a:pt x="743" y="686"/>
                    <a:pt x="865" y="868"/>
                    <a:pt x="1047" y="868"/>
                  </a:cubicBezTo>
                  <a:cubicBezTo>
                    <a:pt x="1077" y="868"/>
                    <a:pt x="1077" y="838"/>
                    <a:pt x="1077" y="807"/>
                  </a:cubicBezTo>
                  <a:cubicBezTo>
                    <a:pt x="1047" y="625"/>
                    <a:pt x="834" y="534"/>
                    <a:pt x="713" y="412"/>
                  </a:cubicBezTo>
                  <a:cubicBezTo>
                    <a:pt x="530" y="291"/>
                    <a:pt x="348" y="139"/>
                    <a:pt x="135" y="17"/>
                  </a:cubicBezTo>
                  <a:cubicBezTo>
                    <a:pt x="123" y="5"/>
                    <a:pt x="111" y="1"/>
                    <a:pt x="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4798600" y="2541000"/>
              <a:ext cx="32325" cy="24900"/>
            </a:xfrm>
            <a:custGeom>
              <a:avLst/>
              <a:gdLst/>
              <a:ahLst/>
              <a:cxnLst/>
              <a:rect l="l" t="t" r="r" b="b"/>
              <a:pathLst>
                <a:path w="1293" h="996" extrusionOk="0">
                  <a:moveTo>
                    <a:pt x="96" y="1"/>
                  </a:moveTo>
                  <a:cubicBezTo>
                    <a:pt x="31" y="1"/>
                    <a:pt x="0" y="116"/>
                    <a:pt x="77" y="167"/>
                  </a:cubicBezTo>
                  <a:lnTo>
                    <a:pt x="46" y="167"/>
                  </a:lnTo>
                  <a:cubicBezTo>
                    <a:pt x="290" y="319"/>
                    <a:pt x="502" y="471"/>
                    <a:pt x="685" y="653"/>
                  </a:cubicBezTo>
                  <a:cubicBezTo>
                    <a:pt x="837" y="775"/>
                    <a:pt x="1019" y="957"/>
                    <a:pt x="1201" y="988"/>
                  </a:cubicBezTo>
                  <a:cubicBezTo>
                    <a:pt x="1213" y="993"/>
                    <a:pt x="1224" y="996"/>
                    <a:pt x="1233" y="996"/>
                  </a:cubicBezTo>
                  <a:cubicBezTo>
                    <a:pt x="1273" y="996"/>
                    <a:pt x="1293" y="951"/>
                    <a:pt x="1293" y="927"/>
                  </a:cubicBezTo>
                  <a:cubicBezTo>
                    <a:pt x="1201" y="714"/>
                    <a:pt x="989" y="623"/>
                    <a:pt x="806" y="501"/>
                  </a:cubicBezTo>
                  <a:cubicBezTo>
                    <a:pt x="594" y="319"/>
                    <a:pt x="381" y="167"/>
                    <a:pt x="138" y="15"/>
                  </a:cubicBezTo>
                  <a:cubicBezTo>
                    <a:pt x="123" y="5"/>
                    <a:pt x="109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4802450" y="2537250"/>
              <a:ext cx="45200" cy="26175"/>
            </a:xfrm>
            <a:custGeom>
              <a:avLst/>
              <a:gdLst/>
              <a:ahLst/>
              <a:cxnLst/>
              <a:rect l="l" t="t" r="r" b="b"/>
              <a:pathLst>
                <a:path w="1808" h="1047" extrusionOk="0">
                  <a:moveTo>
                    <a:pt x="148" y="1"/>
                  </a:moveTo>
                  <a:cubicBezTo>
                    <a:pt x="53" y="1"/>
                    <a:pt x="1" y="143"/>
                    <a:pt x="105" y="195"/>
                  </a:cubicBezTo>
                  <a:cubicBezTo>
                    <a:pt x="348" y="317"/>
                    <a:pt x="622" y="469"/>
                    <a:pt x="895" y="651"/>
                  </a:cubicBezTo>
                  <a:cubicBezTo>
                    <a:pt x="1139" y="773"/>
                    <a:pt x="1351" y="955"/>
                    <a:pt x="1625" y="1046"/>
                  </a:cubicBezTo>
                  <a:cubicBezTo>
                    <a:pt x="1716" y="1046"/>
                    <a:pt x="1807" y="925"/>
                    <a:pt x="1716" y="864"/>
                  </a:cubicBezTo>
                  <a:cubicBezTo>
                    <a:pt x="1321" y="469"/>
                    <a:pt x="683" y="256"/>
                    <a:pt x="196" y="13"/>
                  </a:cubicBezTo>
                  <a:cubicBezTo>
                    <a:pt x="179" y="4"/>
                    <a:pt x="163" y="1"/>
                    <a:pt x="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4813800" y="2534925"/>
              <a:ext cx="24725" cy="16350"/>
            </a:xfrm>
            <a:custGeom>
              <a:avLst/>
              <a:gdLst/>
              <a:ahLst/>
              <a:cxnLst/>
              <a:rect l="l" t="t" r="r" b="b"/>
              <a:pathLst>
                <a:path w="989" h="654" extrusionOk="0">
                  <a:moveTo>
                    <a:pt x="143" y="1"/>
                  </a:moveTo>
                  <a:cubicBezTo>
                    <a:pt x="52" y="1"/>
                    <a:pt x="0" y="120"/>
                    <a:pt x="77" y="197"/>
                  </a:cubicBezTo>
                  <a:cubicBezTo>
                    <a:pt x="229" y="288"/>
                    <a:pt x="350" y="380"/>
                    <a:pt x="502" y="471"/>
                  </a:cubicBezTo>
                  <a:cubicBezTo>
                    <a:pt x="624" y="532"/>
                    <a:pt x="745" y="653"/>
                    <a:pt x="867" y="653"/>
                  </a:cubicBezTo>
                  <a:cubicBezTo>
                    <a:pt x="958" y="653"/>
                    <a:pt x="989" y="562"/>
                    <a:pt x="958" y="501"/>
                  </a:cubicBezTo>
                  <a:cubicBezTo>
                    <a:pt x="897" y="380"/>
                    <a:pt x="745" y="319"/>
                    <a:pt x="624" y="258"/>
                  </a:cubicBezTo>
                  <a:cubicBezTo>
                    <a:pt x="472" y="167"/>
                    <a:pt x="320" y="106"/>
                    <a:pt x="198" y="15"/>
                  </a:cubicBezTo>
                  <a:cubicBezTo>
                    <a:pt x="179" y="5"/>
                    <a:pt x="160" y="1"/>
                    <a:pt x="1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4819175" y="2528150"/>
              <a:ext cx="25325" cy="18700"/>
            </a:xfrm>
            <a:custGeom>
              <a:avLst/>
              <a:gdLst/>
              <a:ahLst/>
              <a:cxnLst/>
              <a:rect l="l" t="t" r="r" b="b"/>
              <a:pathLst>
                <a:path w="1013" h="748" extrusionOk="0">
                  <a:moveTo>
                    <a:pt x="196" y="0"/>
                  </a:moveTo>
                  <a:cubicBezTo>
                    <a:pt x="76" y="0"/>
                    <a:pt x="0" y="146"/>
                    <a:pt x="105" y="225"/>
                  </a:cubicBezTo>
                  <a:lnTo>
                    <a:pt x="135" y="225"/>
                  </a:lnTo>
                  <a:cubicBezTo>
                    <a:pt x="257" y="286"/>
                    <a:pt x="378" y="377"/>
                    <a:pt x="500" y="468"/>
                  </a:cubicBezTo>
                  <a:cubicBezTo>
                    <a:pt x="622" y="559"/>
                    <a:pt x="713" y="681"/>
                    <a:pt x="834" y="742"/>
                  </a:cubicBezTo>
                  <a:cubicBezTo>
                    <a:pt x="847" y="746"/>
                    <a:pt x="859" y="748"/>
                    <a:pt x="871" y="748"/>
                  </a:cubicBezTo>
                  <a:cubicBezTo>
                    <a:pt x="948" y="748"/>
                    <a:pt x="1013" y="669"/>
                    <a:pt x="986" y="590"/>
                  </a:cubicBezTo>
                  <a:cubicBezTo>
                    <a:pt x="956" y="438"/>
                    <a:pt x="804" y="347"/>
                    <a:pt x="682" y="255"/>
                  </a:cubicBezTo>
                  <a:cubicBezTo>
                    <a:pt x="530" y="164"/>
                    <a:pt x="409" y="73"/>
                    <a:pt x="257" y="12"/>
                  </a:cubicBezTo>
                  <a:cubicBezTo>
                    <a:pt x="236" y="4"/>
                    <a:pt x="215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4682725" y="2590275"/>
              <a:ext cx="12950" cy="28625"/>
            </a:xfrm>
            <a:custGeom>
              <a:avLst/>
              <a:gdLst/>
              <a:ahLst/>
              <a:cxnLst/>
              <a:rect l="l" t="t" r="r" b="b"/>
              <a:pathLst>
                <a:path w="518" h="1145" extrusionOk="0">
                  <a:moveTo>
                    <a:pt x="377" y="1"/>
                  </a:moveTo>
                  <a:cubicBezTo>
                    <a:pt x="336" y="1"/>
                    <a:pt x="297" y="24"/>
                    <a:pt x="274" y="80"/>
                  </a:cubicBezTo>
                  <a:cubicBezTo>
                    <a:pt x="244" y="293"/>
                    <a:pt x="183" y="476"/>
                    <a:pt x="122" y="688"/>
                  </a:cubicBezTo>
                  <a:cubicBezTo>
                    <a:pt x="61" y="840"/>
                    <a:pt x="0" y="992"/>
                    <a:pt x="92" y="1114"/>
                  </a:cubicBezTo>
                  <a:cubicBezTo>
                    <a:pt x="122" y="1144"/>
                    <a:pt x="152" y="1144"/>
                    <a:pt x="183" y="1144"/>
                  </a:cubicBezTo>
                  <a:cubicBezTo>
                    <a:pt x="335" y="1114"/>
                    <a:pt x="365" y="901"/>
                    <a:pt x="396" y="780"/>
                  </a:cubicBezTo>
                  <a:cubicBezTo>
                    <a:pt x="456" y="567"/>
                    <a:pt x="487" y="354"/>
                    <a:pt x="517" y="141"/>
                  </a:cubicBezTo>
                  <a:cubicBezTo>
                    <a:pt x="517" y="65"/>
                    <a:pt x="446" y="1"/>
                    <a:pt x="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4669050" y="2590025"/>
              <a:ext cx="12625" cy="31725"/>
            </a:xfrm>
            <a:custGeom>
              <a:avLst/>
              <a:gdLst/>
              <a:ahLst/>
              <a:cxnLst/>
              <a:rect l="l" t="t" r="r" b="b"/>
              <a:pathLst>
                <a:path w="505" h="1269" extrusionOk="0">
                  <a:moveTo>
                    <a:pt x="390" y="0"/>
                  </a:moveTo>
                  <a:cubicBezTo>
                    <a:pt x="346" y="0"/>
                    <a:pt x="299" y="27"/>
                    <a:pt x="274" y="90"/>
                  </a:cubicBezTo>
                  <a:lnTo>
                    <a:pt x="274" y="60"/>
                  </a:lnTo>
                  <a:cubicBezTo>
                    <a:pt x="244" y="273"/>
                    <a:pt x="183" y="455"/>
                    <a:pt x="122" y="638"/>
                  </a:cubicBezTo>
                  <a:cubicBezTo>
                    <a:pt x="92" y="820"/>
                    <a:pt x="0" y="1002"/>
                    <a:pt x="31" y="1154"/>
                  </a:cubicBezTo>
                  <a:cubicBezTo>
                    <a:pt x="31" y="1228"/>
                    <a:pt x="86" y="1268"/>
                    <a:pt x="144" y="1268"/>
                  </a:cubicBezTo>
                  <a:cubicBezTo>
                    <a:pt x="181" y="1268"/>
                    <a:pt x="220" y="1251"/>
                    <a:pt x="244" y="1215"/>
                  </a:cubicBezTo>
                  <a:cubicBezTo>
                    <a:pt x="335" y="1063"/>
                    <a:pt x="335" y="881"/>
                    <a:pt x="395" y="698"/>
                  </a:cubicBezTo>
                  <a:cubicBezTo>
                    <a:pt x="426" y="516"/>
                    <a:pt x="456" y="334"/>
                    <a:pt x="487" y="121"/>
                  </a:cubicBezTo>
                  <a:cubicBezTo>
                    <a:pt x="504" y="50"/>
                    <a:pt x="450" y="0"/>
                    <a:pt x="3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4661450" y="2586200"/>
              <a:ext cx="12175" cy="35000"/>
            </a:xfrm>
            <a:custGeom>
              <a:avLst/>
              <a:gdLst/>
              <a:ahLst/>
              <a:cxnLst/>
              <a:rect l="l" t="t" r="r" b="b"/>
              <a:pathLst>
                <a:path w="487" h="1400" extrusionOk="0">
                  <a:moveTo>
                    <a:pt x="392" y="0"/>
                  </a:moveTo>
                  <a:cubicBezTo>
                    <a:pt x="342" y="0"/>
                    <a:pt x="289" y="31"/>
                    <a:pt x="274" y="91"/>
                  </a:cubicBezTo>
                  <a:cubicBezTo>
                    <a:pt x="274" y="335"/>
                    <a:pt x="213" y="547"/>
                    <a:pt x="152" y="760"/>
                  </a:cubicBezTo>
                  <a:cubicBezTo>
                    <a:pt x="92" y="943"/>
                    <a:pt x="0" y="1125"/>
                    <a:pt x="0" y="1307"/>
                  </a:cubicBezTo>
                  <a:cubicBezTo>
                    <a:pt x="0" y="1366"/>
                    <a:pt x="51" y="1400"/>
                    <a:pt x="103" y="1400"/>
                  </a:cubicBezTo>
                  <a:cubicBezTo>
                    <a:pt x="132" y="1400"/>
                    <a:pt x="161" y="1390"/>
                    <a:pt x="183" y="1368"/>
                  </a:cubicBezTo>
                  <a:cubicBezTo>
                    <a:pt x="456" y="1095"/>
                    <a:pt x="487" y="487"/>
                    <a:pt x="487" y="91"/>
                  </a:cubicBezTo>
                  <a:cubicBezTo>
                    <a:pt x="487" y="31"/>
                    <a:pt x="441" y="0"/>
                    <a:pt x="3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4657650" y="2576075"/>
              <a:ext cx="13100" cy="32325"/>
            </a:xfrm>
            <a:custGeom>
              <a:avLst/>
              <a:gdLst/>
              <a:ahLst/>
              <a:cxnLst/>
              <a:rect l="l" t="t" r="r" b="b"/>
              <a:pathLst>
                <a:path w="524" h="1293" extrusionOk="0">
                  <a:moveTo>
                    <a:pt x="357" y="0"/>
                  </a:moveTo>
                  <a:cubicBezTo>
                    <a:pt x="305" y="0"/>
                    <a:pt x="256" y="30"/>
                    <a:pt x="244" y="101"/>
                  </a:cubicBezTo>
                  <a:cubicBezTo>
                    <a:pt x="183" y="284"/>
                    <a:pt x="152" y="466"/>
                    <a:pt x="122" y="648"/>
                  </a:cubicBezTo>
                  <a:cubicBezTo>
                    <a:pt x="61" y="800"/>
                    <a:pt x="0" y="983"/>
                    <a:pt x="31" y="1165"/>
                  </a:cubicBezTo>
                  <a:cubicBezTo>
                    <a:pt x="31" y="1240"/>
                    <a:pt x="89" y="1292"/>
                    <a:pt x="148" y="1292"/>
                  </a:cubicBezTo>
                  <a:cubicBezTo>
                    <a:pt x="184" y="1292"/>
                    <a:pt x="220" y="1272"/>
                    <a:pt x="244" y="1226"/>
                  </a:cubicBezTo>
                  <a:cubicBezTo>
                    <a:pt x="335" y="1074"/>
                    <a:pt x="365" y="892"/>
                    <a:pt x="396" y="740"/>
                  </a:cubicBezTo>
                  <a:cubicBezTo>
                    <a:pt x="426" y="527"/>
                    <a:pt x="456" y="344"/>
                    <a:pt x="487" y="162"/>
                  </a:cubicBezTo>
                  <a:cubicBezTo>
                    <a:pt x="524" y="70"/>
                    <a:pt x="438" y="0"/>
                    <a:pt x="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5463625" y="2929325"/>
              <a:ext cx="232975" cy="835475"/>
            </a:xfrm>
            <a:custGeom>
              <a:avLst/>
              <a:gdLst/>
              <a:ahLst/>
              <a:cxnLst/>
              <a:rect l="l" t="t" r="r" b="b"/>
              <a:pathLst>
                <a:path w="9319" h="33419" extrusionOk="0">
                  <a:moveTo>
                    <a:pt x="139" y="0"/>
                  </a:moveTo>
                  <a:cubicBezTo>
                    <a:pt x="48" y="0"/>
                    <a:pt x="0" y="120"/>
                    <a:pt x="102" y="196"/>
                  </a:cubicBezTo>
                  <a:lnTo>
                    <a:pt x="102" y="166"/>
                  </a:lnTo>
                  <a:cubicBezTo>
                    <a:pt x="2686" y="1807"/>
                    <a:pt x="5361" y="3327"/>
                    <a:pt x="6364" y="6428"/>
                  </a:cubicBezTo>
                  <a:cubicBezTo>
                    <a:pt x="7306" y="9406"/>
                    <a:pt x="7428" y="12719"/>
                    <a:pt x="7549" y="15820"/>
                  </a:cubicBezTo>
                  <a:cubicBezTo>
                    <a:pt x="7793" y="21625"/>
                    <a:pt x="7519" y="27613"/>
                    <a:pt x="8978" y="33297"/>
                  </a:cubicBezTo>
                  <a:cubicBezTo>
                    <a:pt x="9002" y="33382"/>
                    <a:pt x="9065" y="33418"/>
                    <a:pt x="9128" y="33418"/>
                  </a:cubicBezTo>
                  <a:cubicBezTo>
                    <a:pt x="9223" y="33418"/>
                    <a:pt x="9319" y="33334"/>
                    <a:pt x="9282" y="33206"/>
                  </a:cubicBezTo>
                  <a:cubicBezTo>
                    <a:pt x="7914" y="26276"/>
                    <a:pt x="8309" y="19315"/>
                    <a:pt x="7671" y="12324"/>
                  </a:cubicBezTo>
                  <a:cubicBezTo>
                    <a:pt x="7428" y="9801"/>
                    <a:pt x="7276" y="6883"/>
                    <a:pt x="5938" y="4665"/>
                  </a:cubicBezTo>
                  <a:cubicBezTo>
                    <a:pt x="4631" y="2446"/>
                    <a:pt x="2352" y="1139"/>
                    <a:pt x="194" y="14"/>
                  </a:cubicBezTo>
                  <a:cubicBezTo>
                    <a:pt x="174" y="4"/>
                    <a:pt x="156" y="0"/>
                    <a:pt x="1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5378775" y="2974275"/>
              <a:ext cx="1421025" cy="1714550"/>
            </a:xfrm>
            <a:custGeom>
              <a:avLst/>
              <a:gdLst/>
              <a:ahLst/>
              <a:cxnLst/>
              <a:rect l="l" t="t" r="r" b="b"/>
              <a:pathLst>
                <a:path w="56841" h="68582" extrusionOk="0">
                  <a:moveTo>
                    <a:pt x="29909" y="1"/>
                  </a:moveTo>
                  <a:cubicBezTo>
                    <a:pt x="29506" y="1"/>
                    <a:pt x="29100" y="34"/>
                    <a:pt x="28694" y="101"/>
                  </a:cubicBezTo>
                  <a:cubicBezTo>
                    <a:pt x="28664" y="101"/>
                    <a:pt x="28634" y="131"/>
                    <a:pt x="28603" y="131"/>
                  </a:cubicBezTo>
                  <a:cubicBezTo>
                    <a:pt x="28314" y="100"/>
                    <a:pt x="28016" y="85"/>
                    <a:pt x="27713" y="85"/>
                  </a:cubicBezTo>
                  <a:cubicBezTo>
                    <a:pt x="25342" y="85"/>
                    <a:pt x="22659" y="1027"/>
                    <a:pt x="21339" y="2806"/>
                  </a:cubicBezTo>
                  <a:cubicBezTo>
                    <a:pt x="20427" y="4052"/>
                    <a:pt x="20062" y="5572"/>
                    <a:pt x="20001" y="7092"/>
                  </a:cubicBezTo>
                  <a:cubicBezTo>
                    <a:pt x="20001" y="8034"/>
                    <a:pt x="19971" y="9310"/>
                    <a:pt x="20244" y="10405"/>
                  </a:cubicBezTo>
                  <a:cubicBezTo>
                    <a:pt x="20032" y="10253"/>
                    <a:pt x="19849" y="10101"/>
                    <a:pt x="19606" y="10010"/>
                  </a:cubicBezTo>
                  <a:cubicBezTo>
                    <a:pt x="19631" y="9765"/>
                    <a:pt x="19400" y="9541"/>
                    <a:pt x="19151" y="9541"/>
                  </a:cubicBezTo>
                  <a:cubicBezTo>
                    <a:pt x="19090" y="9541"/>
                    <a:pt x="19028" y="9554"/>
                    <a:pt x="18968" y="9584"/>
                  </a:cubicBezTo>
                  <a:cubicBezTo>
                    <a:pt x="18664" y="9736"/>
                    <a:pt x="18330" y="9858"/>
                    <a:pt x="18026" y="10010"/>
                  </a:cubicBezTo>
                  <a:cubicBezTo>
                    <a:pt x="17722" y="10162"/>
                    <a:pt x="17387" y="10709"/>
                    <a:pt x="17630" y="10861"/>
                  </a:cubicBezTo>
                  <a:cubicBezTo>
                    <a:pt x="16840" y="12563"/>
                    <a:pt x="18390" y="14508"/>
                    <a:pt x="20488" y="14539"/>
                  </a:cubicBezTo>
                  <a:cubicBezTo>
                    <a:pt x="20518" y="14599"/>
                    <a:pt x="20548" y="14660"/>
                    <a:pt x="20579" y="14751"/>
                  </a:cubicBezTo>
                  <a:cubicBezTo>
                    <a:pt x="20640" y="15724"/>
                    <a:pt x="20670" y="17153"/>
                    <a:pt x="21065" y="18064"/>
                  </a:cubicBezTo>
                  <a:cubicBezTo>
                    <a:pt x="21187" y="19189"/>
                    <a:pt x="21369" y="19827"/>
                    <a:pt x="21248" y="20982"/>
                  </a:cubicBezTo>
                  <a:cubicBezTo>
                    <a:pt x="21217" y="21134"/>
                    <a:pt x="21308" y="21226"/>
                    <a:pt x="21430" y="21286"/>
                  </a:cubicBezTo>
                  <a:cubicBezTo>
                    <a:pt x="21308" y="22350"/>
                    <a:pt x="21187" y="23384"/>
                    <a:pt x="21065" y="24447"/>
                  </a:cubicBezTo>
                  <a:cubicBezTo>
                    <a:pt x="15928" y="27396"/>
                    <a:pt x="10032" y="28764"/>
                    <a:pt x="5533" y="32776"/>
                  </a:cubicBezTo>
                  <a:cubicBezTo>
                    <a:pt x="3679" y="34448"/>
                    <a:pt x="2949" y="37183"/>
                    <a:pt x="2250" y="39463"/>
                  </a:cubicBezTo>
                  <a:cubicBezTo>
                    <a:pt x="1369" y="42411"/>
                    <a:pt x="639" y="45451"/>
                    <a:pt x="426" y="48521"/>
                  </a:cubicBezTo>
                  <a:cubicBezTo>
                    <a:pt x="1" y="48582"/>
                    <a:pt x="31" y="49220"/>
                    <a:pt x="457" y="49250"/>
                  </a:cubicBezTo>
                  <a:cubicBezTo>
                    <a:pt x="9819" y="49585"/>
                    <a:pt x="19211" y="68551"/>
                    <a:pt x="28543" y="68582"/>
                  </a:cubicBezTo>
                  <a:cubicBezTo>
                    <a:pt x="28550" y="68582"/>
                    <a:pt x="28557" y="68582"/>
                    <a:pt x="28565" y="68582"/>
                  </a:cubicBezTo>
                  <a:cubicBezTo>
                    <a:pt x="37798" y="68582"/>
                    <a:pt x="47061" y="49797"/>
                    <a:pt x="56263" y="49463"/>
                  </a:cubicBezTo>
                  <a:cubicBezTo>
                    <a:pt x="56811" y="49433"/>
                    <a:pt x="56841" y="48673"/>
                    <a:pt x="56385" y="48551"/>
                  </a:cubicBezTo>
                  <a:cubicBezTo>
                    <a:pt x="56142" y="45451"/>
                    <a:pt x="55443" y="42381"/>
                    <a:pt x="54531" y="39402"/>
                  </a:cubicBezTo>
                  <a:cubicBezTo>
                    <a:pt x="53832" y="37122"/>
                    <a:pt x="53133" y="34387"/>
                    <a:pt x="51278" y="32745"/>
                  </a:cubicBezTo>
                  <a:cubicBezTo>
                    <a:pt x="46750" y="28703"/>
                    <a:pt x="40853" y="27365"/>
                    <a:pt x="35746" y="24387"/>
                  </a:cubicBezTo>
                  <a:cubicBezTo>
                    <a:pt x="35625" y="23353"/>
                    <a:pt x="35473" y="22289"/>
                    <a:pt x="35382" y="21226"/>
                  </a:cubicBezTo>
                  <a:cubicBezTo>
                    <a:pt x="35503" y="21195"/>
                    <a:pt x="35564" y="21074"/>
                    <a:pt x="35564" y="20922"/>
                  </a:cubicBezTo>
                  <a:cubicBezTo>
                    <a:pt x="35442" y="19767"/>
                    <a:pt x="35442" y="18642"/>
                    <a:pt x="35564" y="17517"/>
                  </a:cubicBezTo>
                  <a:cubicBezTo>
                    <a:pt x="35929" y="16605"/>
                    <a:pt x="36141" y="15663"/>
                    <a:pt x="36202" y="14690"/>
                  </a:cubicBezTo>
                  <a:cubicBezTo>
                    <a:pt x="36210" y="14668"/>
                    <a:pt x="36233" y="14661"/>
                    <a:pt x="36265" y="14661"/>
                  </a:cubicBezTo>
                  <a:cubicBezTo>
                    <a:pt x="36341" y="14661"/>
                    <a:pt x="36465" y="14705"/>
                    <a:pt x="36528" y="14705"/>
                  </a:cubicBezTo>
                  <a:cubicBezTo>
                    <a:pt x="36548" y="14705"/>
                    <a:pt x="36562" y="14701"/>
                    <a:pt x="36567" y="14690"/>
                  </a:cubicBezTo>
                  <a:cubicBezTo>
                    <a:pt x="38664" y="14660"/>
                    <a:pt x="39576" y="12380"/>
                    <a:pt x="38786" y="10678"/>
                  </a:cubicBezTo>
                  <a:cubicBezTo>
                    <a:pt x="38999" y="10526"/>
                    <a:pt x="39090" y="10101"/>
                    <a:pt x="38786" y="9979"/>
                  </a:cubicBezTo>
                  <a:cubicBezTo>
                    <a:pt x="38451" y="9827"/>
                    <a:pt x="38148" y="9675"/>
                    <a:pt x="37813" y="9523"/>
                  </a:cubicBezTo>
                  <a:cubicBezTo>
                    <a:pt x="37753" y="9493"/>
                    <a:pt x="37676" y="9480"/>
                    <a:pt x="37592" y="9480"/>
                  </a:cubicBezTo>
                  <a:cubicBezTo>
                    <a:pt x="37250" y="9480"/>
                    <a:pt x="36786" y="9699"/>
                    <a:pt x="36810" y="9918"/>
                  </a:cubicBezTo>
                  <a:cubicBezTo>
                    <a:pt x="36567" y="10040"/>
                    <a:pt x="36749" y="10192"/>
                    <a:pt x="36567" y="10374"/>
                  </a:cubicBezTo>
                  <a:cubicBezTo>
                    <a:pt x="36780" y="9371"/>
                    <a:pt x="36810" y="8186"/>
                    <a:pt x="36780" y="7304"/>
                  </a:cubicBezTo>
                  <a:cubicBezTo>
                    <a:pt x="36780" y="5724"/>
                    <a:pt x="36445" y="4082"/>
                    <a:pt x="35473" y="2775"/>
                  </a:cubicBezTo>
                  <a:cubicBezTo>
                    <a:pt x="34140" y="956"/>
                    <a:pt x="32073" y="1"/>
                    <a:pt x="299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5853725" y="2800975"/>
              <a:ext cx="485600" cy="439500"/>
            </a:xfrm>
            <a:custGeom>
              <a:avLst/>
              <a:gdLst/>
              <a:ahLst/>
              <a:cxnLst/>
              <a:rect l="l" t="t" r="r" b="b"/>
              <a:pathLst>
                <a:path w="19424" h="17580" extrusionOk="0">
                  <a:moveTo>
                    <a:pt x="9980" y="1"/>
                  </a:moveTo>
                  <a:cubicBezTo>
                    <a:pt x="9654" y="1"/>
                    <a:pt x="9312" y="311"/>
                    <a:pt x="9028" y="1257"/>
                  </a:cubicBezTo>
                  <a:cubicBezTo>
                    <a:pt x="9028" y="1257"/>
                    <a:pt x="8438" y="480"/>
                    <a:pt x="7791" y="480"/>
                  </a:cubicBezTo>
                  <a:cubicBezTo>
                    <a:pt x="7430" y="480"/>
                    <a:pt x="7052" y="720"/>
                    <a:pt x="6748" y="1470"/>
                  </a:cubicBezTo>
                  <a:cubicBezTo>
                    <a:pt x="6748" y="1470"/>
                    <a:pt x="6654" y="1435"/>
                    <a:pt x="6541" y="1435"/>
                  </a:cubicBezTo>
                  <a:cubicBezTo>
                    <a:pt x="6341" y="1435"/>
                    <a:pt x="6084" y="1547"/>
                    <a:pt x="6201" y="2169"/>
                  </a:cubicBezTo>
                  <a:cubicBezTo>
                    <a:pt x="6201" y="2169"/>
                    <a:pt x="5280" y="1671"/>
                    <a:pt x="4306" y="1671"/>
                  </a:cubicBezTo>
                  <a:cubicBezTo>
                    <a:pt x="3758" y="1671"/>
                    <a:pt x="3193" y="1829"/>
                    <a:pt x="2766" y="2321"/>
                  </a:cubicBezTo>
                  <a:cubicBezTo>
                    <a:pt x="1550" y="3719"/>
                    <a:pt x="1946" y="4115"/>
                    <a:pt x="1946" y="4115"/>
                  </a:cubicBezTo>
                  <a:cubicBezTo>
                    <a:pt x="1946" y="4115"/>
                    <a:pt x="1747" y="4067"/>
                    <a:pt x="1501" y="4067"/>
                  </a:cubicBezTo>
                  <a:cubicBezTo>
                    <a:pt x="1192" y="4067"/>
                    <a:pt x="807" y="4142"/>
                    <a:pt x="639" y="4479"/>
                  </a:cubicBezTo>
                  <a:cubicBezTo>
                    <a:pt x="335" y="5087"/>
                    <a:pt x="882" y="9464"/>
                    <a:pt x="882" y="9464"/>
                  </a:cubicBezTo>
                  <a:cubicBezTo>
                    <a:pt x="882" y="9464"/>
                    <a:pt x="0" y="11714"/>
                    <a:pt x="183" y="12960"/>
                  </a:cubicBezTo>
                  <a:cubicBezTo>
                    <a:pt x="365" y="14206"/>
                    <a:pt x="1155" y="17124"/>
                    <a:pt x="1155" y="17124"/>
                  </a:cubicBezTo>
                  <a:lnTo>
                    <a:pt x="1490" y="17580"/>
                  </a:lnTo>
                  <a:cubicBezTo>
                    <a:pt x="1490" y="17580"/>
                    <a:pt x="1034" y="14692"/>
                    <a:pt x="2584" y="12960"/>
                  </a:cubicBezTo>
                  <a:lnTo>
                    <a:pt x="2918" y="9403"/>
                  </a:lnTo>
                  <a:cubicBezTo>
                    <a:pt x="2918" y="9403"/>
                    <a:pt x="5593" y="8127"/>
                    <a:pt x="9241" y="8005"/>
                  </a:cubicBezTo>
                  <a:cubicBezTo>
                    <a:pt x="9349" y="8003"/>
                    <a:pt x="9457" y="8001"/>
                    <a:pt x="9563" y="8001"/>
                  </a:cubicBezTo>
                  <a:cubicBezTo>
                    <a:pt x="13055" y="8001"/>
                    <a:pt x="15745" y="9403"/>
                    <a:pt x="15745" y="9403"/>
                  </a:cubicBezTo>
                  <a:lnTo>
                    <a:pt x="16080" y="12838"/>
                  </a:lnTo>
                  <a:lnTo>
                    <a:pt x="17113" y="14601"/>
                  </a:lnTo>
                  <a:lnTo>
                    <a:pt x="17113" y="17367"/>
                  </a:lnTo>
                  <a:lnTo>
                    <a:pt x="17812" y="16850"/>
                  </a:lnTo>
                  <a:cubicBezTo>
                    <a:pt x="17812" y="16850"/>
                    <a:pt x="18967" y="12139"/>
                    <a:pt x="17691" y="8735"/>
                  </a:cubicBezTo>
                  <a:cubicBezTo>
                    <a:pt x="17691" y="8735"/>
                    <a:pt x="19423" y="5239"/>
                    <a:pt x="18359" y="5027"/>
                  </a:cubicBezTo>
                  <a:cubicBezTo>
                    <a:pt x="18359" y="5027"/>
                    <a:pt x="18905" y="3731"/>
                    <a:pt x="18081" y="3731"/>
                  </a:cubicBezTo>
                  <a:cubicBezTo>
                    <a:pt x="17805" y="3731"/>
                    <a:pt x="17375" y="3877"/>
                    <a:pt x="16718" y="4267"/>
                  </a:cubicBezTo>
                  <a:cubicBezTo>
                    <a:pt x="16718" y="4267"/>
                    <a:pt x="17126" y="3315"/>
                    <a:pt x="16398" y="3315"/>
                  </a:cubicBezTo>
                  <a:cubicBezTo>
                    <a:pt x="16357" y="3315"/>
                    <a:pt x="16311" y="3318"/>
                    <a:pt x="16262" y="3324"/>
                  </a:cubicBezTo>
                  <a:cubicBezTo>
                    <a:pt x="16262" y="3324"/>
                    <a:pt x="16771" y="2180"/>
                    <a:pt x="16173" y="2180"/>
                  </a:cubicBezTo>
                  <a:cubicBezTo>
                    <a:pt x="15998" y="2180"/>
                    <a:pt x="15727" y="2279"/>
                    <a:pt x="15320" y="2534"/>
                  </a:cubicBezTo>
                  <a:cubicBezTo>
                    <a:pt x="15320" y="2534"/>
                    <a:pt x="15052" y="1025"/>
                    <a:pt x="14269" y="1025"/>
                  </a:cubicBezTo>
                  <a:cubicBezTo>
                    <a:pt x="13964" y="1025"/>
                    <a:pt x="13579" y="1255"/>
                    <a:pt x="13101" y="1896"/>
                  </a:cubicBezTo>
                  <a:cubicBezTo>
                    <a:pt x="13101" y="1896"/>
                    <a:pt x="12987" y="849"/>
                    <a:pt x="12472" y="849"/>
                  </a:cubicBezTo>
                  <a:cubicBezTo>
                    <a:pt x="12336" y="849"/>
                    <a:pt x="12173" y="922"/>
                    <a:pt x="11976" y="1105"/>
                  </a:cubicBezTo>
                  <a:cubicBezTo>
                    <a:pt x="11976" y="1105"/>
                    <a:pt x="11814" y="700"/>
                    <a:pt x="11571" y="700"/>
                  </a:cubicBezTo>
                  <a:cubicBezTo>
                    <a:pt x="11449" y="700"/>
                    <a:pt x="11307" y="802"/>
                    <a:pt x="11155" y="1105"/>
                  </a:cubicBezTo>
                  <a:cubicBezTo>
                    <a:pt x="11155" y="1105"/>
                    <a:pt x="10597" y="1"/>
                    <a:pt x="99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5908425" y="3281500"/>
              <a:ext cx="101850" cy="101075"/>
            </a:xfrm>
            <a:custGeom>
              <a:avLst/>
              <a:gdLst/>
              <a:ahLst/>
              <a:cxnLst/>
              <a:rect l="l" t="t" r="r" b="b"/>
              <a:pathLst>
                <a:path w="4074" h="4043" extrusionOk="0">
                  <a:moveTo>
                    <a:pt x="2037" y="0"/>
                  </a:moveTo>
                  <a:cubicBezTo>
                    <a:pt x="913" y="0"/>
                    <a:pt x="1" y="912"/>
                    <a:pt x="1" y="2037"/>
                  </a:cubicBezTo>
                  <a:cubicBezTo>
                    <a:pt x="1" y="3131"/>
                    <a:pt x="913" y="4043"/>
                    <a:pt x="2037" y="4043"/>
                  </a:cubicBezTo>
                  <a:cubicBezTo>
                    <a:pt x="3162" y="4043"/>
                    <a:pt x="4074" y="3131"/>
                    <a:pt x="4074" y="2037"/>
                  </a:cubicBezTo>
                  <a:cubicBezTo>
                    <a:pt x="4074" y="912"/>
                    <a:pt x="3162" y="0"/>
                    <a:pt x="203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6159950" y="3281500"/>
              <a:ext cx="101100" cy="101075"/>
            </a:xfrm>
            <a:custGeom>
              <a:avLst/>
              <a:gdLst/>
              <a:ahLst/>
              <a:cxnLst/>
              <a:rect l="l" t="t" r="r" b="b"/>
              <a:pathLst>
                <a:path w="4044" h="4043" extrusionOk="0">
                  <a:moveTo>
                    <a:pt x="2007" y="0"/>
                  </a:moveTo>
                  <a:cubicBezTo>
                    <a:pt x="913" y="0"/>
                    <a:pt x="1" y="912"/>
                    <a:pt x="1" y="2037"/>
                  </a:cubicBezTo>
                  <a:cubicBezTo>
                    <a:pt x="1" y="3131"/>
                    <a:pt x="913" y="4043"/>
                    <a:pt x="2007" y="4043"/>
                  </a:cubicBezTo>
                  <a:cubicBezTo>
                    <a:pt x="3131" y="4043"/>
                    <a:pt x="4043" y="3131"/>
                    <a:pt x="4043" y="2037"/>
                  </a:cubicBezTo>
                  <a:cubicBezTo>
                    <a:pt x="4043" y="912"/>
                    <a:pt x="3131" y="0"/>
                    <a:pt x="200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5875750" y="3164275"/>
              <a:ext cx="195875" cy="396200"/>
            </a:xfrm>
            <a:custGeom>
              <a:avLst/>
              <a:gdLst/>
              <a:ahLst/>
              <a:cxnLst/>
              <a:rect l="l" t="t" r="r" b="b"/>
              <a:pathLst>
                <a:path w="7835" h="15848" extrusionOk="0">
                  <a:moveTo>
                    <a:pt x="681" y="1"/>
                  </a:moveTo>
                  <a:cubicBezTo>
                    <a:pt x="639" y="1"/>
                    <a:pt x="593" y="24"/>
                    <a:pt x="578" y="69"/>
                  </a:cubicBezTo>
                  <a:cubicBezTo>
                    <a:pt x="183" y="3534"/>
                    <a:pt x="1" y="7881"/>
                    <a:pt x="1217" y="11194"/>
                  </a:cubicBezTo>
                  <a:cubicBezTo>
                    <a:pt x="2250" y="14021"/>
                    <a:pt x="4955" y="15176"/>
                    <a:pt x="7691" y="15844"/>
                  </a:cubicBezTo>
                  <a:cubicBezTo>
                    <a:pt x="7699" y="15846"/>
                    <a:pt x="7707" y="15847"/>
                    <a:pt x="7714" y="15847"/>
                  </a:cubicBezTo>
                  <a:cubicBezTo>
                    <a:pt x="7816" y="15847"/>
                    <a:pt x="7835" y="15660"/>
                    <a:pt x="7721" y="15632"/>
                  </a:cubicBezTo>
                  <a:cubicBezTo>
                    <a:pt x="4317" y="14446"/>
                    <a:pt x="1733" y="13048"/>
                    <a:pt x="1125" y="9157"/>
                  </a:cubicBezTo>
                  <a:cubicBezTo>
                    <a:pt x="669" y="6179"/>
                    <a:pt x="761" y="3109"/>
                    <a:pt x="761" y="69"/>
                  </a:cubicBezTo>
                  <a:cubicBezTo>
                    <a:pt x="761" y="24"/>
                    <a:pt x="723" y="1"/>
                    <a:pt x="6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5905400" y="3434225"/>
              <a:ext cx="9125" cy="163600"/>
            </a:xfrm>
            <a:custGeom>
              <a:avLst/>
              <a:gdLst/>
              <a:ahLst/>
              <a:cxnLst/>
              <a:rect l="l" t="t" r="r" b="b"/>
              <a:pathLst>
                <a:path w="365" h="6544" extrusionOk="0">
                  <a:moveTo>
                    <a:pt x="122" y="1"/>
                  </a:moveTo>
                  <a:cubicBezTo>
                    <a:pt x="76" y="1"/>
                    <a:pt x="31" y="31"/>
                    <a:pt x="31" y="92"/>
                  </a:cubicBezTo>
                  <a:cubicBezTo>
                    <a:pt x="61" y="2189"/>
                    <a:pt x="61" y="4287"/>
                    <a:pt x="0" y="6384"/>
                  </a:cubicBezTo>
                  <a:cubicBezTo>
                    <a:pt x="0" y="6490"/>
                    <a:pt x="84" y="6543"/>
                    <a:pt x="167" y="6543"/>
                  </a:cubicBezTo>
                  <a:cubicBezTo>
                    <a:pt x="251" y="6543"/>
                    <a:pt x="335" y="6490"/>
                    <a:pt x="335" y="6384"/>
                  </a:cubicBezTo>
                  <a:cubicBezTo>
                    <a:pt x="365" y="4287"/>
                    <a:pt x="335" y="2189"/>
                    <a:pt x="213" y="92"/>
                  </a:cubicBezTo>
                  <a:cubicBezTo>
                    <a:pt x="213" y="31"/>
                    <a:pt x="167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5372700" y="3574400"/>
              <a:ext cx="540025" cy="634400"/>
            </a:xfrm>
            <a:custGeom>
              <a:avLst/>
              <a:gdLst/>
              <a:ahLst/>
              <a:cxnLst/>
              <a:rect l="l" t="t" r="r" b="b"/>
              <a:pathLst>
                <a:path w="21601" h="25376" extrusionOk="0">
                  <a:moveTo>
                    <a:pt x="21481" y="0"/>
                  </a:moveTo>
                  <a:cubicBezTo>
                    <a:pt x="21465" y="0"/>
                    <a:pt x="21447" y="5"/>
                    <a:pt x="21430" y="17"/>
                  </a:cubicBezTo>
                  <a:cubicBezTo>
                    <a:pt x="18785" y="1780"/>
                    <a:pt x="16050" y="3056"/>
                    <a:pt x="13132" y="4333"/>
                  </a:cubicBezTo>
                  <a:cubicBezTo>
                    <a:pt x="10700" y="5367"/>
                    <a:pt x="8086" y="6430"/>
                    <a:pt x="6141" y="8285"/>
                  </a:cubicBezTo>
                  <a:cubicBezTo>
                    <a:pt x="4135" y="10169"/>
                    <a:pt x="3375" y="12965"/>
                    <a:pt x="2463" y="15488"/>
                  </a:cubicBezTo>
                  <a:cubicBezTo>
                    <a:pt x="1338" y="18619"/>
                    <a:pt x="214" y="21902"/>
                    <a:pt x="1" y="25245"/>
                  </a:cubicBezTo>
                  <a:cubicBezTo>
                    <a:pt x="1" y="25329"/>
                    <a:pt x="74" y="25376"/>
                    <a:pt x="145" y="25376"/>
                  </a:cubicBezTo>
                  <a:cubicBezTo>
                    <a:pt x="204" y="25376"/>
                    <a:pt x="261" y="25344"/>
                    <a:pt x="274" y="25276"/>
                  </a:cubicBezTo>
                  <a:cubicBezTo>
                    <a:pt x="852" y="22206"/>
                    <a:pt x="1551" y="19227"/>
                    <a:pt x="2584" y="16279"/>
                  </a:cubicBezTo>
                  <a:cubicBezTo>
                    <a:pt x="3739" y="12935"/>
                    <a:pt x="4682" y="9500"/>
                    <a:pt x="7752" y="7403"/>
                  </a:cubicBezTo>
                  <a:cubicBezTo>
                    <a:pt x="12068" y="4515"/>
                    <a:pt x="17569" y="3604"/>
                    <a:pt x="21551" y="139"/>
                  </a:cubicBezTo>
                  <a:cubicBezTo>
                    <a:pt x="21601" y="89"/>
                    <a:pt x="21550" y="0"/>
                    <a:pt x="21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5810400" y="3209100"/>
              <a:ext cx="84625" cy="137425"/>
            </a:xfrm>
            <a:custGeom>
              <a:avLst/>
              <a:gdLst/>
              <a:ahLst/>
              <a:cxnLst/>
              <a:rect l="l" t="t" r="r" b="b"/>
              <a:pathLst>
                <a:path w="3385" h="5497" extrusionOk="0">
                  <a:moveTo>
                    <a:pt x="1500" y="0"/>
                  </a:moveTo>
                  <a:cubicBezTo>
                    <a:pt x="652" y="0"/>
                    <a:pt x="297" y="638"/>
                    <a:pt x="183" y="1437"/>
                  </a:cubicBezTo>
                  <a:cubicBezTo>
                    <a:pt x="1" y="2501"/>
                    <a:pt x="122" y="3383"/>
                    <a:pt x="791" y="4264"/>
                  </a:cubicBezTo>
                  <a:cubicBezTo>
                    <a:pt x="1235" y="4880"/>
                    <a:pt x="1879" y="5497"/>
                    <a:pt x="2625" y="5497"/>
                  </a:cubicBezTo>
                  <a:cubicBezTo>
                    <a:pt x="2799" y="5497"/>
                    <a:pt x="2978" y="5463"/>
                    <a:pt x="3162" y="5389"/>
                  </a:cubicBezTo>
                  <a:cubicBezTo>
                    <a:pt x="3385" y="5333"/>
                    <a:pt x="3327" y="5047"/>
                    <a:pt x="3128" y="5047"/>
                  </a:cubicBezTo>
                  <a:cubicBezTo>
                    <a:pt x="3110" y="5047"/>
                    <a:pt x="3091" y="5049"/>
                    <a:pt x="3071" y="5054"/>
                  </a:cubicBezTo>
                  <a:cubicBezTo>
                    <a:pt x="2953" y="5087"/>
                    <a:pt x="2837" y="5102"/>
                    <a:pt x="2722" y="5102"/>
                  </a:cubicBezTo>
                  <a:cubicBezTo>
                    <a:pt x="1555" y="5102"/>
                    <a:pt x="542" y="3522"/>
                    <a:pt x="487" y="2471"/>
                  </a:cubicBezTo>
                  <a:cubicBezTo>
                    <a:pt x="457" y="2076"/>
                    <a:pt x="457" y="1376"/>
                    <a:pt x="639" y="1012"/>
                  </a:cubicBezTo>
                  <a:cubicBezTo>
                    <a:pt x="876" y="575"/>
                    <a:pt x="1251" y="389"/>
                    <a:pt x="1639" y="389"/>
                  </a:cubicBezTo>
                  <a:cubicBezTo>
                    <a:pt x="2195" y="389"/>
                    <a:pt x="2777" y="773"/>
                    <a:pt x="3010" y="1346"/>
                  </a:cubicBezTo>
                  <a:cubicBezTo>
                    <a:pt x="3024" y="1403"/>
                    <a:pt x="3072" y="1434"/>
                    <a:pt x="3119" y="1434"/>
                  </a:cubicBezTo>
                  <a:cubicBezTo>
                    <a:pt x="3172" y="1434"/>
                    <a:pt x="3223" y="1396"/>
                    <a:pt x="3223" y="1316"/>
                  </a:cubicBezTo>
                  <a:cubicBezTo>
                    <a:pt x="3131" y="556"/>
                    <a:pt x="2402" y="69"/>
                    <a:pt x="1672" y="9"/>
                  </a:cubicBezTo>
                  <a:cubicBezTo>
                    <a:pt x="1613" y="3"/>
                    <a:pt x="1555" y="0"/>
                    <a:pt x="1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5829475" y="3231175"/>
              <a:ext cx="42500" cy="41200"/>
            </a:xfrm>
            <a:custGeom>
              <a:avLst/>
              <a:gdLst/>
              <a:ahLst/>
              <a:cxnLst/>
              <a:rect l="l" t="t" r="r" b="b"/>
              <a:pathLst>
                <a:path w="1700" h="1648" extrusionOk="0">
                  <a:moveTo>
                    <a:pt x="1434" y="1"/>
                  </a:moveTo>
                  <a:cubicBezTo>
                    <a:pt x="686" y="1"/>
                    <a:pt x="1" y="833"/>
                    <a:pt x="58" y="1527"/>
                  </a:cubicBezTo>
                  <a:cubicBezTo>
                    <a:pt x="76" y="1597"/>
                    <a:pt x="145" y="1647"/>
                    <a:pt x="205" y="1647"/>
                  </a:cubicBezTo>
                  <a:cubicBezTo>
                    <a:pt x="249" y="1647"/>
                    <a:pt x="289" y="1621"/>
                    <a:pt x="302" y="1557"/>
                  </a:cubicBezTo>
                  <a:cubicBezTo>
                    <a:pt x="332" y="1253"/>
                    <a:pt x="484" y="949"/>
                    <a:pt x="697" y="706"/>
                  </a:cubicBezTo>
                  <a:cubicBezTo>
                    <a:pt x="940" y="463"/>
                    <a:pt x="1244" y="402"/>
                    <a:pt x="1548" y="281"/>
                  </a:cubicBezTo>
                  <a:cubicBezTo>
                    <a:pt x="1669" y="250"/>
                    <a:pt x="1700" y="38"/>
                    <a:pt x="1548" y="7"/>
                  </a:cubicBezTo>
                  <a:cubicBezTo>
                    <a:pt x="1510" y="3"/>
                    <a:pt x="1472" y="1"/>
                    <a:pt x="1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5844025" y="3245275"/>
              <a:ext cx="27950" cy="59250"/>
            </a:xfrm>
            <a:custGeom>
              <a:avLst/>
              <a:gdLst/>
              <a:ahLst/>
              <a:cxnLst/>
              <a:rect l="l" t="t" r="r" b="b"/>
              <a:pathLst>
                <a:path w="1118" h="2370" extrusionOk="0">
                  <a:moveTo>
                    <a:pt x="100" y="1"/>
                  </a:moveTo>
                  <a:cubicBezTo>
                    <a:pt x="48" y="1"/>
                    <a:pt x="0" y="65"/>
                    <a:pt x="24" y="112"/>
                  </a:cubicBezTo>
                  <a:cubicBezTo>
                    <a:pt x="236" y="477"/>
                    <a:pt x="419" y="811"/>
                    <a:pt x="540" y="1206"/>
                  </a:cubicBezTo>
                  <a:cubicBezTo>
                    <a:pt x="662" y="1571"/>
                    <a:pt x="692" y="1936"/>
                    <a:pt x="783" y="2270"/>
                  </a:cubicBezTo>
                  <a:cubicBezTo>
                    <a:pt x="811" y="2338"/>
                    <a:pt x="863" y="2370"/>
                    <a:pt x="912" y="2370"/>
                  </a:cubicBezTo>
                  <a:cubicBezTo>
                    <a:pt x="971" y="2370"/>
                    <a:pt x="1027" y="2323"/>
                    <a:pt x="1027" y="2240"/>
                  </a:cubicBezTo>
                  <a:cubicBezTo>
                    <a:pt x="1118" y="1480"/>
                    <a:pt x="662" y="568"/>
                    <a:pt x="145" y="21"/>
                  </a:cubicBezTo>
                  <a:cubicBezTo>
                    <a:pt x="131" y="7"/>
                    <a:pt x="115" y="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5851450" y="3035625"/>
              <a:ext cx="30100" cy="187300"/>
            </a:xfrm>
            <a:custGeom>
              <a:avLst/>
              <a:gdLst/>
              <a:ahLst/>
              <a:cxnLst/>
              <a:rect l="l" t="t" r="r" b="b"/>
              <a:pathLst>
                <a:path w="1204" h="7492" extrusionOk="0">
                  <a:moveTo>
                    <a:pt x="978" y="1"/>
                  </a:moveTo>
                  <a:cubicBezTo>
                    <a:pt x="937" y="1"/>
                    <a:pt x="895" y="25"/>
                    <a:pt x="882" y="78"/>
                  </a:cubicBezTo>
                  <a:cubicBezTo>
                    <a:pt x="61" y="2419"/>
                    <a:pt x="0" y="5094"/>
                    <a:pt x="942" y="7404"/>
                  </a:cubicBezTo>
                  <a:cubicBezTo>
                    <a:pt x="967" y="7465"/>
                    <a:pt x="1016" y="7492"/>
                    <a:pt x="1064" y="7492"/>
                  </a:cubicBezTo>
                  <a:cubicBezTo>
                    <a:pt x="1135" y="7492"/>
                    <a:pt x="1204" y="7433"/>
                    <a:pt x="1185" y="7343"/>
                  </a:cubicBezTo>
                  <a:cubicBezTo>
                    <a:pt x="517" y="4881"/>
                    <a:pt x="395" y="2601"/>
                    <a:pt x="1064" y="109"/>
                  </a:cubicBezTo>
                  <a:cubicBezTo>
                    <a:pt x="1081" y="40"/>
                    <a:pt x="1031" y="1"/>
                    <a:pt x="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5914500" y="3033475"/>
              <a:ext cx="14475" cy="95500"/>
            </a:xfrm>
            <a:custGeom>
              <a:avLst/>
              <a:gdLst/>
              <a:ahLst/>
              <a:cxnLst/>
              <a:rect l="l" t="t" r="r" b="b"/>
              <a:pathLst>
                <a:path w="579" h="3820" extrusionOk="0">
                  <a:moveTo>
                    <a:pt x="492" y="1"/>
                  </a:moveTo>
                  <a:cubicBezTo>
                    <a:pt x="440" y="1"/>
                    <a:pt x="382" y="39"/>
                    <a:pt x="366" y="103"/>
                  </a:cubicBezTo>
                  <a:cubicBezTo>
                    <a:pt x="214" y="1289"/>
                    <a:pt x="122" y="2474"/>
                    <a:pt x="1" y="3660"/>
                  </a:cubicBezTo>
                  <a:cubicBezTo>
                    <a:pt x="1" y="3766"/>
                    <a:pt x="77" y="3819"/>
                    <a:pt x="157" y="3819"/>
                  </a:cubicBezTo>
                  <a:cubicBezTo>
                    <a:pt x="236" y="3819"/>
                    <a:pt x="320" y="3766"/>
                    <a:pt x="335" y="3660"/>
                  </a:cubicBezTo>
                  <a:cubicBezTo>
                    <a:pt x="426" y="2474"/>
                    <a:pt x="518" y="1289"/>
                    <a:pt x="578" y="103"/>
                  </a:cubicBezTo>
                  <a:cubicBezTo>
                    <a:pt x="578" y="32"/>
                    <a:pt x="538" y="1"/>
                    <a:pt x="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5885625" y="3118525"/>
              <a:ext cx="36675" cy="65475"/>
            </a:xfrm>
            <a:custGeom>
              <a:avLst/>
              <a:gdLst/>
              <a:ahLst/>
              <a:cxnLst/>
              <a:rect l="l" t="t" r="r" b="b"/>
              <a:pathLst>
                <a:path w="1467" h="2619" extrusionOk="0">
                  <a:moveTo>
                    <a:pt x="1300" y="0"/>
                  </a:moveTo>
                  <a:cubicBezTo>
                    <a:pt x="1270" y="0"/>
                    <a:pt x="1240" y="13"/>
                    <a:pt x="1217" y="45"/>
                  </a:cubicBezTo>
                  <a:cubicBezTo>
                    <a:pt x="670" y="683"/>
                    <a:pt x="1" y="1717"/>
                    <a:pt x="153" y="2568"/>
                  </a:cubicBezTo>
                  <a:cubicBezTo>
                    <a:pt x="153" y="2603"/>
                    <a:pt x="184" y="2618"/>
                    <a:pt x="216" y="2618"/>
                  </a:cubicBezTo>
                  <a:cubicBezTo>
                    <a:pt x="239" y="2618"/>
                    <a:pt x="262" y="2611"/>
                    <a:pt x="274" y="2598"/>
                  </a:cubicBezTo>
                  <a:cubicBezTo>
                    <a:pt x="457" y="2233"/>
                    <a:pt x="548" y="1778"/>
                    <a:pt x="700" y="1413"/>
                  </a:cubicBezTo>
                  <a:cubicBezTo>
                    <a:pt x="882" y="987"/>
                    <a:pt x="1126" y="562"/>
                    <a:pt x="1399" y="197"/>
                  </a:cubicBezTo>
                  <a:cubicBezTo>
                    <a:pt x="1467" y="107"/>
                    <a:pt x="1384" y="0"/>
                    <a:pt x="1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5899600" y="2998825"/>
              <a:ext cx="193500" cy="52850"/>
            </a:xfrm>
            <a:custGeom>
              <a:avLst/>
              <a:gdLst/>
              <a:ahLst/>
              <a:cxnLst/>
              <a:rect l="l" t="t" r="r" b="b"/>
              <a:pathLst>
                <a:path w="7740" h="2114" extrusionOk="0">
                  <a:moveTo>
                    <a:pt x="7588" y="0"/>
                  </a:moveTo>
                  <a:cubicBezTo>
                    <a:pt x="5065" y="0"/>
                    <a:pt x="2056" y="304"/>
                    <a:pt x="50" y="1976"/>
                  </a:cubicBezTo>
                  <a:cubicBezTo>
                    <a:pt x="1" y="2025"/>
                    <a:pt x="51" y="2114"/>
                    <a:pt x="104" y="2114"/>
                  </a:cubicBezTo>
                  <a:cubicBezTo>
                    <a:pt x="117" y="2114"/>
                    <a:pt x="129" y="2109"/>
                    <a:pt x="141" y="2097"/>
                  </a:cubicBezTo>
                  <a:cubicBezTo>
                    <a:pt x="2573" y="730"/>
                    <a:pt x="4883" y="517"/>
                    <a:pt x="7588" y="213"/>
                  </a:cubicBezTo>
                  <a:cubicBezTo>
                    <a:pt x="7740" y="182"/>
                    <a:pt x="7740" y="0"/>
                    <a:pt x="75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6101725" y="3163975"/>
              <a:ext cx="196550" cy="396500"/>
            </a:xfrm>
            <a:custGeom>
              <a:avLst/>
              <a:gdLst/>
              <a:ahLst/>
              <a:cxnLst/>
              <a:rect l="l" t="t" r="r" b="b"/>
              <a:pathLst>
                <a:path w="7862" h="15860" extrusionOk="0">
                  <a:moveTo>
                    <a:pt x="7173" y="1"/>
                  </a:moveTo>
                  <a:cubicBezTo>
                    <a:pt x="7135" y="1"/>
                    <a:pt x="7102" y="25"/>
                    <a:pt x="7102" y="81"/>
                  </a:cubicBezTo>
                  <a:cubicBezTo>
                    <a:pt x="7102" y="3121"/>
                    <a:pt x="7193" y="6160"/>
                    <a:pt x="6737" y="9169"/>
                  </a:cubicBezTo>
                  <a:cubicBezTo>
                    <a:pt x="6129" y="13030"/>
                    <a:pt x="3546" y="14458"/>
                    <a:pt x="141" y="15644"/>
                  </a:cubicBezTo>
                  <a:cubicBezTo>
                    <a:pt x="1" y="15700"/>
                    <a:pt x="42" y="15860"/>
                    <a:pt x="145" y="15860"/>
                  </a:cubicBezTo>
                  <a:cubicBezTo>
                    <a:pt x="154" y="15860"/>
                    <a:pt x="162" y="15859"/>
                    <a:pt x="172" y="15856"/>
                  </a:cubicBezTo>
                  <a:cubicBezTo>
                    <a:pt x="2907" y="15188"/>
                    <a:pt x="5643" y="14033"/>
                    <a:pt x="6646" y="11206"/>
                  </a:cubicBezTo>
                  <a:cubicBezTo>
                    <a:pt x="7862" y="7893"/>
                    <a:pt x="7679" y="3516"/>
                    <a:pt x="7284" y="81"/>
                  </a:cubicBezTo>
                  <a:cubicBezTo>
                    <a:pt x="7268" y="32"/>
                    <a:pt x="7217" y="1"/>
                    <a:pt x="71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6259500" y="3434225"/>
              <a:ext cx="9150" cy="163600"/>
            </a:xfrm>
            <a:custGeom>
              <a:avLst/>
              <a:gdLst/>
              <a:ahLst/>
              <a:cxnLst/>
              <a:rect l="l" t="t" r="r" b="b"/>
              <a:pathLst>
                <a:path w="366" h="6544" extrusionOk="0">
                  <a:moveTo>
                    <a:pt x="244" y="1"/>
                  </a:moveTo>
                  <a:cubicBezTo>
                    <a:pt x="198" y="1"/>
                    <a:pt x="153" y="31"/>
                    <a:pt x="153" y="92"/>
                  </a:cubicBezTo>
                  <a:cubicBezTo>
                    <a:pt x="31" y="2189"/>
                    <a:pt x="1" y="4287"/>
                    <a:pt x="31" y="6384"/>
                  </a:cubicBezTo>
                  <a:cubicBezTo>
                    <a:pt x="31" y="6490"/>
                    <a:pt x="115" y="6543"/>
                    <a:pt x="198" y="6543"/>
                  </a:cubicBezTo>
                  <a:cubicBezTo>
                    <a:pt x="282" y="6543"/>
                    <a:pt x="365" y="6490"/>
                    <a:pt x="365" y="6384"/>
                  </a:cubicBezTo>
                  <a:cubicBezTo>
                    <a:pt x="305" y="4287"/>
                    <a:pt x="305" y="2189"/>
                    <a:pt x="335" y="92"/>
                  </a:cubicBezTo>
                  <a:cubicBezTo>
                    <a:pt x="335" y="31"/>
                    <a:pt x="289" y="1"/>
                    <a:pt x="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6261300" y="3574400"/>
              <a:ext cx="540025" cy="634400"/>
            </a:xfrm>
            <a:custGeom>
              <a:avLst/>
              <a:gdLst/>
              <a:ahLst/>
              <a:cxnLst/>
              <a:rect l="l" t="t" r="r" b="b"/>
              <a:pathLst>
                <a:path w="21601" h="25376" extrusionOk="0">
                  <a:moveTo>
                    <a:pt x="121" y="0"/>
                  </a:moveTo>
                  <a:cubicBezTo>
                    <a:pt x="51" y="0"/>
                    <a:pt x="1" y="89"/>
                    <a:pt x="50" y="139"/>
                  </a:cubicBezTo>
                  <a:cubicBezTo>
                    <a:pt x="4032" y="3604"/>
                    <a:pt x="9534" y="4485"/>
                    <a:pt x="13850" y="7403"/>
                  </a:cubicBezTo>
                  <a:cubicBezTo>
                    <a:pt x="16920" y="9500"/>
                    <a:pt x="17862" y="12935"/>
                    <a:pt x="19017" y="16279"/>
                  </a:cubicBezTo>
                  <a:cubicBezTo>
                    <a:pt x="20051" y="19227"/>
                    <a:pt x="20750" y="22206"/>
                    <a:pt x="21327" y="25276"/>
                  </a:cubicBezTo>
                  <a:cubicBezTo>
                    <a:pt x="21341" y="25344"/>
                    <a:pt x="21398" y="25376"/>
                    <a:pt x="21456" y="25376"/>
                  </a:cubicBezTo>
                  <a:cubicBezTo>
                    <a:pt x="21527" y="25376"/>
                    <a:pt x="21601" y="25329"/>
                    <a:pt x="21601" y="25245"/>
                  </a:cubicBezTo>
                  <a:cubicBezTo>
                    <a:pt x="21358" y="21902"/>
                    <a:pt x="20263" y="18619"/>
                    <a:pt x="19139" y="15488"/>
                  </a:cubicBezTo>
                  <a:cubicBezTo>
                    <a:pt x="18227" y="12965"/>
                    <a:pt x="17497" y="10169"/>
                    <a:pt x="15461" y="8285"/>
                  </a:cubicBezTo>
                  <a:cubicBezTo>
                    <a:pt x="13455" y="6370"/>
                    <a:pt x="10901" y="5367"/>
                    <a:pt x="8470" y="4333"/>
                  </a:cubicBezTo>
                  <a:cubicBezTo>
                    <a:pt x="5552" y="3056"/>
                    <a:pt x="2816" y="1780"/>
                    <a:pt x="172" y="17"/>
                  </a:cubicBezTo>
                  <a:cubicBezTo>
                    <a:pt x="154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6279000" y="3209100"/>
              <a:ext cx="84625" cy="137425"/>
            </a:xfrm>
            <a:custGeom>
              <a:avLst/>
              <a:gdLst/>
              <a:ahLst/>
              <a:cxnLst/>
              <a:rect l="l" t="t" r="r" b="b"/>
              <a:pathLst>
                <a:path w="3385" h="5497" extrusionOk="0">
                  <a:moveTo>
                    <a:pt x="1911" y="0"/>
                  </a:moveTo>
                  <a:cubicBezTo>
                    <a:pt x="1857" y="0"/>
                    <a:pt x="1801" y="3"/>
                    <a:pt x="1743" y="9"/>
                  </a:cubicBezTo>
                  <a:cubicBezTo>
                    <a:pt x="984" y="69"/>
                    <a:pt x="254" y="556"/>
                    <a:pt x="163" y="1316"/>
                  </a:cubicBezTo>
                  <a:cubicBezTo>
                    <a:pt x="163" y="1384"/>
                    <a:pt x="220" y="1423"/>
                    <a:pt x="276" y="1423"/>
                  </a:cubicBezTo>
                  <a:cubicBezTo>
                    <a:pt x="320" y="1423"/>
                    <a:pt x="362" y="1399"/>
                    <a:pt x="376" y="1346"/>
                  </a:cubicBezTo>
                  <a:cubicBezTo>
                    <a:pt x="600" y="794"/>
                    <a:pt x="1182" y="380"/>
                    <a:pt x="1733" y="380"/>
                  </a:cubicBezTo>
                  <a:cubicBezTo>
                    <a:pt x="2002" y="380"/>
                    <a:pt x="2264" y="479"/>
                    <a:pt x="2473" y="708"/>
                  </a:cubicBezTo>
                  <a:cubicBezTo>
                    <a:pt x="2898" y="1164"/>
                    <a:pt x="2929" y="1863"/>
                    <a:pt x="2898" y="2471"/>
                  </a:cubicBezTo>
                  <a:cubicBezTo>
                    <a:pt x="2843" y="3548"/>
                    <a:pt x="1859" y="5103"/>
                    <a:pt x="675" y="5103"/>
                  </a:cubicBezTo>
                  <a:cubicBezTo>
                    <a:pt x="557" y="5103"/>
                    <a:pt x="436" y="5088"/>
                    <a:pt x="315" y="5054"/>
                  </a:cubicBezTo>
                  <a:cubicBezTo>
                    <a:pt x="295" y="5049"/>
                    <a:pt x="276" y="5047"/>
                    <a:pt x="258" y="5047"/>
                  </a:cubicBezTo>
                  <a:cubicBezTo>
                    <a:pt x="59" y="5047"/>
                    <a:pt x="1" y="5333"/>
                    <a:pt x="224" y="5389"/>
                  </a:cubicBezTo>
                  <a:cubicBezTo>
                    <a:pt x="407" y="5463"/>
                    <a:pt x="587" y="5497"/>
                    <a:pt x="761" y="5497"/>
                  </a:cubicBezTo>
                  <a:cubicBezTo>
                    <a:pt x="1507" y="5497"/>
                    <a:pt x="2151" y="4880"/>
                    <a:pt x="2594" y="4264"/>
                  </a:cubicBezTo>
                  <a:cubicBezTo>
                    <a:pt x="3263" y="3383"/>
                    <a:pt x="3385" y="2501"/>
                    <a:pt x="3202" y="1437"/>
                  </a:cubicBezTo>
                  <a:cubicBezTo>
                    <a:pt x="3088" y="638"/>
                    <a:pt x="2733" y="0"/>
                    <a:pt x="19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6302050" y="3231175"/>
              <a:ext cx="42500" cy="41200"/>
            </a:xfrm>
            <a:custGeom>
              <a:avLst/>
              <a:gdLst/>
              <a:ahLst/>
              <a:cxnLst/>
              <a:rect l="l" t="t" r="r" b="b"/>
              <a:pathLst>
                <a:path w="1700" h="1648" extrusionOk="0">
                  <a:moveTo>
                    <a:pt x="267" y="1"/>
                  </a:moveTo>
                  <a:cubicBezTo>
                    <a:pt x="229" y="1"/>
                    <a:pt x="191" y="3"/>
                    <a:pt x="153" y="7"/>
                  </a:cubicBezTo>
                  <a:cubicBezTo>
                    <a:pt x="1" y="38"/>
                    <a:pt x="31" y="250"/>
                    <a:pt x="153" y="311"/>
                  </a:cubicBezTo>
                  <a:cubicBezTo>
                    <a:pt x="487" y="402"/>
                    <a:pt x="761" y="463"/>
                    <a:pt x="1004" y="706"/>
                  </a:cubicBezTo>
                  <a:cubicBezTo>
                    <a:pt x="1247" y="949"/>
                    <a:pt x="1369" y="1253"/>
                    <a:pt x="1399" y="1557"/>
                  </a:cubicBezTo>
                  <a:cubicBezTo>
                    <a:pt x="1412" y="1621"/>
                    <a:pt x="1451" y="1647"/>
                    <a:pt x="1495" y="1647"/>
                  </a:cubicBezTo>
                  <a:cubicBezTo>
                    <a:pt x="1556" y="1647"/>
                    <a:pt x="1624" y="1597"/>
                    <a:pt x="1642" y="1527"/>
                  </a:cubicBezTo>
                  <a:cubicBezTo>
                    <a:pt x="1700" y="833"/>
                    <a:pt x="1014" y="1"/>
                    <a:pt x="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6302050" y="3244825"/>
              <a:ext cx="27925" cy="59700"/>
            </a:xfrm>
            <a:custGeom>
              <a:avLst/>
              <a:gdLst/>
              <a:ahLst/>
              <a:cxnLst/>
              <a:rect l="l" t="t" r="r" b="b"/>
              <a:pathLst>
                <a:path w="1117" h="2388" extrusionOk="0">
                  <a:moveTo>
                    <a:pt x="1031" y="1"/>
                  </a:moveTo>
                  <a:cubicBezTo>
                    <a:pt x="1012" y="1"/>
                    <a:pt x="991" y="12"/>
                    <a:pt x="973" y="39"/>
                  </a:cubicBezTo>
                  <a:cubicBezTo>
                    <a:pt x="487" y="586"/>
                    <a:pt x="1" y="1498"/>
                    <a:pt x="92" y="2258"/>
                  </a:cubicBezTo>
                  <a:cubicBezTo>
                    <a:pt x="92" y="2341"/>
                    <a:pt x="147" y="2388"/>
                    <a:pt x="207" y="2388"/>
                  </a:cubicBezTo>
                  <a:cubicBezTo>
                    <a:pt x="256" y="2388"/>
                    <a:pt x="308" y="2356"/>
                    <a:pt x="335" y="2288"/>
                  </a:cubicBezTo>
                  <a:cubicBezTo>
                    <a:pt x="426" y="1954"/>
                    <a:pt x="457" y="1589"/>
                    <a:pt x="578" y="1224"/>
                  </a:cubicBezTo>
                  <a:cubicBezTo>
                    <a:pt x="700" y="829"/>
                    <a:pt x="882" y="464"/>
                    <a:pt x="1095" y="130"/>
                  </a:cubicBezTo>
                  <a:cubicBezTo>
                    <a:pt x="1116" y="65"/>
                    <a:pt x="1077" y="1"/>
                    <a:pt x="10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6292475" y="3016925"/>
              <a:ext cx="31650" cy="206000"/>
            </a:xfrm>
            <a:custGeom>
              <a:avLst/>
              <a:gdLst/>
              <a:ahLst/>
              <a:cxnLst/>
              <a:rect l="l" t="t" r="r" b="b"/>
              <a:pathLst>
                <a:path w="1266" h="8240" extrusionOk="0">
                  <a:moveTo>
                    <a:pt x="151" y="0"/>
                  </a:moveTo>
                  <a:cubicBezTo>
                    <a:pt x="93" y="0"/>
                    <a:pt x="31" y="52"/>
                    <a:pt x="49" y="127"/>
                  </a:cubicBezTo>
                  <a:cubicBezTo>
                    <a:pt x="779" y="2802"/>
                    <a:pt x="718" y="5416"/>
                    <a:pt x="19" y="8091"/>
                  </a:cubicBezTo>
                  <a:cubicBezTo>
                    <a:pt x="1" y="8181"/>
                    <a:pt x="69" y="8240"/>
                    <a:pt x="140" y="8240"/>
                  </a:cubicBezTo>
                  <a:cubicBezTo>
                    <a:pt x="188" y="8240"/>
                    <a:pt x="238" y="8213"/>
                    <a:pt x="262" y="8152"/>
                  </a:cubicBezTo>
                  <a:cubicBezTo>
                    <a:pt x="1265" y="5690"/>
                    <a:pt x="1083" y="2559"/>
                    <a:pt x="232" y="66"/>
                  </a:cubicBezTo>
                  <a:cubicBezTo>
                    <a:pt x="220" y="20"/>
                    <a:pt x="186" y="0"/>
                    <a:pt x="1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6245075" y="3033475"/>
              <a:ext cx="14450" cy="95500"/>
            </a:xfrm>
            <a:custGeom>
              <a:avLst/>
              <a:gdLst/>
              <a:ahLst/>
              <a:cxnLst/>
              <a:rect l="l" t="t" r="r" b="b"/>
              <a:pathLst>
                <a:path w="578" h="3820" extrusionOk="0">
                  <a:moveTo>
                    <a:pt x="87" y="1"/>
                  </a:moveTo>
                  <a:cubicBezTo>
                    <a:pt x="41" y="1"/>
                    <a:pt x="0" y="32"/>
                    <a:pt x="0" y="103"/>
                  </a:cubicBezTo>
                  <a:cubicBezTo>
                    <a:pt x="61" y="1289"/>
                    <a:pt x="152" y="2474"/>
                    <a:pt x="243" y="3660"/>
                  </a:cubicBezTo>
                  <a:cubicBezTo>
                    <a:pt x="258" y="3766"/>
                    <a:pt x="342" y="3819"/>
                    <a:pt x="422" y="3819"/>
                  </a:cubicBezTo>
                  <a:cubicBezTo>
                    <a:pt x="502" y="3819"/>
                    <a:pt x="578" y="3766"/>
                    <a:pt x="578" y="3660"/>
                  </a:cubicBezTo>
                  <a:cubicBezTo>
                    <a:pt x="456" y="2474"/>
                    <a:pt x="365" y="1289"/>
                    <a:pt x="213" y="103"/>
                  </a:cubicBezTo>
                  <a:cubicBezTo>
                    <a:pt x="197" y="39"/>
                    <a:pt x="138" y="1"/>
                    <a:pt x="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6251725" y="3118525"/>
              <a:ext cx="36675" cy="65475"/>
            </a:xfrm>
            <a:custGeom>
              <a:avLst/>
              <a:gdLst/>
              <a:ahLst/>
              <a:cxnLst/>
              <a:rect l="l" t="t" r="r" b="b"/>
              <a:pathLst>
                <a:path w="1467" h="2619" extrusionOk="0">
                  <a:moveTo>
                    <a:pt x="168" y="0"/>
                  </a:moveTo>
                  <a:cubicBezTo>
                    <a:pt x="83" y="0"/>
                    <a:pt x="1" y="107"/>
                    <a:pt x="68" y="197"/>
                  </a:cubicBezTo>
                  <a:cubicBezTo>
                    <a:pt x="342" y="562"/>
                    <a:pt x="585" y="957"/>
                    <a:pt x="767" y="1413"/>
                  </a:cubicBezTo>
                  <a:cubicBezTo>
                    <a:pt x="919" y="1778"/>
                    <a:pt x="1011" y="2233"/>
                    <a:pt x="1193" y="2598"/>
                  </a:cubicBezTo>
                  <a:cubicBezTo>
                    <a:pt x="1206" y="2611"/>
                    <a:pt x="1229" y="2618"/>
                    <a:pt x="1251" y="2618"/>
                  </a:cubicBezTo>
                  <a:cubicBezTo>
                    <a:pt x="1283" y="2618"/>
                    <a:pt x="1315" y="2603"/>
                    <a:pt x="1315" y="2568"/>
                  </a:cubicBezTo>
                  <a:cubicBezTo>
                    <a:pt x="1467" y="1686"/>
                    <a:pt x="798" y="653"/>
                    <a:pt x="251" y="45"/>
                  </a:cubicBezTo>
                  <a:cubicBezTo>
                    <a:pt x="227" y="13"/>
                    <a:pt x="197" y="0"/>
                    <a:pt x="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6080925" y="2998825"/>
              <a:ext cx="193600" cy="52600"/>
            </a:xfrm>
            <a:custGeom>
              <a:avLst/>
              <a:gdLst/>
              <a:ahLst/>
              <a:cxnLst/>
              <a:rect l="l" t="t" r="r" b="b"/>
              <a:pathLst>
                <a:path w="7744" h="2104" extrusionOk="0">
                  <a:moveTo>
                    <a:pt x="153" y="0"/>
                  </a:moveTo>
                  <a:cubicBezTo>
                    <a:pt x="1" y="0"/>
                    <a:pt x="1" y="182"/>
                    <a:pt x="153" y="213"/>
                  </a:cubicBezTo>
                  <a:cubicBezTo>
                    <a:pt x="2858" y="517"/>
                    <a:pt x="5168" y="730"/>
                    <a:pt x="7599" y="2097"/>
                  </a:cubicBezTo>
                  <a:cubicBezTo>
                    <a:pt x="7608" y="2102"/>
                    <a:pt x="7617" y="2103"/>
                    <a:pt x="7626" y="2103"/>
                  </a:cubicBezTo>
                  <a:cubicBezTo>
                    <a:pt x="7682" y="2103"/>
                    <a:pt x="7743" y="2028"/>
                    <a:pt x="7691" y="1976"/>
                  </a:cubicBezTo>
                  <a:cubicBezTo>
                    <a:pt x="5685" y="304"/>
                    <a:pt x="2675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5881825" y="3046700"/>
              <a:ext cx="1550" cy="775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31" y="0"/>
                  </a:moveTo>
                  <a:cubicBezTo>
                    <a:pt x="1" y="0"/>
                    <a:pt x="1" y="30"/>
                    <a:pt x="31" y="30"/>
                  </a:cubicBezTo>
                  <a:cubicBezTo>
                    <a:pt x="62" y="30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5848400" y="2894950"/>
              <a:ext cx="55675" cy="153350"/>
            </a:xfrm>
            <a:custGeom>
              <a:avLst/>
              <a:gdLst/>
              <a:ahLst/>
              <a:cxnLst/>
              <a:rect l="l" t="t" r="r" b="b"/>
              <a:pathLst>
                <a:path w="2227" h="6134" extrusionOk="0">
                  <a:moveTo>
                    <a:pt x="1415" y="0"/>
                  </a:moveTo>
                  <a:cubicBezTo>
                    <a:pt x="875" y="0"/>
                    <a:pt x="435" y="403"/>
                    <a:pt x="304" y="1055"/>
                  </a:cubicBezTo>
                  <a:cubicBezTo>
                    <a:pt x="0" y="2544"/>
                    <a:pt x="639" y="4793"/>
                    <a:pt x="1277" y="6100"/>
                  </a:cubicBezTo>
                  <a:cubicBezTo>
                    <a:pt x="1289" y="6124"/>
                    <a:pt x="1305" y="6134"/>
                    <a:pt x="1318" y="6134"/>
                  </a:cubicBezTo>
                  <a:cubicBezTo>
                    <a:pt x="1341" y="6134"/>
                    <a:pt x="1357" y="6108"/>
                    <a:pt x="1338" y="6070"/>
                  </a:cubicBezTo>
                  <a:lnTo>
                    <a:pt x="1338" y="6070"/>
                  </a:lnTo>
                  <a:lnTo>
                    <a:pt x="1338" y="6100"/>
                  </a:lnTo>
                  <a:cubicBezTo>
                    <a:pt x="1186" y="5310"/>
                    <a:pt x="973" y="4550"/>
                    <a:pt x="821" y="3760"/>
                  </a:cubicBezTo>
                  <a:cubicBezTo>
                    <a:pt x="730" y="3243"/>
                    <a:pt x="639" y="2726"/>
                    <a:pt x="578" y="2210"/>
                  </a:cubicBezTo>
                  <a:cubicBezTo>
                    <a:pt x="553" y="1760"/>
                    <a:pt x="405" y="201"/>
                    <a:pt x="1265" y="201"/>
                  </a:cubicBezTo>
                  <a:cubicBezTo>
                    <a:pt x="1451" y="201"/>
                    <a:pt x="1684" y="274"/>
                    <a:pt x="1976" y="447"/>
                  </a:cubicBezTo>
                  <a:cubicBezTo>
                    <a:pt x="2000" y="461"/>
                    <a:pt x="2022" y="467"/>
                    <a:pt x="2043" y="467"/>
                  </a:cubicBezTo>
                  <a:cubicBezTo>
                    <a:pt x="2159" y="467"/>
                    <a:pt x="2226" y="281"/>
                    <a:pt x="2098" y="204"/>
                  </a:cubicBezTo>
                  <a:cubicBezTo>
                    <a:pt x="1863" y="65"/>
                    <a:pt x="1631" y="0"/>
                    <a:pt x="14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5896275" y="2830725"/>
              <a:ext cx="112925" cy="74275"/>
            </a:xfrm>
            <a:custGeom>
              <a:avLst/>
              <a:gdLst/>
              <a:ahLst/>
              <a:cxnLst/>
              <a:rect l="l" t="t" r="r" b="b"/>
              <a:pathLst>
                <a:path w="4517" h="2971" extrusionOk="0">
                  <a:moveTo>
                    <a:pt x="2730" y="1"/>
                  </a:moveTo>
                  <a:cubicBezTo>
                    <a:pt x="2383" y="1"/>
                    <a:pt x="2022" y="98"/>
                    <a:pt x="1642" y="311"/>
                  </a:cubicBezTo>
                  <a:cubicBezTo>
                    <a:pt x="517" y="919"/>
                    <a:pt x="0" y="1618"/>
                    <a:pt x="61" y="2925"/>
                  </a:cubicBezTo>
                  <a:cubicBezTo>
                    <a:pt x="61" y="2955"/>
                    <a:pt x="84" y="2970"/>
                    <a:pt x="107" y="2970"/>
                  </a:cubicBezTo>
                  <a:cubicBezTo>
                    <a:pt x="130" y="2970"/>
                    <a:pt x="152" y="2955"/>
                    <a:pt x="152" y="2925"/>
                  </a:cubicBezTo>
                  <a:cubicBezTo>
                    <a:pt x="183" y="1800"/>
                    <a:pt x="639" y="1101"/>
                    <a:pt x="1611" y="554"/>
                  </a:cubicBezTo>
                  <a:cubicBezTo>
                    <a:pt x="1994" y="352"/>
                    <a:pt x="2329" y="265"/>
                    <a:pt x="2640" y="265"/>
                  </a:cubicBezTo>
                  <a:cubicBezTo>
                    <a:pt x="3217" y="265"/>
                    <a:pt x="3713" y="564"/>
                    <a:pt x="4286" y="979"/>
                  </a:cubicBezTo>
                  <a:cubicBezTo>
                    <a:pt x="4303" y="988"/>
                    <a:pt x="4320" y="991"/>
                    <a:pt x="4336" y="991"/>
                  </a:cubicBezTo>
                  <a:cubicBezTo>
                    <a:pt x="4437" y="991"/>
                    <a:pt x="4517" y="845"/>
                    <a:pt x="4438" y="767"/>
                  </a:cubicBezTo>
                  <a:cubicBezTo>
                    <a:pt x="3881" y="287"/>
                    <a:pt x="3325" y="1"/>
                    <a:pt x="2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6183800" y="2814000"/>
              <a:ext cx="93975" cy="73575"/>
            </a:xfrm>
            <a:custGeom>
              <a:avLst/>
              <a:gdLst/>
              <a:ahLst/>
              <a:cxnLst/>
              <a:rect l="l" t="t" r="r" b="b"/>
              <a:pathLst>
                <a:path w="3759" h="2943" extrusionOk="0">
                  <a:moveTo>
                    <a:pt x="1124" y="1"/>
                  </a:moveTo>
                  <a:cubicBezTo>
                    <a:pt x="493" y="1"/>
                    <a:pt x="177" y="475"/>
                    <a:pt x="19" y="1132"/>
                  </a:cubicBezTo>
                  <a:cubicBezTo>
                    <a:pt x="1" y="1205"/>
                    <a:pt x="49" y="1245"/>
                    <a:pt x="97" y="1245"/>
                  </a:cubicBezTo>
                  <a:cubicBezTo>
                    <a:pt x="128" y="1245"/>
                    <a:pt x="159" y="1228"/>
                    <a:pt x="171" y="1192"/>
                  </a:cubicBezTo>
                  <a:cubicBezTo>
                    <a:pt x="232" y="1010"/>
                    <a:pt x="293" y="676"/>
                    <a:pt x="415" y="554"/>
                  </a:cubicBezTo>
                  <a:lnTo>
                    <a:pt x="1114" y="220"/>
                  </a:lnTo>
                  <a:cubicBezTo>
                    <a:pt x="1141" y="217"/>
                    <a:pt x="1168" y="215"/>
                    <a:pt x="1195" y="215"/>
                  </a:cubicBezTo>
                  <a:cubicBezTo>
                    <a:pt x="1429" y="215"/>
                    <a:pt x="1612" y="335"/>
                    <a:pt x="1722" y="554"/>
                  </a:cubicBezTo>
                  <a:cubicBezTo>
                    <a:pt x="2117" y="980"/>
                    <a:pt x="1965" y="1436"/>
                    <a:pt x="1965" y="2013"/>
                  </a:cubicBezTo>
                  <a:cubicBezTo>
                    <a:pt x="1965" y="2094"/>
                    <a:pt x="2032" y="2162"/>
                    <a:pt x="2104" y="2162"/>
                  </a:cubicBezTo>
                  <a:cubicBezTo>
                    <a:pt x="2140" y="2162"/>
                    <a:pt x="2177" y="2145"/>
                    <a:pt x="2208" y="2104"/>
                  </a:cubicBezTo>
                  <a:cubicBezTo>
                    <a:pt x="2345" y="1948"/>
                    <a:pt x="2633" y="1703"/>
                    <a:pt x="2886" y="1703"/>
                  </a:cubicBezTo>
                  <a:cubicBezTo>
                    <a:pt x="3026" y="1703"/>
                    <a:pt x="3155" y="1777"/>
                    <a:pt x="3241" y="1983"/>
                  </a:cubicBezTo>
                  <a:cubicBezTo>
                    <a:pt x="3333" y="2195"/>
                    <a:pt x="3181" y="2591"/>
                    <a:pt x="3089" y="2773"/>
                  </a:cubicBezTo>
                  <a:cubicBezTo>
                    <a:pt x="3070" y="2870"/>
                    <a:pt x="3162" y="2942"/>
                    <a:pt x="3247" y="2942"/>
                  </a:cubicBezTo>
                  <a:cubicBezTo>
                    <a:pt x="3295" y="2942"/>
                    <a:pt x="3341" y="2919"/>
                    <a:pt x="3363" y="2864"/>
                  </a:cubicBezTo>
                  <a:cubicBezTo>
                    <a:pt x="3545" y="2530"/>
                    <a:pt x="3758" y="1770"/>
                    <a:pt x="3363" y="1436"/>
                  </a:cubicBezTo>
                  <a:cubicBezTo>
                    <a:pt x="3271" y="1365"/>
                    <a:pt x="3163" y="1335"/>
                    <a:pt x="3047" y="1335"/>
                  </a:cubicBezTo>
                  <a:cubicBezTo>
                    <a:pt x="2789" y="1335"/>
                    <a:pt x="2493" y="1484"/>
                    <a:pt x="2265" y="1652"/>
                  </a:cubicBezTo>
                  <a:lnTo>
                    <a:pt x="2265" y="1652"/>
                  </a:lnTo>
                  <a:cubicBezTo>
                    <a:pt x="2267" y="959"/>
                    <a:pt x="2273" y="192"/>
                    <a:pt x="1448" y="37"/>
                  </a:cubicBezTo>
                  <a:cubicBezTo>
                    <a:pt x="1332" y="12"/>
                    <a:pt x="1224" y="1"/>
                    <a:pt x="11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6257475" y="2877900"/>
              <a:ext cx="21800" cy="32025"/>
            </a:xfrm>
            <a:custGeom>
              <a:avLst/>
              <a:gdLst/>
              <a:ahLst/>
              <a:cxnLst/>
              <a:rect l="l" t="t" r="r" b="b"/>
              <a:pathLst>
                <a:path w="872" h="1281" extrusionOk="0">
                  <a:moveTo>
                    <a:pt x="370" y="0"/>
                  </a:moveTo>
                  <a:cubicBezTo>
                    <a:pt x="226" y="0"/>
                    <a:pt x="83" y="76"/>
                    <a:pt x="21" y="247"/>
                  </a:cubicBezTo>
                  <a:cubicBezTo>
                    <a:pt x="1" y="307"/>
                    <a:pt x="59" y="353"/>
                    <a:pt x="118" y="353"/>
                  </a:cubicBezTo>
                  <a:cubicBezTo>
                    <a:pt x="150" y="353"/>
                    <a:pt x="182" y="340"/>
                    <a:pt x="203" y="308"/>
                  </a:cubicBezTo>
                  <a:cubicBezTo>
                    <a:pt x="237" y="258"/>
                    <a:pt x="288" y="235"/>
                    <a:pt x="344" y="235"/>
                  </a:cubicBezTo>
                  <a:cubicBezTo>
                    <a:pt x="389" y="235"/>
                    <a:pt x="436" y="250"/>
                    <a:pt x="477" y="278"/>
                  </a:cubicBezTo>
                  <a:cubicBezTo>
                    <a:pt x="568" y="369"/>
                    <a:pt x="598" y="521"/>
                    <a:pt x="568" y="642"/>
                  </a:cubicBezTo>
                  <a:cubicBezTo>
                    <a:pt x="568" y="764"/>
                    <a:pt x="537" y="886"/>
                    <a:pt x="507" y="1007"/>
                  </a:cubicBezTo>
                  <a:cubicBezTo>
                    <a:pt x="477" y="1098"/>
                    <a:pt x="446" y="1159"/>
                    <a:pt x="507" y="1250"/>
                  </a:cubicBezTo>
                  <a:cubicBezTo>
                    <a:pt x="507" y="1281"/>
                    <a:pt x="568" y="1281"/>
                    <a:pt x="598" y="1281"/>
                  </a:cubicBezTo>
                  <a:cubicBezTo>
                    <a:pt x="781" y="1250"/>
                    <a:pt x="811" y="946"/>
                    <a:pt x="841" y="794"/>
                  </a:cubicBezTo>
                  <a:cubicBezTo>
                    <a:pt x="872" y="582"/>
                    <a:pt x="841" y="369"/>
                    <a:pt x="720" y="187"/>
                  </a:cubicBezTo>
                  <a:cubicBezTo>
                    <a:pt x="646" y="68"/>
                    <a:pt x="507" y="0"/>
                    <a:pt x="3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6269650" y="2882875"/>
              <a:ext cx="59775" cy="46050"/>
            </a:xfrm>
            <a:custGeom>
              <a:avLst/>
              <a:gdLst/>
              <a:ahLst/>
              <a:cxnLst/>
              <a:rect l="l" t="t" r="r" b="b"/>
              <a:pathLst>
                <a:path w="2391" h="1842" extrusionOk="0">
                  <a:moveTo>
                    <a:pt x="1331" y="1"/>
                  </a:moveTo>
                  <a:cubicBezTo>
                    <a:pt x="784" y="1"/>
                    <a:pt x="216" y="411"/>
                    <a:pt x="20" y="899"/>
                  </a:cubicBezTo>
                  <a:cubicBezTo>
                    <a:pt x="0" y="959"/>
                    <a:pt x="58" y="1005"/>
                    <a:pt x="117" y="1005"/>
                  </a:cubicBezTo>
                  <a:cubicBezTo>
                    <a:pt x="149" y="1005"/>
                    <a:pt x="181" y="992"/>
                    <a:pt x="202" y="960"/>
                  </a:cubicBezTo>
                  <a:cubicBezTo>
                    <a:pt x="361" y="618"/>
                    <a:pt x="838" y="298"/>
                    <a:pt x="1260" y="298"/>
                  </a:cubicBezTo>
                  <a:cubicBezTo>
                    <a:pt x="1324" y="298"/>
                    <a:pt x="1388" y="306"/>
                    <a:pt x="1449" y="322"/>
                  </a:cubicBezTo>
                  <a:cubicBezTo>
                    <a:pt x="2209" y="504"/>
                    <a:pt x="1692" y="1264"/>
                    <a:pt x="1601" y="1720"/>
                  </a:cubicBezTo>
                  <a:cubicBezTo>
                    <a:pt x="1601" y="1801"/>
                    <a:pt x="1641" y="1842"/>
                    <a:pt x="1695" y="1842"/>
                  </a:cubicBezTo>
                  <a:cubicBezTo>
                    <a:pt x="1722" y="1842"/>
                    <a:pt x="1753" y="1832"/>
                    <a:pt x="1783" y="1811"/>
                  </a:cubicBezTo>
                  <a:cubicBezTo>
                    <a:pt x="2269" y="1416"/>
                    <a:pt x="2391" y="383"/>
                    <a:pt x="1722" y="79"/>
                  </a:cubicBezTo>
                  <a:cubicBezTo>
                    <a:pt x="1597" y="25"/>
                    <a:pt x="1465" y="1"/>
                    <a:pt x="13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6277425" y="2921300"/>
              <a:ext cx="58850" cy="124075"/>
            </a:xfrm>
            <a:custGeom>
              <a:avLst/>
              <a:gdLst/>
              <a:ahLst/>
              <a:cxnLst/>
              <a:rect l="l" t="t" r="r" b="b"/>
              <a:pathLst>
                <a:path w="2354" h="4963" extrusionOk="0">
                  <a:moveTo>
                    <a:pt x="1746" y="1"/>
                  </a:moveTo>
                  <a:cubicBezTo>
                    <a:pt x="1411" y="92"/>
                    <a:pt x="1533" y="31"/>
                    <a:pt x="1229" y="183"/>
                  </a:cubicBezTo>
                  <a:cubicBezTo>
                    <a:pt x="1146" y="211"/>
                    <a:pt x="1189" y="339"/>
                    <a:pt x="1266" y="339"/>
                  </a:cubicBezTo>
                  <a:cubicBezTo>
                    <a:pt x="1273" y="339"/>
                    <a:pt x="1281" y="338"/>
                    <a:pt x="1290" y="335"/>
                  </a:cubicBezTo>
                  <a:cubicBezTo>
                    <a:pt x="1346" y="317"/>
                    <a:pt x="1396" y="308"/>
                    <a:pt x="1440" y="308"/>
                  </a:cubicBezTo>
                  <a:cubicBezTo>
                    <a:pt x="2194" y="308"/>
                    <a:pt x="1106" y="2895"/>
                    <a:pt x="1077" y="3010"/>
                  </a:cubicBezTo>
                  <a:cubicBezTo>
                    <a:pt x="773" y="3648"/>
                    <a:pt x="347" y="4195"/>
                    <a:pt x="43" y="4834"/>
                  </a:cubicBezTo>
                  <a:cubicBezTo>
                    <a:pt x="0" y="4898"/>
                    <a:pt x="49" y="4963"/>
                    <a:pt x="113" y="4963"/>
                  </a:cubicBezTo>
                  <a:cubicBezTo>
                    <a:pt x="139" y="4963"/>
                    <a:pt x="169" y="4952"/>
                    <a:pt x="195" y="4925"/>
                  </a:cubicBezTo>
                  <a:cubicBezTo>
                    <a:pt x="1259" y="3891"/>
                    <a:pt x="2354" y="1612"/>
                    <a:pt x="1898" y="92"/>
                  </a:cubicBezTo>
                  <a:cubicBezTo>
                    <a:pt x="1898" y="31"/>
                    <a:pt x="1837" y="1"/>
                    <a:pt x="17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5865875" y="3595125"/>
              <a:ext cx="438675" cy="175775"/>
            </a:xfrm>
            <a:custGeom>
              <a:avLst/>
              <a:gdLst/>
              <a:ahLst/>
              <a:cxnLst/>
              <a:rect l="l" t="t" r="r" b="b"/>
              <a:pathLst>
                <a:path w="17547" h="7031" extrusionOk="0">
                  <a:moveTo>
                    <a:pt x="17340" y="0"/>
                  </a:moveTo>
                  <a:cubicBezTo>
                    <a:pt x="17275" y="0"/>
                    <a:pt x="17209" y="30"/>
                    <a:pt x="17174" y="100"/>
                  </a:cubicBezTo>
                  <a:cubicBezTo>
                    <a:pt x="15685" y="3686"/>
                    <a:pt x="12554" y="6544"/>
                    <a:pt x="8511" y="6665"/>
                  </a:cubicBezTo>
                  <a:cubicBezTo>
                    <a:pt x="8434" y="6668"/>
                    <a:pt x="8356" y="6669"/>
                    <a:pt x="8278" y="6669"/>
                  </a:cubicBezTo>
                  <a:cubicBezTo>
                    <a:pt x="4747" y="6669"/>
                    <a:pt x="779" y="4001"/>
                    <a:pt x="244" y="343"/>
                  </a:cubicBezTo>
                  <a:cubicBezTo>
                    <a:pt x="230" y="274"/>
                    <a:pt x="179" y="243"/>
                    <a:pt x="128" y="243"/>
                  </a:cubicBezTo>
                  <a:cubicBezTo>
                    <a:pt x="65" y="243"/>
                    <a:pt x="1" y="290"/>
                    <a:pt x="1" y="373"/>
                  </a:cubicBezTo>
                  <a:cubicBezTo>
                    <a:pt x="61" y="2197"/>
                    <a:pt x="1733" y="4173"/>
                    <a:pt x="3101" y="5267"/>
                  </a:cubicBezTo>
                  <a:cubicBezTo>
                    <a:pt x="4499" y="6361"/>
                    <a:pt x="6384" y="7030"/>
                    <a:pt x="8207" y="7030"/>
                  </a:cubicBezTo>
                  <a:cubicBezTo>
                    <a:pt x="8229" y="7030"/>
                    <a:pt x="8250" y="7030"/>
                    <a:pt x="8272" y="7030"/>
                  </a:cubicBezTo>
                  <a:cubicBezTo>
                    <a:pt x="12557" y="7030"/>
                    <a:pt x="15936" y="4002"/>
                    <a:pt x="17509" y="191"/>
                  </a:cubicBezTo>
                  <a:cubicBezTo>
                    <a:pt x="17546" y="78"/>
                    <a:pt x="17444" y="0"/>
                    <a:pt x="17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6024700" y="3304100"/>
              <a:ext cx="113250" cy="43625"/>
            </a:xfrm>
            <a:custGeom>
              <a:avLst/>
              <a:gdLst/>
              <a:ahLst/>
              <a:cxnLst/>
              <a:rect l="l" t="t" r="r" b="b"/>
              <a:pathLst>
                <a:path w="4530" h="1745" extrusionOk="0">
                  <a:moveTo>
                    <a:pt x="380" y="1"/>
                  </a:moveTo>
                  <a:cubicBezTo>
                    <a:pt x="342" y="1"/>
                    <a:pt x="304" y="23"/>
                    <a:pt x="304" y="69"/>
                  </a:cubicBezTo>
                  <a:cubicBezTo>
                    <a:pt x="213" y="464"/>
                    <a:pt x="0" y="1072"/>
                    <a:pt x="365" y="1406"/>
                  </a:cubicBezTo>
                  <a:cubicBezTo>
                    <a:pt x="628" y="1649"/>
                    <a:pt x="1176" y="1690"/>
                    <a:pt x="1655" y="1690"/>
                  </a:cubicBezTo>
                  <a:cubicBezTo>
                    <a:pt x="1895" y="1690"/>
                    <a:pt x="2118" y="1680"/>
                    <a:pt x="2280" y="1680"/>
                  </a:cubicBezTo>
                  <a:cubicBezTo>
                    <a:pt x="2534" y="1696"/>
                    <a:pt x="2895" y="1745"/>
                    <a:pt x="3243" y="1745"/>
                  </a:cubicBezTo>
                  <a:cubicBezTo>
                    <a:pt x="3562" y="1745"/>
                    <a:pt x="3870" y="1704"/>
                    <a:pt x="4073" y="1558"/>
                  </a:cubicBezTo>
                  <a:cubicBezTo>
                    <a:pt x="4529" y="1224"/>
                    <a:pt x="4408" y="616"/>
                    <a:pt x="4256" y="190"/>
                  </a:cubicBezTo>
                  <a:cubicBezTo>
                    <a:pt x="4230" y="140"/>
                    <a:pt x="4184" y="115"/>
                    <a:pt x="4140" y="115"/>
                  </a:cubicBezTo>
                  <a:cubicBezTo>
                    <a:pt x="4080" y="115"/>
                    <a:pt x="4025" y="163"/>
                    <a:pt x="4043" y="251"/>
                  </a:cubicBezTo>
                  <a:cubicBezTo>
                    <a:pt x="4292" y="1250"/>
                    <a:pt x="3526" y="1401"/>
                    <a:pt x="2805" y="1401"/>
                  </a:cubicBezTo>
                  <a:cubicBezTo>
                    <a:pt x="2560" y="1401"/>
                    <a:pt x="2321" y="1384"/>
                    <a:pt x="2128" y="1376"/>
                  </a:cubicBezTo>
                  <a:cubicBezTo>
                    <a:pt x="1854" y="1376"/>
                    <a:pt x="1550" y="1376"/>
                    <a:pt x="1277" y="1315"/>
                  </a:cubicBezTo>
                  <a:cubicBezTo>
                    <a:pt x="517" y="1194"/>
                    <a:pt x="395" y="738"/>
                    <a:pt x="456" y="69"/>
                  </a:cubicBezTo>
                  <a:cubicBezTo>
                    <a:pt x="456" y="23"/>
                    <a:pt x="418" y="1"/>
                    <a:pt x="3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6009725" y="3431200"/>
              <a:ext cx="145700" cy="15400"/>
            </a:xfrm>
            <a:custGeom>
              <a:avLst/>
              <a:gdLst/>
              <a:ahLst/>
              <a:cxnLst/>
              <a:rect l="l" t="t" r="r" b="b"/>
              <a:pathLst>
                <a:path w="5828" h="616" extrusionOk="0">
                  <a:moveTo>
                    <a:pt x="5615" y="0"/>
                  </a:moveTo>
                  <a:cubicBezTo>
                    <a:pt x="4589" y="166"/>
                    <a:pt x="3607" y="241"/>
                    <a:pt x="2627" y="241"/>
                  </a:cubicBezTo>
                  <a:cubicBezTo>
                    <a:pt x="1807" y="241"/>
                    <a:pt x="988" y="188"/>
                    <a:pt x="143" y="91"/>
                  </a:cubicBezTo>
                  <a:cubicBezTo>
                    <a:pt x="134" y="89"/>
                    <a:pt x="125" y="88"/>
                    <a:pt x="117" y="88"/>
                  </a:cubicBezTo>
                  <a:cubicBezTo>
                    <a:pt x="18" y="88"/>
                    <a:pt x="1" y="246"/>
                    <a:pt x="113" y="274"/>
                  </a:cubicBezTo>
                  <a:cubicBezTo>
                    <a:pt x="1010" y="502"/>
                    <a:pt x="1952" y="616"/>
                    <a:pt x="2894" y="616"/>
                  </a:cubicBezTo>
                  <a:cubicBezTo>
                    <a:pt x="3836" y="616"/>
                    <a:pt x="4779" y="502"/>
                    <a:pt x="5675" y="274"/>
                  </a:cubicBezTo>
                  <a:cubicBezTo>
                    <a:pt x="5827" y="213"/>
                    <a:pt x="5767" y="0"/>
                    <a:pt x="56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5933500" y="3207100"/>
              <a:ext cx="74300" cy="14475"/>
            </a:xfrm>
            <a:custGeom>
              <a:avLst/>
              <a:gdLst/>
              <a:ahLst/>
              <a:cxnLst/>
              <a:rect l="l" t="t" r="r" b="b"/>
              <a:pathLst>
                <a:path w="2972" h="579" extrusionOk="0">
                  <a:moveTo>
                    <a:pt x="885" y="1"/>
                  </a:moveTo>
                  <a:cubicBezTo>
                    <a:pt x="608" y="1"/>
                    <a:pt x="333" y="37"/>
                    <a:pt x="92" y="149"/>
                  </a:cubicBezTo>
                  <a:cubicBezTo>
                    <a:pt x="1" y="180"/>
                    <a:pt x="31" y="332"/>
                    <a:pt x="122" y="362"/>
                  </a:cubicBezTo>
                  <a:cubicBezTo>
                    <a:pt x="292" y="401"/>
                    <a:pt x="467" y="412"/>
                    <a:pt x="642" y="412"/>
                  </a:cubicBezTo>
                  <a:cubicBezTo>
                    <a:pt x="877" y="412"/>
                    <a:pt x="1112" y="393"/>
                    <a:pt x="1338" y="393"/>
                  </a:cubicBezTo>
                  <a:cubicBezTo>
                    <a:pt x="1825" y="393"/>
                    <a:pt x="2311" y="453"/>
                    <a:pt x="2767" y="575"/>
                  </a:cubicBezTo>
                  <a:cubicBezTo>
                    <a:pt x="2778" y="578"/>
                    <a:pt x="2788" y="579"/>
                    <a:pt x="2798" y="579"/>
                  </a:cubicBezTo>
                  <a:cubicBezTo>
                    <a:pt x="2903" y="579"/>
                    <a:pt x="2972" y="445"/>
                    <a:pt x="2888" y="362"/>
                  </a:cubicBezTo>
                  <a:cubicBezTo>
                    <a:pt x="2554" y="89"/>
                    <a:pt x="2037" y="89"/>
                    <a:pt x="1612" y="58"/>
                  </a:cubicBezTo>
                  <a:cubicBezTo>
                    <a:pt x="1383" y="30"/>
                    <a:pt x="1133" y="1"/>
                    <a:pt x="8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5945675" y="3212400"/>
              <a:ext cx="50175" cy="44050"/>
            </a:xfrm>
            <a:custGeom>
              <a:avLst/>
              <a:gdLst/>
              <a:ahLst/>
              <a:cxnLst/>
              <a:rect l="l" t="t" r="r" b="b"/>
              <a:pathLst>
                <a:path w="2007" h="1762" extrusionOk="0">
                  <a:moveTo>
                    <a:pt x="1168" y="1"/>
                  </a:moveTo>
                  <a:cubicBezTo>
                    <a:pt x="1102" y="1"/>
                    <a:pt x="1035" y="30"/>
                    <a:pt x="988" y="96"/>
                  </a:cubicBezTo>
                  <a:lnTo>
                    <a:pt x="988" y="96"/>
                  </a:lnTo>
                  <a:cubicBezTo>
                    <a:pt x="958" y="81"/>
                    <a:pt x="924" y="74"/>
                    <a:pt x="889" y="74"/>
                  </a:cubicBezTo>
                  <a:cubicBezTo>
                    <a:pt x="858" y="74"/>
                    <a:pt x="826" y="80"/>
                    <a:pt x="796" y="91"/>
                  </a:cubicBezTo>
                  <a:lnTo>
                    <a:pt x="796" y="91"/>
                  </a:lnTo>
                  <a:cubicBezTo>
                    <a:pt x="756" y="51"/>
                    <a:pt x="699" y="32"/>
                    <a:pt x="639" y="32"/>
                  </a:cubicBezTo>
                  <a:cubicBezTo>
                    <a:pt x="569" y="32"/>
                    <a:pt x="495" y="60"/>
                    <a:pt x="441" y="112"/>
                  </a:cubicBezTo>
                  <a:lnTo>
                    <a:pt x="441" y="112"/>
                  </a:lnTo>
                  <a:cubicBezTo>
                    <a:pt x="416" y="67"/>
                    <a:pt x="372" y="42"/>
                    <a:pt x="328" y="42"/>
                  </a:cubicBezTo>
                  <a:cubicBezTo>
                    <a:pt x="284" y="42"/>
                    <a:pt x="240" y="67"/>
                    <a:pt x="213" y="120"/>
                  </a:cubicBezTo>
                  <a:lnTo>
                    <a:pt x="213" y="89"/>
                  </a:lnTo>
                  <a:cubicBezTo>
                    <a:pt x="61" y="424"/>
                    <a:pt x="0" y="910"/>
                    <a:pt x="152" y="1214"/>
                  </a:cubicBezTo>
                  <a:cubicBezTo>
                    <a:pt x="274" y="1518"/>
                    <a:pt x="638" y="1761"/>
                    <a:pt x="942" y="1761"/>
                  </a:cubicBezTo>
                  <a:cubicBezTo>
                    <a:pt x="1702" y="1761"/>
                    <a:pt x="2006" y="819"/>
                    <a:pt x="1885" y="211"/>
                  </a:cubicBezTo>
                  <a:cubicBezTo>
                    <a:pt x="1859" y="135"/>
                    <a:pt x="1796" y="101"/>
                    <a:pt x="1730" y="101"/>
                  </a:cubicBezTo>
                  <a:cubicBezTo>
                    <a:pt x="1669" y="101"/>
                    <a:pt x="1605" y="129"/>
                    <a:pt x="1563" y="179"/>
                  </a:cubicBezTo>
                  <a:lnTo>
                    <a:pt x="1563" y="179"/>
                  </a:lnTo>
                  <a:cubicBezTo>
                    <a:pt x="1530" y="157"/>
                    <a:pt x="1489" y="146"/>
                    <a:pt x="1447" y="146"/>
                  </a:cubicBezTo>
                  <a:cubicBezTo>
                    <a:pt x="1426" y="146"/>
                    <a:pt x="1405" y="149"/>
                    <a:pt x="1384" y="154"/>
                  </a:cubicBezTo>
                  <a:lnTo>
                    <a:pt x="1384" y="154"/>
                  </a:lnTo>
                  <a:cubicBezTo>
                    <a:pt x="1350" y="57"/>
                    <a:pt x="1260" y="1"/>
                    <a:pt x="1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5919300" y="3150400"/>
              <a:ext cx="107700" cy="30300"/>
            </a:xfrm>
            <a:custGeom>
              <a:avLst/>
              <a:gdLst/>
              <a:ahLst/>
              <a:cxnLst/>
              <a:rect l="l" t="t" r="r" b="b"/>
              <a:pathLst>
                <a:path w="4308" h="1212" extrusionOk="0">
                  <a:moveTo>
                    <a:pt x="2771" y="0"/>
                  </a:moveTo>
                  <a:cubicBezTo>
                    <a:pt x="2503" y="0"/>
                    <a:pt x="2244" y="16"/>
                    <a:pt x="2028" y="16"/>
                  </a:cubicBezTo>
                  <a:cubicBezTo>
                    <a:pt x="1298" y="47"/>
                    <a:pt x="478" y="107"/>
                    <a:pt x="82" y="806"/>
                  </a:cubicBezTo>
                  <a:cubicBezTo>
                    <a:pt x="1" y="997"/>
                    <a:pt x="138" y="1211"/>
                    <a:pt x="320" y="1211"/>
                  </a:cubicBezTo>
                  <a:cubicBezTo>
                    <a:pt x="342" y="1211"/>
                    <a:pt x="364" y="1208"/>
                    <a:pt x="386" y="1202"/>
                  </a:cubicBezTo>
                  <a:cubicBezTo>
                    <a:pt x="1055" y="1050"/>
                    <a:pt x="1633" y="867"/>
                    <a:pt x="2362" y="867"/>
                  </a:cubicBezTo>
                  <a:cubicBezTo>
                    <a:pt x="2730" y="867"/>
                    <a:pt x="3122" y="953"/>
                    <a:pt x="3499" y="953"/>
                  </a:cubicBezTo>
                  <a:cubicBezTo>
                    <a:pt x="3715" y="953"/>
                    <a:pt x="3926" y="925"/>
                    <a:pt x="4125" y="837"/>
                  </a:cubicBezTo>
                  <a:cubicBezTo>
                    <a:pt x="4247" y="806"/>
                    <a:pt x="4307" y="594"/>
                    <a:pt x="4216" y="503"/>
                  </a:cubicBezTo>
                  <a:cubicBezTo>
                    <a:pt x="3928" y="70"/>
                    <a:pt x="3333" y="0"/>
                    <a:pt x="27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6161675" y="3213200"/>
              <a:ext cx="74300" cy="14475"/>
            </a:xfrm>
            <a:custGeom>
              <a:avLst/>
              <a:gdLst/>
              <a:ahLst/>
              <a:cxnLst/>
              <a:rect l="l" t="t" r="r" b="b"/>
              <a:pathLst>
                <a:path w="2972" h="579" extrusionOk="0">
                  <a:moveTo>
                    <a:pt x="2071" y="0"/>
                  </a:moveTo>
                  <a:cubicBezTo>
                    <a:pt x="1824" y="0"/>
                    <a:pt x="1574" y="29"/>
                    <a:pt x="1330" y="57"/>
                  </a:cubicBezTo>
                  <a:cubicBezTo>
                    <a:pt x="904" y="88"/>
                    <a:pt x="418" y="88"/>
                    <a:pt x="84" y="361"/>
                  </a:cubicBezTo>
                  <a:cubicBezTo>
                    <a:pt x="1" y="444"/>
                    <a:pt x="69" y="578"/>
                    <a:pt x="151" y="578"/>
                  </a:cubicBezTo>
                  <a:cubicBezTo>
                    <a:pt x="159" y="578"/>
                    <a:pt x="167" y="577"/>
                    <a:pt x="175" y="574"/>
                  </a:cubicBezTo>
                  <a:lnTo>
                    <a:pt x="205" y="574"/>
                  </a:lnTo>
                  <a:cubicBezTo>
                    <a:pt x="661" y="453"/>
                    <a:pt x="1148" y="422"/>
                    <a:pt x="1634" y="392"/>
                  </a:cubicBezTo>
                  <a:cubicBezTo>
                    <a:pt x="1860" y="392"/>
                    <a:pt x="2095" y="412"/>
                    <a:pt x="2330" y="412"/>
                  </a:cubicBezTo>
                  <a:cubicBezTo>
                    <a:pt x="2505" y="412"/>
                    <a:pt x="2680" y="400"/>
                    <a:pt x="2850" y="361"/>
                  </a:cubicBezTo>
                  <a:cubicBezTo>
                    <a:pt x="2941" y="361"/>
                    <a:pt x="2971" y="179"/>
                    <a:pt x="2880" y="149"/>
                  </a:cubicBezTo>
                  <a:cubicBezTo>
                    <a:pt x="2623" y="36"/>
                    <a:pt x="2349" y="0"/>
                    <a:pt x="2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6173625" y="3218250"/>
              <a:ext cx="50175" cy="44275"/>
            </a:xfrm>
            <a:custGeom>
              <a:avLst/>
              <a:gdLst/>
              <a:ahLst/>
              <a:cxnLst/>
              <a:rect l="l" t="t" r="r" b="b"/>
              <a:pathLst>
                <a:path w="2007" h="1771" extrusionOk="0">
                  <a:moveTo>
                    <a:pt x="848" y="1"/>
                  </a:moveTo>
                  <a:cubicBezTo>
                    <a:pt x="757" y="1"/>
                    <a:pt x="665" y="51"/>
                    <a:pt x="627" y="135"/>
                  </a:cubicBezTo>
                  <a:lnTo>
                    <a:pt x="627" y="135"/>
                  </a:lnTo>
                  <a:cubicBezTo>
                    <a:pt x="607" y="130"/>
                    <a:pt x="587" y="127"/>
                    <a:pt x="567" y="127"/>
                  </a:cubicBezTo>
                  <a:cubicBezTo>
                    <a:pt x="524" y="127"/>
                    <a:pt x="483" y="139"/>
                    <a:pt x="448" y="163"/>
                  </a:cubicBezTo>
                  <a:lnTo>
                    <a:pt x="448" y="163"/>
                  </a:lnTo>
                  <a:cubicBezTo>
                    <a:pt x="409" y="114"/>
                    <a:pt x="349" y="85"/>
                    <a:pt x="289" y="85"/>
                  </a:cubicBezTo>
                  <a:cubicBezTo>
                    <a:pt x="218" y="85"/>
                    <a:pt x="149" y="126"/>
                    <a:pt x="122" y="220"/>
                  </a:cubicBezTo>
                  <a:cubicBezTo>
                    <a:pt x="1" y="828"/>
                    <a:pt x="305" y="1740"/>
                    <a:pt x="1065" y="1770"/>
                  </a:cubicBezTo>
                  <a:cubicBezTo>
                    <a:pt x="1369" y="1770"/>
                    <a:pt x="1733" y="1497"/>
                    <a:pt x="1855" y="1223"/>
                  </a:cubicBezTo>
                  <a:cubicBezTo>
                    <a:pt x="2007" y="889"/>
                    <a:pt x="1946" y="403"/>
                    <a:pt x="1794" y="99"/>
                  </a:cubicBezTo>
                  <a:cubicBezTo>
                    <a:pt x="1769" y="60"/>
                    <a:pt x="1727" y="44"/>
                    <a:pt x="1685" y="44"/>
                  </a:cubicBezTo>
                  <a:cubicBezTo>
                    <a:pt x="1637" y="44"/>
                    <a:pt x="1587" y="67"/>
                    <a:pt x="1562" y="106"/>
                  </a:cubicBezTo>
                  <a:lnTo>
                    <a:pt x="1562" y="106"/>
                  </a:lnTo>
                  <a:cubicBezTo>
                    <a:pt x="1516" y="50"/>
                    <a:pt x="1444" y="23"/>
                    <a:pt x="1372" y="23"/>
                  </a:cubicBezTo>
                  <a:cubicBezTo>
                    <a:pt x="1307" y="23"/>
                    <a:pt x="1243" y="46"/>
                    <a:pt x="1202" y="92"/>
                  </a:cubicBezTo>
                  <a:lnTo>
                    <a:pt x="1202" y="92"/>
                  </a:lnTo>
                  <a:cubicBezTo>
                    <a:pt x="1171" y="80"/>
                    <a:pt x="1138" y="73"/>
                    <a:pt x="1106" y="73"/>
                  </a:cubicBezTo>
                  <a:cubicBezTo>
                    <a:pt x="1078" y="73"/>
                    <a:pt x="1051" y="78"/>
                    <a:pt x="1027" y="88"/>
                  </a:cubicBezTo>
                  <a:lnTo>
                    <a:pt x="1027" y="88"/>
                  </a:lnTo>
                  <a:cubicBezTo>
                    <a:pt x="982" y="28"/>
                    <a:pt x="915" y="1"/>
                    <a:pt x="8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6142475" y="3156475"/>
              <a:ext cx="107600" cy="30300"/>
            </a:xfrm>
            <a:custGeom>
              <a:avLst/>
              <a:gdLst/>
              <a:ahLst/>
              <a:cxnLst/>
              <a:rect l="l" t="t" r="r" b="b"/>
              <a:pathLst>
                <a:path w="4304" h="1212" extrusionOk="0">
                  <a:moveTo>
                    <a:pt x="1509" y="1"/>
                  </a:moveTo>
                  <a:cubicBezTo>
                    <a:pt x="944" y="1"/>
                    <a:pt x="370" y="70"/>
                    <a:pt x="61" y="503"/>
                  </a:cubicBezTo>
                  <a:cubicBezTo>
                    <a:pt x="1" y="594"/>
                    <a:pt x="61" y="807"/>
                    <a:pt x="183" y="837"/>
                  </a:cubicBezTo>
                  <a:cubicBezTo>
                    <a:pt x="371" y="925"/>
                    <a:pt x="579" y="954"/>
                    <a:pt x="795" y="954"/>
                  </a:cubicBezTo>
                  <a:cubicBezTo>
                    <a:pt x="1174" y="954"/>
                    <a:pt x="1578" y="867"/>
                    <a:pt x="1946" y="867"/>
                  </a:cubicBezTo>
                  <a:cubicBezTo>
                    <a:pt x="2645" y="867"/>
                    <a:pt x="3223" y="1050"/>
                    <a:pt x="3891" y="1202"/>
                  </a:cubicBezTo>
                  <a:cubicBezTo>
                    <a:pt x="3917" y="1208"/>
                    <a:pt x="3942" y="1211"/>
                    <a:pt x="3966" y="1211"/>
                  </a:cubicBezTo>
                  <a:cubicBezTo>
                    <a:pt x="4170" y="1211"/>
                    <a:pt x="4304" y="997"/>
                    <a:pt x="4195" y="807"/>
                  </a:cubicBezTo>
                  <a:cubicBezTo>
                    <a:pt x="3830" y="108"/>
                    <a:pt x="2979" y="47"/>
                    <a:pt x="2280" y="16"/>
                  </a:cubicBezTo>
                  <a:cubicBezTo>
                    <a:pt x="2045" y="16"/>
                    <a:pt x="1778" y="1"/>
                    <a:pt x="15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4481350" y="2883400"/>
              <a:ext cx="958250" cy="1401925"/>
            </a:xfrm>
            <a:custGeom>
              <a:avLst/>
              <a:gdLst/>
              <a:ahLst/>
              <a:cxnLst/>
              <a:rect l="l" t="t" r="r" b="b"/>
              <a:pathLst>
                <a:path w="38330" h="56077" extrusionOk="0">
                  <a:moveTo>
                    <a:pt x="12568" y="0"/>
                  </a:moveTo>
                  <a:cubicBezTo>
                    <a:pt x="12078" y="0"/>
                    <a:pt x="11622" y="131"/>
                    <a:pt x="11186" y="301"/>
                  </a:cubicBezTo>
                  <a:cubicBezTo>
                    <a:pt x="11125" y="240"/>
                    <a:pt x="11065" y="210"/>
                    <a:pt x="11004" y="179"/>
                  </a:cubicBezTo>
                  <a:cubicBezTo>
                    <a:pt x="10791" y="179"/>
                    <a:pt x="10578" y="301"/>
                    <a:pt x="10396" y="392"/>
                  </a:cubicBezTo>
                  <a:cubicBezTo>
                    <a:pt x="10183" y="514"/>
                    <a:pt x="9970" y="605"/>
                    <a:pt x="9727" y="696"/>
                  </a:cubicBezTo>
                  <a:cubicBezTo>
                    <a:pt x="9636" y="726"/>
                    <a:pt x="9575" y="818"/>
                    <a:pt x="9545" y="909"/>
                  </a:cubicBezTo>
                  <a:cubicBezTo>
                    <a:pt x="9211" y="1061"/>
                    <a:pt x="8907" y="1274"/>
                    <a:pt x="8603" y="1547"/>
                  </a:cubicBezTo>
                  <a:cubicBezTo>
                    <a:pt x="8542" y="1608"/>
                    <a:pt x="8451" y="1699"/>
                    <a:pt x="8359" y="1760"/>
                  </a:cubicBezTo>
                  <a:cubicBezTo>
                    <a:pt x="6931" y="2854"/>
                    <a:pt x="5989" y="4313"/>
                    <a:pt x="5016" y="6046"/>
                  </a:cubicBezTo>
                  <a:cubicBezTo>
                    <a:pt x="4955" y="6167"/>
                    <a:pt x="4986" y="6258"/>
                    <a:pt x="5016" y="6350"/>
                  </a:cubicBezTo>
                  <a:cubicBezTo>
                    <a:pt x="5016" y="6350"/>
                    <a:pt x="5016" y="6380"/>
                    <a:pt x="4986" y="6410"/>
                  </a:cubicBezTo>
                  <a:cubicBezTo>
                    <a:pt x="4013" y="7383"/>
                    <a:pt x="3770" y="9328"/>
                    <a:pt x="4286" y="10514"/>
                  </a:cubicBezTo>
                  <a:cubicBezTo>
                    <a:pt x="4334" y="10632"/>
                    <a:pt x="4435" y="10676"/>
                    <a:pt x="4536" y="10676"/>
                  </a:cubicBezTo>
                  <a:cubicBezTo>
                    <a:pt x="4565" y="10676"/>
                    <a:pt x="4593" y="10673"/>
                    <a:pt x="4621" y="10666"/>
                  </a:cubicBezTo>
                  <a:cubicBezTo>
                    <a:pt x="4834" y="11000"/>
                    <a:pt x="5107" y="11304"/>
                    <a:pt x="5441" y="11517"/>
                  </a:cubicBezTo>
                  <a:cubicBezTo>
                    <a:pt x="5563" y="11912"/>
                    <a:pt x="5624" y="12338"/>
                    <a:pt x="5533" y="12793"/>
                  </a:cubicBezTo>
                  <a:cubicBezTo>
                    <a:pt x="5289" y="13888"/>
                    <a:pt x="4469" y="14465"/>
                    <a:pt x="3739" y="15195"/>
                  </a:cubicBezTo>
                  <a:cubicBezTo>
                    <a:pt x="3577" y="15357"/>
                    <a:pt x="3704" y="15665"/>
                    <a:pt x="3906" y="15665"/>
                  </a:cubicBezTo>
                  <a:cubicBezTo>
                    <a:pt x="3931" y="15665"/>
                    <a:pt x="3956" y="15661"/>
                    <a:pt x="3982" y="15651"/>
                  </a:cubicBezTo>
                  <a:cubicBezTo>
                    <a:pt x="4134" y="15590"/>
                    <a:pt x="4286" y="15529"/>
                    <a:pt x="4438" y="15468"/>
                  </a:cubicBezTo>
                  <a:lnTo>
                    <a:pt x="4438" y="15468"/>
                  </a:lnTo>
                  <a:cubicBezTo>
                    <a:pt x="4317" y="15651"/>
                    <a:pt x="4195" y="15833"/>
                    <a:pt x="4074" y="16015"/>
                  </a:cubicBezTo>
                  <a:lnTo>
                    <a:pt x="4013" y="16015"/>
                  </a:lnTo>
                  <a:cubicBezTo>
                    <a:pt x="669" y="17566"/>
                    <a:pt x="2888" y="21608"/>
                    <a:pt x="2888" y="24374"/>
                  </a:cubicBezTo>
                  <a:cubicBezTo>
                    <a:pt x="2706" y="24830"/>
                    <a:pt x="2402" y="25195"/>
                    <a:pt x="2128" y="25681"/>
                  </a:cubicBezTo>
                  <a:cubicBezTo>
                    <a:pt x="1581" y="26623"/>
                    <a:pt x="1642" y="27657"/>
                    <a:pt x="2037" y="28660"/>
                  </a:cubicBezTo>
                  <a:cubicBezTo>
                    <a:pt x="2463" y="29693"/>
                    <a:pt x="3253" y="30636"/>
                    <a:pt x="4226" y="31304"/>
                  </a:cubicBezTo>
                  <a:cubicBezTo>
                    <a:pt x="3557" y="31608"/>
                    <a:pt x="2615" y="32064"/>
                    <a:pt x="2463" y="32095"/>
                  </a:cubicBezTo>
                  <a:cubicBezTo>
                    <a:pt x="1" y="32551"/>
                    <a:pt x="548" y="36198"/>
                    <a:pt x="821" y="37900"/>
                  </a:cubicBezTo>
                  <a:cubicBezTo>
                    <a:pt x="1368" y="41122"/>
                    <a:pt x="2402" y="44587"/>
                    <a:pt x="3709" y="47627"/>
                  </a:cubicBezTo>
                  <a:cubicBezTo>
                    <a:pt x="3678" y="47688"/>
                    <a:pt x="3678" y="47809"/>
                    <a:pt x="3739" y="47870"/>
                  </a:cubicBezTo>
                  <a:cubicBezTo>
                    <a:pt x="3770" y="47900"/>
                    <a:pt x="3830" y="47931"/>
                    <a:pt x="3861" y="47992"/>
                  </a:cubicBezTo>
                  <a:cubicBezTo>
                    <a:pt x="3891" y="48052"/>
                    <a:pt x="3922" y="48113"/>
                    <a:pt x="3952" y="48174"/>
                  </a:cubicBezTo>
                  <a:cubicBezTo>
                    <a:pt x="4013" y="48296"/>
                    <a:pt x="4104" y="48356"/>
                    <a:pt x="4226" y="48356"/>
                  </a:cubicBezTo>
                  <a:cubicBezTo>
                    <a:pt x="5928" y="49998"/>
                    <a:pt x="8420" y="51183"/>
                    <a:pt x="10548" y="52125"/>
                  </a:cubicBezTo>
                  <a:cubicBezTo>
                    <a:pt x="13375" y="53402"/>
                    <a:pt x="16566" y="53706"/>
                    <a:pt x="19606" y="54192"/>
                  </a:cubicBezTo>
                  <a:cubicBezTo>
                    <a:pt x="22524" y="54648"/>
                    <a:pt x="25411" y="55195"/>
                    <a:pt x="28329" y="55590"/>
                  </a:cubicBezTo>
                  <a:cubicBezTo>
                    <a:pt x="31460" y="56016"/>
                    <a:pt x="34652" y="55894"/>
                    <a:pt x="37813" y="56077"/>
                  </a:cubicBezTo>
                  <a:cubicBezTo>
                    <a:pt x="38269" y="56077"/>
                    <a:pt x="38299" y="55378"/>
                    <a:pt x="37904" y="55317"/>
                  </a:cubicBezTo>
                  <a:cubicBezTo>
                    <a:pt x="37904" y="53493"/>
                    <a:pt x="38026" y="51700"/>
                    <a:pt x="37995" y="49876"/>
                  </a:cubicBezTo>
                  <a:cubicBezTo>
                    <a:pt x="37995" y="49876"/>
                    <a:pt x="38026" y="49846"/>
                    <a:pt x="38026" y="49815"/>
                  </a:cubicBezTo>
                  <a:cubicBezTo>
                    <a:pt x="38330" y="47840"/>
                    <a:pt x="38086" y="45651"/>
                    <a:pt x="37661" y="43584"/>
                  </a:cubicBezTo>
                  <a:cubicBezTo>
                    <a:pt x="37570" y="40697"/>
                    <a:pt x="36688" y="36624"/>
                    <a:pt x="33466" y="36016"/>
                  </a:cubicBezTo>
                  <a:lnTo>
                    <a:pt x="33314" y="36016"/>
                  </a:lnTo>
                  <a:cubicBezTo>
                    <a:pt x="31673" y="35134"/>
                    <a:pt x="30032" y="34283"/>
                    <a:pt x="28421" y="33371"/>
                  </a:cubicBezTo>
                  <a:cubicBezTo>
                    <a:pt x="27083" y="32642"/>
                    <a:pt x="25138" y="31487"/>
                    <a:pt x="24104" y="30058"/>
                  </a:cubicBezTo>
                  <a:lnTo>
                    <a:pt x="24104" y="30058"/>
                  </a:lnTo>
                  <a:cubicBezTo>
                    <a:pt x="24236" y="30091"/>
                    <a:pt x="24369" y="30108"/>
                    <a:pt x="24505" y="30108"/>
                  </a:cubicBezTo>
                  <a:cubicBezTo>
                    <a:pt x="24870" y="30108"/>
                    <a:pt x="25247" y="29982"/>
                    <a:pt x="25624" y="29693"/>
                  </a:cubicBezTo>
                  <a:cubicBezTo>
                    <a:pt x="25776" y="29572"/>
                    <a:pt x="25959" y="29389"/>
                    <a:pt x="26111" y="29177"/>
                  </a:cubicBezTo>
                  <a:cubicBezTo>
                    <a:pt x="26163" y="29182"/>
                    <a:pt x="26215" y="29184"/>
                    <a:pt x="26267" y="29184"/>
                  </a:cubicBezTo>
                  <a:cubicBezTo>
                    <a:pt x="26518" y="29184"/>
                    <a:pt x="26765" y="29125"/>
                    <a:pt x="26992" y="29025"/>
                  </a:cubicBezTo>
                  <a:cubicBezTo>
                    <a:pt x="27015" y="29117"/>
                    <a:pt x="27107" y="29209"/>
                    <a:pt x="27204" y="29209"/>
                  </a:cubicBezTo>
                  <a:cubicBezTo>
                    <a:pt x="27235" y="29209"/>
                    <a:pt x="27266" y="29199"/>
                    <a:pt x="27296" y="29177"/>
                  </a:cubicBezTo>
                  <a:cubicBezTo>
                    <a:pt x="27387" y="29146"/>
                    <a:pt x="27448" y="29086"/>
                    <a:pt x="27509" y="29025"/>
                  </a:cubicBezTo>
                  <a:cubicBezTo>
                    <a:pt x="27552" y="29046"/>
                    <a:pt x="27595" y="29068"/>
                    <a:pt x="27648" y="29068"/>
                  </a:cubicBezTo>
                  <a:cubicBezTo>
                    <a:pt x="27671" y="29068"/>
                    <a:pt x="27695" y="29064"/>
                    <a:pt x="27721" y="29055"/>
                  </a:cubicBezTo>
                  <a:cubicBezTo>
                    <a:pt x="28238" y="28751"/>
                    <a:pt x="28755" y="28204"/>
                    <a:pt x="28907" y="27566"/>
                  </a:cubicBezTo>
                  <a:cubicBezTo>
                    <a:pt x="29089" y="27201"/>
                    <a:pt x="29180" y="26775"/>
                    <a:pt x="28998" y="26411"/>
                  </a:cubicBezTo>
                  <a:cubicBezTo>
                    <a:pt x="28998" y="26289"/>
                    <a:pt x="28998" y="26168"/>
                    <a:pt x="28998" y="26046"/>
                  </a:cubicBezTo>
                  <a:cubicBezTo>
                    <a:pt x="29029" y="26076"/>
                    <a:pt x="29059" y="26107"/>
                    <a:pt x="29089" y="26137"/>
                  </a:cubicBezTo>
                  <a:cubicBezTo>
                    <a:pt x="29241" y="26380"/>
                    <a:pt x="29424" y="26593"/>
                    <a:pt x="29728" y="26715"/>
                  </a:cubicBezTo>
                  <a:cubicBezTo>
                    <a:pt x="29825" y="26747"/>
                    <a:pt x="29922" y="26762"/>
                    <a:pt x="30015" y="26762"/>
                  </a:cubicBezTo>
                  <a:cubicBezTo>
                    <a:pt x="30448" y="26762"/>
                    <a:pt x="30824" y="26440"/>
                    <a:pt x="30974" y="26016"/>
                  </a:cubicBezTo>
                  <a:cubicBezTo>
                    <a:pt x="31095" y="25651"/>
                    <a:pt x="31187" y="25195"/>
                    <a:pt x="30974" y="24861"/>
                  </a:cubicBezTo>
                  <a:cubicBezTo>
                    <a:pt x="30913" y="24405"/>
                    <a:pt x="30579" y="24161"/>
                    <a:pt x="30062" y="23918"/>
                  </a:cubicBezTo>
                  <a:cubicBezTo>
                    <a:pt x="29636" y="23736"/>
                    <a:pt x="29302" y="23706"/>
                    <a:pt x="28998" y="23310"/>
                  </a:cubicBezTo>
                  <a:lnTo>
                    <a:pt x="28968" y="23280"/>
                  </a:lnTo>
                  <a:cubicBezTo>
                    <a:pt x="28816" y="22247"/>
                    <a:pt x="28846" y="21426"/>
                    <a:pt x="29180" y="20271"/>
                  </a:cubicBezTo>
                  <a:cubicBezTo>
                    <a:pt x="29393" y="19602"/>
                    <a:pt x="29636" y="18903"/>
                    <a:pt x="29393" y="18174"/>
                  </a:cubicBezTo>
                  <a:cubicBezTo>
                    <a:pt x="29180" y="17535"/>
                    <a:pt x="28755" y="17201"/>
                    <a:pt x="28177" y="16927"/>
                  </a:cubicBezTo>
                  <a:cubicBezTo>
                    <a:pt x="28117" y="16897"/>
                    <a:pt x="28025" y="16867"/>
                    <a:pt x="27965" y="16836"/>
                  </a:cubicBezTo>
                  <a:cubicBezTo>
                    <a:pt x="27965" y="16775"/>
                    <a:pt x="27934" y="16684"/>
                    <a:pt x="27873" y="16623"/>
                  </a:cubicBezTo>
                  <a:cubicBezTo>
                    <a:pt x="27266" y="15803"/>
                    <a:pt x="26658" y="14982"/>
                    <a:pt x="26445" y="13979"/>
                  </a:cubicBezTo>
                  <a:cubicBezTo>
                    <a:pt x="26232" y="13006"/>
                    <a:pt x="26506" y="12064"/>
                    <a:pt x="26688" y="11122"/>
                  </a:cubicBezTo>
                  <a:cubicBezTo>
                    <a:pt x="26779" y="10575"/>
                    <a:pt x="26870" y="10088"/>
                    <a:pt x="26810" y="9602"/>
                  </a:cubicBezTo>
                  <a:cubicBezTo>
                    <a:pt x="26840" y="9541"/>
                    <a:pt x="26840" y="9450"/>
                    <a:pt x="26840" y="9389"/>
                  </a:cubicBezTo>
                  <a:cubicBezTo>
                    <a:pt x="26810" y="9237"/>
                    <a:pt x="26749" y="9085"/>
                    <a:pt x="26658" y="8964"/>
                  </a:cubicBezTo>
                  <a:cubicBezTo>
                    <a:pt x="26688" y="8872"/>
                    <a:pt x="26658" y="8751"/>
                    <a:pt x="26566" y="8690"/>
                  </a:cubicBezTo>
                  <a:cubicBezTo>
                    <a:pt x="26050" y="8447"/>
                    <a:pt x="25594" y="8021"/>
                    <a:pt x="25138" y="7687"/>
                  </a:cubicBezTo>
                  <a:cubicBezTo>
                    <a:pt x="24925" y="7505"/>
                    <a:pt x="24712" y="7353"/>
                    <a:pt x="24469" y="7231"/>
                  </a:cubicBezTo>
                  <a:cubicBezTo>
                    <a:pt x="24104" y="7049"/>
                    <a:pt x="23922" y="6836"/>
                    <a:pt x="23679" y="6502"/>
                  </a:cubicBezTo>
                  <a:cubicBezTo>
                    <a:pt x="23609" y="6409"/>
                    <a:pt x="23522" y="6369"/>
                    <a:pt x="23444" y="6369"/>
                  </a:cubicBezTo>
                  <a:cubicBezTo>
                    <a:pt x="23420" y="6369"/>
                    <a:pt x="23396" y="6373"/>
                    <a:pt x="23375" y="6380"/>
                  </a:cubicBezTo>
                  <a:cubicBezTo>
                    <a:pt x="23679" y="5073"/>
                    <a:pt x="22980" y="3979"/>
                    <a:pt x="21764" y="3249"/>
                  </a:cubicBezTo>
                  <a:cubicBezTo>
                    <a:pt x="20822" y="2702"/>
                    <a:pt x="19879" y="2003"/>
                    <a:pt x="18846" y="1608"/>
                  </a:cubicBezTo>
                  <a:cubicBezTo>
                    <a:pt x="17958" y="1272"/>
                    <a:pt x="17014" y="1201"/>
                    <a:pt x="16073" y="1201"/>
                  </a:cubicBezTo>
                  <a:cubicBezTo>
                    <a:pt x="15821" y="1201"/>
                    <a:pt x="15570" y="1206"/>
                    <a:pt x="15320" y="1213"/>
                  </a:cubicBezTo>
                  <a:cubicBezTo>
                    <a:pt x="14621" y="666"/>
                    <a:pt x="13831" y="179"/>
                    <a:pt x="12949" y="27"/>
                  </a:cubicBezTo>
                  <a:cubicBezTo>
                    <a:pt x="12820" y="9"/>
                    <a:pt x="12693" y="0"/>
                    <a:pt x="12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4529975" y="3571775"/>
              <a:ext cx="824525" cy="1007625"/>
            </a:xfrm>
            <a:custGeom>
              <a:avLst/>
              <a:gdLst/>
              <a:ahLst/>
              <a:cxnLst/>
              <a:rect l="l" t="t" r="r" b="b"/>
              <a:pathLst>
                <a:path w="32981" h="40305" extrusionOk="0">
                  <a:moveTo>
                    <a:pt x="11137" y="12458"/>
                  </a:moveTo>
                  <a:cubicBezTo>
                    <a:pt x="11256" y="12458"/>
                    <a:pt x="11374" y="12470"/>
                    <a:pt x="11491" y="12493"/>
                  </a:cubicBezTo>
                  <a:cubicBezTo>
                    <a:pt x="11946" y="12584"/>
                    <a:pt x="12402" y="12888"/>
                    <a:pt x="12798" y="13162"/>
                  </a:cubicBezTo>
                  <a:cubicBezTo>
                    <a:pt x="12919" y="13253"/>
                    <a:pt x="13071" y="13374"/>
                    <a:pt x="13193" y="13466"/>
                  </a:cubicBezTo>
                  <a:cubicBezTo>
                    <a:pt x="13497" y="13222"/>
                    <a:pt x="13801" y="13040"/>
                    <a:pt x="14165" y="12888"/>
                  </a:cubicBezTo>
                  <a:cubicBezTo>
                    <a:pt x="14453" y="12769"/>
                    <a:pt x="14751" y="12708"/>
                    <a:pt x="15047" y="12708"/>
                  </a:cubicBezTo>
                  <a:cubicBezTo>
                    <a:pt x="15283" y="12708"/>
                    <a:pt x="15517" y="12747"/>
                    <a:pt x="15746" y="12827"/>
                  </a:cubicBezTo>
                  <a:cubicBezTo>
                    <a:pt x="16232" y="13010"/>
                    <a:pt x="16719" y="13283"/>
                    <a:pt x="16992" y="13739"/>
                  </a:cubicBezTo>
                  <a:cubicBezTo>
                    <a:pt x="17296" y="14225"/>
                    <a:pt x="17266" y="14925"/>
                    <a:pt x="17144" y="15441"/>
                  </a:cubicBezTo>
                  <a:cubicBezTo>
                    <a:pt x="17053" y="15867"/>
                    <a:pt x="16840" y="16262"/>
                    <a:pt x="16567" y="16566"/>
                  </a:cubicBezTo>
                  <a:cubicBezTo>
                    <a:pt x="16567" y="16627"/>
                    <a:pt x="16536" y="16657"/>
                    <a:pt x="16506" y="16718"/>
                  </a:cubicBezTo>
                  <a:cubicBezTo>
                    <a:pt x="16263" y="17083"/>
                    <a:pt x="15959" y="17387"/>
                    <a:pt x="15594" y="17691"/>
                  </a:cubicBezTo>
                  <a:cubicBezTo>
                    <a:pt x="15290" y="17903"/>
                    <a:pt x="14956" y="18116"/>
                    <a:pt x="14682" y="18359"/>
                  </a:cubicBezTo>
                  <a:cubicBezTo>
                    <a:pt x="14378" y="18633"/>
                    <a:pt x="14074" y="18967"/>
                    <a:pt x="13709" y="19180"/>
                  </a:cubicBezTo>
                  <a:cubicBezTo>
                    <a:pt x="13557" y="19302"/>
                    <a:pt x="13345" y="19362"/>
                    <a:pt x="13193" y="19484"/>
                  </a:cubicBezTo>
                  <a:cubicBezTo>
                    <a:pt x="13041" y="19605"/>
                    <a:pt x="12889" y="19757"/>
                    <a:pt x="12737" y="19879"/>
                  </a:cubicBezTo>
                  <a:cubicBezTo>
                    <a:pt x="12668" y="19920"/>
                    <a:pt x="12600" y="19937"/>
                    <a:pt x="12531" y="19937"/>
                  </a:cubicBezTo>
                  <a:cubicBezTo>
                    <a:pt x="12448" y="19937"/>
                    <a:pt x="12364" y="19912"/>
                    <a:pt x="12281" y="19879"/>
                  </a:cubicBezTo>
                  <a:cubicBezTo>
                    <a:pt x="12129" y="19849"/>
                    <a:pt x="11977" y="19757"/>
                    <a:pt x="11916" y="19575"/>
                  </a:cubicBezTo>
                  <a:cubicBezTo>
                    <a:pt x="11825" y="19362"/>
                    <a:pt x="11612" y="19180"/>
                    <a:pt x="11460" y="18998"/>
                  </a:cubicBezTo>
                  <a:cubicBezTo>
                    <a:pt x="11308" y="18785"/>
                    <a:pt x="11217" y="18542"/>
                    <a:pt x="11065" y="18329"/>
                  </a:cubicBezTo>
                  <a:cubicBezTo>
                    <a:pt x="10791" y="17812"/>
                    <a:pt x="10457" y="17295"/>
                    <a:pt x="10153" y="16779"/>
                  </a:cubicBezTo>
                  <a:cubicBezTo>
                    <a:pt x="9849" y="16323"/>
                    <a:pt x="9484" y="15867"/>
                    <a:pt x="9363" y="15350"/>
                  </a:cubicBezTo>
                  <a:cubicBezTo>
                    <a:pt x="9272" y="14864"/>
                    <a:pt x="9272" y="14347"/>
                    <a:pt x="9424" y="13861"/>
                  </a:cubicBezTo>
                  <a:cubicBezTo>
                    <a:pt x="9545" y="13405"/>
                    <a:pt x="9758" y="12979"/>
                    <a:pt x="10153" y="12736"/>
                  </a:cubicBezTo>
                  <a:cubicBezTo>
                    <a:pt x="10447" y="12555"/>
                    <a:pt x="10792" y="12458"/>
                    <a:pt x="11137" y="12458"/>
                  </a:cubicBezTo>
                  <a:close/>
                  <a:moveTo>
                    <a:pt x="9211" y="0"/>
                  </a:moveTo>
                  <a:lnTo>
                    <a:pt x="9211" y="0"/>
                  </a:lnTo>
                  <a:cubicBezTo>
                    <a:pt x="9363" y="2432"/>
                    <a:pt x="8573" y="3769"/>
                    <a:pt x="8573" y="3769"/>
                  </a:cubicBezTo>
                  <a:lnTo>
                    <a:pt x="7965" y="3101"/>
                  </a:lnTo>
                  <a:cubicBezTo>
                    <a:pt x="7186" y="3538"/>
                    <a:pt x="6686" y="3670"/>
                    <a:pt x="6365" y="3670"/>
                  </a:cubicBezTo>
                  <a:cubicBezTo>
                    <a:pt x="5883" y="3670"/>
                    <a:pt x="5807" y="3374"/>
                    <a:pt x="5807" y="3374"/>
                  </a:cubicBezTo>
                  <a:cubicBezTo>
                    <a:pt x="5172" y="3663"/>
                    <a:pt x="4649" y="3764"/>
                    <a:pt x="4230" y="3764"/>
                  </a:cubicBezTo>
                  <a:cubicBezTo>
                    <a:pt x="3282" y="3764"/>
                    <a:pt x="2858" y="3253"/>
                    <a:pt x="2858" y="3253"/>
                  </a:cubicBezTo>
                  <a:cubicBezTo>
                    <a:pt x="2341" y="3283"/>
                    <a:pt x="244" y="4499"/>
                    <a:pt x="244" y="4499"/>
                  </a:cubicBezTo>
                  <a:lnTo>
                    <a:pt x="366" y="4590"/>
                  </a:lnTo>
                  <a:cubicBezTo>
                    <a:pt x="366" y="4590"/>
                    <a:pt x="2858" y="8177"/>
                    <a:pt x="3496" y="12979"/>
                  </a:cubicBezTo>
                  <a:cubicBezTo>
                    <a:pt x="3527" y="13405"/>
                    <a:pt x="3223" y="14621"/>
                    <a:pt x="3223" y="14621"/>
                  </a:cubicBezTo>
                  <a:lnTo>
                    <a:pt x="1642" y="17751"/>
                  </a:lnTo>
                  <a:cubicBezTo>
                    <a:pt x="1642" y="17751"/>
                    <a:pt x="1" y="20396"/>
                    <a:pt x="62" y="22979"/>
                  </a:cubicBezTo>
                  <a:cubicBezTo>
                    <a:pt x="123" y="25533"/>
                    <a:pt x="4955" y="40305"/>
                    <a:pt x="4955" y="40305"/>
                  </a:cubicBezTo>
                  <a:lnTo>
                    <a:pt x="26962" y="40183"/>
                  </a:lnTo>
                  <a:lnTo>
                    <a:pt x="27509" y="22979"/>
                  </a:lnTo>
                  <a:cubicBezTo>
                    <a:pt x="27509" y="22979"/>
                    <a:pt x="25138" y="21946"/>
                    <a:pt x="26263" y="17539"/>
                  </a:cubicBezTo>
                  <a:cubicBezTo>
                    <a:pt x="27357" y="13101"/>
                    <a:pt x="32980" y="9271"/>
                    <a:pt x="32980" y="9271"/>
                  </a:cubicBezTo>
                  <a:cubicBezTo>
                    <a:pt x="32464" y="8754"/>
                    <a:pt x="26992" y="5228"/>
                    <a:pt x="24986" y="4803"/>
                  </a:cubicBezTo>
                  <a:cubicBezTo>
                    <a:pt x="23010" y="4377"/>
                    <a:pt x="22159" y="3101"/>
                    <a:pt x="22159" y="3101"/>
                  </a:cubicBezTo>
                  <a:cubicBezTo>
                    <a:pt x="21764" y="3306"/>
                    <a:pt x="21402" y="3382"/>
                    <a:pt x="21082" y="3382"/>
                  </a:cubicBezTo>
                  <a:cubicBezTo>
                    <a:pt x="20172" y="3382"/>
                    <a:pt x="19606" y="2766"/>
                    <a:pt x="19606" y="2766"/>
                  </a:cubicBezTo>
                  <a:cubicBezTo>
                    <a:pt x="17995" y="2736"/>
                    <a:pt x="18117" y="122"/>
                    <a:pt x="18117" y="122"/>
                  </a:cubicBezTo>
                  <a:lnTo>
                    <a:pt x="18117" y="122"/>
                  </a:lnTo>
                  <a:cubicBezTo>
                    <a:pt x="16817" y="351"/>
                    <a:pt x="15492" y="431"/>
                    <a:pt x="14275" y="431"/>
                  </a:cubicBezTo>
                  <a:cubicBezTo>
                    <a:pt x="11452" y="431"/>
                    <a:pt x="9211" y="0"/>
                    <a:pt x="92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4908400" y="3272375"/>
              <a:ext cx="94275" cy="94250"/>
            </a:xfrm>
            <a:custGeom>
              <a:avLst/>
              <a:gdLst/>
              <a:ahLst/>
              <a:cxnLst/>
              <a:rect l="l" t="t" r="r" b="b"/>
              <a:pathLst>
                <a:path w="3771" h="3770" extrusionOk="0">
                  <a:moveTo>
                    <a:pt x="1886" y="0"/>
                  </a:moveTo>
                  <a:cubicBezTo>
                    <a:pt x="852" y="0"/>
                    <a:pt x="1" y="852"/>
                    <a:pt x="1" y="1885"/>
                  </a:cubicBezTo>
                  <a:cubicBezTo>
                    <a:pt x="1" y="2918"/>
                    <a:pt x="852" y="3770"/>
                    <a:pt x="1886" y="3770"/>
                  </a:cubicBezTo>
                  <a:cubicBezTo>
                    <a:pt x="2949" y="3770"/>
                    <a:pt x="3770" y="2918"/>
                    <a:pt x="3770" y="1885"/>
                  </a:cubicBezTo>
                  <a:cubicBezTo>
                    <a:pt x="3770" y="852"/>
                    <a:pt x="2949" y="0"/>
                    <a:pt x="18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4662200" y="3272375"/>
              <a:ext cx="94250" cy="94250"/>
            </a:xfrm>
            <a:custGeom>
              <a:avLst/>
              <a:gdLst/>
              <a:ahLst/>
              <a:cxnLst/>
              <a:rect l="l" t="t" r="r" b="b"/>
              <a:pathLst>
                <a:path w="3770" h="3770" extrusionOk="0">
                  <a:moveTo>
                    <a:pt x="1885" y="0"/>
                  </a:moveTo>
                  <a:cubicBezTo>
                    <a:pt x="852" y="0"/>
                    <a:pt x="1" y="852"/>
                    <a:pt x="1" y="1885"/>
                  </a:cubicBezTo>
                  <a:cubicBezTo>
                    <a:pt x="1" y="2918"/>
                    <a:pt x="852" y="3770"/>
                    <a:pt x="1885" y="3770"/>
                  </a:cubicBezTo>
                  <a:cubicBezTo>
                    <a:pt x="2919" y="3770"/>
                    <a:pt x="3770" y="2918"/>
                    <a:pt x="3770" y="1885"/>
                  </a:cubicBezTo>
                  <a:cubicBezTo>
                    <a:pt x="3770" y="852"/>
                    <a:pt x="2919" y="0"/>
                    <a:pt x="18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4829375" y="3270025"/>
              <a:ext cx="209000" cy="268325"/>
            </a:xfrm>
            <a:custGeom>
              <a:avLst/>
              <a:gdLst/>
              <a:ahLst/>
              <a:cxnLst/>
              <a:rect l="l" t="t" r="r" b="b"/>
              <a:pathLst>
                <a:path w="8360" h="10733" extrusionOk="0">
                  <a:moveTo>
                    <a:pt x="8278" y="1"/>
                  </a:moveTo>
                  <a:cubicBezTo>
                    <a:pt x="8256" y="1"/>
                    <a:pt x="8238" y="10"/>
                    <a:pt x="8238" y="34"/>
                  </a:cubicBezTo>
                  <a:cubicBezTo>
                    <a:pt x="7843" y="2283"/>
                    <a:pt x="7782" y="4958"/>
                    <a:pt x="6627" y="6964"/>
                  </a:cubicBezTo>
                  <a:cubicBezTo>
                    <a:pt x="5320" y="9152"/>
                    <a:pt x="2645" y="10338"/>
                    <a:pt x="183" y="10459"/>
                  </a:cubicBezTo>
                  <a:cubicBezTo>
                    <a:pt x="1" y="10459"/>
                    <a:pt x="1" y="10733"/>
                    <a:pt x="183" y="10733"/>
                  </a:cubicBezTo>
                  <a:cubicBezTo>
                    <a:pt x="2524" y="10611"/>
                    <a:pt x="4895" y="9608"/>
                    <a:pt x="6414" y="7785"/>
                  </a:cubicBezTo>
                  <a:cubicBezTo>
                    <a:pt x="8086" y="5809"/>
                    <a:pt x="8268" y="2557"/>
                    <a:pt x="8360" y="64"/>
                  </a:cubicBezTo>
                  <a:cubicBezTo>
                    <a:pt x="8360" y="27"/>
                    <a:pt x="8313" y="1"/>
                    <a:pt x="8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4637900" y="3155625"/>
              <a:ext cx="202150" cy="384250"/>
            </a:xfrm>
            <a:custGeom>
              <a:avLst/>
              <a:gdLst/>
              <a:ahLst/>
              <a:cxnLst/>
              <a:rect l="l" t="t" r="r" b="b"/>
              <a:pathLst>
                <a:path w="8086" h="15370" extrusionOk="0">
                  <a:moveTo>
                    <a:pt x="185" y="1"/>
                  </a:moveTo>
                  <a:cubicBezTo>
                    <a:pt x="146" y="1"/>
                    <a:pt x="105" y="24"/>
                    <a:pt x="91" y="81"/>
                  </a:cubicBezTo>
                  <a:cubicBezTo>
                    <a:pt x="0" y="5643"/>
                    <a:pt x="213" y="15035"/>
                    <a:pt x="7842" y="15370"/>
                  </a:cubicBezTo>
                  <a:cubicBezTo>
                    <a:pt x="8085" y="15370"/>
                    <a:pt x="8085" y="15005"/>
                    <a:pt x="7842" y="14975"/>
                  </a:cubicBezTo>
                  <a:cubicBezTo>
                    <a:pt x="365" y="14519"/>
                    <a:pt x="669" y="5491"/>
                    <a:pt x="274" y="81"/>
                  </a:cubicBezTo>
                  <a:cubicBezTo>
                    <a:pt x="274" y="32"/>
                    <a:pt x="230" y="1"/>
                    <a:pt x="1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5045250" y="3153075"/>
              <a:ext cx="60750" cy="57175"/>
            </a:xfrm>
            <a:custGeom>
              <a:avLst/>
              <a:gdLst/>
              <a:ahLst/>
              <a:cxnLst/>
              <a:rect l="l" t="t" r="r" b="b"/>
              <a:pathLst>
                <a:path w="2430" h="2287" extrusionOk="0">
                  <a:moveTo>
                    <a:pt x="980" y="155"/>
                  </a:moveTo>
                  <a:cubicBezTo>
                    <a:pt x="998" y="182"/>
                    <a:pt x="1026" y="204"/>
                    <a:pt x="1062" y="213"/>
                  </a:cubicBezTo>
                  <a:cubicBezTo>
                    <a:pt x="1548" y="244"/>
                    <a:pt x="2065" y="365"/>
                    <a:pt x="2096" y="973"/>
                  </a:cubicBezTo>
                  <a:cubicBezTo>
                    <a:pt x="2126" y="1520"/>
                    <a:pt x="1822" y="1885"/>
                    <a:pt x="1275" y="1976"/>
                  </a:cubicBezTo>
                  <a:cubicBezTo>
                    <a:pt x="1213" y="1984"/>
                    <a:pt x="1150" y="1989"/>
                    <a:pt x="1088" y="1989"/>
                  </a:cubicBezTo>
                  <a:cubicBezTo>
                    <a:pt x="694" y="1989"/>
                    <a:pt x="320" y="1815"/>
                    <a:pt x="241" y="1368"/>
                  </a:cubicBezTo>
                  <a:cubicBezTo>
                    <a:pt x="121" y="827"/>
                    <a:pt x="358" y="227"/>
                    <a:pt x="980" y="155"/>
                  </a:cubicBezTo>
                  <a:close/>
                  <a:moveTo>
                    <a:pt x="1062" y="0"/>
                  </a:moveTo>
                  <a:cubicBezTo>
                    <a:pt x="1005" y="0"/>
                    <a:pt x="973" y="26"/>
                    <a:pt x="963" y="60"/>
                  </a:cubicBezTo>
                  <a:lnTo>
                    <a:pt x="963" y="60"/>
                  </a:lnTo>
                  <a:cubicBezTo>
                    <a:pt x="959" y="60"/>
                    <a:pt x="955" y="60"/>
                    <a:pt x="952" y="60"/>
                  </a:cubicBezTo>
                  <a:cubicBezTo>
                    <a:pt x="289" y="60"/>
                    <a:pt x="29" y="654"/>
                    <a:pt x="29" y="1277"/>
                  </a:cubicBezTo>
                  <a:cubicBezTo>
                    <a:pt x="0" y="1901"/>
                    <a:pt x="527" y="2286"/>
                    <a:pt x="1116" y="2286"/>
                  </a:cubicBezTo>
                  <a:cubicBezTo>
                    <a:pt x="1158" y="2286"/>
                    <a:pt x="1201" y="2284"/>
                    <a:pt x="1244" y="2280"/>
                  </a:cubicBezTo>
                  <a:cubicBezTo>
                    <a:pt x="1944" y="2219"/>
                    <a:pt x="2430" y="1733"/>
                    <a:pt x="2399" y="1003"/>
                  </a:cubicBezTo>
                  <a:cubicBezTo>
                    <a:pt x="2369" y="274"/>
                    <a:pt x="1731" y="31"/>
                    <a:pt x="10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5080150" y="3114450"/>
              <a:ext cx="20550" cy="39150"/>
            </a:xfrm>
            <a:custGeom>
              <a:avLst/>
              <a:gdLst/>
              <a:ahLst/>
              <a:cxnLst/>
              <a:rect l="l" t="t" r="r" b="b"/>
              <a:pathLst>
                <a:path w="822" h="1566" extrusionOk="0">
                  <a:moveTo>
                    <a:pt x="738" y="0"/>
                  </a:moveTo>
                  <a:cubicBezTo>
                    <a:pt x="723" y="0"/>
                    <a:pt x="708" y="8"/>
                    <a:pt x="700" y="26"/>
                  </a:cubicBezTo>
                  <a:cubicBezTo>
                    <a:pt x="304" y="360"/>
                    <a:pt x="0" y="998"/>
                    <a:pt x="0" y="1515"/>
                  </a:cubicBezTo>
                  <a:cubicBezTo>
                    <a:pt x="0" y="1551"/>
                    <a:pt x="21" y="1565"/>
                    <a:pt x="45" y="1565"/>
                  </a:cubicBezTo>
                  <a:cubicBezTo>
                    <a:pt x="61" y="1565"/>
                    <a:pt x="79" y="1558"/>
                    <a:pt x="92" y="1545"/>
                  </a:cubicBezTo>
                  <a:cubicBezTo>
                    <a:pt x="213" y="1272"/>
                    <a:pt x="304" y="998"/>
                    <a:pt x="456" y="725"/>
                  </a:cubicBezTo>
                  <a:cubicBezTo>
                    <a:pt x="578" y="512"/>
                    <a:pt x="730" y="330"/>
                    <a:pt x="821" y="86"/>
                  </a:cubicBezTo>
                  <a:cubicBezTo>
                    <a:pt x="821" y="43"/>
                    <a:pt x="77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5083450" y="3121925"/>
              <a:ext cx="26350" cy="30775"/>
            </a:xfrm>
            <a:custGeom>
              <a:avLst/>
              <a:gdLst/>
              <a:ahLst/>
              <a:cxnLst/>
              <a:rect l="l" t="t" r="r" b="b"/>
              <a:pathLst>
                <a:path w="1054" h="1231" extrusionOk="0">
                  <a:moveTo>
                    <a:pt x="963" y="0"/>
                  </a:moveTo>
                  <a:cubicBezTo>
                    <a:pt x="537" y="243"/>
                    <a:pt x="264" y="730"/>
                    <a:pt x="20" y="1125"/>
                  </a:cubicBezTo>
                  <a:cubicBezTo>
                    <a:pt x="1" y="1184"/>
                    <a:pt x="45" y="1231"/>
                    <a:pt x="87" y="1231"/>
                  </a:cubicBezTo>
                  <a:cubicBezTo>
                    <a:pt x="110" y="1231"/>
                    <a:pt x="131" y="1217"/>
                    <a:pt x="142" y="1186"/>
                  </a:cubicBezTo>
                  <a:cubicBezTo>
                    <a:pt x="294" y="973"/>
                    <a:pt x="446" y="790"/>
                    <a:pt x="598" y="578"/>
                  </a:cubicBezTo>
                  <a:cubicBezTo>
                    <a:pt x="720" y="426"/>
                    <a:pt x="902" y="274"/>
                    <a:pt x="1023" y="91"/>
                  </a:cubicBezTo>
                  <a:cubicBezTo>
                    <a:pt x="1054" y="31"/>
                    <a:pt x="993" y="0"/>
                    <a:pt x="9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5089375" y="3124950"/>
              <a:ext cx="34875" cy="28300"/>
            </a:xfrm>
            <a:custGeom>
              <a:avLst/>
              <a:gdLst/>
              <a:ahLst/>
              <a:cxnLst/>
              <a:rect l="l" t="t" r="r" b="b"/>
              <a:pathLst>
                <a:path w="1395" h="1132" extrusionOk="0">
                  <a:moveTo>
                    <a:pt x="1303" y="1"/>
                  </a:moveTo>
                  <a:cubicBezTo>
                    <a:pt x="1030" y="92"/>
                    <a:pt x="817" y="244"/>
                    <a:pt x="634" y="426"/>
                  </a:cubicBezTo>
                  <a:cubicBezTo>
                    <a:pt x="391" y="578"/>
                    <a:pt x="179" y="791"/>
                    <a:pt x="27" y="1004"/>
                  </a:cubicBezTo>
                  <a:cubicBezTo>
                    <a:pt x="0" y="1056"/>
                    <a:pt x="65" y="1131"/>
                    <a:pt x="122" y="1131"/>
                  </a:cubicBezTo>
                  <a:cubicBezTo>
                    <a:pt x="131" y="1131"/>
                    <a:pt x="140" y="1130"/>
                    <a:pt x="148" y="1125"/>
                  </a:cubicBezTo>
                  <a:cubicBezTo>
                    <a:pt x="331" y="973"/>
                    <a:pt x="513" y="791"/>
                    <a:pt x="726" y="639"/>
                  </a:cubicBezTo>
                  <a:cubicBezTo>
                    <a:pt x="938" y="457"/>
                    <a:pt x="1182" y="305"/>
                    <a:pt x="1364" y="122"/>
                  </a:cubicBezTo>
                  <a:cubicBezTo>
                    <a:pt x="1394" y="92"/>
                    <a:pt x="1364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5095025" y="3137875"/>
              <a:ext cx="40625" cy="19425"/>
            </a:xfrm>
            <a:custGeom>
              <a:avLst/>
              <a:gdLst/>
              <a:ahLst/>
              <a:cxnLst/>
              <a:rect l="l" t="t" r="r" b="b"/>
              <a:pathLst>
                <a:path w="1625" h="777" extrusionOk="0">
                  <a:moveTo>
                    <a:pt x="1533" y="0"/>
                  </a:moveTo>
                  <a:cubicBezTo>
                    <a:pt x="1260" y="31"/>
                    <a:pt x="956" y="152"/>
                    <a:pt x="712" y="274"/>
                  </a:cubicBezTo>
                  <a:cubicBezTo>
                    <a:pt x="469" y="365"/>
                    <a:pt x="257" y="456"/>
                    <a:pt x="74" y="608"/>
                  </a:cubicBezTo>
                  <a:cubicBezTo>
                    <a:pt x="0" y="683"/>
                    <a:pt x="46" y="777"/>
                    <a:pt x="115" y="777"/>
                  </a:cubicBezTo>
                  <a:cubicBezTo>
                    <a:pt x="131" y="777"/>
                    <a:pt x="148" y="772"/>
                    <a:pt x="165" y="760"/>
                  </a:cubicBezTo>
                  <a:cubicBezTo>
                    <a:pt x="408" y="639"/>
                    <a:pt x="652" y="548"/>
                    <a:pt x="895" y="456"/>
                  </a:cubicBezTo>
                  <a:cubicBezTo>
                    <a:pt x="1138" y="365"/>
                    <a:pt x="1381" y="335"/>
                    <a:pt x="1564" y="183"/>
                  </a:cubicBezTo>
                  <a:cubicBezTo>
                    <a:pt x="1624" y="122"/>
                    <a:pt x="1624" y="0"/>
                    <a:pt x="15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5101625" y="3147525"/>
              <a:ext cx="37825" cy="14800"/>
            </a:xfrm>
            <a:custGeom>
              <a:avLst/>
              <a:gdLst/>
              <a:ahLst/>
              <a:cxnLst/>
              <a:rect l="l" t="t" r="r" b="b"/>
              <a:pathLst>
                <a:path w="1513" h="592" extrusionOk="0">
                  <a:moveTo>
                    <a:pt x="1283" y="0"/>
                  </a:moveTo>
                  <a:cubicBezTo>
                    <a:pt x="882" y="0"/>
                    <a:pt x="410" y="218"/>
                    <a:pt x="84" y="435"/>
                  </a:cubicBezTo>
                  <a:cubicBezTo>
                    <a:pt x="1" y="463"/>
                    <a:pt x="44" y="591"/>
                    <a:pt x="121" y="591"/>
                  </a:cubicBezTo>
                  <a:cubicBezTo>
                    <a:pt x="128" y="591"/>
                    <a:pt x="136" y="590"/>
                    <a:pt x="144" y="587"/>
                  </a:cubicBezTo>
                  <a:cubicBezTo>
                    <a:pt x="357" y="496"/>
                    <a:pt x="600" y="435"/>
                    <a:pt x="813" y="344"/>
                  </a:cubicBezTo>
                  <a:cubicBezTo>
                    <a:pt x="1026" y="283"/>
                    <a:pt x="1269" y="283"/>
                    <a:pt x="1451" y="162"/>
                  </a:cubicBezTo>
                  <a:cubicBezTo>
                    <a:pt x="1512" y="131"/>
                    <a:pt x="1512" y="40"/>
                    <a:pt x="1421" y="10"/>
                  </a:cubicBezTo>
                  <a:cubicBezTo>
                    <a:pt x="1376" y="3"/>
                    <a:pt x="1330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5102950" y="3162075"/>
              <a:ext cx="39525" cy="5450"/>
            </a:xfrm>
            <a:custGeom>
              <a:avLst/>
              <a:gdLst/>
              <a:ahLst/>
              <a:cxnLst/>
              <a:rect l="l" t="t" r="r" b="b"/>
              <a:pathLst>
                <a:path w="1581" h="218" extrusionOk="0">
                  <a:moveTo>
                    <a:pt x="1225" y="0"/>
                  </a:moveTo>
                  <a:cubicBezTo>
                    <a:pt x="1081" y="0"/>
                    <a:pt x="931" y="18"/>
                    <a:pt x="791" y="36"/>
                  </a:cubicBezTo>
                  <a:cubicBezTo>
                    <a:pt x="578" y="36"/>
                    <a:pt x="304" y="66"/>
                    <a:pt x="61" y="127"/>
                  </a:cubicBezTo>
                  <a:cubicBezTo>
                    <a:pt x="0" y="127"/>
                    <a:pt x="31" y="218"/>
                    <a:pt x="91" y="218"/>
                  </a:cubicBezTo>
                  <a:lnTo>
                    <a:pt x="912" y="218"/>
                  </a:lnTo>
                  <a:cubicBezTo>
                    <a:pt x="1125" y="188"/>
                    <a:pt x="1338" y="188"/>
                    <a:pt x="1550" y="96"/>
                  </a:cubicBezTo>
                  <a:cubicBezTo>
                    <a:pt x="1581" y="96"/>
                    <a:pt x="1550" y="36"/>
                    <a:pt x="1520" y="36"/>
                  </a:cubicBezTo>
                  <a:cubicBezTo>
                    <a:pt x="1430" y="10"/>
                    <a:pt x="1329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5110550" y="3172825"/>
              <a:ext cx="41050" cy="6050"/>
            </a:xfrm>
            <a:custGeom>
              <a:avLst/>
              <a:gdLst/>
              <a:ahLst/>
              <a:cxnLst/>
              <a:rect l="l" t="t" r="r" b="b"/>
              <a:pathLst>
                <a:path w="1642" h="242" extrusionOk="0">
                  <a:moveTo>
                    <a:pt x="122" y="1"/>
                  </a:moveTo>
                  <a:cubicBezTo>
                    <a:pt x="31" y="1"/>
                    <a:pt x="0" y="92"/>
                    <a:pt x="91" y="122"/>
                  </a:cubicBezTo>
                  <a:cubicBezTo>
                    <a:pt x="390" y="182"/>
                    <a:pt x="741" y="242"/>
                    <a:pt x="1075" y="242"/>
                  </a:cubicBezTo>
                  <a:cubicBezTo>
                    <a:pt x="1251" y="242"/>
                    <a:pt x="1423" y="225"/>
                    <a:pt x="1581" y="183"/>
                  </a:cubicBezTo>
                  <a:cubicBezTo>
                    <a:pt x="1642" y="183"/>
                    <a:pt x="1642" y="122"/>
                    <a:pt x="1581" y="92"/>
                  </a:cubicBezTo>
                  <a:cubicBezTo>
                    <a:pt x="1094" y="31"/>
                    <a:pt x="608" y="92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5080150" y="3166750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1"/>
                  </a:moveTo>
                  <a:cubicBezTo>
                    <a:pt x="0" y="1"/>
                    <a:pt x="0" y="183"/>
                    <a:pt x="122" y="183"/>
                  </a:cubicBezTo>
                  <a:cubicBezTo>
                    <a:pt x="244" y="183"/>
                    <a:pt x="244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5086975" y="3175875"/>
              <a:ext cx="6125" cy="4575"/>
            </a:xfrm>
            <a:custGeom>
              <a:avLst/>
              <a:gdLst/>
              <a:ahLst/>
              <a:cxnLst/>
              <a:rect l="l" t="t" r="r" b="b"/>
              <a:pathLst>
                <a:path w="245" h="183" extrusionOk="0">
                  <a:moveTo>
                    <a:pt x="123" y="0"/>
                  </a:moveTo>
                  <a:cubicBezTo>
                    <a:pt x="1" y="0"/>
                    <a:pt x="1" y="183"/>
                    <a:pt x="123" y="183"/>
                  </a:cubicBezTo>
                  <a:cubicBezTo>
                    <a:pt x="244" y="183"/>
                    <a:pt x="244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5078625" y="3186500"/>
              <a:ext cx="3075" cy="1550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61" y="1"/>
                  </a:moveTo>
                  <a:cubicBezTo>
                    <a:pt x="1" y="1"/>
                    <a:pt x="1" y="62"/>
                    <a:pt x="61" y="62"/>
                  </a:cubicBezTo>
                  <a:cubicBezTo>
                    <a:pt x="122" y="62"/>
                    <a:pt x="122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5070275" y="3188775"/>
              <a:ext cx="5350" cy="4600"/>
            </a:xfrm>
            <a:custGeom>
              <a:avLst/>
              <a:gdLst/>
              <a:ahLst/>
              <a:cxnLst/>
              <a:rect l="l" t="t" r="r" b="b"/>
              <a:pathLst>
                <a:path w="214" h="184" extrusionOk="0">
                  <a:moveTo>
                    <a:pt x="122" y="1"/>
                  </a:moveTo>
                  <a:cubicBezTo>
                    <a:pt x="0" y="1"/>
                    <a:pt x="0" y="183"/>
                    <a:pt x="122" y="183"/>
                  </a:cubicBezTo>
                  <a:cubicBezTo>
                    <a:pt x="213" y="183"/>
                    <a:pt x="21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5068750" y="3173600"/>
              <a:ext cx="4575" cy="3050"/>
            </a:xfrm>
            <a:custGeom>
              <a:avLst/>
              <a:gdLst/>
              <a:ahLst/>
              <a:cxnLst/>
              <a:rect l="l" t="t" r="r" b="b"/>
              <a:pathLst>
                <a:path w="183" h="122" extrusionOk="0">
                  <a:moveTo>
                    <a:pt x="92" y="0"/>
                  </a:moveTo>
                  <a:cubicBezTo>
                    <a:pt x="0" y="0"/>
                    <a:pt x="0" y="122"/>
                    <a:pt x="92" y="122"/>
                  </a:cubicBezTo>
                  <a:cubicBezTo>
                    <a:pt x="183" y="122"/>
                    <a:pt x="18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5070275" y="3162950"/>
              <a:ext cx="4575" cy="3825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91" y="1"/>
                  </a:moveTo>
                  <a:cubicBezTo>
                    <a:pt x="0" y="1"/>
                    <a:pt x="0" y="153"/>
                    <a:pt x="91" y="153"/>
                  </a:cubicBezTo>
                  <a:cubicBezTo>
                    <a:pt x="183" y="153"/>
                    <a:pt x="183" y="1"/>
                    <a:pt x="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5074825" y="3175100"/>
              <a:ext cx="7625" cy="6125"/>
            </a:xfrm>
            <a:custGeom>
              <a:avLst/>
              <a:gdLst/>
              <a:ahLst/>
              <a:cxnLst/>
              <a:rect l="l" t="t" r="r" b="b"/>
              <a:pathLst>
                <a:path w="305" h="245" extrusionOk="0">
                  <a:moveTo>
                    <a:pt x="153" y="1"/>
                  </a:moveTo>
                  <a:cubicBezTo>
                    <a:pt x="1" y="1"/>
                    <a:pt x="1" y="244"/>
                    <a:pt x="153" y="244"/>
                  </a:cubicBezTo>
                  <a:cubicBezTo>
                    <a:pt x="305" y="244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5086225" y="3165225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22" y="1"/>
                  </a:moveTo>
                  <a:cubicBezTo>
                    <a:pt x="1" y="1"/>
                    <a:pt x="1" y="213"/>
                    <a:pt x="122" y="213"/>
                  </a:cubicBezTo>
                  <a:cubicBezTo>
                    <a:pt x="274" y="213"/>
                    <a:pt x="274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5085475" y="3188775"/>
              <a:ext cx="5325" cy="3825"/>
            </a:xfrm>
            <a:custGeom>
              <a:avLst/>
              <a:gdLst/>
              <a:ahLst/>
              <a:cxnLst/>
              <a:rect l="l" t="t" r="r" b="b"/>
              <a:pathLst>
                <a:path w="213" h="153" extrusionOk="0">
                  <a:moveTo>
                    <a:pt x="122" y="1"/>
                  </a:moveTo>
                  <a:cubicBezTo>
                    <a:pt x="0" y="1"/>
                    <a:pt x="0" y="153"/>
                    <a:pt x="122" y="153"/>
                  </a:cubicBezTo>
                  <a:cubicBezTo>
                    <a:pt x="213" y="153"/>
                    <a:pt x="21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5077100" y="3161425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122" y="1"/>
                  </a:moveTo>
                  <a:cubicBezTo>
                    <a:pt x="1" y="1"/>
                    <a:pt x="1" y="153"/>
                    <a:pt x="122" y="153"/>
                  </a:cubicBezTo>
                  <a:cubicBezTo>
                    <a:pt x="214" y="153"/>
                    <a:pt x="214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5063425" y="3160675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92" y="0"/>
                  </a:moveTo>
                  <a:cubicBezTo>
                    <a:pt x="1" y="0"/>
                    <a:pt x="1" y="152"/>
                    <a:pt x="92" y="152"/>
                  </a:cubicBezTo>
                  <a:cubicBezTo>
                    <a:pt x="213" y="152"/>
                    <a:pt x="21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5056600" y="3172825"/>
              <a:ext cx="6850" cy="5350"/>
            </a:xfrm>
            <a:custGeom>
              <a:avLst/>
              <a:gdLst/>
              <a:ahLst/>
              <a:cxnLst/>
              <a:rect l="l" t="t" r="r" b="b"/>
              <a:pathLst>
                <a:path w="274" h="214" extrusionOk="0">
                  <a:moveTo>
                    <a:pt x="152" y="1"/>
                  </a:moveTo>
                  <a:cubicBezTo>
                    <a:pt x="0" y="1"/>
                    <a:pt x="0" y="213"/>
                    <a:pt x="152" y="213"/>
                  </a:cubicBezTo>
                  <a:cubicBezTo>
                    <a:pt x="274" y="213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5063425" y="3167500"/>
              <a:ext cx="5350" cy="4600"/>
            </a:xfrm>
            <a:custGeom>
              <a:avLst/>
              <a:gdLst/>
              <a:ahLst/>
              <a:cxnLst/>
              <a:rect l="l" t="t" r="r" b="b"/>
              <a:pathLst>
                <a:path w="214" h="184" extrusionOk="0">
                  <a:moveTo>
                    <a:pt x="31" y="1"/>
                  </a:moveTo>
                  <a:cubicBezTo>
                    <a:pt x="31" y="31"/>
                    <a:pt x="31" y="31"/>
                    <a:pt x="31" y="62"/>
                  </a:cubicBezTo>
                  <a:cubicBezTo>
                    <a:pt x="1" y="62"/>
                    <a:pt x="1" y="62"/>
                    <a:pt x="1" y="92"/>
                  </a:cubicBezTo>
                  <a:lnTo>
                    <a:pt x="1" y="122"/>
                  </a:lnTo>
                  <a:cubicBezTo>
                    <a:pt x="1" y="122"/>
                    <a:pt x="31" y="153"/>
                    <a:pt x="31" y="153"/>
                  </a:cubicBezTo>
                  <a:lnTo>
                    <a:pt x="62" y="183"/>
                  </a:lnTo>
                  <a:lnTo>
                    <a:pt x="153" y="183"/>
                  </a:lnTo>
                  <a:cubicBezTo>
                    <a:pt x="153" y="183"/>
                    <a:pt x="183" y="183"/>
                    <a:pt x="183" y="153"/>
                  </a:cubicBezTo>
                  <a:cubicBezTo>
                    <a:pt x="183" y="153"/>
                    <a:pt x="213" y="153"/>
                    <a:pt x="213" y="122"/>
                  </a:cubicBezTo>
                  <a:cubicBezTo>
                    <a:pt x="213" y="122"/>
                    <a:pt x="213" y="92"/>
                    <a:pt x="213" y="92"/>
                  </a:cubicBezTo>
                  <a:lnTo>
                    <a:pt x="213" y="62"/>
                  </a:lnTo>
                  <a:cubicBezTo>
                    <a:pt x="213" y="62"/>
                    <a:pt x="183" y="31"/>
                    <a:pt x="183" y="31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0"/>
            <p:cNvSpPr/>
            <p:nvPr/>
          </p:nvSpPr>
          <p:spPr>
            <a:xfrm>
              <a:off x="5061900" y="3185750"/>
              <a:ext cx="6125" cy="6100"/>
            </a:xfrm>
            <a:custGeom>
              <a:avLst/>
              <a:gdLst/>
              <a:ahLst/>
              <a:cxnLst/>
              <a:rect l="l" t="t" r="r" b="b"/>
              <a:pathLst>
                <a:path w="245" h="244" extrusionOk="0">
                  <a:moveTo>
                    <a:pt x="92" y="0"/>
                  </a:moveTo>
                  <a:cubicBezTo>
                    <a:pt x="62" y="0"/>
                    <a:pt x="62" y="31"/>
                    <a:pt x="62" y="31"/>
                  </a:cubicBezTo>
                  <a:cubicBezTo>
                    <a:pt x="31" y="31"/>
                    <a:pt x="31" y="61"/>
                    <a:pt x="31" y="61"/>
                  </a:cubicBezTo>
                  <a:cubicBezTo>
                    <a:pt x="31" y="92"/>
                    <a:pt x="1" y="92"/>
                    <a:pt x="1" y="122"/>
                  </a:cubicBezTo>
                  <a:lnTo>
                    <a:pt x="1" y="152"/>
                  </a:lnTo>
                  <a:cubicBezTo>
                    <a:pt x="31" y="152"/>
                    <a:pt x="31" y="183"/>
                    <a:pt x="62" y="183"/>
                  </a:cubicBezTo>
                  <a:lnTo>
                    <a:pt x="62" y="213"/>
                  </a:lnTo>
                  <a:cubicBezTo>
                    <a:pt x="62" y="213"/>
                    <a:pt x="123" y="244"/>
                    <a:pt x="123" y="244"/>
                  </a:cubicBezTo>
                  <a:cubicBezTo>
                    <a:pt x="123" y="244"/>
                    <a:pt x="153" y="244"/>
                    <a:pt x="183" y="213"/>
                  </a:cubicBezTo>
                  <a:lnTo>
                    <a:pt x="214" y="213"/>
                  </a:lnTo>
                  <a:cubicBezTo>
                    <a:pt x="214" y="183"/>
                    <a:pt x="244" y="183"/>
                    <a:pt x="244" y="152"/>
                  </a:cubicBezTo>
                  <a:cubicBezTo>
                    <a:pt x="244" y="152"/>
                    <a:pt x="244" y="122"/>
                    <a:pt x="244" y="122"/>
                  </a:cubicBezTo>
                  <a:lnTo>
                    <a:pt x="244" y="92"/>
                  </a:lnTo>
                  <a:cubicBezTo>
                    <a:pt x="244" y="61"/>
                    <a:pt x="214" y="61"/>
                    <a:pt x="214" y="31"/>
                  </a:cubicBezTo>
                  <a:lnTo>
                    <a:pt x="183" y="31"/>
                  </a:lnTo>
                  <a:cubicBezTo>
                    <a:pt x="183" y="31"/>
                    <a:pt x="153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5063425" y="3178150"/>
              <a:ext cx="3825" cy="3825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62" y="0"/>
                  </a:moveTo>
                  <a:cubicBezTo>
                    <a:pt x="31" y="0"/>
                    <a:pt x="31" y="31"/>
                    <a:pt x="31" y="31"/>
                  </a:cubicBezTo>
                  <a:lnTo>
                    <a:pt x="1" y="31"/>
                  </a:lnTo>
                  <a:cubicBezTo>
                    <a:pt x="1" y="61"/>
                    <a:pt x="1" y="61"/>
                    <a:pt x="1" y="61"/>
                  </a:cubicBezTo>
                  <a:lnTo>
                    <a:pt x="1" y="92"/>
                  </a:lnTo>
                  <a:cubicBezTo>
                    <a:pt x="1" y="92"/>
                    <a:pt x="1" y="92"/>
                    <a:pt x="1" y="122"/>
                  </a:cubicBezTo>
                  <a:cubicBezTo>
                    <a:pt x="1" y="122"/>
                    <a:pt x="1" y="152"/>
                    <a:pt x="31" y="152"/>
                  </a:cubicBezTo>
                  <a:lnTo>
                    <a:pt x="122" y="152"/>
                  </a:lnTo>
                  <a:cubicBezTo>
                    <a:pt x="122" y="152"/>
                    <a:pt x="153" y="122"/>
                    <a:pt x="153" y="122"/>
                  </a:cubicBezTo>
                  <a:cubicBezTo>
                    <a:pt x="153" y="122"/>
                    <a:pt x="153" y="92"/>
                    <a:pt x="153" y="92"/>
                  </a:cubicBezTo>
                  <a:lnTo>
                    <a:pt x="153" y="61"/>
                  </a:lnTo>
                  <a:cubicBezTo>
                    <a:pt x="153" y="31"/>
                    <a:pt x="122" y="31"/>
                    <a:pt x="122" y="31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5069500" y="318120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0"/>
                  </a:moveTo>
                  <a:cubicBezTo>
                    <a:pt x="1" y="0"/>
                    <a:pt x="1" y="243"/>
                    <a:pt x="153" y="243"/>
                  </a:cubicBezTo>
                  <a:cubicBezTo>
                    <a:pt x="305" y="243"/>
                    <a:pt x="305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5075600" y="3194100"/>
              <a:ext cx="6100" cy="610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61" y="1"/>
                  </a:moveTo>
                  <a:cubicBezTo>
                    <a:pt x="61" y="31"/>
                    <a:pt x="61" y="31"/>
                    <a:pt x="30" y="31"/>
                  </a:cubicBezTo>
                  <a:cubicBezTo>
                    <a:pt x="30" y="62"/>
                    <a:pt x="0" y="62"/>
                    <a:pt x="0" y="92"/>
                  </a:cubicBezTo>
                  <a:cubicBezTo>
                    <a:pt x="0" y="92"/>
                    <a:pt x="0" y="122"/>
                    <a:pt x="0" y="122"/>
                  </a:cubicBezTo>
                  <a:lnTo>
                    <a:pt x="0" y="153"/>
                  </a:lnTo>
                  <a:cubicBezTo>
                    <a:pt x="0" y="183"/>
                    <a:pt x="30" y="214"/>
                    <a:pt x="30" y="214"/>
                  </a:cubicBezTo>
                  <a:lnTo>
                    <a:pt x="61" y="244"/>
                  </a:lnTo>
                  <a:lnTo>
                    <a:pt x="182" y="244"/>
                  </a:lnTo>
                  <a:cubicBezTo>
                    <a:pt x="182" y="244"/>
                    <a:pt x="213" y="214"/>
                    <a:pt x="213" y="214"/>
                  </a:cubicBezTo>
                  <a:cubicBezTo>
                    <a:pt x="243" y="214"/>
                    <a:pt x="243" y="183"/>
                    <a:pt x="243" y="183"/>
                  </a:cubicBezTo>
                  <a:cubicBezTo>
                    <a:pt x="243" y="153"/>
                    <a:pt x="243" y="153"/>
                    <a:pt x="243" y="122"/>
                  </a:cubicBezTo>
                  <a:lnTo>
                    <a:pt x="243" y="92"/>
                  </a:lnTo>
                  <a:cubicBezTo>
                    <a:pt x="243" y="62"/>
                    <a:pt x="243" y="62"/>
                    <a:pt x="213" y="31"/>
                  </a:cubicBezTo>
                  <a:lnTo>
                    <a:pt x="182" y="31"/>
                  </a:lnTo>
                  <a:cubicBezTo>
                    <a:pt x="182" y="1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5081675" y="3179675"/>
              <a:ext cx="4575" cy="3825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91" y="0"/>
                  </a:moveTo>
                  <a:cubicBezTo>
                    <a:pt x="0" y="0"/>
                    <a:pt x="0" y="152"/>
                    <a:pt x="91" y="152"/>
                  </a:cubicBezTo>
                  <a:cubicBezTo>
                    <a:pt x="183" y="152"/>
                    <a:pt x="183" y="0"/>
                    <a:pt x="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5087750" y="3183475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0"/>
                  </a:moveTo>
                  <a:cubicBezTo>
                    <a:pt x="0" y="0"/>
                    <a:pt x="0" y="183"/>
                    <a:pt x="122" y="183"/>
                  </a:cubicBezTo>
                  <a:cubicBezTo>
                    <a:pt x="244" y="183"/>
                    <a:pt x="244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5061900" y="3195625"/>
              <a:ext cx="7625" cy="5350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53" y="1"/>
                  </a:moveTo>
                  <a:cubicBezTo>
                    <a:pt x="1" y="1"/>
                    <a:pt x="1" y="213"/>
                    <a:pt x="153" y="213"/>
                  </a:cubicBezTo>
                  <a:cubicBezTo>
                    <a:pt x="305" y="213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050500" y="318802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1"/>
                  </a:moveTo>
                  <a:cubicBezTo>
                    <a:pt x="1" y="1"/>
                    <a:pt x="1" y="244"/>
                    <a:pt x="153" y="244"/>
                  </a:cubicBezTo>
                  <a:cubicBezTo>
                    <a:pt x="305" y="244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5052800" y="3179675"/>
              <a:ext cx="6850" cy="6100"/>
            </a:xfrm>
            <a:custGeom>
              <a:avLst/>
              <a:gdLst/>
              <a:ahLst/>
              <a:cxnLst/>
              <a:rect l="l" t="t" r="r" b="b"/>
              <a:pathLst>
                <a:path w="274" h="244" extrusionOk="0">
                  <a:moveTo>
                    <a:pt x="152" y="0"/>
                  </a:moveTo>
                  <a:cubicBezTo>
                    <a:pt x="0" y="0"/>
                    <a:pt x="0" y="243"/>
                    <a:pt x="152" y="243"/>
                  </a:cubicBezTo>
                  <a:cubicBezTo>
                    <a:pt x="274" y="243"/>
                    <a:pt x="274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5048225" y="3173600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122" y="0"/>
                  </a:moveTo>
                  <a:cubicBezTo>
                    <a:pt x="1" y="0"/>
                    <a:pt x="1" y="152"/>
                    <a:pt x="122" y="152"/>
                  </a:cubicBezTo>
                  <a:cubicBezTo>
                    <a:pt x="214" y="152"/>
                    <a:pt x="214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5053550" y="3162950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22" y="1"/>
                  </a:moveTo>
                  <a:cubicBezTo>
                    <a:pt x="1" y="1"/>
                    <a:pt x="1" y="213"/>
                    <a:pt x="122" y="213"/>
                  </a:cubicBezTo>
                  <a:cubicBezTo>
                    <a:pt x="274" y="213"/>
                    <a:pt x="274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5073300" y="3105900"/>
              <a:ext cx="10675" cy="44025"/>
            </a:xfrm>
            <a:custGeom>
              <a:avLst/>
              <a:gdLst/>
              <a:ahLst/>
              <a:cxnLst/>
              <a:rect l="l" t="t" r="r" b="b"/>
              <a:pathLst>
                <a:path w="427" h="1761" extrusionOk="0">
                  <a:moveTo>
                    <a:pt x="365" y="0"/>
                  </a:moveTo>
                  <a:cubicBezTo>
                    <a:pt x="349" y="0"/>
                    <a:pt x="335" y="10"/>
                    <a:pt x="335" y="33"/>
                  </a:cubicBezTo>
                  <a:lnTo>
                    <a:pt x="305" y="33"/>
                  </a:lnTo>
                  <a:cubicBezTo>
                    <a:pt x="122" y="520"/>
                    <a:pt x="1" y="1158"/>
                    <a:pt x="62" y="1675"/>
                  </a:cubicBezTo>
                  <a:cubicBezTo>
                    <a:pt x="62" y="1728"/>
                    <a:pt x="103" y="1760"/>
                    <a:pt x="143" y="1760"/>
                  </a:cubicBezTo>
                  <a:cubicBezTo>
                    <a:pt x="172" y="1760"/>
                    <a:pt x="201" y="1743"/>
                    <a:pt x="214" y="1705"/>
                  </a:cubicBezTo>
                  <a:cubicBezTo>
                    <a:pt x="335" y="1158"/>
                    <a:pt x="305" y="611"/>
                    <a:pt x="426" y="64"/>
                  </a:cubicBezTo>
                  <a:cubicBezTo>
                    <a:pt x="426" y="26"/>
                    <a:pt x="392" y="0"/>
                    <a:pt x="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0"/>
            <p:cNvSpPr/>
            <p:nvPr/>
          </p:nvSpPr>
          <p:spPr>
            <a:xfrm>
              <a:off x="5061900" y="3111925"/>
              <a:ext cx="7625" cy="37450"/>
            </a:xfrm>
            <a:custGeom>
              <a:avLst/>
              <a:gdLst/>
              <a:ahLst/>
              <a:cxnLst/>
              <a:rect l="l" t="t" r="r" b="b"/>
              <a:pathLst>
                <a:path w="305" h="1498" extrusionOk="0">
                  <a:moveTo>
                    <a:pt x="201" y="0"/>
                  </a:moveTo>
                  <a:cubicBezTo>
                    <a:pt x="184" y="0"/>
                    <a:pt x="166" y="10"/>
                    <a:pt x="153" y="35"/>
                  </a:cubicBezTo>
                  <a:cubicBezTo>
                    <a:pt x="92" y="491"/>
                    <a:pt x="1" y="1038"/>
                    <a:pt x="183" y="1464"/>
                  </a:cubicBezTo>
                  <a:cubicBezTo>
                    <a:pt x="195" y="1487"/>
                    <a:pt x="215" y="1497"/>
                    <a:pt x="236" y="1497"/>
                  </a:cubicBezTo>
                  <a:cubicBezTo>
                    <a:pt x="270" y="1497"/>
                    <a:pt x="305" y="1471"/>
                    <a:pt x="305" y="1434"/>
                  </a:cubicBezTo>
                  <a:cubicBezTo>
                    <a:pt x="305" y="1190"/>
                    <a:pt x="244" y="978"/>
                    <a:pt x="214" y="735"/>
                  </a:cubicBezTo>
                  <a:cubicBezTo>
                    <a:pt x="214" y="522"/>
                    <a:pt x="214" y="279"/>
                    <a:pt x="244" y="35"/>
                  </a:cubicBezTo>
                  <a:cubicBezTo>
                    <a:pt x="244" y="18"/>
                    <a:pt x="224" y="0"/>
                    <a:pt x="2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5051275" y="3114125"/>
              <a:ext cx="10650" cy="37475"/>
            </a:xfrm>
            <a:custGeom>
              <a:avLst/>
              <a:gdLst/>
              <a:ahLst/>
              <a:cxnLst/>
              <a:rect l="l" t="t" r="r" b="b"/>
              <a:pathLst>
                <a:path w="426" h="1499" extrusionOk="0">
                  <a:moveTo>
                    <a:pt x="149" y="1"/>
                  </a:moveTo>
                  <a:cubicBezTo>
                    <a:pt x="114" y="1"/>
                    <a:pt x="76" y="23"/>
                    <a:pt x="61" y="69"/>
                  </a:cubicBezTo>
                  <a:cubicBezTo>
                    <a:pt x="31" y="495"/>
                    <a:pt x="0" y="1102"/>
                    <a:pt x="274" y="1467"/>
                  </a:cubicBezTo>
                  <a:cubicBezTo>
                    <a:pt x="285" y="1489"/>
                    <a:pt x="307" y="1499"/>
                    <a:pt x="331" y="1499"/>
                  </a:cubicBezTo>
                  <a:cubicBezTo>
                    <a:pt x="375" y="1499"/>
                    <a:pt x="426" y="1465"/>
                    <a:pt x="426" y="1406"/>
                  </a:cubicBezTo>
                  <a:cubicBezTo>
                    <a:pt x="426" y="1224"/>
                    <a:pt x="335" y="1011"/>
                    <a:pt x="304" y="829"/>
                  </a:cubicBezTo>
                  <a:cubicBezTo>
                    <a:pt x="244" y="586"/>
                    <a:pt x="213" y="312"/>
                    <a:pt x="213" y="69"/>
                  </a:cubicBezTo>
                  <a:cubicBezTo>
                    <a:pt x="213" y="23"/>
                    <a:pt x="183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5033250" y="3125850"/>
              <a:ext cx="23375" cy="30275"/>
            </a:xfrm>
            <a:custGeom>
              <a:avLst/>
              <a:gdLst/>
              <a:ahLst/>
              <a:cxnLst/>
              <a:rect l="l" t="t" r="r" b="b"/>
              <a:pathLst>
                <a:path w="935" h="1211" extrusionOk="0">
                  <a:moveTo>
                    <a:pt x="100" y="0"/>
                  </a:moveTo>
                  <a:cubicBezTo>
                    <a:pt x="55" y="0"/>
                    <a:pt x="1" y="43"/>
                    <a:pt x="22" y="86"/>
                  </a:cubicBezTo>
                  <a:cubicBezTo>
                    <a:pt x="113" y="329"/>
                    <a:pt x="205" y="573"/>
                    <a:pt x="357" y="785"/>
                  </a:cubicBezTo>
                  <a:cubicBezTo>
                    <a:pt x="478" y="937"/>
                    <a:pt x="661" y="1150"/>
                    <a:pt x="843" y="1211"/>
                  </a:cubicBezTo>
                  <a:cubicBezTo>
                    <a:pt x="904" y="1211"/>
                    <a:pt x="934" y="1150"/>
                    <a:pt x="934" y="1120"/>
                  </a:cubicBezTo>
                  <a:cubicBezTo>
                    <a:pt x="843" y="937"/>
                    <a:pt x="630" y="816"/>
                    <a:pt x="509" y="664"/>
                  </a:cubicBezTo>
                  <a:cubicBezTo>
                    <a:pt x="357" y="481"/>
                    <a:pt x="265" y="238"/>
                    <a:pt x="144" y="26"/>
                  </a:cubicBezTo>
                  <a:cubicBezTo>
                    <a:pt x="135" y="8"/>
                    <a:pt x="118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5032275" y="3140600"/>
              <a:ext cx="15700" cy="21050"/>
            </a:xfrm>
            <a:custGeom>
              <a:avLst/>
              <a:gdLst/>
              <a:ahLst/>
              <a:cxnLst/>
              <a:rect l="l" t="t" r="r" b="b"/>
              <a:pathLst>
                <a:path w="628" h="842" extrusionOk="0">
                  <a:moveTo>
                    <a:pt x="59" y="0"/>
                  </a:moveTo>
                  <a:cubicBezTo>
                    <a:pt x="31" y="0"/>
                    <a:pt x="0" y="22"/>
                    <a:pt x="0" y="43"/>
                  </a:cubicBezTo>
                  <a:lnTo>
                    <a:pt x="0" y="74"/>
                  </a:lnTo>
                  <a:cubicBezTo>
                    <a:pt x="92" y="317"/>
                    <a:pt x="213" y="773"/>
                    <a:pt x="517" y="834"/>
                  </a:cubicBezTo>
                  <a:cubicBezTo>
                    <a:pt x="528" y="839"/>
                    <a:pt x="540" y="842"/>
                    <a:pt x="550" y="842"/>
                  </a:cubicBezTo>
                  <a:cubicBezTo>
                    <a:pt x="596" y="842"/>
                    <a:pt x="628" y="792"/>
                    <a:pt x="578" y="743"/>
                  </a:cubicBezTo>
                  <a:cubicBezTo>
                    <a:pt x="487" y="621"/>
                    <a:pt x="396" y="560"/>
                    <a:pt x="304" y="439"/>
                  </a:cubicBezTo>
                  <a:cubicBezTo>
                    <a:pt x="213" y="287"/>
                    <a:pt x="152" y="165"/>
                    <a:pt x="92" y="13"/>
                  </a:cubicBezTo>
                  <a:cubicBezTo>
                    <a:pt x="83" y="4"/>
                    <a:pt x="71" y="0"/>
                    <a:pt x="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5028475" y="3145850"/>
              <a:ext cx="19025" cy="24725"/>
            </a:xfrm>
            <a:custGeom>
              <a:avLst/>
              <a:gdLst/>
              <a:ahLst/>
              <a:cxnLst/>
              <a:rect l="l" t="t" r="r" b="b"/>
              <a:pathLst>
                <a:path w="761" h="989" extrusionOk="0">
                  <a:moveTo>
                    <a:pt x="77" y="1"/>
                  </a:moveTo>
                  <a:cubicBezTo>
                    <a:pt x="54" y="1"/>
                    <a:pt x="31" y="16"/>
                    <a:pt x="31" y="46"/>
                  </a:cubicBezTo>
                  <a:cubicBezTo>
                    <a:pt x="1" y="259"/>
                    <a:pt x="61" y="472"/>
                    <a:pt x="183" y="654"/>
                  </a:cubicBezTo>
                  <a:cubicBezTo>
                    <a:pt x="274" y="776"/>
                    <a:pt x="487" y="988"/>
                    <a:pt x="669" y="988"/>
                  </a:cubicBezTo>
                  <a:cubicBezTo>
                    <a:pt x="730" y="988"/>
                    <a:pt x="760" y="928"/>
                    <a:pt x="730" y="867"/>
                  </a:cubicBezTo>
                  <a:cubicBezTo>
                    <a:pt x="669" y="745"/>
                    <a:pt x="487" y="654"/>
                    <a:pt x="396" y="563"/>
                  </a:cubicBezTo>
                  <a:cubicBezTo>
                    <a:pt x="244" y="411"/>
                    <a:pt x="152" y="229"/>
                    <a:pt x="122" y="46"/>
                  </a:cubicBezTo>
                  <a:cubicBezTo>
                    <a:pt x="122" y="16"/>
                    <a:pt x="99" y="1"/>
                    <a:pt x="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5023150" y="3160300"/>
              <a:ext cx="20550" cy="15600"/>
            </a:xfrm>
            <a:custGeom>
              <a:avLst/>
              <a:gdLst/>
              <a:ahLst/>
              <a:cxnLst/>
              <a:rect l="l" t="t" r="r" b="b"/>
              <a:pathLst>
                <a:path w="822" h="624" extrusionOk="0">
                  <a:moveTo>
                    <a:pt x="92" y="0"/>
                  </a:moveTo>
                  <a:cubicBezTo>
                    <a:pt x="69" y="0"/>
                    <a:pt x="46" y="15"/>
                    <a:pt x="31" y="46"/>
                  </a:cubicBezTo>
                  <a:cubicBezTo>
                    <a:pt x="1" y="319"/>
                    <a:pt x="365" y="562"/>
                    <a:pt x="609" y="623"/>
                  </a:cubicBezTo>
                  <a:cubicBezTo>
                    <a:pt x="639" y="623"/>
                    <a:pt x="669" y="623"/>
                    <a:pt x="700" y="593"/>
                  </a:cubicBezTo>
                  <a:cubicBezTo>
                    <a:pt x="821" y="471"/>
                    <a:pt x="609" y="410"/>
                    <a:pt x="517" y="350"/>
                  </a:cubicBezTo>
                  <a:cubicBezTo>
                    <a:pt x="396" y="289"/>
                    <a:pt x="244" y="167"/>
                    <a:pt x="153" y="46"/>
                  </a:cubicBezTo>
                  <a:cubicBezTo>
                    <a:pt x="138" y="15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5017225" y="3171850"/>
              <a:ext cx="21150" cy="13575"/>
            </a:xfrm>
            <a:custGeom>
              <a:avLst/>
              <a:gdLst/>
              <a:ahLst/>
              <a:cxnLst/>
              <a:rect l="l" t="t" r="r" b="b"/>
              <a:pathLst>
                <a:path w="846" h="543" extrusionOk="0">
                  <a:moveTo>
                    <a:pt x="66" y="1"/>
                  </a:moveTo>
                  <a:cubicBezTo>
                    <a:pt x="35" y="1"/>
                    <a:pt x="0" y="45"/>
                    <a:pt x="25" y="70"/>
                  </a:cubicBezTo>
                  <a:cubicBezTo>
                    <a:pt x="116" y="222"/>
                    <a:pt x="238" y="313"/>
                    <a:pt x="390" y="404"/>
                  </a:cubicBezTo>
                  <a:cubicBezTo>
                    <a:pt x="488" y="454"/>
                    <a:pt x="606" y="543"/>
                    <a:pt x="728" y="543"/>
                  </a:cubicBezTo>
                  <a:cubicBezTo>
                    <a:pt x="757" y="543"/>
                    <a:pt x="786" y="538"/>
                    <a:pt x="815" y="526"/>
                  </a:cubicBezTo>
                  <a:cubicBezTo>
                    <a:pt x="846" y="526"/>
                    <a:pt x="846" y="496"/>
                    <a:pt x="846" y="465"/>
                  </a:cubicBezTo>
                  <a:cubicBezTo>
                    <a:pt x="754" y="374"/>
                    <a:pt x="602" y="344"/>
                    <a:pt x="511" y="283"/>
                  </a:cubicBezTo>
                  <a:cubicBezTo>
                    <a:pt x="359" y="222"/>
                    <a:pt x="207" y="131"/>
                    <a:pt x="86" y="9"/>
                  </a:cubicBezTo>
                  <a:cubicBezTo>
                    <a:pt x="80" y="3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5018600" y="3186625"/>
              <a:ext cx="22825" cy="6750"/>
            </a:xfrm>
            <a:custGeom>
              <a:avLst/>
              <a:gdLst/>
              <a:ahLst/>
              <a:cxnLst/>
              <a:rect l="l" t="t" r="r" b="b"/>
              <a:pathLst>
                <a:path w="913" h="270" extrusionOk="0">
                  <a:moveTo>
                    <a:pt x="770" y="0"/>
                  </a:moveTo>
                  <a:cubicBezTo>
                    <a:pt x="688" y="0"/>
                    <a:pt x="610" y="36"/>
                    <a:pt x="547" y="57"/>
                  </a:cubicBezTo>
                  <a:cubicBezTo>
                    <a:pt x="503" y="65"/>
                    <a:pt x="458" y="69"/>
                    <a:pt x="414" y="69"/>
                  </a:cubicBezTo>
                  <a:cubicBezTo>
                    <a:pt x="306" y="69"/>
                    <a:pt x="199" y="48"/>
                    <a:pt x="92" y="26"/>
                  </a:cubicBezTo>
                  <a:cubicBezTo>
                    <a:pt x="31" y="26"/>
                    <a:pt x="0" y="148"/>
                    <a:pt x="61" y="178"/>
                  </a:cubicBezTo>
                  <a:cubicBezTo>
                    <a:pt x="213" y="239"/>
                    <a:pt x="396" y="269"/>
                    <a:pt x="547" y="269"/>
                  </a:cubicBezTo>
                  <a:cubicBezTo>
                    <a:pt x="699" y="239"/>
                    <a:pt x="851" y="239"/>
                    <a:pt x="912" y="87"/>
                  </a:cubicBezTo>
                  <a:cubicBezTo>
                    <a:pt x="912" y="57"/>
                    <a:pt x="912" y="26"/>
                    <a:pt x="882" y="26"/>
                  </a:cubicBezTo>
                  <a:cubicBezTo>
                    <a:pt x="844" y="7"/>
                    <a:pt x="806" y="0"/>
                    <a:pt x="7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5026200" y="3189825"/>
              <a:ext cx="20200" cy="16200"/>
            </a:xfrm>
            <a:custGeom>
              <a:avLst/>
              <a:gdLst/>
              <a:ahLst/>
              <a:cxnLst/>
              <a:rect l="l" t="t" r="r" b="b"/>
              <a:pathLst>
                <a:path w="808" h="648" extrusionOk="0">
                  <a:moveTo>
                    <a:pt x="686" y="0"/>
                  </a:moveTo>
                  <a:cubicBezTo>
                    <a:pt x="669" y="0"/>
                    <a:pt x="652" y="6"/>
                    <a:pt x="639" y="20"/>
                  </a:cubicBezTo>
                  <a:cubicBezTo>
                    <a:pt x="517" y="141"/>
                    <a:pt x="426" y="233"/>
                    <a:pt x="274" y="324"/>
                  </a:cubicBezTo>
                  <a:cubicBezTo>
                    <a:pt x="183" y="385"/>
                    <a:pt x="31" y="445"/>
                    <a:pt x="0" y="567"/>
                  </a:cubicBezTo>
                  <a:cubicBezTo>
                    <a:pt x="0" y="597"/>
                    <a:pt x="0" y="628"/>
                    <a:pt x="31" y="628"/>
                  </a:cubicBezTo>
                  <a:cubicBezTo>
                    <a:pt x="65" y="641"/>
                    <a:pt x="99" y="647"/>
                    <a:pt x="133" y="647"/>
                  </a:cubicBezTo>
                  <a:cubicBezTo>
                    <a:pt x="248" y="647"/>
                    <a:pt x="355" y="577"/>
                    <a:pt x="426" y="506"/>
                  </a:cubicBezTo>
                  <a:cubicBezTo>
                    <a:pt x="547" y="415"/>
                    <a:pt x="669" y="293"/>
                    <a:pt x="760" y="141"/>
                  </a:cubicBezTo>
                  <a:cubicBezTo>
                    <a:pt x="807" y="71"/>
                    <a:pt x="745" y="0"/>
                    <a:pt x="6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5028475" y="3197725"/>
              <a:ext cx="19550" cy="21475"/>
            </a:xfrm>
            <a:custGeom>
              <a:avLst/>
              <a:gdLst/>
              <a:ahLst/>
              <a:cxnLst/>
              <a:rect l="l" t="t" r="r" b="b"/>
              <a:pathLst>
                <a:path w="782" h="859" extrusionOk="0">
                  <a:moveTo>
                    <a:pt x="686" y="0"/>
                  </a:moveTo>
                  <a:cubicBezTo>
                    <a:pt x="662" y="0"/>
                    <a:pt x="635" y="11"/>
                    <a:pt x="608" y="38"/>
                  </a:cubicBezTo>
                  <a:cubicBezTo>
                    <a:pt x="517" y="160"/>
                    <a:pt x="426" y="281"/>
                    <a:pt x="304" y="403"/>
                  </a:cubicBezTo>
                  <a:cubicBezTo>
                    <a:pt x="213" y="524"/>
                    <a:pt x="61" y="616"/>
                    <a:pt x="31" y="737"/>
                  </a:cubicBezTo>
                  <a:cubicBezTo>
                    <a:pt x="1" y="798"/>
                    <a:pt x="61" y="859"/>
                    <a:pt x="122" y="859"/>
                  </a:cubicBezTo>
                  <a:cubicBezTo>
                    <a:pt x="274" y="859"/>
                    <a:pt x="396" y="707"/>
                    <a:pt x="487" y="585"/>
                  </a:cubicBezTo>
                  <a:cubicBezTo>
                    <a:pt x="608" y="464"/>
                    <a:pt x="700" y="312"/>
                    <a:pt x="760" y="129"/>
                  </a:cubicBezTo>
                  <a:cubicBezTo>
                    <a:pt x="782" y="65"/>
                    <a:pt x="743" y="0"/>
                    <a:pt x="6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5035325" y="3206400"/>
              <a:ext cx="14450" cy="23750"/>
            </a:xfrm>
            <a:custGeom>
              <a:avLst/>
              <a:gdLst/>
              <a:ahLst/>
              <a:cxnLst/>
              <a:rect l="l" t="t" r="r" b="b"/>
              <a:pathLst>
                <a:path w="578" h="950" extrusionOk="0">
                  <a:moveTo>
                    <a:pt x="470" y="0"/>
                  </a:moveTo>
                  <a:cubicBezTo>
                    <a:pt x="451" y="0"/>
                    <a:pt x="435" y="8"/>
                    <a:pt x="426" y="25"/>
                  </a:cubicBezTo>
                  <a:cubicBezTo>
                    <a:pt x="365" y="177"/>
                    <a:pt x="274" y="329"/>
                    <a:pt x="182" y="512"/>
                  </a:cubicBezTo>
                  <a:cubicBezTo>
                    <a:pt x="122" y="633"/>
                    <a:pt x="30" y="755"/>
                    <a:pt x="0" y="907"/>
                  </a:cubicBezTo>
                  <a:cubicBezTo>
                    <a:pt x="0" y="928"/>
                    <a:pt x="30" y="950"/>
                    <a:pt x="59" y="950"/>
                  </a:cubicBezTo>
                  <a:cubicBezTo>
                    <a:pt x="71" y="950"/>
                    <a:pt x="82" y="946"/>
                    <a:pt x="91" y="937"/>
                  </a:cubicBezTo>
                  <a:cubicBezTo>
                    <a:pt x="243" y="877"/>
                    <a:pt x="304" y="694"/>
                    <a:pt x="365" y="573"/>
                  </a:cubicBezTo>
                  <a:cubicBezTo>
                    <a:pt x="456" y="421"/>
                    <a:pt x="517" y="269"/>
                    <a:pt x="578" y="86"/>
                  </a:cubicBezTo>
                  <a:cubicBezTo>
                    <a:pt x="578" y="43"/>
                    <a:pt x="517" y="0"/>
                    <a:pt x="4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5046725" y="3210200"/>
              <a:ext cx="9900" cy="24075"/>
            </a:xfrm>
            <a:custGeom>
              <a:avLst/>
              <a:gdLst/>
              <a:ahLst/>
              <a:cxnLst/>
              <a:rect l="l" t="t" r="r" b="b"/>
              <a:pathLst>
                <a:path w="396" h="963" extrusionOk="0">
                  <a:moveTo>
                    <a:pt x="271" y="0"/>
                  </a:moveTo>
                  <a:cubicBezTo>
                    <a:pt x="251" y="0"/>
                    <a:pt x="231" y="8"/>
                    <a:pt x="213" y="25"/>
                  </a:cubicBezTo>
                  <a:lnTo>
                    <a:pt x="243" y="25"/>
                  </a:lnTo>
                  <a:cubicBezTo>
                    <a:pt x="182" y="177"/>
                    <a:pt x="122" y="299"/>
                    <a:pt x="91" y="451"/>
                  </a:cubicBezTo>
                  <a:cubicBezTo>
                    <a:pt x="61" y="603"/>
                    <a:pt x="0" y="755"/>
                    <a:pt x="0" y="877"/>
                  </a:cubicBezTo>
                  <a:cubicBezTo>
                    <a:pt x="0" y="920"/>
                    <a:pt x="46" y="962"/>
                    <a:pt x="83" y="962"/>
                  </a:cubicBezTo>
                  <a:cubicBezTo>
                    <a:pt x="99" y="962"/>
                    <a:pt x="113" y="955"/>
                    <a:pt x="122" y="937"/>
                  </a:cubicBezTo>
                  <a:cubicBezTo>
                    <a:pt x="334" y="755"/>
                    <a:pt x="395" y="329"/>
                    <a:pt x="365" y="86"/>
                  </a:cubicBezTo>
                  <a:cubicBezTo>
                    <a:pt x="365" y="43"/>
                    <a:pt x="319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5058875" y="3211725"/>
              <a:ext cx="8375" cy="28825"/>
            </a:xfrm>
            <a:custGeom>
              <a:avLst/>
              <a:gdLst/>
              <a:ahLst/>
              <a:cxnLst/>
              <a:rect l="l" t="t" r="r" b="b"/>
              <a:pathLst>
                <a:path w="335" h="1153" extrusionOk="0">
                  <a:moveTo>
                    <a:pt x="125" y="1"/>
                  </a:moveTo>
                  <a:cubicBezTo>
                    <a:pt x="82" y="1"/>
                    <a:pt x="31" y="33"/>
                    <a:pt x="31" y="86"/>
                  </a:cubicBezTo>
                  <a:cubicBezTo>
                    <a:pt x="31" y="420"/>
                    <a:pt x="0" y="785"/>
                    <a:pt x="92" y="1089"/>
                  </a:cubicBezTo>
                  <a:cubicBezTo>
                    <a:pt x="92" y="1127"/>
                    <a:pt x="126" y="1153"/>
                    <a:pt x="160" y="1153"/>
                  </a:cubicBezTo>
                  <a:cubicBezTo>
                    <a:pt x="181" y="1153"/>
                    <a:pt x="202" y="1143"/>
                    <a:pt x="213" y="1119"/>
                  </a:cubicBezTo>
                  <a:cubicBezTo>
                    <a:pt x="335" y="816"/>
                    <a:pt x="304" y="390"/>
                    <a:pt x="183" y="56"/>
                  </a:cubicBezTo>
                  <a:cubicBezTo>
                    <a:pt x="183" y="17"/>
                    <a:pt x="156" y="1"/>
                    <a:pt x="1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5067575" y="3217375"/>
              <a:ext cx="9550" cy="25775"/>
            </a:xfrm>
            <a:custGeom>
              <a:avLst/>
              <a:gdLst/>
              <a:ahLst/>
              <a:cxnLst/>
              <a:rect l="l" t="t" r="r" b="b"/>
              <a:pathLst>
                <a:path w="382" h="1031" extrusionOk="0">
                  <a:moveTo>
                    <a:pt x="77" y="0"/>
                  </a:moveTo>
                  <a:cubicBezTo>
                    <a:pt x="39" y="0"/>
                    <a:pt x="0" y="23"/>
                    <a:pt x="17" y="73"/>
                  </a:cubicBezTo>
                  <a:cubicBezTo>
                    <a:pt x="47" y="346"/>
                    <a:pt x="47" y="742"/>
                    <a:pt x="199" y="985"/>
                  </a:cubicBezTo>
                  <a:cubicBezTo>
                    <a:pt x="215" y="1015"/>
                    <a:pt x="237" y="1030"/>
                    <a:pt x="260" y="1030"/>
                  </a:cubicBezTo>
                  <a:cubicBezTo>
                    <a:pt x="283" y="1030"/>
                    <a:pt x="306" y="1015"/>
                    <a:pt x="321" y="985"/>
                  </a:cubicBezTo>
                  <a:cubicBezTo>
                    <a:pt x="382" y="681"/>
                    <a:pt x="230" y="316"/>
                    <a:pt x="139" y="42"/>
                  </a:cubicBezTo>
                  <a:cubicBezTo>
                    <a:pt x="139" y="15"/>
                    <a:pt x="108" y="0"/>
                    <a:pt x="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5072850" y="3214550"/>
              <a:ext cx="14150" cy="28825"/>
            </a:xfrm>
            <a:custGeom>
              <a:avLst/>
              <a:gdLst/>
              <a:ahLst/>
              <a:cxnLst/>
              <a:rect l="l" t="t" r="r" b="b"/>
              <a:pathLst>
                <a:path w="566" h="1153" extrusionOk="0">
                  <a:moveTo>
                    <a:pt x="79" y="1"/>
                  </a:moveTo>
                  <a:cubicBezTo>
                    <a:pt x="39" y="1"/>
                    <a:pt x="0" y="27"/>
                    <a:pt x="19" y="64"/>
                  </a:cubicBezTo>
                  <a:cubicBezTo>
                    <a:pt x="80" y="247"/>
                    <a:pt x="140" y="429"/>
                    <a:pt x="201" y="611"/>
                  </a:cubicBezTo>
                  <a:cubicBezTo>
                    <a:pt x="232" y="794"/>
                    <a:pt x="262" y="976"/>
                    <a:pt x="353" y="1098"/>
                  </a:cubicBezTo>
                  <a:cubicBezTo>
                    <a:pt x="379" y="1136"/>
                    <a:pt x="409" y="1153"/>
                    <a:pt x="439" y="1153"/>
                  </a:cubicBezTo>
                  <a:cubicBezTo>
                    <a:pt x="480" y="1153"/>
                    <a:pt x="518" y="1120"/>
                    <a:pt x="536" y="1067"/>
                  </a:cubicBezTo>
                  <a:cubicBezTo>
                    <a:pt x="566" y="733"/>
                    <a:pt x="292" y="307"/>
                    <a:pt x="140" y="34"/>
                  </a:cubicBezTo>
                  <a:cubicBezTo>
                    <a:pt x="129" y="11"/>
                    <a:pt x="104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5079600" y="3210975"/>
              <a:ext cx="21850" cy="33000"/>
            </a:xfrm>
            <a:custGeom>
              <a:avLst/>
              <a:gdLst/>
              <a:ahLst/>
              <a:cxnLst/>
              <a:rect l="l" t="t" r="r" b="b"/>
              <a:pathLst>
                <a:path w="874" h="1320" extrusionOk="0">
                  <a:moveTo>
                    <a:pt x="127" y="0"/>
                  </a:moveTo>
                  <a:cubicBezTo>
                    <a:pt x="73" y="0"/>
                    <a:pt x="1" y="50"/>
                    <a:pt x="22" y="116"/>
                  </a:cubicBezTo>
                  <a:cubicBezTo>
                    <a:pt x="83" y="329"/>
                    <a:pt x="205" y="511"/>
                    <a:pt x="326" y="724"/>
                  </a:cubicBezTo>
                  <a:cubicBezTo>
                    <a:pt x="387" y="815"/>
                    <a:pt x="448" y="906"/>
                    <a:pt x="509" y="998"/>
                  </a:cubicBezTo>
                  <a:cubicBezTo>
                    <a:pt x="570" y="1119"/>
                    <a:pt x="600" y="1210"/>
                    <a:pt x="691" y="1301"/>
                  </a:cubicBezTo>
                  <a:cubicBezTo>
                    <a:pt x="702" y="1313"/>
                    <a:pt x="722" y="1320"/>
                    <a:pt x="741" y="1320"/>
                  </a:cubicBezTo>
                  <a:cubicBezTo>
                    <a:pt x="776" y="1320"/>
                    <a:pt x="813" y="1298"/>
                    <a:pt x="813" y="1241"/>
                  </a:cubicBezTo>
                  <a:cubicBezTo>
                    <a:pt x="874" y="1058"/>
                    <a:pt x="691" y="846"/>
                    <a:pt x="600" y="694"/>
                  </a:cubicBezTo>
                  <a:cubicBezTo>
                    <a:pt x="448" y="481"/>
                    <a:pt x="266" y="268"/>
                    <a:pt x="174" y="25"/>
                  </a:cubicBezTo>
                  <a:cubicBezTo>
                    <a:pt x="166" y="8"/>
                    <a:pt x="148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5086725" y="3209725"/>
              <a:ext cx="22950" cy="28675"/>
            </a:xfrm>
            <a:custGeom>
              <a:avLst/>
              <a:gdLst/>
              <a:ahLst/>
              <a:cxnLst/>
              <a:rect l="l" t="t" r="r" b="b"/>
              <a:pathLst>
                <a:path w="918" h="1147" extrusionOk="0">
                  <a:moveTo>
                    <a:pt x="100" y="1"/>
                  </a:moveTo>
                  <a:cubicBezTo>
                    <a:pt x="41" y="1"/>
                    <a:pt x="1" y="55"/>
                    <a:pt x="41" y="136"/>
                  </a:cubicBezTo>
                  <a:cubicBezTo>
                    <a:pt x="133" y="318"/>
                    <a:pt x="254" y="500"/>
                    <a:pt x="406" y="713"/>
                  </a:cubicBezTo>
                  <a:cubicBezTo>
                    <a:pt x="497" y="865"/>
                    <a:pt x="589" y="1048"/>
                    <a:pt x="771" y="1139"/>
                  </a:cubicBezTo>
                  <a:cubicBezTo>
                    <a:pt x="782" y="1144"/>
                    <a:pt x="794" y="1147"/>
                    <a:pt x="806" y="1147"/>
                  </a:cubicBezTo>
                  <a:cubicBezTo>
                    <a:pt x="861" y="1147"/>
                    <a:pt x="917" y="1097"/>
                    <a:pt x="892" y="1048"/>
                  </a:cubicBezTo>
                  <a:cubicBezTo>
                    <a:pt x="862" y="865"/>
                    <a:pt x="680" y="713"/>
                    <a:pt x="558" y="561"/>
                  </a:cubicBezTo>
                  <a:cubicBezTo>
                    <a:pt x="437" y="379"/>
                    <a:pt x="315" y="196"/>
                    <a:pt x="193" y="44"/>
                  </a:cubicBezTo>
                  <a:cubicBezTo>
                    <a:pt x="163" y="14"/>
                    <a:pt x="129" y="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5094050" y="3204550"/>
              <a:ext cx="24875" cy="23775"/>
            </a:xfrm>
            <a:custGeom>
              <a:avLst/>
              <a:gdLst/>
              <a:ahLst/>
              <a:cxnLst/>
              <a:rect l="l" t="t" r="r" b="b"/>
              <a:pathLst>
                <a:path w="995" h="951" extrusionOk="0">
                  <a:moveTo>
                    <a:pt x="86" y="1"/>
                  </a:moveTo>
                  <a:cubicBezTo>
                    <a:pt x="40" y="1"/>
                    <a:pt x="0" y="65"/>
                    <a:pt x="22" y="130"/>
                  </a:cubicBezTo>
                  <a:cubicBezTo>
                    <a:pt x="113" y="343"/>
                    <a:pt x="235" y="495"/>
                    <a:pt x="387" y="647"/>
                  </a:cubicBezTo>
                  <a:cubicBezTo>
                    <a:pt x="539" y="768"/>
                    <a:pt x="691" y="920"/>
                    <a:pt x="903" y="951"/>
                  </a:cubicBezTo>
                  <a:cubicBezTo>
                    <a:pt x="964" y="951"/>
                    <a:pt x="995" y="859"/>
                    <a:pt x="964" y="829"/>
                  </a:cubicBezTo>
                  <a:cubicBezTo>
                    <a:pt x="873" y="677"/>
                    <a:pt x="691" y="586"/>
                    <a:pt x="539" y="464"/>
                  </a:cubicBezTo>
                  <a:cubicBezTo>
                    <a:pt x="387" y="312"/>
                    <a:pt x="265" y="191"/>
                    <a:pt x="144" y="39"/>
                  </a:cubicBezTo>
                  <a:cubicBezTo>
                    <a:pt x="126" y="12"/>
                    <a:pt x="105" y="1"/>
                    <a:pt x="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5097250" y="3198625"/>
              <a:ext cx="33825" cy="22100"/>
            </a:xfrm>
            <a:custGeom>
              <a:avLst/>
              <a:gdLst/>
              <a:ahLst/>
              <a:cxnLst/>
              <a:rect l="l" t="t" r="r" b="b"/>
              <a:pathLst>
                <a:path w="1353" h="884" extrusionOk="0">
                  <a:moveTo>
                    <a:pt x="127" y="0"/>
                  </a:moveTo>
                  <a:cubicBezTo>
                    <a:pt x="57" y="0"/>
                    <a:pt x="0" y="86"/>
                    <a:pt x="46" y="154"/>
                  </a:cubicBezTo>
                  <a:cubicBezTo>
                    <a:pt x="168" y="336"/>
                    <a:pt x="350" y="519"/>
                    <a:pt x="563" y="640"/>
                  </a:cubicBezTo>
                  <a:cubicBezTo>
                    <a:pt x="775" y="762"/>
                    <a:pt x="1019" y="884"/>
                    <a:pt x="1262" y="884"/>
                  </a:cubicBezTo>
                  <a:cubicBezTo>
                    <a:pt x="1323" y="884"/>
                    <a:pt x="1353" y="792"/>
                    <a:pt x="1323" y="762"/>
                  </a:cubicBezTo>
                  <a:cubicBezTo>
                    <a:pt x="1140" y="610"/>
                    <a:pt x="927" y="549"/>
                    <a:pt x="745" y="458"/>
                  </a:cubicBezTo>
                  <a:cubicBezTo>
                    <a:pt x="532" y="336"/>
                    <a:pt x="350" y="184"/>
                    <a:pt x="198" y="33"/>
                  </a:cubicBezTo>
                  <a:cubicBezTo>
                    <a:pt x="175" y="10"/>
                    <a:pt x="150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5102600" y="3192275"/>
              <a:ext cx="33050" cy="16350"/>
            </a:xfrm>
            <a:custGeom>
              <a:avLst/>
              <a:gdLst/>
              <a:ahLst/>
              <a:cxnLst/>
              <a:rect l="l" t="t" r="r" b="b"/>
              <a:pathLst>
                <a:path w="1322" h="654" extrusionOk="0">
                  <a:moveTo>
                    <a:pt x="148" y="1"/>
                  </a:moveTo>
                  <a:cubicBezTo>
                    <a:pt x="54" y="1"/>
                    <a:pt x="1" y="143"/>
                    <a:pt x="105" y="195"/>
                  </a:cubicBezTo>
                  <a:cubicBezTo>
                    <a:pt x="392" y="425"/>
                    <a:pt x="760" y="654"/>
                    <a:pt x="1132" y="654"/>
                  </a:cubicBezTo>
                  <a:cubicBezTo>
                    <a:pt x="1155" y="654"/>
                    <a:pt x="1177" y="653"/>
                    <a:pt x="1200" y="651"/>
                  </a:cubicBezTo>
                  <a:cubicBezTo>
                    <a:pt x="1291" y="651"/>
                    <a:pt x="1321" y="560"/>
                    <a:pt x="1261" y="499"/>
                  </a:cubicBezTo>
                  <a:cubicBezTo>
                    <a:pt x="1109" y="408"/>
                    <a:pt x="926" y="347"/>
                    <a:pt x="774" y="287"/>
                  </a:cubicBezTo>
                  <a:cubicBezTo>
                    <a:pt x="561" y="195"/>
                    <a:pt x="379" y="104"/>
                    <a:pt x="197" y="13"/>
                  </a:cubicBezTo>
                  <a:cubicBezTo>
                    <a:pt x="180" y="4"/>
                    <a:pt x="163" y="1"/>
                    <a:pt x="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5107500" y="3183475"/>
              <a:ext cx="31950" cy="13125"/>
            </a:xfrm>
            <a:custGeom>
              <a:avLst/>
              <a:gdLst/>
              <a:ahLst/>
              <a:cxnLst/>
              <a:rect l="l" t="t" r="r" b="b"/>
              <a:pathLst>
                <a:path w="1278" h="525" extrusionOk="0">
                  <a:moveTo>
                    <a:pt x="92" y="0"/>
                  </a:moveTo>
                  <a:cubicBezTo>
                    <a:pt x="1" y="0"/>
                    <a:pt x="1" y="122"/>
                    <a:pt x="61" y="122"/>
                  </a:cubicBezTo>
                  <a:lnTo>
                    <a:pt x="92" y="122"/>
                  </a:lnTo>
                  <a:cubicBezTo>
                    <a:pt x="244" y="213"/>
                    <a:pt x="396" y="335"/>
                    <a:pt x="578" y="395"/>
                  </a:cubicBezTo>
                  <a:cubicBezTo>
                    <a:pt x="728" y="470"/>
                    <a:pt x="899" y="525"/>
                    <a:pt x="1056" y="525"/>
                  </a:cubicBezTo>
                  <a:cubicBezTo>
                    <a:pt x="1090" y="525"/>
                    <a:pt x="1123" y="522"/>
                    <a:pt x="1156" y="517"/>
                  </a:cubicBezTo>
                  <a:cubicBezTo>
                    <a:pt x="1247" y="517"/>
                    <a:pt x="1277" y="395"/>
                    <a:pt x="1186" y="365"/>
                  </a:cubicBezTo>
                  <a:cubicBezTo>
                    <a:pt x="1004" y="274"/>
                    <a:pt x="791" y="243"/>
                    <a:pt x="609" y="183"/>
                  </a:cubicBezTo>
                  <a:cubicBezTo>
                    <a:pt x="426" y="122"/>
                    <a:pt x="274" y="31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5110750" y="3178750"/>
              <a:ext cx="32500" cy="10050"/>
            </a:xfrm>
            <a:custGeom>
              <a:avLst/>
              <a:gdLst/>
              <a:ahLst/>
              <a:cxnLst/>
              <a:rect l="l" t="t" r="r" b="b"/>
              <a:pathLst>
                <a:path w="1300" h="402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418" y="250"/>
                    <a:pt x="813" y="402"/>
                    <a:pt x="1208" y="402"/>
                  </a:cubicBezTo>
                  <a:cubicBezTo>
                    <a:pt x="1299" y="402"/>
                    <a:pt x="1299" y="311"/>
                    <a:pt x="1238" y="280"/>
                  </a:cubicBezTo>
                  <a:cubicBezTo>
                    <a:pt x="874" y="128"/>
                    <a:pt x="448" y="98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4648525" y="3520225"/>
              <a:ext cx="66125" cy="58025"/>
            </a:xfrm>
            <a:custGeom>
              <a:avLst/>
              <a:gdLst/>
              <a:ahLst/>
              <a:cxnLst/>
              <a:rect l="l" t="t" r="r" b="b"/>
              <a:pathLst>
                <a:path w="2645" h="2321" extrusionOk="0">
                  <a:moveTo>
                    <a:pt x="1525" y="261"/>
                  </a:moveTo>
                  <a:cubicBezTo>
                    <a:pt x="1785" y="261"/>
                    <a:pt x="2029" y="379"/>
                    <a:pt x="2189" y="664"/>
                  </a:cubicBezTo>
                  <a:cubicBezTo>
                    <a:pt x="2456" y="1139"/>
                    <a:pt x="2463" y="1671"/>
                    <a:pt x="1982" y="1979"/>
                  </a:cubicBezTo>
                  <a:lnTo>
                    <a:pt x="1982" y="1979"/>
                  </a:lnTo>
                  <a:cubicBezTo>
                    <a:pt x="1969" y="1972"/>
                    <a:pt x="1955" y="1967"/>
                    <a:pt x="1940" y="1967"/>
                  </a:cubicBezTo>
                  <a:cubicBezTo>
                    <a:pt x="1932" y="1967"/>
                    <a:pt x="1924" y="1968"/>
                    <a:pt x="1916" y="1971"/>
                  </a:cubicBezTo>
                  <a:cubicBezTo>
                    <a:pt x="1689" y="2042"/>
                    <a:pt x="1455" y="2113"/>
                    <a:pt x="1240" y="2113"/>
                  </a:cubicBezTo>
                  <a:cubicBezTo>
                    <a:pt x="994" y="2113"/>
                    <a:pt x="771" y="2020"/>
                    <a:pt x="609" y="1728"/>
                  </a:cubicBezTo>
                  <a:cubicBezTo>
                    <a:pt x="335" y="1211"/>
                    <a:pt x="487" y="725"/>
                    <a:pt x="973" y="421"/>
                  </a:cubicBezTo>
                  <a:cubicBezTo>
                    <a:pt x="1150" y="320"/>
                    <a:pt x="1342" y="261"/>
                    <a:pt x="1525" y="261"/>
                  </a:cubicBezTo>
                  <a:close/>
                  <a:moveTo>
                    <a:pt x="1465" y="1"/>
                  </a:moveTo>
                  <a:cubicBezTo>
                    <a:pt x="1266" y="1"/>
                    <a:pt x="1063" y="52"/>
                    <a:pt x="882" y="147"/>
                  </a:cubicBezTo>
                  <a:cubicBezTo>
                    <a:pt x="244" y="482"/>
                    <a:pt x="1" y="1120"/>
                    <a:pt x="305" y="1758"/>
                  </a:cubicBezTo>
                  <a:cubicBezTo>
                    <a:pt x="521" y="2174"/>
                    <a:pt x="845" y="2321"/>
                    <a:pt x="1207" y="2321"/>
                  </a:cubicBezTo>
                  <a:cubicBezTo>
                    <a:pt x="1453" y="2321"/>
                    <a:pt x="1717" y="2252"/>
                    <a:pt x="1976" y="2154"/>
                  </a:cubicBezTo>
                  <a:cubicBezTo>
                    <a:pt x="2027" y="2128"/>
                    <a:pt x="2041" y="2088"/>
                    <a:pt x="2033" y="2051"/>
                  </a:cubicBezTo>
                  <a:lnTo>
                    <a:pt x="2033" y="2051"/>
                  </a:lnTo>
                  <a:cubicBezTo>
                    <a:pt x="2644" y="1770"/>
                    <a:pt x="2611" y="1112"/>
                    <a:pt x="2372" y="573"/>
                  </a:cubicBezTo>
                  <a:cubicBezTo>
                    <a:pt x="2194" y="178"/>
                    <a:pt x="1836" y="1"/>
                    <a:pt x="1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4687275" y="3577350"/>
              <a:ext cx="8400" cy="43375"/>
            </a:xfrm>
            <a:custGeom>
              <a:avLst/>
              <a:gdLst/>
              <a:ahLst/>
              <a:cxnLst/>
              <a:rect l="l" t="t" r="r" b="b"/>
              <a:pathLst>
                <a:path w="336" h="1735" extrusionOk="0">
                  <a:moveTo>
                    <a:pt x="88" y="1"/>
                  </a:moveTo>
                  <a:cubicBezTo>
                    <a:pt x="63" y="1"/>
                    <a:pt x="31" y="15"/>
                    <a:pt x="31" y="51"/>
                  </a:cubicBezTo>
                  <a:cubicBezTo>
                    <a:pt x="62" y="324"/>
                    <a:pt x="62" y="598"/>
                    <a:pt x="62" y="841"/>
                  </a:cubicBezTo>
                  <a:cubicBezTo>
                    <a:pt x="62" y="1115"/>
                    <a:pt x="1" y="1388"/>
                    <a:pt x="31" y="1662"/>
                  </a:cubicBezTo>
                  <a:cubicBezTo>
                    <a:pt x="31" y="1712"/>
                    <a:pt x="59" y="1735"/>
                    <a:pt x="89" y="1735"/>
                  </a:cubicBezTo>
                  <a:cubicBezTo>
                    <a:pt x="113" y="1735"/>
                    <a:pt x="139" y="1720"/>
                    <a:pt x="153" y="1692"/>
                  </a:cubicBezTo>
                  <a:cubicBezTo>
                    <a:pt x="335" y="1206"/>
                    <a:pt x="335" y="507"/>
                    <a:pt x="122" y="21"/>
                  </a:cubicBezTo>
                  <a:cubicBezTo>
                    <a:pt x="122" y="8"/>
                    <a:pt x="107" y="1"/>
                    <a:pt x="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4676650" y="3580200"/>
              <a:ext cx="11425" cy="37475"/>
            </a:xfrm>
            <a:custGeom>
              <a:avLst/>
              <a:gdLst/>
              <a:ahLst/>
              <a:cxnLst/>
              <a:rect l="l" t="t" r="r" b="b"/>
              <a:pathLst>
                <a:path w="457" h="1499" extrusionOk="0">
                  <a:moveTo>
                    <a:pt x="401" y="1"/>
                  </a:moveTo>
                  <a:cubicBezTo>
                    <a:pt x="365" y="1"/>
                    <a:pt x="321" y="25"/>
                    <a:pt x="304" y="58"/>
                  </a:cubicBezTo>
                  <a:cubicBezTo>
                    <a:pt x="274" y="545"/>
                    <a:pt x="91" y="970"/>
                    <a:pt x="0" y="1426"/>
                  </a:cubicBezTo>
                  <a:cubicBezTo>
                    <a:pt x="0" y="1471"/>
                    <a:pt x="33" y="1499"/>
                    <a:pt x="62" y="1499"/>
                  </a:cubicBezTo>
                  <a:cubicBezTo>
                    <a:pt x="73" y="1499"/>
                    <a:pt x="83" y="1495"/>
                    <a:pt x="91" y="1487"/>
                  </a:cubicBezTo>
                  <a:cubicBezTo>
                    <a:pt x="365" y="1062"/>
                    <a:pt x="426" y="545"/>
                    <a:pt x="456" y="58"/>
                  </a:cubicBezTo>
                  <a:cubicBezTo>
                    <a:pt x="456" y="17"/>
                    <a:pt x="431" y="1"/>
                    <a:pt x="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4661650" y="3582350"/>
              <a:ext cx="21100" cy="38375"/>
            </a:xfrm>
            <a:custGeom>
              <a:avLst/>
              <a:gdLst/>
              <a:ahLst/>
              <a:cxnLst/>
              <a:rect l="l" t="t" r="r" b="b"/>
              <a:pathLst>
                <a:path w="844" h="1535" extrusionOk="0">
                  <a:moveTo>
                    <a:pt x="754" y="0"/>
                  </a:moveTo>
                  <a:cubicBezTo>
                    <a:pt x="728" y="0"/>
                    <a:pt x="703" y="10"/>
                    <a:pt x="691" y="33"/>
                  </a:cubicBezTo>
                  <a:cubicBezTo>
                    <a:pt x="570" y="276"/>
                    <a:pt x="479" y="550"/>
                    <a:pt x="357" y="793"/>
                  </a:cubicBezTo>
                  <a:cubicBezTo>
                    <a:pt x="236" y="1006"/>
                    <a:pt x="114" y="1219"/>
                    <a:pt x="23" y="1462"/>
                  </a:cubicBezTo>
                  <a:cubicBezTo>
                    <a:pt x="1" y="1506"/>
                    <a:pt x="43" y="1535"/>
                    <a:pt x="80" y="1535"/>
                  </a:cubicBezTo>
                  <a:cubicBezTo>
                    <a:pt x="93" y="1535"/>
                    <a:pt x="106" y="1531"/>
                    <a:pt x="114" y="1523"/>
                  </a:cubicBezTo>
                  <a:cubicBezTo>
                    <a:pt x="479" y="1188"/>
                    <a:pt x="783" y="550"/>
                    <a:pt x="843" y="64"/>
                  </a:cubicBezTo>
                  <a:cubicBezTo>
                    <a:pt x="843" y="26"/>
                    <a:pt x="797" y="0"/>
                    <a:pt x="7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4645625" y="3581625"/>
              <a:ext cx="30500" cy="32150"/>
            </a:xfrm>
            <a:custGeom>
              <a:avLst/>
              <a:gdLst/>
              <a:ahLst/>
              <a:cxnLst/>
              <a:rect l="l" t="t" r="r" b="b"/>
              <a:pathLst>
                <a:path w="1220" h="1286" extrusionOk="0">
                  <a:moveTo>
                    <a:pt x="1114" y="0"/>
                  </a:moveTo>
                  <a:cubicBezTo>
                    <a:pt x="1083" y="0"/>
                    <a:pt x="1050" y="10"/>
                    <a:pt x="1029" y="32"/>
                  </a:cubicBezTo>
                  <a:cubicBezTo>
                    <a:pt x="846" y="245"/>
                    <a:pt x="694" y="457"/>
                    <a:pt x="481" y="640"/>
                  </a:cubicBezTo>
                  <a:cubicBezTo>
                    <a:pt x="329" y="792"/>
                    <a:pt x="117" y="974"/>
                    <a:pt x="25" y="1157"/>
                  </a:cubicBezTo>
                  <a:cubicBezTo>
                    <a:pt x="0" y="1232"/>
                    <a:pt x="37" y="1286"/>
                    <a:pt x="102" y="1286"/>
                  </a:cubicBezTo>
                  <a:cubicBezTo>
                    <a:pt x="116" y="1286"/>
                    <a:pt x="131" y="1283"/>
                    <a:pt x="147" y="1278"/>
                  </a:cubicBezTo>
                  <a:cubicBezTo>
                    <a:pt x="360" y="1187"/>
                    <a:pt x="573" y="913"/>
                    <a:pt x="755" y="731"/>
                  </a:cubicBezTo>
                  <a:cubicBezTo>
                    <a:pt x="937" y="549"/>
                    <a:pt x="1089" y="336"/>
                    <a:pt x="1181" y="93"/>
                  </a:cubicBezTo>
                  <a:cubicBezTo>
                    <a:pt x="1220" y="34"/>
                    <a:pt x="1170" y="0"/>
                    <a:pt x="1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4638000" y="3579650"/>
              <a:ext cx="29975" cy="27250"/>
            </a:xfrm>
            <a:custGeom>
              <a:avLst/>
              <a:gdLst/>
              <a:ahLst/>
              <a:cxnLst/>
              <a:rect l="l" t="t" r="r" b="b"/>
              <a:pathLst>
                <a:path w="1199" h="1090" extrusionOk="0">
                  <a:moveTo>
                    <a:pt x="1077" y="0"/>
                  </a:moveTo>
                  <a:cubicBezTo>
                    <a:pt x="1060" y="0"/>
                    <a:pt x="1043" y="6"/>
                    <a:pt x="1030" y="20"/>
                  </a:cubicBezTo>
                  <a:cubicBezTo>
                    <a:pt x="847" y="202"/>
                    <a:pt x="695" y="354"/>
                    <a:pt x="513" y="536"/>
                  </a:cubicBezTo>
                  <a:cubicBezTo>
                    <a:pt x="361" y="658"/>
                    <a:pt x="148" y="780"/>
                    <a:pt x="27" y="962"/>
                  </a:cubicBezTo>
                  <a:cubicBezTo>
                    <a:pt x="0" y="1014"/>
                    <a:pt x="42" y="1090"/>
                    <a:pt x="93" y="1090"/>
                  </a:cubicBezTo>
                  <a:cubicBezTo>
                    <a:pt x="101" y="1090"/>
                    <a:pt x="109" y="1088"/>
                    <a:pt x="118" y="1084"/>
                  </a:cubicBezTo>
                  <a:cubicBezTo>
                    <a:pt x="330" y="1053"/>
                    <a:pt x="513" y="840"/>
                    <a:pt x="695" y="688"/>
                  </a:cubicBezTo>
                  <a:cubicBezTo>
                    <a:pt x="878" y="536"/>
                    <a:pt x="1030" y="354"/>
                    <a:pt x="1151" y="141"/>
                  </a:cubicBezTo>
                  <a:cubicBezTo>
                    <a:pt x="1198" y="71"/>
                    <a:pt x="1136" y="0"/>
                    <a:pt x="10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4629525" y="3575375"/>
              <a:ext cx="34075" cy="19975"/>
            </a:xfrm>
            <a:custGeom>
              <a:avLst/>
              <a:gdLst/>
              <a:ahLst/>
              <a:cxnLst/>
              <a:rect l="l" t="t" r="r" b="b"/>
              <a:pathLst>
                <a:path w="1363" h="799" extrusionOk="0">
                  <a:moveTo>
                    <a:pt x="1308" y="0"/>
                  </a:moveTo>
                  <a:cubicBezTo>
                    <a:pt x="1299" y="0"/>
                    <a:pt x="1289" y="3"/>
                    <a:pt x="1277" y="8"/>
                  </a:cubicBezTo>
                  <a:cubicBezTo>
                    <a:pt x="1034" y="100"/>
                    <a:pt x="821" y="221"/>
                    <a:pt x="578" y="343"/>
                  </a:cubicBezTo>
                  <a:cubicBezTo>
                    <a:pt x="396" y="464"/>
                    <a:pt x="153" y="555"/>
                    <a:pt x="31" y="738"/>
                  </a:cubicBezTo>
                  <a:cubicBezTo>
                    <a:pt x="1" y="738"/>
                    <a:pt x="1" y="799"/>
                    <a:pt x="62" y="799"/>
                  </a:cubicBezTo>
                  <a:cubicBezTo>
                    <a:pt x="274" y="768"/>
                    <a:pt x="457" y="647"/>
                    <a:pt x="639" y="525"/>
                  </a:cubicBezTo>
                  <a:cubicBezTo>
                    <a:pt x="882" y="373"/>
                    <a:pt x="1095" y="251"/>
                    <a:pt x="1338" y="100"/>
                  </a:cubicBezTo>
                  <a:cubicBezTo>
                    <a:pt x="1363" y="50"/>
                    <a:pt x="1347" y="0"/>
                    <a:pt x="1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4615850" y="3571000"/>
              <a:ext cx="38025" cy="16750"/>
            </a:xfrm>
            <a:custGeom>
              <a:avLst/>
              <a:gdLst/>
              <a:ahLst/>
              <a:cxnLst/>
              <a:rect l="l" t="t" r="r" b="b"/>
              <a:pathLst>
                <a:path w="1521" h="670" extrusionOk="0">
                  <a:moveTo>
                    <a:pt x="1429" y="1"/>
                  </a:moveTo>
                  <a:cubicBezTo>
                    <a:pt x="973" y="123"/>
                    <a:pt x="396" y="275"/>
                    <a:pt x="31" y="609"/>
                  </a:cubicBezTo>
                  <a:cubicBezTo>
                    <a:pt x="1" y="639"/>
                    <a:pt x="31" y="670"/>
                    <a:pt x="61" y="670"/>
                  </a:cubicBezTo>
                  <a:cubicBezTo>
                    <a:pt x="274" y="609"/>
                    <a:pt x="457" y="487"/>
                    <a:pt x="669" y="396"/>
                  </a:cubicBezTo>
                  <a:cubicBezTo>
                    <a:pt x="913" y="275"/>
                    <a:pt x="1186" y="183"/>
                    <a:pt x="1460" y="123"/>
                  </a:cubicBezTo>
                  <a:cubicBezTo>
                    <a:pt x="1520" y="92"/>
                    <a:pt x="1490" y="1"/>
                    <a:pt x="1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4677400" y="3561900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0"/>
                  </a:moveTo>
                  <a:cubicBezTo>
                    <a:pt x="1" y="0"/>
                    <a:pt x="1" y="183"/>
                    <a:pt x="122" y="183"/>
                  </a:cubicBezTo>
                  <a:cubicBezTo>
                    <a:pt x="244" y="183"/>
                    <a:pt x="244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4667525" y="3557325"/>
              <a:ext cx="6100" cy="4600"/>
            </a:xfrm>
            <a:custGeom>
              <a:avLst/>
              <a:gdLst/>
              <a:ahLst/>
              <a:cxnLst/>
              <a:rect l="l" t="t" r="r" b="b"/>
              <a:pathLst>
                <a:path w="244" h="184" extrusionOk="0">
                  <a:moveTo>
                    <a:pt x="122" y="1"/>
                  </a:moveTo>
                  <a:cubicBezTo>
                    <a:pt x="1" y="1"/>
                    <a:pt x="1" y="183"/>
                    <a:pt x="122" y="183"/>
                  </a:cubicBezTo>
                  <a:cubicBezTo>
                    <a:pt x="244" y="183"/>
                    <a:pt x="244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4674375" y="3545925"/>
              <a:ext cx="3050" cy="2325"/>
            </a:xfrm>
            <a:custGeom>
              <a:avLst/>
              <a:gdLst/>
              <a:ahLst/>
              <a:cxnLst/>
              <a:rect l="l" t="t" r="r" b="b"/>
              <a:pathLst>
                <a:path w="122" h="93" extrusionOk="0">
                  <a:moveTo>
                    <a:pt x="61" y="1"/>
                  </a:moveTo>
                  <a:cubicBezTo>
                    <a:pt x="0" y="1"/>
                    <a:pt x="0" y="92"/>
                    <a:pt x="61" y="92"/>
                  </a:cubicBezTo>
                  <a:cubicBezTo>
                    <a:pt x="91" y="92"/>
                    <a:pt x="122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4677400" y="3538325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122" y="1"/>
                  </a:moveTo>
                  <a:cubicBezTo>
                    <a:pt x="1" y="1"/>
                    <a:pt x="1" y="153"/>
                    <a:pt x="122" y="153"/>
                  </a:cubicBezTo>
                  <a:cubicBezTo>
                    <a:pt x="213" y="153"/>
                    <a:pt x="21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4686525" y="3552025"/>
              <a:ext cx="4575" cy="3825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92" y="0"/>
                  </a:moveTo>
                  <a:cubicBezTo>
                    <a:pt x="0" y="0"/>
                    <a:pt x="0" y="152"/>
                    <a:pt x="92" y="152"/>
                  </a:cubicBezTo>
                  <a:cubicBezTo>
                    <a:pt x="183" y="152"/>
                    <a:pt x="18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4689575" y="3561900"/>
              <a:ext cx="4575" cy="3825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91" y="0"/>
                  </a:moveTo>
                  <a:cubicBezTo>
                    <a:pt x="0" y="0"/>
                    <a:pt x="0" y="152"/>
                    <a:pt x="91" y="152"/>
                  </a:cubicBezTo>
                  <a:cubicBezTo>
                    <a:pt x="182" y="152"/>
                    <a:pt x="182" y="0"/>
                    <a:pt x="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4677400" y="3552025"/>
              <a:ext cx="6875" cy="5325"/>
            </a:xfrm>
            <a:custGeom>
              <a:avLst/>
              <a:gdLst/>
              <a:ahLst/>
              <a:cxnLst/>
              <a:rect l="l" t="t" r="r" b="b"/>
              <a:pathLst>
                <a:path w="275" h="213" extrusionOk="0">
                  <a:moveTo>
                    <a:pt x="122" y="0"/>
                  </a:moveTo>
                  <a:cubicBezTo>
                    <a:pt x="1" y="0"/>
                    <a:pt x="1" y="213"/>
                    <a:pt x="122" y="213"/>
                  </a:cubicBezTo>
                  <a:cubicBezTo>
                    <a:pt x="274" y="213"/>
                    <a:pt x="274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4672075" y="3565700"/>
              <a:ext cx="6875" cy="5325"/>
            </a:xfrm>
            <a:custGeom>
              <a:avLst/>
              <a:gdLst/>
              <a:ahLst/>
              <a:cxnLst/>
              <a:rect l="l" t="t" r="r" b="b"/>
              <a:pathLst>
                <a:path w="275" h="213" extrusionOk="0">
                  <a:moveTo>
                    <a:pt x="123" y="0"/>
                  </a:moveTo>
                  <a:cubicBezTo>
                    <a:pt x="1" y="0"/>
                    <a:pt x="1" y="213"/>
                    <a:pt x="123" y="213"/>
                  </a:cubicBezTo>
                  <a:cubicBezTo>
                    <a:pt x="274" y="213"/>
                    <a:pt x="274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4664475" y="3545175"/>
              <a:ext cx="4600" cy="3825"/>
            </a:xfrm>
            <a:custGeom>
              <a:avLst/>
              <a:gdLst/>
              <a:ahLst/>
              <a:cxnLst/>
              <a:rect l="l" t="t" r="r" b="b"/>
              <a:pathLst>
                <a:path w="184" h="153" extrusionOk="0">
                  <a:moveTo>
                    <a:pt x="92" y="1"/>
                  </a:moveTo>
                  <a:cubicBezTo>
                    <a:pt x="1" y="1"/>
                    <a:pt x="1" y="152"/>
                    <a:pt x="92" y="152"/>
                  </a:cubicBezTo>
                  <a:cubicBezTo>
                    <a:pt x="183" y="152"/>
                    <a:pt x="18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4683475" y="3566450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92" y="1"/>
                  </a:moveTo>
                  <a:cubicBezTo>
                    <a:pt x="1" y="1"/>
                    <a:pt x="1" y="153"/>
                    <a:pt x="92" y="153"/>
                  </a:cubicBezTo>
                  <a:cubicBezTo>
                    <a:pt x="214" y="153"/>
                    <a:pt x="214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4696400" y="3561125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92" y="1"/>
                  </a:moveTo>
                  <a:cubicBezTo>
                    <a:pt x="1" y="1"/>
                    <a:pt x="1" y="153"/>
                    <a:pt x="92" y="153"/>
                  </a:cubicBezTo>
                  <a:cubicBezTo>
                    <a:pt x="213" y="153"/>
                    <a:pt x="21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4695650" y="3546700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0"/>
                  </a:moveTo>
                  <a:cubicBezTo>
                    <a:pt x="0" y="0"/>
                    <a:pt x="0" y="183"/>
                    <a:pt x="122" y="183"/>
                  </a:cubicBezTo>
                  <a:cubicBezTo>
                    <a:pt x="243" y="183"/>
                    <a:pt x="243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4693375" y="3554300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61" y="0"/>
                  </a:moveTo>
                  <a:cubicBezTo>
                    <a:pt x="61" y="0"/>
                    <a:pt x="30" y="0"/>
                    <a:pt x="30" y="31"/>
                  </a:cubicBezTo>
                  <a:cubicBezTo>
                    <a:pt x="0" y="31"/>
                    <a:pt x="0" y="31"/>
                    <a:pt x="0" y="61"/>
                  </a:cubicBezTo>
                  <a:cubicBezTo>
                    <a:pt x="0" y="61"/>
                    <a:pt x="0" y="91"/>
                    <a:pt x="0" y="91"/>
                  </a:cubicBezTo>
                  <a:lnTo>
                    <a:pt x="0" y="122"/>
                  </a:lnTo>
                  <a:cubicBezTo>
                    <a:pt x="0" y="122"/>
                    <a:pt x="0" y="152"/>
                    <a:pt x="30" y="152"/>
                  </a:cubicBezTo>
                  <a:lnTo>
                    <a:pt x="30" y="183"/>
                  </a:lnTo>
                  <a:lnTo>
                    <a:pt x="122" y="183"/>
                  </a:lnTo>
                  <a:cubicBezTo>
                    <a:pt x="152" y="183"/>
                    <a:pt x="152" y="183"/>
                    <a:pt x="152" y="152"/>
                  </a:cubicBezTo>
                  <a:cubicBezTo>
                    <a:pt x="182" y="152"/>
                    <a:pt x="182" y="152"/>
                    <a:pt x="182" y="122"/>
                  </a:cubicBezTo>
                  <a:cubicBezTo>
                    <a:pt x="182" y="122"/>
                    <a:pt x="182" y="91"/>
                    <a:pt x="182" y="91"/>
                  </a:cubicBezTo>
                  <a:lnTo>
                    <a:pt x="182" y="61"/>
                  </a:lnTo>
                  <a:cubicBezTo>
                    <a:pt x="182" y="61"/>
                    <a:pt x="182" y="31"/>
                    <a:pt x="152" y="31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4685775" y="3536050"/>
              <a:ext cx="5325" cy="6100"/>
            </a:xfrm>
            <a:custGeom>
              <a:avLst/>
              <a:gdLst/>
              <a:ahLst/>
              <a:cxnLst/>
              <a:rect l="l" t="t" r="r" b="b"/>
              <a:pathLst>
                <a:path w="213" h="244" extrusionOk="0">
                  <a:moveTo>
                    <a:pt x="61" y="1"/>
                  </a:moveTo>
                  <a:cubicBezTo>
                    <a:pt x="61" y="1"/>
                    <a:pt x="30" y="31"/>
                    <a:pt x="30" y="31"/>
                  </a:cubicBezTo>
                  <a:cubicBezTo>
                    <a:pt x="30" y="31"/>
                    <a:pt x="0" y="62"/>
                    <a:pt x="0" y="62"/>
                  </a:cubicBezTo>
                  <a:cubicBezTo>
                    <a:pt x="0" y="92"/>
                    <a:pt x="0" y="92"/>
                    <a:pt x="0" y="122"/>
                  </a:cubicBezTo>
                  <a:lnTo>
                    <a:pt x="0" y="153"/>
                  </a:lnTo>
                  <a:cubicBezTo>
                    <a:pt x="0" y="153"/>
                    <a:pt x="0" y="183"/>
                    <a:pt x="30" y="183"/>
                  </a:cubicBezTo>
                  <a:lnTo>
                    <a:pt x="61" y="214"/>
                  </a:lnTo>
                  <a:cubicBezTo>
                    <a:pt x="61" y="214"/>
                    <a:pt x="91" y="244"/>
                    <a:pt x="122" y="244"/>
                  </a:cubicBezTo>
                  <a:cubicBezTo>
                    <a:pt x="122" y="244"/>
                    <a:pt x="152" y="244"/>
                    <a:pt x="152" y="214"/>
                  </a:cubicBezTo>
                  <a:lnTo>
                    <a:pt x="182" y="214"/>
                  </a:lnTo>
                  <a:cubicBezTo>
                    <a:pt x="213" y="183"/>
                    <a:pt x="213" y="183"/>
                    <a:pt x="213" y="153"/>
                  </a:cubicBezTo>
                  <a:cubicBezTo>
                    <a:pt x="213" y="153"/>
                    <a:pt x="213" y="122"/>
                    <a:pt x="213" y="122"/>
                  </a:cubicBezTo>
                  <a:lnTo>
                    <a:pt x="213" y="92"/>
                  </a:lnTo>
                  <a:cubicBezTo>
                    <a:pt x="213" y="62"/>
                    <a:pt x="213" y="62"/>
                    <a:pt x="182" y="31"/>
                  </a:cubicBezTo>
                  <a:cubicBezTo>
                    <a:pt x="182" y="31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4690325" y="3545175"/>
              <a:ext cx="3825" cy="3825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31" y="1"/>
                  </a:moveTo>
                  <a:lnTo>
                    <a:pt x="0" y="31"/>
                  </a:lnTo>
                  <a:cubicBezTo>
                    <a:pt x="0" y="31"/>
                    <a:pt x="0" y="61"/>
                    <a:pt x="0" y="92"/>
                  </a:cubicBezTo>
                  <a:cubicBezTo>
                    <a:pt x="0" y="92"/>
                    <a:pt x="0" y="122"/>
                    <a:pt x="31" y="122"/>
                  </a:cubicBezTo>
                  <a:cubicBezTo>
                    <a:pt x="31" y="152"/>
                    <a:pt x="61" y="152"/>
                    <a:pt x="61" y="152"/>
                  </a:cubicBezTo>
                  <a:lnTo>
                    <a:pt x="122" y="152"/>
                  </a:lnTo>
                  <a:lnTo>
                    <a:pt x="152" y="122"/>
                  </a:lnTo>
                  <a:cubicBezTo>
                    <a:pt x="152" y="122"/>
                    <a:pt x="152" y="122"/>
                    <a:pt x="152" y="92"/>
                  </a:cubicBezTo>
                  <a:lnTo>
                    <a:pt x="152" y="61"/>
                  </a:lnTo>
                  <a:lnTo>
                    <a:pt x="152" y="31"/>
                  </a:lnTo>
                  <a:cubicBezTo>
                    <a:pt x="152" y="31"/>
                    <a:pt x="152" y="3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4678925" y="354365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1"/>
                  </a:moveTo>
                  <a:cubicBezTo>
                    <a:pt x="0" y="1"/>
                    <a:pt x="0" y="244"/>
                    <a:pt x="152" y="244"/>
                  </a:cubicBezTo>
                  <a:cubicBezTo>
                    <a:pt x="304" y="244"/>
                    <a:pt x="30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4669050" y="3533775"/>
              <a:ext cx="6850" cy="6875"/>
            </a:xfrm>
            <a:custGeom>
              <a:avLst/>
              <a:gdLst/>
              <a:ahLst/>
              <a:cxnLst/>
              <a:rect l="l" t="t" r="r" b="b"/>
              <a:pathLst>
                <a:path w="274" h="275" extrusionOk="0">
                  <a:moveTo>
                    <a:pt x="122" y="1"/>
                  </a:moveTo>
                  <a:cubicBezTo>
                    <a:pt x="122" y="1"/>
                    <a:pt x="92" y="1"/>
                    <a:pt x="92" y="31"/>
                  </a:cubicBezTo>
                  <a:cubicBezTo>
                    <a:pt x="61" y="31"/>
                    <a:pt x="61" y="31"/>
                    <a:pt x="31" y="61"/>
                  </a:cubicBezTo>
                  <a:cubicBezTo>
                    <a:pt x="31" y="61"/>
                    <a:pt x="31" y="61"/>
                    <a:pt x="31" y="92"/>
                  </a:cubicBezTo>
                  <a:cubicBezTo>
                    <a:pt x="0" y="92"/>
                    <a:pt x="0" y="122"/>
                    <a:pt x="0" y="153"/>
                  </a:cubicBezTo>
                  <a:lnTo>
                    <a:pt x="0" y="183"/>
                  </a:lnTo>
                  <a:cubicBezTo>
                    <a:pt x="31" y="183"/>
                    <a:pt x="31" y="213"/>
                    <a:pt x="61" y="213"/>
                  </a:cubicBezTo>
                  <a:lnTo>
                    <a:pt x="61" y="244"/>
                  </a:lnTo>
                  <a:cubicBezTo>
                    <a:pt x="92" y="244"/>
                    <a:pt x="122" y="274"/>
                    <a:pt x="152" y="274"/>
                  </a:cubicBezTo>
                  <a:cubicBezTo>
                    <a:pt x="152" y="274"/>
                    <a:pt x="183" y="274"/>
                    <a:pt x="183" y="244"/>
                  </a:cubicBezTo>
                  <a:cubicBezTo>
                    <a:pt x="213" y="244"/>
                    <a:pt x="213" y="244"/>
                    <a:pt x="244" y="213"/>
                  </a:cubicBezTo>
                  <a:cubicBezTo>
                    <a:pt x="244" y="213"/>
                    <a:pt x="244" y="213"/>
                    <a:pt x="244" y="183"/>
                  </a:cubicBezTo>
                  <a:cubicBezTo>
                    <a:pt x="274" y="153"/>
                    <a:pt x="274" y="153"/>
                    <a:pt x="274" y="122"/>
                  </a:cubicBezTo>
                  <a:lnTo>
                    <a:pt x="274" y="92"/>
                  </a:lnTo>
                  <a:cubicBezTo>
                    <a:pt x="244" y="61"/>
                    <a:pt x="244" y="61"/>
                    <a:pt x="213" y="31"/>
                  </a:cubicBezTo>
                  <a:cubicBezTo>
                    <a:pt x="183" y="1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4672850" y="3551250"/>
              <a:ext cx="4575" cy="3825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92" y="1"/>
                  </a:moveTo>
                  <a:cubicBezTo>
                    <a:pt x="0" y="1"/>
                    <a:pt x="0" y="153"/>
                    <a:pt x="92" y="153"/>
                  </a:cubicBezTo>
                  <a:cubicBezTo>
                    <a:pt x="183" y="153"/>
                    <a:pt x="18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4663725" y="3550500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0"/>
                  </a:moveTo>
                  <a:cubicBezTo>
                    <a:pt x="1" y="0"/>
                    <a:pt x="1" y="183"/>
                    <a:pt x="122" y="183"/>
                  </a:cubicBezTo>
                  <a:cubicBezTo>
                    <a:pt x="244" y="183"/>
                    <a:pt x="244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4680450" y="3527700"/>
              <a:ext cx="6850" cy="6100"/>
            </a:xfrm>
            <a:custGeom>
              <a:avLst/>
              <a:gdLst/>
              <a:ahLst/>
              <a:cxnLst/>
              <a:rect l="l" t="t" r="r" b="b"/>
              <a:pathLst>
                <a:path w="274" h="244" extrusionOk="0">
                  <a:moveTo>
                    <a:pt x="152" y="0"/>
                  </a:moveTo>
                  <a:cubicBezTo>
                    <a:pt x="0" y="0"/>
                    <a:pt x="0" y="244"/>
                    <a:pt x="152" y="244"/>
                  </a:cubicBezTo>
                  <a:cubicBezTo>
                    <a:pt x="274" y="244"/>
                    <a:pt x="274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4693375" y="3529225"/>
              <a:ext cx="7600" cy="6100"/>
            </a:xfrm>
            <a:custGeom>
              <a:avLst/>
              <a:gdLst/>
              <a:ahLst/>
              <a:cxnLst/>
              <a:rect l="l" t="t" r="r" b="b"/>
              <a:pathLst>
                <a:path w="304" h="244" extrusionOk="0">
                  <a:moveTo>
                    <a:pt x="152" y="0"/>
                  </a:moveTo>
                  <a:cubicBezTo>
                    <a:pt x="0" y="0"/>
                    <a:pt x="0" y="243"/>
                    <a:pt x="152" y="243"/>
                  </a:cubicBezTo>
                  <a:cubicBezTo>
                    <a:pt x="304" y="243"/>
                    <a:pt x="304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4695650" y="3537575"/>
              <a:ext cx="6850" cy="6100"/>
            </a:xfrm>
            <a:custGeom>
              <a:avLst/>
              <a:gdLst/>
              <a:ahLst/>
              <a:cxnLst/>
              <a:rect l="l" t="t" r="r" b="b"/>
              <a:pathLst>
                <a:path w="274" h="244" extrusionOk="0">
                  <a:moveTo>
                    <a:pt x="152" y="1"/>
                  </a:moveTo>
                  <a:cubicBezTo>
                    <a:pt x="0" y="1"/>
                    <a:pt x="0" y="244"/>
                    <a:pt x="152" y="244"/>
                  </a:cubicBezTo>
                  <a:cubicBezTo>
                    <a:pt x="274" y="244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4704000" y="3542900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122" y="0"/>
                  </a:moveTo>
                  <a:cubicBezTo>
                    <a:pt x="1" y="0"/>
                    <a:pt x="1" y="152"/>
                    <a:pt x="122" y="152"/>
                  </a:cubicBezTo>
                  <a:cubicBezTo>
                    <a:pt x="213" y="152"/>
                    <a:pt x="213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4702475" y="3553525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53" y="1"/>
                  </a:moveTo>
                  <a:cubicBezTo>
                    <a:pt x="1" y="1"/>
                    <a:pt x="1" y="214"/>
                    <a:pt x="153" y="214"/>
                  </a:cubicBezTo>
                  <a:cubicBezTo>
                    <a:pt x="274" y="214"/>
                    <a:pt x="274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4693375" y="3579000"/>
              <a:ext cx="15975" cy="42250"/>
            </a:xfrm>
            <a:custGeom>
              <a:avLst/>
              <a:gdLst/>
              <a:ahLst/>
              <a:cxnLst/>
              <a:rect l="l" t="t" r="r" b="b"/>
              <a:pathLst>
                <a:path w="639" h="1690" extrusionOk="0">
                  <a:moveTo>
                    <a:pt x="96" y="1"/>
                  </a:moveTo>
                  <a:cubicBezTo>
                    <a:pt x="52" y="1"/>
                    <a:pt x="0" y="47"/>
                    <a:pt x="0" y="106"/>
                  </a:cubicBezTo>
                  <a:cubicBezTo>
                    <a:pt x="61" y="380"/>
                    <a:pt x="213" y="623"/>
                    <a:pt x="304" y="866"/>
                  </a:cubicBezTo>
                  <a:cubicBezTo>
                    <a:pt x="395" y="1140"/>
                    <a:pt x="486" y="1383"/>
                    <a:pt x="547" y="1657"/>
                  </a:cubicBezTo>
                  <a:cubicBezTo>
                    <a:pt x="547" y="1680"/>
                    <a:pt x="560" y="1690"/>
                    <a:pt x="577" y="1690"/>
                  </a:cubicBezTo>
                  <a:cubicBezTo>
                    <a:pt x="603" y="1690"/>
                    <a:pt x="638" y="1664"/>
                    <a:pt x="638" y="1626"/>
                  </a:cubicBezTo>
                  <a:cubicBezTo>
                    <a:pt x="608" y="1110"/>
                    <a:pt x="456" y="471"/>
                    <a:pt x="152" y="46"/>
                  </a:cubicBezTo>
                  <a:cubicBezTo>
                    <a:pt x="141" y="14"/>
                    <a:pt x="120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4701925" y="3576025"/>
              <a:ext cx="18500" cy="33125"/>
            </a:xfrm>
            <a:custGeom>
              <a:avLst/>
              <a:gdLst/>
              <a:ahLst/>
              <a:cxnLst/>
              <a:rect l="l" t="t" r="r" b="b"/>
              <a:pathLst>
                <a:path w="740" h="1325" extrusionOk="0">
                  <a:moveTo>
                    <a:pt x="67" y="1"/>
                  </a:moveTo>
                  <a:cubicBezTo>
                    <a:pt x="27" y="1"/>
                    <a:pt x="1" y="29"/>
                    <a:pt x="23" y="74"/>
                  </a:cubicBezTo>
                  <a:cubicBezTo>
                    <a:pt x="84" y="256"/>
                    <a:pt x="236" y="408"/>
                    <a:pt x="327" y="590"/>
                  </a:cubicBezTo>
                  <a:cubicBezTo>
                    <a:pt x="448" y="833"/>
                    <a:pt x="570" y="1046"/>
                    <a:pt x="631" y="1289"/>
                  </a:cubicBezTo>
                  <a:cubicBezTo>
                    <a:pt x="644" y="1315"/>
                    <a:pt x="667" y="1324"/>
                    <a:pt x="688" y="1324"/>
                  </a:cubicBezTo>
                  <a:cubicBezTo>
                    <a:pt x="716" y="1324"/>
                    <a:pt x="739" y="1307"/>
                    <a:pt x="722" y="1289"/>
                  </a:cubicBezTo>
                  <a:lnTo>
                    <a:pt x="722" y="1259"/>
                  </a:lnTo>
                  <a:cubicBezTo>
                    <a:pt x="661" y="1046"/>
                    <a:pt x="600" y="833"/>
                    <a:pt x="479" y="621"/>
                  </a:cubicBezTo>
                  <a:cubicBezTo>
                    <a:pt x="388" y="408"/>
                    <a:pt x="296" y="165"/>
                    <a:pt x="114" y="13"/>
                  </a:cubicBezTo>
                  <a:cubicBezTo>
                    <a:pt x="98" y="5"/>
                    <a:pt x="81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>
              <a:off x="4707175" y="3570050"/>
              <a:ext cx="23975" cy="32000"/>
            </a:xfrm>
            <a:custGeom>
              <a:avLst/>
              <a:gdLst/>
              <a:ahLst/>
              <a:cxnLst/>
              <a:rect l="l" t="t" r="r" b="b"/>
              <a:pathLst>
                <a:path w="959" h="1280" extrusionOk="0">
                  <a:moveTo>
                    <a:pt x="130" y="1"/>
                  </a:moveTo>
                  <a:cubicBezTo>
                    <a:pt x="58" y="1"/>
                    <a:pt x="1" y="55"/>
                    <a:pt x="26" y="130"/>
                  </a:cubicBezTo>
                  <a:cubicBezTo>
                    <a:pt x="117" y="343"/>
                    <a:pt x="329" y="495"/>
                    <a:pt x="451" y="677"/>
                  </a:cubicBezTo>
                  <a:cubicBezTo>
                    <a:pt x="573" y="860"/>
                    <a:pt x="694" y="1042"/>
                    <a:pt x="816" y="1255"/>
                  </a:cubicBezTo>
                  <a:cubicBezTo>
                    <a:pt x="825" y="1273"/>
                    <a:pt x="841" y="1280"/>
                    <a:pt x="860" y="1280"/>
                  </a:cubicBezTo>
                  <a:cubicBezTo>
                    <a:pt x="904" y="1280"/>
                    <a:pt x="959" y="1237"/>
                    <a:pt x="937" y="1194"/>
                  </a:cubicBezTo>
                  <a:cubicBezTo>
                    <a:pt x="877" y="951"/>
                    <a:pt x="755" y="738"/>
                    <a:pt x="633" y="525"/>
                  </a:cubicBezTo>
                  <a:cubicBezTo>
                    <a:pt x="512" y="343"/>
                    <a:pt x="360" y="100"/>
                    <a:pt x="178" y="9"/>
                  </a:cubicBezTo>
                  <a:cubicBezTo>
                    <a:pt x="161" y="3"/>
                    <a:pt x="145" y="1"/>
                    <a:pt x="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4710075" y="3564025"/>
              <a:ext cx="34025" cy="19325"/>
            </a:xfrm>
            <a:custGeom>
              <a:avLst/>
              <a:gdLst/>
              <a:ahLst/>
              <a:cxnLst/>
              <a:rect l="l" t="t" r="r" b="b"/>
              <a:pathLst>
                <a:path w="1361" h="773" extrusionOk="0">
                  <a:moveTo>
                    <a:pt x="181" y="1"/>
                  </a:moveTo>
                  <a:cubicBezTo>
                    <a:pt x="151" y="1"/>
                    <a:pt x="122" y="2"/>
                    <a:pt x="92" y="6"/>
                  </a:cubicBezTo>
                  <a:cubicBezTo>
                    <a:pt x="62" y="6"/>
                    <a:pt x="1" y="67"/>
                    <a:pt x="62" y="98"/>
                  </a:cubicBezTo>
                  <a:cubicBezTo>
                    <a:pt x="244" y="250"/>
                    <a:pt x="457" y="250"/>
                    <a:pt x="669" y="371"/>
                  </a:cubicBezTo>
                  <a:cubicBezTo>
                    <a:pt x="852" y="462"/>
                    <a:pt x="1034" y="614"/>
                    <a:pt x="1217" y="766"/>
                  </a:cubicBezTo>
                  <a:cubicBezTo>
                    <a:pt x="1229" y="770"/>
                    <a:pt x="1241" y="772"/>
                    <a:pt x="1252" y="772"/>
                  </a:cubicBezTo>
                  <a:cubicBezTo>
                    <a:pt x="1322" y="772"/>
                    <a:pt x="1360" y="697"/>
                    <a:pt x="1308" y="645"/>
                  </a:cubicBezTo>
                  <a:cubicBezTo>
                    <a:pt x="1024" y="389"/>
                    <a:pt x="607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>
              <a:off x="4716150" y="3554850"/>
              <a:ext cx="22700" cy="14100"/>
            </a:xfrm>
            <a:custGeom>
              <a:avLst/>
              <a:gdLst/>
              <a:ahLst/>
              <a:cxnLst/>
              <a:rect l="l" t="t" r="r" b="b"/>
              <a:pathLst>
                <a:path w="908" h="564" extrusionOk="0">
                  <a:moveTo>
                    <a:pt x="149" y="1"/>
                  </a:moveTo>
                  <a:cubicBezTo>
                    <a:pt x="120" y="1"/>
                    <a:pt x="91" y="3"/>
                    <a:pt x="62" y="9"/>
                  </a:cubicBezTo>
                  <a:cubicBezTo>
                    <a:pt x="1" y="9"/>
                    <a:pt x="1" y="100"/>
                    <a:pt x="31" y="100"/>
                  </a:cubicBezTo>
                  <a:cubicBezTo>
                    <a:pt x="183" y="161"/>
                    <a:pt x="305" y="191"/>
                    <a:pt x="426" y="252"/>
                  </a:cubicBezTo>
                  <a:cubicBezTo>
                    <a:pt x="578" y="343"/>
                    <a:pt x="700" y="434"/>
                    <a:pt x="822" y="556"/>
                  </a:cubicBezTo>
                  <a:cubicBezTo>
                    <a:pt x="827" y="561"/>
                    <a:pt x="834" y="564"/>
                    <a:pt x="841" y="564"/>
                  </a:cubicBezTo>
                  <a:cubicBezTo>
                    <a:pt x="871" y="564"/>
                    <a:pt x="907" y="514"/>
                    <a:pt x="882" y="465"/>
                  </a:cubicBezTo>
                  <a:cubicBezTo>
                    <a:pt x="688" y="271"/>
                    <a:pt x="444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0"/>
            <p:cNvSpPr/>
            <p:nvPr/>
          </p:nvSpPr>
          <p:spPr>
            <a:xfrm>
              <a:off x="4713125" y="3545875"/>
              <a:ext cx="26400" cy="17125"/>
            </a:xfrm>
            <a:custGeom>
              <a:avLst/>
              <a:gdLst/>
              <a:ahLst/>
              <a:cxnLst/>
              <a:rect l="l" t="t" r="r" b="b"/>
              <a:pathLst>
                <a:path w="1056" h="685" extrusionOk="0">
                  <a:moveTo>
                    <a:pt x="212" y="1"/>
                  </a:moveTo>
                  <a:cubicBezTo>
                    <a:pt x="158" y="1"/>
                    <a:pt x="107" y="10"/>
                    <a:pt x="61" y="33"/>
                  </a:cubicBezTo>
                  <a:cubicBezTo>
                    <a:pt x="0" y="64"/>
                    <a:pt x="0" y="124"/>
                    <a:pt x="31" y="155"/>
                  </a:cubicBezTo>
                  <a:cubicBezTo>
                    <a:pt x="152" y="246"/>
                    <a:pt x="335" y="246"/>
                    <a:pt x="487" y="307"/>
                  </a:cubicBezTo>
                  <a:cubicBezTo>
                    <a:pt x="669" y="368"/>
                    <a:pt x="851" y="489"/>
                    <a:pt x="973" y="672"/>
                  </a:cubicBezTo>
                  <a:cubicBezTo>
                    <a:pt x="973" y="681"/>
                    <a:pt x="981" y="684"/>
                    <a:pt x="991" y="684"/>
                  </a:cubicBezTo>
                  <a:cubicBezTo>
                    <a:pt x="1016" y="684"/>
                    <a:pt x="1055" y="663"/>
                    <a:pt x="1034" y="641"/>
                  </a:cubicBezTo>
                  <a:cubicBezTo>
                    <a:pt x="973" y="428"/>
                    <a:pt x="851" y="276"/>
                    <a:pt x="669" y="155"/>
                  </a:cubicBezTo>
                  <a:cubicBezTo>
                    <a:pt x="555" y="86"/>
                    <a:pt x="37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4716150" y="3538525"/>
              <a:ext cx="21300" cy="9150"/>
            </a:xfrm>
            <a:custGeom>
              <a:avLst/>
              <a:gdLst/>
              <a:ahLst/>
              <a:cxnLst/>
              <a:rect l="l" t="t" r="r" b="b"/>
              <a:pathLst>
                <a:path w="852" h="366" extrusionOk="0">
                  <a:moveTo>
                    <a:pt x="248" y="1"/>
                  </a:moveTo>
                  <a:cubicBezTo>
                    <a:pt x="160" y="1"/>
                    <a:pt x="77" y="23"/>
                    <a:pt x="31" y="84"/>
                  </a:cubicBezTo>
                  <a:cubicBezTo>
                    <a:pt x="1" y="115"/>
                    <a:pt x="1" y="175"/>
                    <a:pt x="31" y="206"/>
                  </a:cubicBezTo>
                  <a:cubicBezTo>
                    <a:pt x="77" y="236"/>
                    <a:pt x="138" y="244"/>
                    <a:pt x="202" y="244"/>
                  </a:cubicBezTo>
                  <a:cubicBezTo>
                    <a:pt x="267" y="244"/>
                    <a:pt x="335" y="236"/>
                    <a:pt x="396" y="236"/>
                  </a:cubicBezTo>
                  <a:cubicBezTo>
                    <a:pt x="487" y="267"/>
                    <a:pt x="639" y="297"/>
                    <a:pt x="761" y="358"/>
                  </a:cubicBezTo>
                  <a:cubicBezTo>
                    <a:pt x="767" y="363"/>
                    <a:pt x="773" y="366"/>
                    <a:pt x="781" y="366"/>
                  </a:cubicBezTo>
                  <a:cubicBezTo>
                    <a:pt x="811" y="366"/>
                    <a:pt x="846" y="321"/>
                    <a:pt x="822" y="297"/>
                  </a:cubicBezTo>
                  <a:lnTo>
                    <a:pt x="852" y="297"/>
                  </a:lnTo>
                  <a:cubicBezTo>
                    <a:pt x="791" y="145"/>
                    <a:pt x="639" y="84"/>
                    <a:pt x="487" y="54"/>
                  </a:cubicBezTo>
                  <a:cubicBezTo>
                    <a:pt x="426" y="23"/>
                    <a:pt x="335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4713875" y="3528450"/>
              <a:ext cx="24350" cy="6100"/>
            </a:xfrm>
            <a:custGeom>
              <a:avLst/>
              <a:gdLst/>
              <a:ahLst/>
              <a:cxnLst/>
              <a:rect l="l" t="t" r="r" b="b"/>
              <a:pathLst>
                <a:path w="974" h="244" extrusionOk="0">
                  <a:moveTo>
                    <a:pt x="487" y="1"/>
                  </a:moveTo>
                  <a:cubicBezTo>
                    <a:pt x="335" y="1"/>
                    <a:pt x="153" y="1"/>
                    <a:pt x="31" y="92"/>
                  </a:cubicBezTo>
                  <a:cubicBezTo>
                    <a:pt x="1" y="92"/>
                    <a:pt x="31" y="122"/>
                    <a:pt x="31" y="153"/>
                  </a:cubicBezTo>
                  <a:cubicBezTo>
                    <a:pt x="82" y="178"/>
                    <a:pt x="134" y="188"/>
                    <a:pt x="188" y="188"/>
                  </a:cubicBezTo>
                  <a:cubicBezTo>
                    <a:pt x="261" y="188"/>
                    <a:pt x="338" y="170"/>
                    <a:pt x="426" y="153"/>
                  </a:cubicBezTo>
                  <a:cubicBezTo>
                    <a:pt x="578" y="153"/>
                    <a:pt x="761" y="183"/>
                    <a:pt x="913" y="244"/>
                  </a:cubicBezTo>
                  <a:cubicBezTo>
                    <a:pt x="973" y="244"/>
                    <a:pt x="973" y="183"/>
                    <a:pt x="943" y="153"/>
                  </a:cubicBezTo>
                  <a:cubicBezTo>
                    <a:pt x="791" y="62"/>
                    <a:pt x="669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4708550" y="3517825"/>
              <a:ext cx="22025" cy="12150"/>
            </a:xfrm>
            <a:custGeom>
              <a:avLst/>
              <a:gdLst/>
              <a:ahLst/>
              <a:cxnLst/>
              <a:rect l="l" t="t" r="r" b="b"/>
              <a:pathLst>
                <a:path w="881" h="486" extrusionOk="0">
                  <a:moveTo>
                    <a:pt x="761" y="0"/>
                  </a:moveTo>
                  <a:cubicBezTo>
                    <a:pt x="763" y="0"/>
                    <a:pt x="765" y="0"/>
                    <a:pt x="767" y="0"/>
                  </a:cubicBezTo>
                  <a:lnTo>
                    <a:pt x="767" y="0"/>
                  </a:lnTo>
                  <a:cubicBezTo>
                    <a:pt x="775" y="0"/>
                    <a:pt x="783" y="0"/>
                    <a:pt x="791" y="0"/>
                  </a:cubicBezTo>
                  <a:close/>
                  <a:moveTo>
                    <a:pt x="767" y="0"/>
                  </a:moveTo>
                  <a:cubicBezTo>
                    <a:pt x="595" y="3"/>
                    <a:pt x="451" y="35"/>
                    <a:pt x="335" y="122"/>
                  </a:cubicBezTo>
                  <a:cubicBezTo>
                    <a:pt x="244" y="183"/>
                    <a:pt x="1" y="304"/>
                    <a:pt x="62" y="426"/>
                  </a:cubicBezTo>
                  <a:cubicBezTo>
                    <a:pt x="73" y="470"/>
                    <a:pt x="99" y="486"/>
                    <a:pt x="132" y="486"/>
                  </a:cubicBezTo>
                  <a:cubicBezTo>
                    <a:pt x="190" y="486"/>
                    <a:pt x="266" y="434"/>
                    <a:pt x="305" y="395"/>
                  </a:cubicBezTo>
                  <a:cubicBezTo>
                    <a:pt x="426" y="274"/>
                    <a:pt x="609" y="213"/>
                    <a:pt x="791" y="152"/>
                  </a:cubicBezTo>
                  <a:cubicBezTo>
                    <a:pt x="880" y="123"/>
                    <a:pt x="853" y="6"/>
                    <a:pt x="7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4704300" y="3507175"/>
              <a:ext cx="13400" cy="21500"/>
            </a:xfrm>
            <a:custGeom>
              <a:avLst/>
              <a:gdLst/>
              <a:ahLst/>
              <a:cxnLst/>
              <a:rect l="l" t="t" r="r" b="b"/>
              <a:pathLst>
                <a:path w="536" h="860" extrusionOk="0">
                  <a:moveTo>
                    <a:pt x="444" y="1"/>
                  </a:moveTo>
                  <a:cubicBezTo>
                    <a:pt x="323" y="1"/>
                    <a:pt x="232" y="183"/>
                    <a:pt x="171" y="274"/>
                  </a:cubicBezTo>
                  <a:cubicBezTo>
                    <a:pt x="80" y="426"/>
                    <a:pt x="49" y="578"/>
                    <a:pt x="19" y="761"/>
                  </a:cubicBezTo>
                  <a:cubicBezTo>
                    <a:pt x="1" y="815"/>
                    <a:pt x="48" y="859"/>
                    <a:pt x="96" y="859"/>
                  </a:cubicBezTo>
                  <a:cubicBezTo>
                    <a:pt x="127" y="859"/>
                    <a:pt x="159" y="840"/>
                    <a:pt x="171" y="791"/>
                  </a:cubicBezTo>
                  <a:cubicBezTo>
                    <a:pt x="232" y="639"/>
                    <a:pt x="293" y="517"/>
                    <a:pt x="384" y="365"/>
                  </a:cubicBezTo>
                  <a:cubicBezTo>
                    <a:pt x="444" y="274"/>
                    <a:pt x="536" y="183"/>
                    <a:pt x="505" y="62"/>
                  </a:cubicBezTo>
                  <a:cubicBezTo>
                    <a:pt x="505" y="31"/>
                    <a:pt x="475" y="1"/>
                    <a:pt x="4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4698675" y="3496350"/>
              <a:ext cx="10675" cy="26150"/>
            </a:xfrm>
            <a:custGeom>
              <a:avLst/>
              <a:gdLst/>
              <a:ahLst/>
              <a:cxnLst/>
              <a:rect l="l" t="t" r="r" b="b"/>
              <a:pathLst>
                <a:path w="427" h="1046" extrusionOk="0">
                  <a:moveTo>
                    <a:pt x="310" y="0"/>
                  </a:moveTo>
                  <a:cubicBezTo>
                    <a:pt x="298" y="0"/>
                    <a:pt x="285" y="3"/>
                    <a:pt x="274" y="8"/>
                  </a:cubicBezTo>
                  <a:cubicBezTo>
                    <a:pt x="31" y="191"/>
                    <a:pt x="1" y="677"/>
                    <a:pt x="1" y="950"/>
                  </a:cubicBezTo>
                  <a:cubicBezTo>
                    <a:pt x="1" y="1016"/>
                    <a:pt x="53" y="1046"/>
                    <a:pt x="106" y="1046"/>
                  </a:cubicBezTo>
                  <a:cubicBezTo>
                    <a:pt x="153" y="1046"/>
                    <a:pt x="199" y="1023"/>
                    <a:pt x="214" y="981"/>
                  </a:cubicBezTo>
                  <a:cubicBezTo>
                    <a:pt x="244" y="829"/>
                    <a:pt x="274" y="677"/>
                    <a:pt x="305" y="525"/>
                  </a:cubicBezTo>
                  <a:cubicBezTo>
                    <a:pt x="335" y="373"/>
                    <a:pt x="426" y="251"/>
                    <a:pt x="426" y="99"/>
                  </a:cubicBezTo>
                  <a:cubicBezTo>
                    <a:pt x="426" y="50"/>
                    <a:pt x="366" y="0"/>
                    <a:pt x="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4691075" y="3489200"/>
              <a:ext cx="7625" cy="26675"/>
            </a:xfrm>
            <a:custGeom>
              <a:avLst/>
              <a:gdLst/>
              <a:ahLst/>
              <a:cxnLst/>
              <a:rect l="l" t="t" r="r" b="b"/>
              <a:pathLst>
                <a:path w="305" h="1067" extrusionOk="0">
                  <a:moveTo>
                    <a:pt x="230" y="1"/>
                  </a:moveTo>
                  <a:cubicBezTo>
                    <a:pt x="214" y="1"/>
                    <a:pt x="196" y="8"/>
                    <a:pt x="183" y="21"/>
                  </a:cubicBezTo>
                  <a:cubicBezTo>
                    <a:pt x="1" y="294"/>
                    <a:pt x="62" y="720"/>
                    <a:pt x="122" y="1024"/>
                  </a:cubicBezTo>
                  <a:cubicBezTo>
                    <a:pt x="136" y="1051"/>
                    <a:pt x="168" y="1066"/>
                    <a:pt x="199" y="1066"/>
                  </a:cubicBezTo>
                  <a:cubicBezTo>
                    <a:pt x="238" y="1066"/>
                    <a:pt x="274" y="1043"/>
                    <a:pt x="274" y="993"/>
                  </a:cubicBezTo>
                  <a:cubicBezTo>
                    <a:pt x="274" y="811"/>
                    <a:pt x="274" y="659"/>
                    <a:pt x="274" y="477"/>
                  </a:cubicBezTo>
                  <a:cubicBezTo>
                    <a:pt x="274" y="355"/>
                    <a:pt x="305" y="173"/>
                    <a:pt x="274" y="51"/>
                  </a:cubicBezTo>
                  <a:cubicBezTo>
                    <a:pt x="274" y="15"/>
                    <a:pt x="254" y="1"/>
                    <a:pt x="2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4680450" y="3490725"/>
              <a:ext cx="9900" cy="24150"/>
            </a:xfrm>
            <a:custGeom>
              <a:avLst/>
              <a:gdLst/>
              <a:ahLst/>
              <a:cxnLst/>
              <a:rect l="l" t="t" r="r" b="b"/>
              <a:pathLst>
                <a:path w="396" h="966" extrusionOk="0">
                  <a:moveTo>
                    <a:pt x="164" y="0"/>
                  </a:moveTo>
                  <a:cubicBezTo>
                    <a:pt x="138" y="0"/>
                    <a:pt x="109" y="15"/>
                    <a:pt x="91" y="51"/>
                  </a:cubicBezTo>
                  <a:cubicBezTo>
                    <a:pt x="0" y="324"/>
                    <a:pt x="122" y="720"/>
                    <a:pt x="243" y="932"/>
                  </a:cubicBezTo>
                  <a:cubicBezTo>
                    <a:pt x="267" y="956"/>
                    <a:pt x="294" y="965"/>
                    <a:pt x="320" y="965"/>
                  </a:cubicBezTo>
                  <a:cubicBezTo>
                    <a:pt x="361" y="965"/>
                    <a:pt x="395" y="939"/>
                    <a:pt x="395" y="902"/>
                  </a:cubicBezTo>
                  <a:cubicBezTo>
                    <a:pt x="395" y="750"/>
                    <a:pt x="365" y="598"/>
                    <a:pt x="335" y="446"/>
                  </a:cubicBezTo>
                  <a:cubicBezTo>
                    <a:pt x="304" y="294"/>
                    <a:pt x="304" y="142"/>
                    <a:pt x="213" y="20"/>
                  </a:cubicBezTo>
                  <a:cubicBezTo>
                    <a:pt x="200" y="8"/>
                    <a:pt x="183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4667525" y="3491150"/>
              <a:ext cx="15800" cy="26000"/>
            </a:xfrm>
            <a:custGeom>
              <a:avLst/>
              <a:gdLst/>
              <a:ahLst/>
              <a:cxnLst/>
              <a:rect l="l" t="t" r="r" b="b"/>
              <a:pathLst>
                <a:path w="632" h="1040" extrusionOk="0">
                  <a:moveTo>
                    <a:pt x="56" y="1"/>
                  </a:moveTo>
                  <a:cubicBezTo>
                    <a:pt x="24" y="1"/>
                    <a:pt x="1" y="27"/>
                    <a:pt x="1" y="64"/>
                  </a:cubicBezTo>
                  <a:cubicBezTo>
                    <a:pt x="1" y="399"/>
                    <a:pt x="244" y="763"/>
                    <a:pt x="456" y="1006"/>
                  </a:cubicBezTo>
                  <a:cubicBezTo>
                    <a:pt x="480" y="1030"/>
                    <a:pt x="503" y="1039"/>
                    <a:pt x="525" y="1039"/>
                  </a:cubicBezTo>
                  <a:cubicBezTo>
                    <a:pt x="586" y="1039"/>
                    <a:pt x="631" y="960"/>
                    <a:pt x="608" y="915"/>
                  </a:cubicBezTo>
                  <a:cubicBezTo>
                    <a:pt x="517" y="733"/>
                    <a:pt x="456" y="581"/>
                    <a:pt x="365" y="429"/>
                  </a:cubicBezTo>
                  <a:cubicBezTo>
                    <a:pt x="305" y="277"/>
                    <a:pt x="213" y="125"/>
                    <a:pt x="122" y="34"/>
                  </a:cubicBezTo>
                  <a:cubicBezTo>
                    <a:pt x="99" y="11"/>
                    <a:pt x="76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0"/>
            <p:cNvSpPr/>
            <p:nvPr/>
          </p:nvSpPr>
          <p:spPr>
            <a:xfrm>
              <a:off x="4656125" y="3493300"/>
              <a:ext cx="17900" cy="22000"/>
            </a:xfrm>
            <a:custGeom>
              <a:avLst/>
              <a:gdLst/>
              <a:ahLst/>
              <a:cxnLst/>
              <a:rect l="l" t="t" r="r" b="b"/>
              <a:pathLst>
                <a:path w="716" h="880" extrusionOk="0">
                  <a:moveTo>
                    <a:pt x="89" y="1"/>
                  </a:moveTo>
                  <a:cubicBezTo>
                    <a:pt x="41" y="1"/>
                    <a:pt x="1" y="50"/>
                    <a:pt x="1" y="100"/>
                  </a:cubicBezTo>
                  <a:cubicBezTo>
                    <a:pt x="31" y="221"/>
                    <a:pt x="153" y="373"/>
                    <a:pt x="274" y="495"/>
                  </a:cubicBezTo>
                  <a:cubicBezTo>
                    <a:pt x="365" y="617"/>
                    <a:pt x="457" y="738"/>
                    <a:pt x="578" y="860"/>
                  </a:cubicBezTo>
                  <a:cubicBezTo>
                    <a:pt x="585" y="874"/>
                    <a:pt x="597" y="880"/>
                    <a:pt x="611" y="880"/>
                  </a:cubicBezTo>
                  <a:cubicBezTo>
                    <a:pt x="655" y="880"/>
                    <a:pt x="716" y="815"/>
                    <a:pt x="669" y="768"/>
                  </a:cubicBezTo>
                  <a:cubicBezTo>
                    <a:pt x="578" y="617"/>
                    <a:pt x="487" y="495"/>
                    <a:pt x="396" y="343"/>
                  </a:cubicBezTo>
                  <a:cubicBezTo>
                    <a:pt x="305" y="221"/>
                    <a:pt x="244" y="100"/>
                    <a:pt x="122" y="9"/>
                  </a:cubicBezTo>
                  <a:cubicBezTo>
                    <a:pt x="111" y="3"/>
                    <a:pt x="100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4646450" y="3497775"/>
              <a:ext cx="23925" cy="22500"/>
            </a:xfrm>
            <a:custGeom>
              <a:avLst/>
              <a:gdLst/>
              <a:ahLst/>
              <a:cxnLst/>
              <a:rect l="l" t="t" r="r" b="b"/>
              <a:pathLst>
                <a:path w="957" h="900" extrusionOk="0">
                  <a:moveTo>
                    <a:pt x="96" y="1"/>
                  </a:moveTo>
                  <a:cubicBezTo>
                    <a:pt x="46" y="1"/>
                    <a:pt x="0" y="35"/>
                    <a:pt x="23" y="103"/>
                  </a:cubicBezTo>
                  <a:cubicBezTo>
                    <a:pt x="84" y="286"/>
                    <a:pt x="236" y="407"/>
                    <a:pt x="388" y="529"/>
                  </a:cubicBezTo>
                  <a:cubicBezTo>
                    <a:pt x="509" y="650"/>
                    <a:pt x="661" y="772"/>
                    <a:pt x="844" y="893"/>
                  </a:cubicBezTo>
                  <a:cubicBezTo>
                    <a:pt x="848" y="898"/>
                    <a:pt x="853" y="900"/>
                    <a:pt x="859" y="900"/>
                  </a:cubicBezTo>
                  <a:cubicBezTo>
                    <a:pt x="896" y="900"/>
                    <a:pt x="957" y="828"/>
                    <a:pt x="904" y="802"/>
                  </a:cubicBezTo>
                  <a:cubicBezTo>
                    <a:pt x="783" y="681"/>
                    <a:pt x="631" y="529"/>
                    <a:pt x="509" y="377"/>
                  </a:cubicBezTo>
                  <a:cubicBezTo>
                    <a:pt x="418" y="255"/>
                    <a:pt x="296" y="73"/>
                    <a:pt x="144" y="12"/>
                  </a:cubicBezTo>
                  <a:cubicBezTo>
                    <a:pt x="129" y="4"/>
                    <a:pt x="112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4633325" y="3503175"/>
              <a:ext cx="32125" cy="23075"/>
            </a:xfrm>
            <a:custGeom>
              <a:avLst/>
              <a:gdLst/>
              <a:ahLst/>
              <a:cxnLst/>
              <a:rect l="l" t="t" r="r" b="b"/>
              <a:pathLst>
                <a:path w="1285" h="923" extrusionOk="0">
                  <a:moveTo>
                    <a:pt x="89" y="1"/>
                  </a:moveTo>
                  <a:cubicBezTo>
                    <a:pt x="41" y="1"/>
                    <a:pt x="1" y="50"/>
                    <a:pt x="1" y="100"/>
                  </a:cubicBezTo>
                  <a:cubicBezTo>
                    <a:pt x="62" y="313"/>
                    <a:pt x="305" y="404"/>
                    <a:pt x="457" y="495"/>
                  </a:cubicBezTo>
                  <a:cubicBezTo>
                    <a:pt x="669" y="647"/>
                    <a:pt x="913" y="738"/>
                    <a:pt x="1125" y="890"/>
                  </a:cubicBezTo>
                  <a:cubicBezTo>
                    <a:pt x="1141" y="914"/>
                    <a:pt x="1161" y="923"/>
                    <a:pt x="1180" y="923"/>
                  </a:cubicBezTo>
                  <a:cubicBezTo>
                    <a:pt x="1235" y="923"/>
                    <a:pt x="1284" y="844"/>
                    <a:pt x="1217" y="799"/>
                  </a:cubicBezTo>
                  <a:lnTo>
                    <a:pt x="1247" y="799"/>
                  </a:lnTo>
                  <a:cubicBezTo>
                    <a:pt x="1065" y="617"/>
                    <a:pt x="882" y="495"/>
                    <a:pt x="700" y="373"/>
                  </a:cubicBezTo>
                  <a:cubicBezTo>
                    <a:pt x="609" y="313"/>
                    <a:pt x="487" y="252"/>
                    <a:pt x="396" y="191"/>
                  </a:cubicBezTo>
                  <a:cubicBezTo>
                    <a:pt x="305" y="130"/>
                    <a:pt x="244" y="39"/>
                    <a:pt x="122" y="9"/>
                  </a:cubicBezTo>
                  <a:cubicBezTo>
                    <a:pt x="111" y="3"/>
                    <a:pt x="100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0"/>
            <p:cNvSpPr/>
            <p:nvPr/>
          </p:nvSpPr>
          <p:spPr>
            <a:xfrm>
              <a:off x="4627250" y="3511750"/>
              <a:ext cx="32325" cy="19375"/>
            </a:xfrm>
            <a:custGeom>
              <a:avLst/>
              <a:gdLst/>
              <a:ahLst/>
              <a:cxnLst/>
              <a:rect l="l" t="t" r="r" b="b"/>
              <a:pathLst>
                <a:path w="1293" h="775" extrusionOk="0">
                  <a:moveTo>
                    <a:pt x="122" y="0"/>
                  </a:moveTo>
                  <a:cubicBezTo>
                    <a:pt x="31" y="0"/>
                    <a:pt x="1" y="91"/>
                    <a:pt x="61" y="152"/>
                  </a:cubicBezTo>
                  <a:cubicBezTo>
                    <a:pt x="183" y="304"/>
                    <a:pt x="396" y="365"/>
                    <a:pt x="548" y="456"/>
                  </a:cubicBezTo>
                  <a:cubicBezTo>
                    <a:pt x="760" y="547"/>
                    <a:pt x="943" y="669"/>
                    <a:pt x="1125" y="760"/>
                  </a:cubicBezTo>
                  <a:cubicBezTo>
                    <a:pt x="1140" y="770"/>
                    <a:pt x="1155" y="774"/>
                    <a:pt x="1169" y="774"/>
                  </a:cubicBezTo>
                  <a:cubicBezTo>
                    <a:pt x="1241" y="774"/>
                    <a:pt x="1293" y="659"/>
                    <a:pt x="1216" y="608"/>
                  </a:cubicBezTo>
                  <a:cubicBezTo>
                    <a:pt x="1034" y="456"/>
                    <a:pt x="852" y="334"/>
                    <a:pt x="639" y="243"/>
                  </a:cubicBezTo>
                  <a:cubicBezTo>
                    <a:pt x="487" y="152"/>
                    <a:pt x="305" y="3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0"/>
            <p:cNvSpPr/>
            <p:nvPr/>
          </p:nvSpPr>
          <p:spPr>
            <a:xfrm>
              <a:off x="4623450" y="3524600"/>
              <a:ext cx="32450" cy="13875"/>
            </a:xfrm>
            <a:custGeom>
              <a:avLst/>
              <a:gdLst/>
              <a:ahLst/>
              <a:cxnLst/>
              <a:rect l="l" t="t" r="r" b="b"/>
              <a:pathLst>
                <a:path w="1298" h="555" extrusionOk="0">
                  <a:moveTo>
                    <a:pt x="303" y="1"/>
                  </a:moveTo>
                  <a:cubicBezTo>
                    <a:pt x="230" y="1"/>
                    <a:pt x="159" y="11"/>
                    <a:pt x="92" y="33"/>
                  </a:cubicBezTo>
                  <a:cubicBezTo>
                    <a:pt x="1" y="33"/>
                    <a:pt x="1" y="155"/>
                    <a:pt x="61" y="185"/>
                  </a:cubicBezTo>
                  <a:cubicBezTo>
                    <a:pt x="213" y="246"/>
                    <a:pt x="396" y="276"/>
                    <a:pt x="548" y="307"/>
                  </a:cubicBezTo>
                  <a:cubicBezTo>
                    <a:pt x="760" y="368"/>
                    <a:pt x="943" y="459"/>
                    <a:pt x="1125" y="550"/>
                  </a:cubicBezTo>
                  <a:cubicBezTo>
                    <a:pt x="1132" y="553"/>
                    <a:pt x="1139" y="555"/>
                    <a:pt x="1147" y="555"/>
                  </a:cubicBezTo>
                  <a:cubicBezTo>
                    <a:pt x="1210" y="555"/>
                    <a:pt x="1298" y="452"/>
                    <a:pt x="1216" y="398"/>
                  </a:cubicBezTo>
                  <a:cubicBezTo>
                    <a:pt x="993" y="199"/>
                    <a:pt x="628" y="1"/>
                    <a:pt x="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4615850" y="3535175"/>
              <a:ext cx="38450" cy="10325"/>
            </a:xfrm>
            <a:custGeom>
              <a:avLst/>
              <a:gdLst/>
              <a:ahLst/>
              <a:cxnLst/>
              <a:rect l="l" t="t" r="r" b="b"/>
              <a:pathLst>
                <a:path w="1538" h="413" extrusionOk="0">
                  <a:moveTo>
                    <a:pt x="562" y="0"/>
                  </a:moveTo>
                  <a:cubicBezTo>
                    <a:pt x="380" y="0"/>
                    <a:pt x="205" y="30"/>
                    <a:pt x="61" y="97"/>
                  </a:cubicBezTo>
                  <a:cubicBezTo>
                    <a:pt x="1" y="127"/>
                    <a:pt x="31" y="218"/>
                    <a:pt x="92" y="249"/>
                  </a:cubicBezTo>
                  <a:cubicBezTo>
                    <a:pt x="183" y="264"/>
                    <a:pt x="282" y="264"/>
                    <a:pt x="384" y="264"/>
                  </a:cubicBezTo>
                  <a:cubicBezTo>
                    <a:pt x="487" y="264"/>
                    <a:pt x="593" y="264"/>
                    <a:pt x="700" y="279"/>
                  </a:cubicBezTo>
                  <a:cubicBezTo>
                    <a:pt x="943" y="279"/>
                    <a:pt x="1156" y="340"/>
                    <a:pt x="1399" y="401"/>
                  </a:cubicBezTo>
                  <a:cubicBezTo>
                    <a:pt x="1412" y="409"/>
                    <a:pt x="1424" y="413"/>
                    <a:pt x="1435" y="413"/>
                  </a:cubicBezTo>
                  <a:cubicBezTo>
                    <a:pt x="1504" y="413"/>
                    <a:pt x="1538" y="275"/>
                    <a:pt x="1460" y="249"/>
                  </a:cubicBezTo>
                  <a:cubicBezTo>
                    <a:pt x="1227" y="94"/>
                    <a:pt x="883" y="0"/>
                    <a:pt x="5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4617375" y="3546775"/>
              <a:ext cx="34975" cy="7450"/>
            </a:xfrm>
            <a:custGeom>
              <a:avLst/>
              <a:gdLst/>
              <a:ahLst/>
              <a:cxnLst/>
              <a:rect l="l" t="t" r="r" b="b"/>
              <a:pathLst>
                <a:path w="1399" h="298" extrusionOk="0">
                  <a:moveTo>
                    <a:pt x="694" y="1"/>
                  </a:moveTo>
                  <a:cubicBezTo>
                    <a:pt x="472" y="1"/>
                    <a:pt x="254" y="37"/>
                    <a:pt x="61" y="149"/>
                  </a:cubicBezTo>
                  <a:cubicBezTo>
                    <a:pt x="0" y="149"/>
                    <a:pt x="0" y="271"/>
                    <a:pt x="92" y="271"/>
                  </a:cubicBezTo>
                  <a:cubicBezTo>
                    <a:pt x="213" y="291"/>
                    <a:pt x="342" y="298"/>
                    <a:pt x="472" y="298"/>
                  </a:cubicBezTo>
                  <a:cubicBezTo>
                    <a:pt x="733" y="298"/>
                    <a:pt x="1003" y="271"/>
                    <a:pt x="1247" y="271"/>
                  </a:cubicBezTo>
                  <a:cubicBezTo>
                    <a:pt x="1368" y="271"/>
                    <a:pt x="1399" y="88"/>
                    <a:pt x="1277" y="58"/>
                  </a:cubicBezTo>
                  <a:cubicBezTo>
                    <a:pt x="1091" y="29"/>
                    <a:pt x="891" y="1"/>
                    <a:pt x="6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4618900" y="3558850"/>
              <a:ext cx="32700" cy="8375"/>
            </a:xfrm>
            <a:custGeom>
              <a:avLst/>
              <a:gdLst/>
              <a:ahLst/>
              <a:cxnLst/>
              <a:rect l="l" t="t" r="r" b="b"/>
              <a:pathLst>
                <a:path w="1308" h="335" extrusionOk="0">
                  <a:moveTo>
                    <a:pt x="608" y="1"/>
                  </a:moveTo>
                  <a:cubicBezTo>
                    <a:pt x="426" y="31"/>
                    <a:pt x="243" y="61"/>
                    <a:pt x="61" y="153"/>
                  </a:cubicBezTo>
                  <a:cubicBezTo>
                    <a:pt x="0" y="183"/>
                    <a:pt x="31" y="335"/>
                    <a:pt x="122" y="335"/>
                  </a:cubicBezTo>
                  <a:cubicBezTo>
                    <a:pt x="304" y="305"/>
                    <a:pt x="487" y="244"/>
                    <a:pt x="669" y="213"/>
                  </a:cubicBezTo>
                  <a:cubicBezTo>
                    <a:pt x="851" y="183"/>
                    <a:pt x="1064" y="213"/>
                    <a:pt x="1246" y="153"/>
                  </a:cubicBezTo>
                  <a:cubicBezTo>
                    <a:pt x="1307" y="153"/>
                    <a:pt x="1307" y="31"/>
                    <a:pt x="1216" y="31"/>
                  </a:cubicBezTo>
                  <a:cubicBezTo>
                    <a:pt x="1174" y="37"/>
                    <a:pt x="1132" y="40"/>
                    <a:pt x="1092" y="40"/>
                  </a:cubicBezTo>
                  <a:cubicBezTo>
                    <a:pt x="929" y="40"/>
                    <a:pt x="778" y="1"/>
                    <a:pt x="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4618350" y="3565700"/>
              <a:ext cx="32475" cy="8525"/>
            </a:xfrm>
            <a:custGeom>
              <a:avLst/>
              <a:gdLst/>
              <a:ahLst/>
              <a:cxnLst/>
              <a:rect l="l" t="t" r="r" b="b"/>
              <a:pathLst>
                <a:path w="1299" h="341" extrusionOk="0">
                  <a:moveTo>
                    <a:pt x="1238" y="0"/>
                  </a:moveTo>
                  <a:cubicBezTo>
                    <a:pt x="1242" y="0"/>
                    <a:pt x="1246" y="1"/>
                    <a:pt x="1250" y="1"/>
                  </a:cubicBezTo>
                  <a:lnTo>
                    <a:pt x="1250" y="1"/>
                  </a:lnTo>
                  <a:cubicBezTo>
                    <a:pt x="1256" y="1"/>
                    <a:pt x="1262" y="1"/>
                    <a:pt x="1268" y="0"/>
                  </a:cubicBezTo>
                  <a:close/>
                  <a:moveTo>
                    <a:pt x="1250" y="1"/>
                  </a:moveTo>
                  <a:cubicBezTo>
                    <a:pt x="831" y="31"/>
                    <a:pt x="412" y="64"/>
                    <a:pt x="53" y="243"/>
                  </a:cubicBezTo>
                  <a:cubicBezTo>
                    <a:pt x="0" y="269"/>
                    <a:pt x="16" y="341"/>
                    <a:pt x="60" y="341"/>
                  </a:cubicBezTo>
                  <a:cubicBezTo>
                    <a:pt x="67" y="341"/>
                    <a:pt x="75" y="339"/>
                    <a:pt x="83" y="335"/>
                  </a:cubicBezTo>
                  <a:cubicBezTo>
                    <a:pt x="478" y="304"/>
                    <a:pt x="873" y="183"/>
                    <a:pt x="1268" y="91"/>
                  </a:cubicBezTo>
                  <a:cubicBezTo>
                    <a:pt x="1297" y="91"/>
                    <a:pt x="1299" y="13"/>
                    <a:pt x="1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0"/>
            <p:cNvSpPr/>
            <p:nvPr/>
          </p:nvSpPr>
          <p:spPr>
            <a:xfrm>
              <a:off x="4613875" y="3300200"/>
              <a:ext cx="42625" cy="29000"/>
            </a:xfrm>
            <a:custGeom>
              <a:avLst/>
              <a:gdLst/>
              <a:ahLst/>
              <a:cxnLst/>
              <a:rect l="l" t="t" r="r" b="b"/>
              <a:pathLst>
                <a:path w="1705" h="1160" extrusionOk="0">
                  <a:moveTo>
                    <a:pt x="1084" y="0"/>
                  </a:moveTo>
                  <a:cubicBezTo>
                    <a:pt x="911" y="0"/>
                    <a:pt x="741" y="37"/>
                    <a:pt x="596" y="134"/>
                  </a:cubicBezTo>
                  <a:cubicBezTo>
                    <a:pt x="292" y="346"/>
                    <a:pt x="140" y="711"/>
                    <a:pt x="19" y="1046"/>
                  </a:cubicBezTo>
                  <a:cubicBezTo>
                    <a:pt x="0" y="1119"/>
                    <a:pt x="60" y="1159"/>
                    <a:pt x="117" y="1159"/>
                  </a:cubicBezTo>
                  <a:cubicBezTo>
                    <a:pt x="154" y="1159"/>
                    <a:pt x="189" y="1142"/>
                    <a:pt x="201" y="1106"/>
                  </a:cubicBezTo>
                  <a:cubicBezTo>
                    <a:pt x="323" y="833"/>
                    <a:pt x="414" y="529"/>
                    <a:pt x="688" y="346"/>
                  </a:cubicBezTo>
                  <a:cubicBezTo>
                    <a:pt x="790" y="283"/>
                    <a:pt x="897" y="256"/>
                    <a:pt x="1008" y="256"/>
                  </a:cubicBezTo>
                  <a:cubicBezTo>
                    <a:pt x="1161" y="256"/>
                    <a:pt x="1319" y="306"/>
                    <a:pt x="1478" y="377"/>
                  </a:cubicBezTo>
                  <a:cubicBezTo>
                    <a:pt x="1492" y="382"/>
                    <a:pt x="1505" y="385"/>
                    <a:pt x="1517" y="385"/>
                  </a:cubicBezTo>
                  <a:cubicBezTo>
                    <a:pt x="1644" y="385"/>
                    <a:pt x="1705" y="128"/>
                    <a:pt x="1539" y="73"/>
                  </a:cubicBezTo>
                  <a:cubicBezTo>
                    <a:pt x="1395" y="30"/>
                    <a:pt x="1238" y="0"/>
                    <a:pt x="1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0"/>
            <p:cNvSpPr/>
            <p:nvPr/>
          </p:nvSpPr>
          <p:spPr>
            <a:xfrm>
              <a:off x="4609450" y="3327025"/>
              <a:ext cx="52800" cy="33350"/>
            </a:xfrm>
            <a:custGeom>
              <a:avLst/>
              <a:gdLst/>
              <a:ahLst/>
              <a:cxnLst/>
              <a:rect l="l" t="t" r="r" b="b"/>
              <a:pathLst>
                <a:path w="2112" h="1334" extrusionOk="0">
                  <a:moveTo>
                    <a:pt x="278" y="0"/>
                  </a:moveTo>
                  <a:cubicBezTo>
                    <a:pt x="258" y="0"/>
                    <a:pt x="238" y="10"/>
                    <a:pt x="226" y="33"/>
                  </a:cubicBezTo>
                  <a:lnTo>
                    <a:pt x="257" y="33"/>
                  </a:lnTo>
                  <a:cubicBezTo>
                    <a:pt x="1" y="755"/>
                    <a:pt x="724" y="1333"/>
                    <a:pt x="1405" y="1333"/>
                  </a:cubicBezTo>
                  <a:cubicBezTo>
                    <a:pt x="1614" y="1333"/>
                    <a:pt x="1818" y="1279"/>
                    <a:pt x="1989" y="1158"/>
                  </a:cubicBezTo>
                  <a:cubicBezTo>
                    <a:pt x="2112" y="1084"/>
                    <a:pt x="2037" y="912"/>
                    <a:pt x="1923" y="912"/>
                  </a:cubicBezTo>
                  <a:cubicBezTo>
                    <a:pt x="1896" y="912"/>
                    <a:pt x="1867" y="922"/>
                    <a:pt x="1837" y="945"/>
                  </a:cubicBezTo>
                  <a:cubicBezTo>
                    <a:pt x="1690" y="1069"/>
                    <a:pt x="1510" y="1124"/>
                    <a:pt x="1325" y="1124"/>
                  </a:cubicBezTo>
                  <a:cubicBezTo>
                    <a:pt x="783" y="1124"/>
                    <a:pt x="204" y="653"/>
                    <a:pt x="317" y="64"/>
                  </a:cubicBezTo>
                  <a:cubicBezTo>
                    <a:pt x="336" y="26"/>
                    <a:pt x="309" y="0"/>
                    <a:pt x="2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4584075" y="3288125"/>
              <a:ext cx="34075" cy="29875"/>
            </a:xfrm>
            <a:custGeom>
              <a:avLst/>
              <a:gdLst/>
              <a:ahLst/>
              <a:cxnLst/>
              <a:rect l="l" t="t" r="r" b="b"/>
              <a:pathLst>
                <a:path w="1363" h="1195" extrusionOk="0">
                  <a:moveTo>
                    <a:pt x="84" y="1"/>
                  </a:moveTo>
                  <a:cubicBezTo>
                    <a:pt x="37" y="1"/>
                    <a:pt x="1" y="50"/>
                    <a:pt x="25" y="100"/>
                  </a:cubicBezTo>
                  <a:cubicBezTo>
                    <a:pt x="147" y="343"/>
                    <a:pt x="390" y="586"/>
                    <a:pt x="603" y="769"/>
                  </a:cubicBezTo>
                  <a:cubicBezTo>
                    <a:pt x="816" y="951"/>
                    <a:pt x="1028" y="1103"/>
                    <a:pt x="1302" y="1194"/>
                  </a:cubicBezTo>
                  <a:cubicBezTo>
                    <a:pt x="1332" y="1194"/>
                    <a:pt x="1363" y="1133"/>
                    <a:pt x="1332" y="1103"/>
                  </a:cubicBezTo>
                  <a:cubicBezTo>
                    <a:pt x="1120" y="951"/>
                    <a:pt x="877" y="769"/>
                    <a:pt x="694" y="556"/>
                  </a:cubicBezTo>
                  <a:cubicBezTo>
                    <a:pt x="512" y="374"/>
                    <a:pt x="329" y="161"/>
                    <a:pt x="117" y="9"/>
                  </a:cubicBezTo>
                  <a:cubicBezTo>
                    <a:pt x="105" y="3"/>
                    <a:pt x="94" y="1"/>
                    <a:pt x="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0"/>
            <p:cNvSpPr/>
            <p:nvPr/>
          </p:nvSpPr>
          <p:spPr>
            <a:xfrm>
              <a:off x="4594575" y="3281600"/>
              <a:ext cx="24000" cy="32325"/>
            </a:xfrm>
            <a:custGeom>
              <a:avLst/>
              <a:gdLst/>
              <a:ahLst/>
              <a:cxnLst/>
              <a:rect l="l" t="t" r="r" b="b"/>
              <a:pathLst>
                <a:path w="960" h="1293" extrusionOk="0">
                  <a:moveTo>
                    <a:pt x="57" y="1"/>
                  </a:moveTo>
                  <a:cubicBezTo>
                    <a:pt x="30" y="1"/>
                    <a:pt x="1" y="36"/>
                    <a:pt x="1" y="57"/>
                  </a:cubicBezTo>
                  <a:cubicBezTo>
                    <a:pt x="122" y="513"/>
                    <a:pt x="487" y="939"/>
                    <a:pt x="821" y="1273"/>
                  </a:cubicBezTo>
                  <a:cubicBezTo>
                    <a:pt x="835" y="1287"/>
                    <a:pt x="851" y="1293"/>
                    <a:pt x="866" y="1293"/>
                  </a:cubicBezTo>
                  <a:cubicBezTo>
                    <a:pt x="916" y="1293"/>
                    <a:pt x="959" y="1228"/>
                    <a:pt x="912" y="1182"/>
                  </a:cubicBezTo>
                  <a:cubicBezTo>
                    <a:pt x="760" y="999"/>
                    <a:pt x="578" y="787"/>
                    <a:pt x="457" y="574"/>
                  </a:cubicBezTo>
                  <a:cubicBezTo>
                    <a:pt x="335" y="391"/>
                    <a:pt x="213" y="179"/>
                    <a:pt x="92" y="27"/>
                  </a:cubicBezTo>
                  <a:cubicBezTo>
                    <a:pt x="82" y="8"/>
                    <a:pt x="70" y="1"/>
                    <a:pt x="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4601425" y="3268500"/>
              <a:ext cx="19550" cy="39475"/>
            </a:xfrm>
            <a:custGeom>
              <a:avLst/>
              <a:gdLst/>
              <a:ahLst/>
              <a:cxnLst/>
              <a:rect l="l" t="t" r="r" b="b"/>
              <a:pathLst>
                <a:path w="782" h="1579" extrusionOk="0">
                  <a:moveTo>
                    <a:pt x="69" y="1"/>
                  </a:moveTo>
                  <a:cubicBezTo>
                    <a:pt x="35" y="1"/>
                    <a:pt x="0" y="27"/>
                    <a:pt x="0" y="64"/>
                  </a:cubicBezTo>
                  <a:cubicBezTo>
                    <a:pt x="0" y="551"/>
                    <a:pt x="304" y="1219"/>
                    <a:pt x="638" y="1554"/>
                  </a:cubicBezTo>
                  <a:cubicBezTo>
                    <a:pt x="647" y="1571"/>
                    <a:pt x="664" y="1579"/>
                    <a:pt x="683" y="1579"/>
                  </a:cubicBezTo>
                  <a:cubicBezTo>
                    <a:pt x="727" y="1579"/>
                    <a:pt x="782" y="1536"/>
                    <a:pt x="760" y="1493"/>
                  </a:cubicBezTo>
                  <a:cubicBezTo>
                    <a:pt x="669" y="1250"/>
                    <a:pt x="517" y="1007"/>
                    <a:pt x="426" y="763"/>
                  </a:cubicBezTo>
                  <a:cubicBezTo>
                    <a:pt x="334" y="520"/>
                    <a:pt x="243" y="277"/>
                    <a:pt x="122" y="34"/>
                  </a:cubicBezTo>
                  <a:cubicBezTo>
                    <a:pt x="110" y="11"/>
                    <a:pt x="90" y="1"/>
                    <a:pt x="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4615850" y="3261550"/>
              <a:ext cx="10400" cy="41625"/>
            </a:xfrm>
            <a:custGeom>
              <a:avLst/>
              <a:gdLst/>
              <a:ahLst/>
              <a:cxnLst/>
              <a:rect l="l" t="t" r="r" b="b"/>
              <a:pathLst>
                <a:path w="416" h="1665" extrusionOk="0">
                  <a:moveTo>
                    <a:pt x="126" y="0"/>
                  </a:moveTo>
                  <a:cubicBezTo>
                    <a:pt x="92" y="0"/>
                    <a:pt x="61" y="23"/>
                    <a:pt x="61" y="69"/>
                  </a:cubicBezTo>
                  <a:cubicBezTo>
                    <a:pt x="1" y="312"/>
                    <a:pt x="31" y="616"/>
                    <a:pt x="61" y="889"/>
                  </a:cubicBezTo>
                  <a:cubicBezTo>
                    <a:pt x="92" y="1163"/>
                    <a:pt x="122" y="1406"/>
                    <a:pt x="244" y="1619"/>
                  </a:cubicBezTo>
                  <a:cubicBezTo>
                    <a:pt x="254" y="1651"/>
                    <a:pt x="280" y="1664"/>
                    <a:pt x="307" y="1664"/>
                  </a:cubicBezTo>
                  <a:cubicBezTo>
                    <a:pt x="358" y="1664"/>
                    <a:pt x="416" y="1618"/>
                    <a:pt x="396" y="1558"/>
                  </a:cubicBezTo>
                  <a:cubicBezTo>
                    <a:pt x="335" y="1285"/>
                    <a:pt x="305" y="1011"/>
                    <a:pt x="305" y="737"/>
                  </a:cubicBezTo>
                  <a:cubicBezTo>
                    <a:pt x="274" y="494"/>
                    <a:pt x="305" y="251"/>
                    <a:pt x="213" y="69"/>
                  </a:cubicBezTo>
                  <a:cubicBezTo>
                    <a:pt x="198" y="23"/>
                    <a:pt x="160" y="0"/>
                    <a:pt x="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0"/>
            <p:cNvSpPr/>
            <p:nvPr/>
          </p:nvSpPr>
          <p:spPr>
            <a:xfrm>
              <a:off x="4622700" y="3260600"/>
              <a:ext cx="9900" cy="37825"/>
            </a:xfrm>
            <a:custGeom>
              <a:avLst/>
              <a:gdLst/>
              <a:ahLst/>
              <a:cxnLst/>
              <a:rect l="l" t="t" r="r" b="b"/>
              <a:pathLst>
                <a:path w="396" h="1513" extrusionOk="0">
                  <a:moveTo>
                    <a:pt x="270" y="0"/>
                  </a:moveTo>
                  <a:cubicBezTo>
                    <a:pt x="236" y="0"/>
                    <a:pt x="198" y="16"/>
                    <a:pt x="183" y="46"/>
                  </a:cubicBezTo>
                  <a:cubicBezTo>
                    <a:pt x="0" y="441"/>
                    <a:pt x="91" y="1019"/>
                    <a:pt x="213" y="1444"/>
                  </a:cubicBezTo>
                  <a:cubicBezTo>
                    <a:pt x="228" y="1490"/>
                    <a:pt x="274" y="1513"/>
                    <a:pt x="312" y="1513"/>
                  </a:cubicBezTo>
                  <a:cubicBezTo>
                    <a:pt x="350" y="1513"/>
                    <a:pt x="380" y="1490"/>
                    <a:pt x="365" y="1444"/>
                  </a:cubicBezTo>
                  <a:lnTo>
                    <a:pt x="395" y="1444"/>
                  </a:lnTo>
                  <a:cubicBezTo>
                    <a:pt x="365" y="1201"/>
                    <a:pt x="365" y="958"/>
                    <a:pt x="365" y="715"/>
                  </a:cubicBezTo>
                  <a:cubicBezTo>
                    <a:pt x="365" y="471"/>
                    <a:pt x="395" y="259"/>
                    <a:pt x="335" y="46"/>
                  </a:cubicBezTo>
                  <a:cubicBezTo>
                    <a:pt x="335" y="16"/>
                    <a:pt x="304" y="0"/>
                    <a:pt x="2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4634850" y="3261175"/>
              <a:ext cx="10675" cy="37550"/>
            </a:xfrm>
            <a:custGeom>
              <a:avLst/>
              <a:gdLst/>
              <a:ahLst/>
              <a:cxnLst/>
              <a:rect l="l" t="t" r="r" b="b"/>
              <a:pathLst>
                <a:path w="427" h="1502" extrusionOk="0">
                  <a:moveTo>
                    <a:pt x="361" y="0"/>
                  </a:moveTo>
                  <a:cubicBezTo>
                    <a:pt x="342" y="0"/>
                    <a:pt x="320" y="8"/>
                    <a:pt x="304" y="23"/>
                  </a:cubicBezTo>
                  <a:cubicBezTo>
                    <a:pt x="183" y="236"/>
                    <a:pt x="153" y="479"/>
                    <a:pt x="122" y="722"/>
                  </a:cubicBezTo>
                  <a:cubicBezTo>
                    <a:pt x="92" y="965"/>
                    <a:pt x="31" y="1208"/>
                    <a:pt x="1" y="1452"/>
                  </a:cubicBezTo>
                  <a:cubicBezTo>
                    <a:pt x="1" y="1487"/>
                    <a:pt x="32" y="1502"/>
                    <a:pt x="64" y="1502"/>
                  </a:cubicBezTo>
                  <a:cubicBezTo>
                    <a:pt x="87" y="1502"/>
                    <a:pt x="110" y="1495"/>
                    <a:pt x="122" y="1482"/>
                  </a:cubicBezTo>
                  <a:cubicBezTo>
                    <a:pt x="183" y="1208"/>
                    <a:pt x="244" y="935"/>
                    <a:pt x="304" y="661"/>
                  </a:cubicBezTo>
                  <a:cubicBezTo>
                    <a:pt x="365" y="448"/>
                    <a:pt x="426" y="236"/>
                    <a:pt x="396" y="23"/>
                  </a:cubicBezTo>
                  <a:cubicBezTo>
                    <a:pt x="396" y="8"/>
                    <a:pt x="380" y="0"/>
                    <a:pt x="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4630300" y="3317200"/>
              <a:ext cx="6100" cy="4600"/>
            </a:xfrm>
            <a:custGeom>
              <a:avLst/>
              <a:gdLst/>
              <a:ahLst/>
              <a:cxnLst/>
              <a:rect l="l" t="t" r="r" b="b"/>
              <a:pathLst>
                <a:path w="244" h="184" extrusionOk="0">
                  <a:moveTo>
                    <a:pt x="122" y="1"/>
                  </a:moveTo>
                  <a:cubicBezTo>
                    <a:pt x="0" y="1"/>
                    <a:pt x="0" y="183"/>
                    <a:pt x="122" y="183"/>
                  </a:cubicBezTo>
                  <a:cubicBezTo>
                    <a:pt x="243" y="183"/>
                    <a:pt x="24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4640175" y="3312650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0"/>
                  </a:moveTo>
                  <a:cubicBezTo>
                    <a:pt x="0" y="0"/>
                    <a:pt x="0" y="183"/>
                    <a:pt x="122" y="183"/>
                  </a:cubicBezTo>
                  <a:cubicBezTo>
                    <a:pt x="243" y="183"/>
                    <a:pt x="243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4647775" y="3326325"/>
              <a:ext cx="3050" cy="2300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61" y="1"/>
                  </a:moveTo>
                  <a:cubicBezTo>
                    <a:pt x="0" y="1"/>
                    <a:pt x="0" y="92"/>
                    <a:pt x="61" y="92"/>
                  </a:cubicBezTo>
                  <a:cubicBezTo>
                    <a:pt x="122" y="92"/>
                    <a:pt x="122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4648525" y="3333175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122" y="0"/>
                  </a:moveTo>
                  <a:cubicBezTo>
                    <a:pt x="1" y="0"/>
                    <a:pt x="1" y="152"/>
                    <a:pt x="122" y="152"/>
                  </a:cubicBezTo>
                  <a:cubicBezTo>
                    <a:pt x="213" y="152"/>
                    <a:pt x="213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4633325" y="3330875"/>
              <a:ext cx="4600" cy="3075"/>
            </a:xfrm>
            <a:custGeom>
              <a:avLst/>
              <a:gdLst/>
              <a:ahLst/>
              <a:cxnLst/>
              <a:rect l="l" t="t" r="r" b="b"/>
              <a:pathLst>
                <a:path w="184" h="123" extrusionOk="0">
                  <a:moveTo>
                    <a:pt x="92" y="1"/>
                  </a:moveTo>
                  <a:cubicBezTo>
                    <a:pt x="1" y="1"/>
                    <a:pt x="1" y="123"/>
                    <a:pt x="92" y="123"/>
                  </a:cubicBezTo>
                  <a:cubicBezTo>
                    <a:pt x="183" y="123"/>
                    <a:pt x="18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4623450" y="3326325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122" y="1"/>
                  </a:moveTo>
                  <a:cubicBezTo>
                    <a:pt x="1" y="1"/>
                    <a:pt x="1" y="153"/>
                    <a:pt x="122" y="153"/>
                  </a:cubicBezTo>
                  <a:cubicBezTo>
                    <a:pt x="213" y="153"/>
                    <a:pt x="21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0"/>
            <p:cNvSpPr/>
            <p:nvPr/>
          </p:nvSpPr>
          <p:spPr>
            <a:xfrm>
              <a:off x="4636375" y="3323275"/>
              <a:ext cx="7625" cy="5350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52" y="1"/>
                  </a:moveTo>
                  <a:cubicBezTo>
                    <a:pt x="0" y="1"/>
                    <a:pt x="0" y="214"/>
                    <a:pt x="152" y="214"/>
                  </a:cubicBezTo>
                  <a:cubicBezTo>
                    <a:pt x="304" y="214"/>
                    <a:pt x="30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0"/>
            <p:cNvSpPr/>
            <p:nvPr/>
          </p:nvSpPr>
          <p:spPr>
            <a:xfrm>
              <a:off x="4630300" y="3310375"/>
              <a:ext cx="6850" cy="5350"/>
            </a:xfrm>
            <a:custGeom>
              <a:avLst/>
              <a:gdLst/>
              <a:ahLst/>
              <a:cxnLst/>
              <a:rect l="l" t="t" r="r" b="b"/>
              <a:pathLst>
                <a:path w="274" h="214" extrusionOk="0">
                  <a:moveTo>
                    <a:pt x="152" y="0"/>
                  </a:moveTo>
                  <a:cubicBezTo>
                    <a:pt x="0" y="0"/>
                    <a:pt x="0" y="213"/>
                    <a:pt x="152" y="213"/>
                  </a:cubicBezTo>
                  <a:cubicBezTo>
                    <a:pt x="274" y="213"/>
                    <a:pt x="274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0"/>
            <p:cNvSpPr/>
            <p:nvPr/>
          </p:nvSpPr>
          <p:spPr>
            <a:xfrm>
              <a:off x="4624225" y="3318725"/>
              <a:ext cx="4575" cy="3825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91" y="1"/>
                  </a:moveTo>
                  <a:cubicBezTo>
                    <a:pt x="0" y="1"/>
                    <a:pt x="0" y="153"/>
                    <a:pt x="91" y="153"/>
                  </a:cubicBezTo>
                  <a:cubicBezTo>
                    <a:pt x="182" y="153"/>
                    <a:pt x="182" y="1"/>
                    <a:pt x="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0"/>
            <p:cNvSpPr/>
            <p:nvPr/>
          </p:nvSpPr>
          <p:spPr>
            <a:xfrm>
              <a:off x="4618900" y="3332400"/>
              <a:ext cx="5325" cy="3825"/>
            </a:xfrm>
            <a:custGeom>
              <a:avLst/>
              <a:gdLst/>
              <a:ahLst/>
              <a:cxnLst/>
              <a:rect l="l" t="t" r="r" b="b"/>
              <a:pathLst>
                <a:path w="213" h="153" extrusionOk="0">
                  <a:moveTo>
                    <a:pt x="122" y="1"/>
                  </a:moveTo>
                  <a:cubicBezTo>
                    <a:pt x="0" y="1"/>
                    <a:pt x="0" y="153"/>
                    <a:pt x="122" y="153"/>
                  </a:cubicBezTo>
                  <a:cubicBezTo>
                    <a:pt x="213" y="153"/>
                    <a:pt x="21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0"/>
            <p:cNvSpPr/>
            <p:nvPr/>
          </p:nvSpPr>
          <p:spPr>
            <a:xfrm>
              <a:off x="4629525" y="3340775"/>
              <a:ext cx="6100" cy="5325"/>
            </a:xfrm>
            <a:custGeom>
              <a:avLst/>
              <a:gdLst/>
              <a:ahLst/>
              <a:cxnLst/>
              <a:rect l="l" t="t" r="r" b="b"/>
              <a:pathLst>
                <a:path w="244" h="213" extrusionOk="0">
                  <a:moveTo>
                    <a:pt x="122" y="0"/>
                  </a:moveTo>
                  <a:cubicBezTo>
                    <a:pt x="1" y="0"/>
                    <a:pt x="1" y="213"/>
                    <a:pt x="122" y="213"/>
                  </a:cubicBezTo>
                  <a:cubicBezTo>
                    <a:pt x="244" y="213"/>
                    <a:pt x="244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4626500" y="3333175"/>
              <a:ext cx="5325" cy="5325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61" y="0"/>
                  </a:moveTo>
                  <a:cubicBezTo>
                    <a:pt x="61" y="0"/>
                    <a:pt x="31" y="31"/>
                    <a:pt x="31" y="31"/>
                  </a:cubicBezTo>
                  <a:cubicBezTo>
                    <a:pt x="31" y="31"/>
                    <a:pt x="0" y="61"/>
                    <a:pt x="0" y="61"/>
                  </a:cubicBezTo>
                  <a:cubicBezTo>
                    <a:pt x="0" y="91"/>
                    <a:pt x="0" y="91"/>
                    <a:pt x="0" y="122"/>
                  </a:cubicBezTo>
                  <a:cubicBezTo>
                    <a:pt x="0" y="122"/>
                    <a:pt x="31" y="152"/>
                    <a:pt x="31" y="183"/>
                  </a:cubicBezTo>
                  <a:lnTo>
                    <a:pt x="61" y="183"/>
                  </a:lnTo>
                  <a:cubicBezTo>
                    <a:pt x="61" y="183"/>
                    <a:pt x="91" y="213"/>
                    <a:pt x="91" y="213"/>
                  </a:cubicBezTo>
                  <a:lnTo>
                    <a:pt x="122" y="213"/>
                  </a:lnTo>
                  <a:cubicBezTo>
                    <a:pt x="152" y="213"/>
                    <a:pt x="152" y="183"/>
                    <a:pt x="183" y="183"/>
                  </a:cubicBezTo>
                  <a:cubicBezTo>
                    <a:pt x="183" y="183"/>
                    <a:pt x="183" y="152"/>
                    <a:pt x="183" y="152"/>
                  </a:cubicBezTo>
                  <a:cubicBezTo>
                    <a:pt x="213" y="122"/>
                    <a:pt x="213" y="122"/>
                    <a:pt x="213" y="122"/>
                  </a:cubicBezTo>
                  <a:lnTo>
                    <a:pt x="213" y="91"/>
                  </a:lnTo>
                  <a:cubicBezTo>
                    <a:pt x="213" y="91"/>
                    <a:pt x="183" y="61"/>
                    <a:pt x="183" y="31"/>
                  </a:cubicBezTo>
                  <a:lnTo>
                    <a:pt x="152" y="31"/>
                  </a:lnTo>
                  <a:cubicBezTo>
                    <a:pt x="152" y="31"/>
                    <a:pt x="122" y="0"/>
                    <a:pt x="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4643975" y="3339250"/>
              <a:ext cx="6100" cy="610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61" y="0"/>
                  </a:moveTo>
                  <a:cubicBezTo>
                    <a:pt x="61" y="0"/>
                    <a:pt x="61" y="31"/>
                    <a:pt x="31" y="31"/>
                  </a:cubicBezTo>
                  <a:cubicBezTo>
                    <a:pt x="31" y="31"/>
                    <a:pt x="31" y="61"/>
                    <a:pt x="0" y="61"/>
                  </a:cubicBezTo>
                  <a:cubicBezTo>
                    <a:pt x="0" y="91"/>
                    <a:pt x="0" y="91"/>
                    <a:pt x="0" y="122"/>
                  </a:cubicBezTo>
                  <a:lnTo>
                    <a:pt x="0" y="152"/>
                  </a:lnTo>
                  <a:cubicBezTo>
                    <a:pt x="0" y="152"/>
                    <a:pt x="31" y="183"/>
                    <a:pt x="31" y="183"/>
                  </a:cubicBezTo>
                  <a:lnTo>
                    <a:pt x="61" y="213"/>
                  </a:lnTo>
                  <a:cubicBezTo>
                    <a:pt x="61" y="213"/>
                    <a:pt x="91" y="243"/>
                    <a:pt x="122" y="243"/>
                  </a:cubicBezTo>
                  <a:cubicBezTo>
                    <a:pt x="122" y="243"/>
                    <a:pt x="152" y="243"/>
                    <a:pt x="152" y="213"/>
                  </a:cubicBezTo>
                  <a:cubicBezTo>
                    <a:pt x="183" y="213"/>
                    <a:pt x="183" y="213"/>
                    <a:pt x="213" y="183"/>
                  </a:cubicBezTo>
                  <a:cubicBezTo>
                    <a:pt x="213" y="183"/>
                    <a:pt x="213" y="183"/>
                    <a:pt x="213" y="152"/>
                  </a:cubicBezTo>
                  <a:cubicBezTo>
                    <a:pt x="243" y="152"/>
                    <a:pt x="243" y="122"/>
                    <a:pt x="243" y="122"/>
                  </a:cubicBezTo>
                  <a:lnTo>
                    <a:pt x="243" y="91"/>
                  </a:lnTo>
                  <a:cubicBezTo>
                    <a:pt x="213" y="61"/>
                    <a:pt x="213" y="61"/>
                    <a:pt x="213" y="3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0"/>
            <p:cNvSpPr/>
            <p:nvPr/>
          </p:nvSpPr>
          <p:spPr>
            <a:xfrm>
              <a:off x="4636375" y="3337725"/>
              <a:ext cx="3825" cy="3825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61" y="1"/>
                  </a:moveTo>
                  <a:cubicBezTo>
                    <a:pt x="61" y="1"/>
                    <a:pt x="61" y="1"/>
                    <a:pt x="61" y="31"/>
                  </a:cubicBezTo>
                  <a:lnTo>
                    <a:pt x="31" y="31"/>
                  </a:lnTo>
                  <a:lnTo>
                    <a:pt x="0" y="61"/>
                  </a:lnTo>
                  <a:lnTo>
                    <a:pt x="0" y="92"/>
                  </a:lnTo>
                  <a:cubicBezTo>
                    <a:pt x="0" y="92"/>
                    <a:pt x="0" y="122"/>
                    <a:pt x="31" y="122"/>
                  </a:cubicBezTo>
                  <a:lnTo>
                    <a:pt x="61" y="152"/>
                  </a:lnTo>
                  <a:lnTo>
                    <a:pt x="152" y="152"/>
                  </a:lnTo>
                  <a:lnTo>
                    <a:pt x="152" y="122"/>
                  </a:lnTo>
                  <a:lnTo>
                    <a:pt x="152" y="92"/>
                  </a:lnTo>
                  <a:lnTo>
                    <a:pt x="152" y="61"/>
                  </a:lnTo>
                  <a:lnTo>
                    <a:pt x="152" y="31"/>
                  </a:lnTo>
                  <a:cubicBezTo>
                    <a:pt x="122" y="31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4640925" y="3330125"/>
              <a:ext cx="7625" cy="5350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53" y="1"/>
                  </a:moveTo>
                  <a:cubicBezTo>
                    <a:pt x="1" y="1"/>
                    <a:pt x="1" y="213"/>
                    <a:pt x="153" y="213"/>
                  </a:cubicBezTo>
                  <a:cubicBezTo>
                    <a:pt x="305" y="213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4643200" y="3321000"/>
              <a:ext cx="4600" cy="3075"/>
            </a:xfrm>
            <a:custGeom>
              <a:avLst/>
              <a:gdLst/>
              <a:ahLst/>
              <a:cxnLst/>
              <a:rect l="l" t="t" r="r" b="b"/>
              <a:pathLst>
                <a:path w="184" h="123" extrusionOk="0">
                  <a:moveTo>
                    <a:pt x="92" y="1"/>
                  </a:moveTo>
                  <a:cubicBezTo>
                    <a:pt x="1" y="1"/>
                    <a:pt x="1" y="122"/>
                    <a:pt x="92" y="122"/>
                  </a:cubicBezTo>
                  <a:cubicBezTo>
                    <a:pt x="183" y="122"/>
                    <a:pt x="18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4641700" y="3349875"/>
              <a:ext cx="8375" cy="6100"/>
            </a:xfrm>
            <a:custGeom>
              <a:avLst/>
              <a:gdLst/>
              <a:ahLst/>
              <a:cxnLst/>
              <a:rect l="l" t="t" r="r" b="b"/>
              <a:pathLst>
                <a:path w="335" h="244" extrusionOk="0">
                  <a:moveTo>
                    <a:pt x="182" y="1"/>
                  </a:moveTo>
                  <a:cubicBezTo>
                    <a:pt x="0" y="1"/>
                    <a:pt x="0" y="244"/>
                    <a:pt x="182" y="244"/>
                  </a:cubicBezTo>
                  <a:cubicBezTo>
                    <a:pt x="334" y="244"/>
                    <a:pt x="334" y="1"/>
                    <a:pt x="1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4634850" y="3346075"/>
              <a:ext cx="7625" cy="6125"/>
            </a:xfrm>
            <a:custGeom>
              <a:avLst/>
              <a:gdLst/>
              <a:ahLst/>
              <a:cxnLst/>
              <a:rect l="l" t="t" r="r" b="b"/>
              <a:pathLst>
                <a:path w="305" h="245" extrusionOk="0">
                  <a:moveTo>
                    <a:pt x="153" y="1"/>
                  </a:moveTo>
                  <a:cubicBezTo>
                    <a:pt x="1" y="1"/>
                    <a:pt x="1" y="244"/>
                    <a:pt x="153" y="244"/>
                  </a:cubicBezTo>
                  <a:cubicBezTo>
                    <a:pt x="304" y="244"/>
                    <a:pt x="304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4628000" y="3349875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92" y="1"/>
                  </a:moveTo>
                  <a:cubicBezTo>
                    <a:pt x="1" y="1"/>
                    <a:pt x="1" y="183"/>
                    <a:pt x="92" y="183"/>
                  </a:cubicBezTo>
                  <a:cubicBezTo>
                    <a:pt x="183" y="183"/>
                    <a:pt x="18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4618900" y="3340775"/>
              <a:ext cx="6850" cy="6100"/>
            </a:xfrm>
            <a:custGeom>
              <a:avLst/>
              <a:gdLst/>
              <a:ahLst/>
              <a:cxnLst/>
              <a:rect l="l" t="t" r="r" b="b"/>
              <a:pathLst>
                <a:path w="274" h="244" extrusionOk="0">
                  <a:moveTo>
                    <a:pt x="152" y="0"/>
                  </a:moveTo>
                  <a:cubicBezTo>
                    <a:pt x="0" y="0"/>
                    <a:pt x="0" y="243"/>
                    <a:pt x="152" y="243"/>
                  </a:cubicBezTo>
                  <a:cubicBezTo>
                    <a:pt x="274" y="243"/>
                    <a:pt x="274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4571225" y="3301850"/>
              <a:ext cx="42375" cy="19950"/>
            </a:xfrm>
            <a:custGeom>
              <a:avLst/>
              <a:gdLst/>
              <a:ahLst/>
              <a:cxnLst/>
              <a:rect l="l" t="t" r="r" b="b"/>
              <a:pathLst>
                <a:path w="1695" h="798" extrusionOk="0">
                  <a:moveTo>
                    <a:pt x="89" y="1"/>
                  </a:moveTo>
                  <a:cubicBezTo>
                    <a:pt x="38" y="1"/>
                    <a:pt x="1" y="72"/>
                    <a:pt x="53" y="98"/>
                  </a:cubicBezTo>
                  <a:cubicBezTo>
                    <a:pt x="448" y="432"/>
                    <a:pt x="1056" y="736"/>
                    <a:pt x="1573" y="797"/>
                  </a:cubicBezTo>
                  <a:cubicBezTo>
                    <a:pt x="1664" y="797"/>
                    <a:pt x="1694" y="676"/>
                    <a:pt x="1603" y="645"/>
                  </a:cubicBezTo>
                  <a:cubicBezTo>
                    <a:pt x="1391" y="524"/>
                    <a:pt x="1147" y="493"/>
                    <a:pt x="935" y="402"/>
                  </a:cubicBezTo>
                  <a:cubicBezTo>
                    <a:pt x="631" y="280"/>
                    <a:pt x="357" y="159"/>
                    <a:pt x="114" y="7"/>
                  </a:cubicBezTo>
                  <a:cubicBezTo>
                    <a:pt x="105" y="3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4573300" y="3317975"/>
              <a:ext cx="36500" cy="11675"/>
            </a:xfrm>
            <a:custGeom>
              <a:avLst/>
              <a:gdLst/>
              <a:ahLst/>
              <a:cxnLst/>
              <a:rect l="l" t="t" r="r" b="b"/>
              <a:pathLst>
                <a:path w="1460" h="467" extrusionOk="0">
                  <a:moveTo>
                    <a:pt x="61" y="0"/>
                  </a:moveTo>
                  <a:cubicBezTo>
                    <a:pt x="31" y="0"/>
                    <a:pt x="0" y="61"/>
                    <a:pt x="31" y="91"/>
                  </a:cubicBezTo>
                  <a:cubicBezTo>
                    <a:pt x="379" y="279"/>
                    <a:pt x="846" y="467"/>
                    <a:pt x="1243" y="467"/>
                  </a:cubicBezTo>
                  <a:cubicBezTo>
                    <a:pt x="1297" y="467"/>
                    <a:pt x="1348" y="463"/>
                    <a:pt x="1399" y="456"/>
                  </a:cubicBezTo>
                  <a:cubicBezTo>
                    <a:pt x="1459" y="456"/>
                    <a:pt x="1459" y="365"/>
                    <a:pt x="1399" y="335"/>
                  </a:cubicBezTo>
                  <a:cubicBezTo>
                    <a:pt x="1186" y="274"/>
                    <a:pt x="943" y="274"/>
                    <a:pt x="730" y="213"/>
                  </a:cubicBezTo>
                  <a:cubicBezTo>
                    <a:pt x="487" y="183"/>
                    <a:pt x="274" y="91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4571775" y="3330125"/>
              <a:ext cx="38775" cy="9825"/>
            </a:xfrm>
            <a:custGeom>
              <a:avLst/>
              <a:gdLst/>
              <a:ahLst/>
              <a:cxnLst/>
              <a:rect l="l" t="t" r="r" b="b"/>
              <a:pathLst>
                <a:path w="1551" h="393" extrusionOk="0">
                  <a:moveTo>
                    <a:pt x="122" y="1"/>
                  </a:moveTo>
                  <a:cubicBezTo>
                    <a:pt x="31" y="1"/>
                    <a:pt x="1" y="122"/>
                    <a:pt x="92" y="153"/>
                  </a:cubicBezTo>
                  <a:cubicBezTo>
                    <a:pt x="360" y="264"/>
                    <a:pt x="759" y="392"/>
                    <a:pt x="1108" y="392"/>
                  </a:cubicBezTo>
                  <a:cubicBezTo>
                    <a:pt x="1235" y="392"/>
                    <a:pt x="1355" y="375"/>
                    <a:pt x="1460" y="335"/>
                  </a:cubicBezTo>
                  <a:cubicBezTo>
                    <a:pt x="1551" y="305"/>
                    <a:pt x="1551" y="183"/>
                    <a:pt x="1460" y="153"/>
                  </a:cubicBezTo>
                  <a:cubicBezTo>
                    <a:pt x="1369" y="137"/>
                    <a:pt x="1270" y="137"/>
                    <a:pt x="1167" y="137"/>
                  </a:cubicBezTo>
                  <a:cubicBezTo>
                    <a:pt x="1065" y="137"/>
                    <a:pt x="958" y="137"/>
                    <a:pt x="852" y="122"/>
                  </a:cubicBezTo>
                  <a:cubicBezTo>
                    <a:pt x="609" y="122"/>
                    <a:pt x="365" y="6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4577100" y="3340775"/>
              <a:ext cx="35750" cy="15200"/>
            </a:xfrm>
            <a:custGeom>
              <a:avLst/>
              <a:gdLst/>
              <a:ahLst/>
              <a:cxnLst/>
              <a:rect l="l" t="t" r="r" b="b"/>
              <a:pathLst>
                <a:path w="1430" h="608" extrusionOk="0">
                  <a:moveTo>
                    <a:pt x="1338" y="0"/>
                  </a:moveTo>
                  <a:cubicBezTo>
                    <a:pt x="1125" y="61"/>
                    <a:pt x="943" y="243"/>
                    <a:pt x="730" y="304"/>
                  </a:cubicBezTo>
                  <a:cubicBezTo>
                    <a:pt x="517" y="365"/>
                    <a:pt x="304" y="395"/>
                    <a:pt x="92" y="456"/>
                  </a:cubicBezTo>
                  <a:cubicBezTo>
                    <a:pt x="0" y="456"/>
                    <a:pt x="31" y="608"/>
                    <a:pt x="122" y="608"/>
                  </a:cubicBezTo>
                  <a:cubicBezTo>
                    <a:pt x="548" y="547"/>
                    <a:pt x="1125" y="486"/>
                    <a:pt x="1399" y="91"/>
                  </a:cubicBezTo>
                  <a:cubicBezTo>
                    <a:pt x="1429" y="61"/>
                    <a:pt x="1368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4591525" y="3351200"/>
              <a:ext cx="24975" cy="9350"/>
            </a:xfrm>
            <a:custGeom>
              <a:avLst/>
              <a:gdLst/>
              <a:ahLst/>
              <a:cxnLst/>
              <a:rect l="l" t="t" r="r" b="b"/>
              <a:pathLst>
                <a:path w="999" h="374" extrusionOk="0">
                  <a:moveTo>
                    <a:pt x="915" y="1"/>
                  </a:moveTo>
                  <a:cubicBezTo>
                    <a:pt x="905" y="1"/>
                    <a:pt x="894" y="3"/>
                    <a:pt x="882" y="9"/>
                  </a:cubicBezTo>
                  <a:cubicBezTo>
                    <a:pt x="761" y="69"/>
                    <a:pt x="639" y="161"/>
                    <a:pt x="518" y="191"/>
                  </a:cubicBezTo>
                  <a:cubicBezTo>
                    <a:pt x="366" y="252"/>
                    <a:pt x="214" y="282"/>
                    <a:pt x="62" y="282"/>
                  </a:cubicBezTo>
                  <a:cubicBezTo>
                    <a:pt x="1" y="313"/>
                    <a:pt x="1" y="373"/>
                    <a:pt x="62" y="373"/>
                  </a:cubicBezTo>
                  <a:cubicBezTo>
                    <a:pt x="335" y="373"/>
                    <a:pt x="791" y="373"/>
                    <a:pt x="974" y="100"/>
                  </a:cubicBezTo>
                  <a:cubicBezTo>
                    <a:pt x="998" y="50"/>
                    <a:pt x="962" y="1"/>
                    <a:pt x="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4595325" y="3354250"/>
              <a:ext cx="28775" cy="12575"/>
            </a:xfrm>
            <a:custGeom>
              <a:avLst/>
              <a:gdLst/>
              <a:ahLst/>
              <a:cxnLst/>
              <a:rect l="l" t="t" r="r" b="b"/>
              <a:pathLst>
                <a:path w="1151" h="503" extrusionOk="0">
                  <a:moveTo>
                    <a:pt x="1067" y="0"/>
                  </a:moveTo>
                  <a:cubicBezTo>
                    <a:pt x="1057" y="0"/>
                    <a:pt x="1046" y="3"/>
                    <a:pt x="1034" y="8"/>
                  </a:cubicBezTo>
                  <a:cubicBezTo>
                    <a:pt x="913" y="39"/>
                    <a:pt x="791" y="130"/>
                    <a:pt x="670" y="221"/>
                  </a:cubicBezTo>
                  <a:cubicBezTo>
                    <a:pt x="520" y="296"/>
                    <a:pt x="349" y="350"/>
                    <a:pt x="175" y="350"/>
                  </a:cubicBezTo>
                  <a:cubicBezTo>
                    <a:pt x="137" y="350"/>
                    <a:pt x="99" y="348"/>
                    <a:pt x="62" y="343"/>
                  </a:cubicBezTo>
                  <a:cubicBezTo>
                    <a:pt x="1" y="343"/>
                    <a:pt x="1" y="403"/>
                    <a:pt x="31" y="434"/>
                  </a:cubicBezTo>
                  <a:lnTo>
                    <a:pt x="62" y="434"/>
                  </a:lnTo>
                  <a:cubicBezTo>
                    <a:pt x="168" y="479"/>
                    <a:pt x="275" y="502"/>
                    <a:pt x="381" y="502"/>
                  </a:cubicBezTo>
                  <a:cubicBezTo>
                    <a:pt x="487" y="502"/>
                    <a:pt x="594" y="479"/>
                    <a:pt x="700" y="434"/>
                  </a:cubicBezTo>
                  <a:cubicBezTo>
                    <a:pt x="882" y="373"/>
                    <a:pt x="1065" y="251"/>
                    <a:pt x="1126" y="99"/>
                  </a:cubicBezTo>
                  <a:cubicBezTo>
                    <a:pt x="1150" y="50"/>
                    <a:pt x="1114" y="0"/>
                    <a:pt x="10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4608250" y="3360525"/>
              <a:ext cx="19025" cy="14300"/>
            </a:xfrm>
            <a:custGeom>
              <a:avLst/>
              <a:gdLst/>
              <a:ahLst/>
              <a:cxnLst/>
              <a:rect l="l" t="t" r="r" b="b"/>
              <a:pathLst>
                <a:path w="761" h="572" extrusionOk="0">
                  <a:moveTo>
                    <a:pt x="669" y="0"/>
                  </a:moveTo>
                  <a:cubicBezTo>
                    <a:pt x="609" y="0"/>
                    <a:pt x="548" y="61"/>
                    <a:pt x="517" y="122"/>
                  </a:cubicBezTo>
                  <a:cubicBezTo>
                    <a:pt x="396" y="244"/>
                    <a:pt x="244" y="365"/>
                    <a:pt x="61" y="426"/>
                  </a:cubicBezTo>
                  <a:cubicBezTo>
                    <a:pt x="1" y="456"/>
                    <a:pt x="1" y="517"/>
                    <a:pt x="31" y="547"/>
                  </a:cubicBezTo>
                  <a:lnTo>
                    <a:pt x="61" y="547"/>
                  </a:lnTo>
                  <a:cubicBezTo>
                    <a:pt x="104" y="564"/>
                    <a:pt x="146" y="572"/>
                    <a:pt x="188" y="572"/>
                  </a:cubicBezTo>
                  <a:cubicBezTo>
                    <a:pt x="296" y="572"/>
                    <a:pt x="399" y="522"/>
                    <a:pt x="487" y="456"/>
                  </a:cubicBezTo>
                  <a:cubicBezTo>
                    <a:pt x="578" y="365"/>
                    <a:pt x="761" y="244"/>
                    <a:pt x="761" y="92"/>
                  </a:cubicBezTo>
                  <a:cubicBezTo>
                    <a:pt x="761" y="31"/>
                    <a:pt x="730" y="0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4617675" y="3366600"/>
              <a:ext cx="18725" cy="16950"/>
            </a:xfrm>
            <a:custGeom>
              <a:avLst/>
              <a:gdLst/>
              <a:ahLst/>
              <a:cxnLst/>
              <a:rect l="l" t="t" r="r" b="b"/>
              <a:pathLst>
                <a:path w="749" h="678" extrusionOk="0">
                  <a:moveTo>
                    <a:pt x="688" y="1"/>
                  </a:moveTo>
                  <a:cubicBezTo>
                    <a:pt x="536" y="31"/>
                    <a:pt x="475" y="183"/>
                    <a:pt x="384" y="304"/>
                  </a:cubicBezTo>
                  <a:cubicBezTo>
                    <a:pt x="292" y="426"/>
                    <a:pt x="171" y="517"/>
                    <a:pt x="49" y="608"/>
                  </a:cubicBezTo>
                  <a:cubicBezTo>
                    <a:pt x="0" y="633"/>
                    <a:pt x="11" y="678"/>
                    <a:pt x="49" y="678"/>
                  </a:cubicBezTo>
                  <a:cubicBezTo>
                    <a:pt x="58" y="678"/>
                    <a:pt x="68" y="675"/>
                    <a:pt x="80" y="669"/>
                  </a:cubicBezTo>
                  <a:cubicBezTo>
                    <a:pt x="232" y="639"/>
                    <a:pt x="353" y="548"/>
                    <a:pt x="475" y="426"/>
                  </a:cubicBezTo>
                  <a:cubicBezTo>
                    <a:pt x="566" y="335"/>
                    <a:pt x="748" y="183"/>
                    <a:pt x="718" y="31"/>
                  </a:cubicBezTo>
                  <a:cubicBezTo>
                    <a:pt x="718" y="31"/>
                    <a:pt x="718" y="1"/>
                    <a:pt x="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4633325" y="3364750"/>
              <a:ext cx="10675" cy="21500"/>
            </a:xfrm>
            <a:custGeom>
              <a:avLst/>
              <a:gdLst/>
              <a:ahLst/>
              <a:cxnLst/>
              <a:rect l="l" t="t" r="r" b="b"/>
              <a:pathLst>
                <a:path w="427" h="860" extrusionOk="0">
                  <a:moveTo>
                    <a:pt x="274" y="0"/>
                  </a:moveTo>
                  <a:cubicBezTo>
                    <a:pt x="254" y="0"/>
                    <a:pt x="234" y="14"/>
                    <a:pt x="214" y="14"/>
                  </a:cubicBezTo>
                  <a:cubicBezTo>
                    <a:pt x="122" y="105"/>
                    <a:pt x="183" y="257"/>
                    <a:pt x="153" y="378"/>
                  </a:cubicBezTo>
                  <a:cubicBezTo>
                    <a:pt x="122" y="500"/>
                    <a:pt x="62" y="652"/>
                    <a:pt x="1" y="774"/>
                  </a:cubicBezTo>
                  <a:cubicBezTo>
                    <a:pt x="1" y="817"/>
                    <a:pt x="46" y="860"/>
                    <a:pt x="84" y="860"/>
                  </a:cubicBezTo>
                  <a:cubicBezTo>
                    <a:pt x="99" y="860"/>
                    <a:pt x="113" y="852"/>
                    <a:pt x="122" y="834"/>
                  </a:cubicBezTo>
                  <a:cubicBezTo>
                    <a:pt x="244" y="713"/>
                    <a:pt x="305" y="561"/>
                    <a:pt x="335" y="409"/>
                  </a:cubicBezTo>
                  <a:cubicBezTo>
                    <a:pt x="365" y="287"/>
                    <a:pt x="426" y="75"/>
                    <a:pt x="305" y="14"/>
                  </a:cubicBezTo>
                  <a:cubicBezTo>
                    <a:pt x="295" y="4"/>
                    <a:pt x="284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4640625" y="3361850"/>
              <a:ext cx="14000" cy="22075"/>
            </a:xfrm>
            <a:custGeom>
              <a:avLst/>
              <a:gdLst/>
              <a:ahLst/>
              <a:cxnLst/>
              <a:rect l="l" t="t" r="r" b="b"/>
              <a:pathLst>
                <a:path w="560" h="883" extrusionOk="0">
                  <a:moveTo>
                    <a:pt x="137" y="1"/>
                  </a:moveTo>
                  <a:cubicBezTo>
                    <a:pt x="64" y="1"/>
                    <a:pt x="0" y="65"/>
                    <a:pt x="43" y="130"/>
                  </a:cubicBezTo>
                  <a:lnTo>
                    <a:pt x="73" y="130"/>
                  </a:lnTo>
                  <a:cubicBezTo>
                    <a:pt x="134" y="282"/>
                    <a:pt x="195" y="403"/>
                    <a:pt x="256" y="555"/>
                  </a:cubicBezTo>
                  <a:cubicBezTo>
                    <a:pt x="286" y="677"/>
                    <a:pt x="317" y="798"/>
                    <a:pt x="408" y="859"/>
                  </a:cubicBezTo>
                  <a:cubicBezTo>
                    <a:pt x="423" y="874"/>
                    <a:pt x="438" y="882"/>
                    <a:pt x="450" y="882"/>
                  </a:cubicBezTo>
                  <a:cubicBezTo>
                    <a:pt x="461" y="882"/>
                    <a:pt x="469" y="874"/>
                    <a:pt x="469" y="859"/>
                  </a:cubicBezTo>
                  <a:cubicBezTo>
                    <a:pt x="560" y="768"/>
                    <a:pt x="499" y="586"/>
                    <a:pt x="469" y="464"/>
                  </a:cubicBezTo>
                  <a:cubicBezTo>
                    <a:pt x="408" y="312"/>
                    <a:pt x="317" y="191"/>
                    <a:pt x="225" y="39"/>
                  </a:cubicBezTo>
                  <a:cubicBezTo>
                    <a:pt x="199" y="12"/>
                    <a:pt x="167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4649050" y="3361550"/>
              <a:ext cx="18500" cy="23050"/>
            </a:xfrm>
            <a:custGeom>
              <a:avLst/>
              <a:gdLst/>
              <a:ahLst/>
              <a:cxnLst/>
              <a:rect l="l" t="t" r="r" b="b"/>
              <a:pathLst>
                <a:path w="740" h="922" extrusionOk="0">
                  <a:moveTo>
                    <a:pt x="155" y="0"/>
                  </a:moveTo>
                  <a:cubicBezTo>
                    <a:pt x="75" y="0"/>
                    <a:pt x="0" y="71"/>
                    <a:pt x="71" y="142"/>
                  </a:cubicBezTo>
                  <a:lnTo>
                    <a:pt x="40" y="142"/>
                  </a:lnTo>
                  <a:cubicBezTo>
                    <a:pt x="132" y="294"/>
                    <a:pt x="253" y="385"/>
                    <a:pt x="344" y="537"/>
                  </a:cubicBezTo>
                  <a:cubicBezTo>
                    <a:pt x="405" y="658"/>
                    <a:pt x="466" y="810"/>
                    <a:pt x="557" y="902"/>
                  </a:cubicBezTo>
                  <a:cubicBezTo>
                    <a:pt x="582" y="914"/>
                    <a:pt x="613" y="922"/>
                    <a:pt x="640" y="922"/>
                  </a:cubicBezTo>
                  <a:cubicBezTo>
                    <a:pt x="678" y="922"/>
                    <a:pt x="709" y="907"/>
                    <a:pt x="709" y="871"/>
                  </a:cubicBezTo>
                  <a:cubicBezTo>
                    <a:pt x="740" y="689"/>
                    <a:pt x="648" y="537"/>
                    <a:pt x="557" y="415"/>
                  </a:cubicBezTo>
                  <a:cubicBezTo>
                    <a:pt x="466" y="263"/>
                    <a:pt x="344" y="142"/>
                    <a:pt x="223" y="20"/>
                  </a:cubicBezTo>
                  <a:cubicBezTo>
                    <a:pt x="202" y="6"/>
                    <a:pt x="179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5080900" y="3438800"/>
              <a:ext cx="60825" cy="57150"/>
            </a:xfrm>
            <a:custGeom>
              <a:avLst/>
              <a:gdLst/>
              <a:ahLst/>
              <a:cxnLst/>
              <a:rect l="l" t="t" r="r" b="b"/>
              <a:pathLst>
                <a:path w="2433" h="2286" extrusionOk="0">
                  <a:moveTo>
                    <a:pt x="960" y="157"/>
                  </a:moveTo>
                  <a:lnTo>
                    <a:pt x="960" y="157"/>
                  </a:lnTo>
                  <a:cubicBezTo>
                    <a:pt x="975" y="183"/>
                    <a:pt x="999" y="204"/>
                    <a:pt x="1034" y="213"/>
                  </a:cubicBezTo>
                  <a:cubicBezTo>
                    <a:pt x="1551" y="274"/>
                    <a:pt x="2068" y="365"/>
                    <a:pt x="2098" y="973"/>
                  </a:cubicBezTo>
                  <a:cubicBezTo>
                    <a:pt x="2129" y="1520"/>
                    <a:pt x="1825" y="1885"/>
                    <a:pt x="1277" y="1976"/>
                  </a:cubicBezTo>
                  <a:cubicBezTo>
                    <a:pt x="1203" y="1991"/>
                    <a:pt x="1127" y="1998"/>
                    <a:pt x="1053" y="1998"/>
                  </a:cubicBezTo>
                  <a:cubicBezTo>
                    <a:pt x="673" y="1998"/>
                    <a:pt x="320" y="1800"/>
                    <a:pt x="244" y="1368"/>
                  </a:cubicBezTo>
                  <a:cubicBezTo>
                    <a:pt x="125" y="834"/>
                    <a:pt x="354" y="241"/>
                    <a:pt x="960" y="157"/>
                  </a:cubicBezTo>
                  <a:close/>
                  <a:moveTo>
                    <a:pt x="1034" y="0"/>
                  </a:moveTo>
                  <a:cubicBezTo>
                    <a:pt x="987" y="0"/>
                    <a:pt x="959" y="27"/>
                    <a:pt x="948" y="62"/>
                  </a:cubicBezTo>
                  <a:lnTo>
                    <a:pt x="948" y="62"/>
                  </a:lnTo>
                  <a:cubicBezTo>
                    <a:pt x="290" y="92"/>
                    <a:pt x="30" y="656"/>
                    <a:pt x="1" y="1277"/>
                  </a:cubicBezTo>
                  <a:cubicBezTo>
                    <a:pt x="1" y="1900"/>
                    <a:pt x="529" y="2286"/>
                    <a:pt x="1118" y="2286"/>
                  </a:cubicBezTo>
                  <a:cubicBezTo>
                    <a:pt x="1161" y="2286"/>
                    <a:pt x="1204" y="2284"/>
                    <a:pt x="1247" y="2280"/>
                  </a:cubicBezTo>
                  <a:cubicBezTo>
                    <a:pt x="1946" y="2219"/>
                    <a:pt x="2432" y="1733"/>
                    <a:pt x="2402" y="1034"/>
                  </a:cubicBezTo>
                  <a:cubicBezTo>
                    <a:pt x="2341" y="274"/>
                    <a:pt x="1703" y="31"/>
                    <a:pt x="10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5115875" y="3400500"/>
              <a:ext cx="20325" cy="39200"/>
            </a:xfrm>
            <a:custGeom>
              <a:avLst/>
              <a:gdLst/>
              <a:ahLst/>
              <a:cxnLst/>
              <a:rect l="l" t="t" r="r" b="b"/>
              <a:pathLst>
                <a:path w="813" h="1568" extrusionOk="0">
                  <a:moveTo>
                    <a:pt x="733" y="0"/>
                  </a:moveTo>
                  <a:cubicBezTo>
                    <a:pt x="720" y="0"/>
                    <a:pt x="707" y="4"/>
                    <a:pt x="699" y="12"/>
                  </a:cubicBezTo>
                  <a:cubicBezTo>
                    <a:pt x="304" y="347"/>
                    <a:pt x="0" y="1015"/>
                    <a:pt x="0" y="1532"/>
                  </a:cubicBezTo>
                  <a:cubicBezTo>
                    <a:pt x="0" y="1550"/>
                    <a:pt x="20" y="1567"/>
                    <a:pt x="43" y="1567"/>
                  </a:cubicBezTo>
                  <a:cubicBezTo>
                    <a:pt x="60" y="1567"/>
                    <a:pt x="78" y="1558"/>
                    <a:pt x="91" y="1532"/>
                  </a:cubicBezTo>
                  <a:cubicBezTo>
                    <a:pt x="213" y="1259"/>
                    <a:pt x="304" y="985"/>
                    <a:pt x="456" y="711"/>
                  </a:cubicBezTo>
                  <a:cubicBezTo>
                    <a:pt x="578" y="499"/>
                    <a:pt x="730" y="316"/>
                    <a:pt x="790" y="73"/>
                  </a:cubicBezTo>
                  <a:cubicBezTo>
                    <a:pt x="813" y="29"/>
                    <a:pt x="77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5119125" y="3408200"/>
              <a:ext cx="26250" cy="30475"/>
            </a:xfrm>
            <a:custGeom>
              <a:avLst/>
              <a:gdLst/>
              <a:ahLst/>
              <a:cxnLst/>
              <a:rect l="l" t="t" r="r" b="b"/>
              <a:pathLst>
                <a:path w="1050" h="1219" extrusionOk="0">
                  <a:moveTo>
                    <a:pt x="968" y="0"/>
                  </a:moveTo>
                  <a:cubicBezTo>
                    <a:pt x="957" y="0"/>
                    <a:pt x="945" y="2"/>
                    <a:pt x="934" y="8"/>
                  </a:cubicBezTo>
                  <a:cubicBezTo>
                    <a:pt x="539" y="221"/>
                    <a:pt x="235" y="707"/>
                    <a:pt x="22" y="1133"/>
                  </a:cubicBezTo>
                  <a:cubicBezTo>
                    <a:pt x="1" y="1176"/>
                    <a:pt x="40" y="1219"/>
                    <a:pt x="86" y="1219"/>
                  </a:cubicBezTo>
                  <a:cubicBezTo>
                    <a:pt x="105" y="1219"/>
                    <a:pt x="126" y="1212"/>
                    <a:pt x="144" y="1194"/>
                  </a:cubicBezTo>
                  <a:cubicBezTo>
                    <a:pt x="265" y="981"/>
                    <a:pt x="417" y="768"/>
                    <a:pt x="600" y="555"/>
                  </a:cubicBezTo>
                  <a:cubicBezTo>
                    <a:pt x="721" y="403"/>
                    <a:pt x="903" y="251"/>
                    <a:pt x="1025" y="69"/>
                  </a:cubicBezTo>
                  <a:cubicBezTo>
                    <a:pt x="1050" y="45"/>
                    <a:pt x="1015" y="0"/>
                    <a:pt x="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5125150" y="3411275"/>
              <a:ext cx="34700" cy="28050"/>
            </a:xfrm>
            <a:custGeom>
              <a:avLst/>
              <a:gdLst/>
              <a:ahLst/>
              <a:cxnLst/>
              <a:rect l="l" t="t" r="r" b="b"/>
              <a:pathLst>
                <a:path w="1388" h="1122" extrusionOk="0">
                  <a:moveTo>
                    <a:pt x="1324" y="1"/>
                  </a:moveTo>
                  <a:cubicBezTo>
                    <a:pt x="1317" y="1"/>
                    <a:pt x="1309" y="3"/>
                    <a:pt x="1301" y="7"/>
                  </a:cubicBezTo>
                  <a:cubicBezTo>
                    <a:pt x="1027" y="68"/>
                    <a:pt x="814" y="250"/>
                    <a:pt x="602" y="402"/>
                  </a:cubicBezTo>
                  <a:cubicBezTo>
                    <a:pt x="389" y="584"/>
                    <a:pt x="176" y="767"/>
                    <a:pt x="24" y="1010"/>
                  </a:cubicBezTo>
                  <a:cubicBezTo>
                    <a:pt x="1" y="1057"/>
                    <a:pt x="31" y="1121"/>
                    <a:pt x="74" y="1121"/>
                  </a:cubicBezTo>
                  <a:cubicBezTo>
                    <a:pt x="87" y="1121"/>
                    <a:pt x="101" y="1115"/>
                    <a:pt x="115" y="1101"/>
                  </a:cubicBezTo>
                  <a:cubicBezTo>
                    <a:pt x="328" y="949"/>
                    <a:pt x="510" y="767"/>
                    <a:pt x="693" y="615"/>
                  </a:cubicBezTo>
                  <a:cubicBezTo>
                    <a:pt x="906" y="432"/>
                    <a:pt x="1149" y="311"/>
                    <a:pt x="1362" y="98"/>
                  </a:cubicBezTo>
                  <a:cubicBezTo>
                    <a:pt x="1388" y="72"/>
                    <a:pt x="136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5130725" y="3424350"/>
              <a:ext cx="40625" cy="19025"/>
            </a:xfrm>
            <a:custGeom>
              <a:avLst/>
              <a:gdLst/>
              <a:ahLst/>
              <a:cxnLst/>
              <a:rect l="l" t="t" r="r" b="b"/>
              <a:pathLst>
                <a:path w="1625" h="761" extrusionOk="0">
                  <a:moveTo>
                    <a:pt x="1503" y="1"/>
                  </a:moveTo>
                  <a:cubicBezTo>
                    <a:pt x="1230" y="1"/>
                    <a:pt x="956" y="153"/>
                    <a:pt x="683" y="244"/>
                  </a:cubicBezTo>
                  <a:cubicBezTo>
                    <a:pt x="470" y="335"/>
                    <a:pt x="257" y="426"/>
                    <a:pt x="75" y="609"/>
                  </a:cubicBezTo>
                  <a:cubicBezTo>
                    <a:pt x="1" y="658"/>
                    <a:pt x="47" y="747"/>
                    <a:pt x="115" y="747"/>
                  </a:cubicBezTo>
                  <a:cubicBezTo>
                    <a:pt x="131" y="747"/>
                    <a:pt x="149" y="742"/>
                    <a:pt x="166" y="730"/>
                  </a:cubicBezTo>
                  <a:lnTo>
                    <a:pt x="166" y="760"/>
                  </a:lnTo>
                  <a:cubicBezTo>
                    <a:pt x="409" y="639"/>
                    <a:pt x="652" y="517"/>
                    <a:pt x="895" y="426"/>
                  </a:cubicBezTo>
                  <a:cubicBezTo>
                    <a:pt x="1108" y="365"/>
                    <a:pt x="1382" y="305"/>
                    <a:pt x="1564" y="153"/>
                  </a:cubicBezTo>
                  <a:cubicBezTo>
                    <a:pt x="1625" y="122"/>
                    <a:pt x="1595" y="1"/>
                    <a:pt x="1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5137300" y="3433775"/>
              <a:ext cx="37100" cy="14275"/>
            </a:xfrm>
            <a:custGeom>
              <a:avLst/>
              <a:gdLst/>
              <a:ahLst/>
              <a:cxnLst/>
              <a:rect l="l" t="t" r="r" b="b"/>
              <a:pathLst>
                <a:path w="1484" h="571" extrusionOk="0">
                  <a:moveTo>
                    <a:pt x="1242" y="1"/>
                  </a:moveTo>
                  <a:cubicBezTo>
                    <a:pt x="844" y="1"/>
                    <a:pt x="370" y="230"/>
                    <a:pt x="55" y="414"/>
                  </a:cubicBezTo>
                  <a:cubicBezTo>
                    <a:pt x="1" y="468"/>
                    <a:pt x="19" y="571"/>
                    <a:pt x="88" y="571"/>
                  </a:cubicBezTo>
                  <a:cubicBezTo>
                    <a:pt x="97" y="571"/>
                    <a:pt x="106" y="569"/>
                    <a:pt x="116" y="566"/>
                  </a:cubicBezTo>
                  <a:lnTo>
                    <a:pt x="146" y="566"/>
                  </a:lnTo>
                  <a:cubicBezTo>
                    <a:pt x="359" y="505"/>
                    <a:pt x="602" y="414"/>
                    <a:pt x="815" y="353"/>
                  </a:cubicBezTo>
                  <a:cubicBezTo>
                    <a:pt x="1028" y="292"/>
                    <a:pt x="1240" y="262"/>
                    <a:pt x="1453" y="140"/>
                  </a:cubicBezTo>
                  <a:cubicBezTo>
                    <a:pt x="1483" y="110"/>
                    <a:pt x="1483" y="19"/>
                    <a:pt x="1423" y="19"/>
                  </a:cubicBezTo>
                  <a:cubicBezTo>
                    <a:pt x="1365" y="6"/>
                    <a:pt x="1304" y="1"/>
                    <a:pt x="1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0"/>
            <p:cNvSpPr/>
            <p:nvPr/>
          </p:nvSpPr>
          <p:spPr>
            <a:xfrm>
              <a:off x="5138650" y="3447800"/>
              <a:ext cx="39550" cy="5800"/>
            </a:xfrm>
            <a:custGeom>
              <a:avLst/>
              <a:gdLst/>
              <a:ahLst/>
              <a:cxnLst/>
              <a:rect l="l" t="t" r="r" b="b"/>
              <a:pathLst>
                <a:path w="1582" h="232" extrusionOk="0">
                  <a:moveTo>
                    <a:pt x="1212" y="0"/>
                  </a:moveTo>
                  <a:cubicBezTo>
                    <a:pt x="1072" y="0"/>
                    <a:pt x="932" y="18"/>
                    <a:pt x="791" y="35"/>
                  </a:cubicBezTo>
                  <a:cubicBezTo>
                    <a:pt x="548" y="66"/>
                    <a:pt x="305" y="96"/>
                    <a:pt x="62" y="126"/>
                  </a:cubicBezTo>
                  <a:cubicBezTo>
                    <a:pt x="1" y="126"/>
                    <a:pt x="31" y="218"/>
                    <a:pt x="92" y="218"/>
                  </a:cubicBezTo>
                  <a:cubicBezTo>
                    <a:pt x="183" y="228"/>
                    <a:pt x="274" y="231"/>
                    <a:pt x="366" y="231"/>
                  </a:cubicBezTo>
                  <a:cubicBezTo>
                    <a:pt x="548" y="231"/>
                    <a:pt x="730" y="218"/>
                    <a:pt x="913" y="218"/>
                  </a:cubicBezTo>
                  <a:cubicBezTo>
                    <a:pt x="1126" y="187"/>
                    <a:pt x="1338" y="187"/>
                    <a:pt x="1521" y="96"/>
                  </a:cubicBezTo>
                  <a:cubicBezTo>
                    <a:pt x="1581" y="96"/>
                    <a:pt x="1551" y="35"/>
                    <a:pt x="1521" y="35"/>
                  </a:cubicBezTo>
                  <a:cubicBezTo>
                    <a:pt x="1418" y="10"/>
                    <a:pt x="1315" y="0"/>
                    <a:pt x="1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0"/>
            <p:cNvSpPr/>
            <p:nvPr/>
          </p:nvSpPr>
          <p:spPr>
            <a:xfrm>
              <a:off x="5146425" y="3459175"/>
              <a:ext cx="40900" cy="5425"/>
            </a:xfrm>
            <a:custGeom>
              <a:avLst/>
              <a:gdLst/>
              <a:ahLst/>
              <a:cxnLst/>
              <a:rect l="l" t="t" r="r" b="b"/>
              <a:pathLst>
                <a:path w="1636" h="217" extrusionOk="0">
                  <a:moveTo>
                    <a:pt x="66" y="1"/>
                  </a:moveTo>
                  <a:cubicBezTo>
                    <a:pt x="19" y="1"/>
                    <a:pt x="1" y="97"/>
                    <a:pt x="55" y="97"/>
                  </a:cubicBezTo>
                  <a:cubicBezTo>
                    <a:pt x="373" y="157"/>
                    <a:pt x="730" y="216"/>
                    <a:pt x="1067" y="216"/>
                  </a:cubicBezTo>
                  <a:cubicBezTo>
                    <a:pt x="1245" y="216"/>
                    <a:pt x="1417" y="200"/>
                    <a:pt x="1574" y="158"/>
                  </a:cubicBezTo>
                  <a:cubicBezTo>
                    <a:pt x="1605" y="158"/>
                    <a:pt x="1635" y="97"/>
                    <a:pt x="1574" y="97"/>
                  </a:cubicBezTo>
                  <a:cubicBezTo>
                    <a:pt x="1088" y="36"/>
                    <a:pt x="602" y="67"/>
                    <a:pt x="85" y="6"/>
                  </a:cubicBezTo>
                  <a:cubicBezTo>
                    <a:pt x="78" y="2"/>
                    <a:pt x="72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5115875" y="3452475"/>
              <a:ext cx="6100" cy="5325"/>
            </a:xfrm>
            <a:custGeom>
              <a:avLst/>
              <a:gdLst/>
              <a:ahLst/>
              <a:cxnLst/>
              <a:rect l="l" t="t" r="r" b="b"/>
              <a:pathLst>
                <a:path w="244" h="213" extrusionOk="0">
                  <a:moveTo>
                    <a:pt x="122" y="0"/>
                  </a:moveTo>
                  <a:cubicBezTo>
                    <a:pt x="0" y="0"/>
                    <a:pt x="0" y="213"/>
                    <a:pt x="122" y="213"/>
                  </a:cubicBezTo>
                  <a:cubicBezTo>
                    <a:pt x="243" y="213"/>
                    <a:pt x="243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0"/>
            <p:cNvSpPr/>
            <p:nvPr/>
          </p:nvSpPr>
          <p:spPr>
            <a:xfrm>
              <a:off x="5122700" y="3461575"/>
              <a:ext cx="6100" cy="4600"/>
            </a:xfrm>
            <a:custGeom>
              <a:avLst/>
              <a:gdLst/>
              <a:ahLst/>
              <a:cxnLst/>
              <a:rect l="l" t="t" r="r" b="b"/>
              <a:pathLst>
                <a:path w="244" h="184" extrusionOk="0">
                  <a:moveTo>
                    <a:pt x="122" y="1"/>
                  </a:moveTo>
                  <a:cubicBezTo>
                    <a:pt x="1" y="1"/>
                    <a:pt x="1" y="183"/>
                    <a:pt x="122" y="183"/>
                  </a:cubicBezTo>
                  <a:cubicBezTo>
                    <a:pt x="244" y="183"/>
                    <a:pt x="244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5114350" y="3472225"/>
              <a:ext cx="3050" cy="2300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61" y="1"/>
                  </a:moveTo>
                  <a:cubicBezTo>
                    <a:pt x="0" y="1"/>
                    <a:pt x="0" y="92"/>
                    <a:pt x="61" y="92"/>
                  </a:cubicBezTo>
                  <a:cubicBezTo>
                    <a:pt x="122" y="92"/>
                    <a:pt x="122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5105975" y="3475275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122" y="0"/>
                  </a:moveTo>
                  <a:cubicBezTo>
                    <a:pt x="1" y="0"/>
                    <a:pt x="1" y="152"/>
                    <a:pt x="122" y="152"/>
                  </a:cubicBezTo>
                  <a:cubicBezTo>
                    <a:pt x="214" y="152"/>
                    <a:pt x="214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5104475" y="3459300"/>
              <a:ext cx="4575" cy="3825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91" y="1"/>
                  </a:moveTo>
                  <a:cubicBezTo>
                    <a:pt x="0" y="1"/>
                    <a:pt x="0" y="153"/>
                    <a:pt x="91" y="153"/>
                  </a:cubicBezTo>
                  <a:cubicBezTo>
                    <a:pt x="182" y="153"/>
                    <a:pt x="182" y="1"/>
                    <a:pt x="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5105975" y="3449425"/>
              <a:ext cx="4600" cy="3825"/>
            </a:xfrm>
            <a:custGeom>
              <a:avLst/>
              <a:gdLst/>
              <a:ahLst/>
              <a:cxnLst/>
              <a:rect l="l" t="t" r="r" b="b"/>
              <a:pathLst>
                <a:path w="184" h="153" extrusionOk="0">
                  <a:moveTo>
                    <a:pt x="92" y="1"/>
                  </a:moveTo>
                  <a:cubicBezTo>
                    <a:pt x="1" y="1"/>
                    <a:pt x="1" y="153"/>
                    <a:pt x="92" y="153"/>
                  </a:cubicBezTo>
                  <a:cubicBezTo>
                    <a:pt x="183" y="153"/>
                    <a:pt x="18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5110550" y="346082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1"/>
                  </a:moveTo>
                  <a:cubicBezTo>
                    <a:pt x="0" y="1"/>
                    <a:pt x="0" y="244"/>
                    <a:pt x="152" y="244"/>
                  </a:cubicBezTo>
                  <a:cubicBezTo>
                    <a:pt x="304" y="244"/>
                    <a:pt x="30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5121950" y="3451700"/>
              <a:ext cx="6850" cy="5350"/>
            </a:xfrm>
            <a:custGeom>
              <a:avLst/>
              <a:gdLst/>
              <a:ahLst/>
              <a:cxnLst/>
              <a:rect l="l" t="t" r="r" b="b"/>
              <a:pathLst>
                <a:path w="274" h="214" extrusionOk="0">
                  <a:moveTo>
                    <a:pt x="122" y="1"/>
                  </a:moveTo>
                  <a:cubicBezTo>
                    <a:pt x="0" y="1"/>
                    <a:pt x="0" y="214"/>
                    <a:pt x="122" y="214"/>
                  </a:cubicBezTo>
                  <a:cubicBezTo>
                    <a:pt x="274" y="214"/>
                    <a:pt x="274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5121175" y="3474500"/>
              <a:ext cx="5350" cy="4600"/>
            </a:xfrm>
            <a:custGeom>
              <a:avLst/>
              <a:gdLst/>
              <a:ahLst/>
              <a:cxnLst/>
              <a:rect l="l" t="t" r="r" b="b"/>
              <a:pathLst>
                <a:path w="214" h="184" extrusionOk="0">
                  <a:moveTo>
                    <a:pt x="92" y="1"/>
                  </a:moveTo>
                  <a:cubicBezTo>
                    <a:pt x="1" y="1"/>
                    <a:pt x="1" y="183"/>
                    <a:pt x="92" y="183"/>
                  </a:cubicBezTo>
                  <a:cubicBezTo>
                    <a:pt x="214" y="183"/>
                    <a:pt x="214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5112825" y="3447150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92" y="0"/>
                  </a:moveTo>
                  <a:cubicBezTo>
                    <a:pt x="0" y="0"/>
                    <a:pt x="0" y="152"/>
                    <a:pt x="92" y="152"/>
                  </a:cubicBezTo>
                  <a:cubicBezTo>
                    <a:pt x="213" y="152"/>
                    <a:pt x="21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5099150" y="3446400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92" y="0"/>
                  </a:moveTo>
                  <a:cubicBezTo>
                    <a:pt x="0" y="0"/>
                    <a:pt x="0" y="152"/>
                    <a:pt x="92" y="152"/>
                  </a:cubicBezTo>
                  <a:cubicBezTo>
                    <a:pt x="213" y="152"/>
                    <a:pt x="21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5092300" y="3458550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22" y="0"/>
                  </a:moveTo>
                  <a:cubicBezTo>
                    <a:pt x="1" y="0"/>
                    <a:pt x="1" y="213"/>
                    <a:pt x="122" y="213"/>
                  </a:cubicBezTo>
                  <a:cubicBezTo>
                    <a:pt x="274" y="213"/>
                    <a:pt x="274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5099150" y="3453225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31" y="31"/>
                    <a:pt x="31" y="31"/>
                    <a:pt x="0" y="61"/>
                  </a:cubicBezTo>
                  <a:cubicBezTo>
                    <a:pt x="0" y="61"/>
                    <a:pt x="0" y="92"/>
                    <a:pt x="0" y="92"/>
                  </a:cubicBezTo>
                  <a:lnTo>
                    <a:pt x="0" y="122"/>
                  </a:lnTo>
                  <a:cubicBezTo>
                    <a:pt x="0" y="122"/>
                    <a:pt x="31" y="153"/>
                    <a:pt x="31" y="153"/>
                  </a:cubicBezTo>
                  <a:lnTo>
                    <a:pt x="61" y="183"/>
                  </a:lnTo>
                  <a:cubicBezTo>
                    <a:pt x="61" y="183"/>
                    <a:pt x="92" y="213"/>
                    <a:pt x="92" y="213"/>
                  </a:cubicBezTo>
                  <a:cubicBezTo>
                    <a:pt x="92" y="213"/>
                    <a:pt x="122" y="213"/>
                    <a:pt x="152" y="183"/>
                  </a:cubicBezTo>
                  <a:lnTo>
                    <a:pt x="183" y="183"/>
                  </a:lnTo>
                  <a:cubicBezTo>
                    <a:pt x="183" y="153"/>
                    <a:pt x="183" y="153"/>
                    <a:pt x="213" y="122"/>
                  </a:cubicBezTo>
                  <a:cubicBezTo>
                    <a:pt x="213" y="122"/>
                    <a:pt x="213" y="122"/>
                    <a:pt x="213" y="92"/>
                  </a:cubicBezTo>
                  <a:lnTo>
                    <a:pt x="213" y="61"/>
                  </a:lnTo>
                  <a:cubicBezTo>
                    <a:pt x="213" y="61"/>
                    <a:pt x="183" y="31"/>
                    <a:pt x="183" y="31"/>
                  </a:cubicBez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5097625" y="3471475"/>
              <a:ext cx="6100" cy="610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22" y="0"/>
                  </a:moveTo>
                  <a:cubicBezTo>
                    <a:pt x="122" y="0"/>
                    <a:pt x="92" y="0"/>
                    <a:pt x="92" y="31"/>
                  </a:cubicBezTo>
                  <a:lnTo>
                    <a:pt x="31" y="31"/>
                  </a:lnTo>
                  <a:cubicBezTo>
                    <a:pt x="31" y="61"/>
                    <a:pt x="31" y="61"/>
                    <a:pt x="31" y="91"/>
                  </a:cubicBezTo>
                  <a:cubicBezTo>
                    <a:pt x="1" y="91"/>
                    <a:pt x="1" y="122"/>
                    <a:pt x="1" y="122"/>
                  </a:cubicBezTo>
                  <a:lnTo>
                    <a:pt x="1" y="152"/>
                  </a:lnTo>
                  <a:cubicBezTo>
                    <a:pt x="1" y="183"/>
                    <a:pt x="31" y="183"/>
                    <a:pt x="31" y="213"/>
                  </a:cubicBezTo>
                  <a:lnTo>
                    <a:pt x="61" y="243"/>
                  </a:lnTo>
                  <a:lnTo>
                    <a:pt x="183" y="243"/>
                  </a:lnTo>
                  <a:cubicBezTo>
                    <a:pt x="183" y="243"/>
                    <a:pt x="183" y="213"/>
                    <a:pt x="213" y="213"/>
                  </a:cubicBezTo>
                  <a:cubicBezTo>
                    <a:pt x="213" y="213"/>
                    <a:pt x="213" y="183"/>
                    <a:pt x="213" y="183"/>
                  </a:cubicBezTo>
                  <a:cubicBezTo>
                    <a:pt x="244" y="152"/>
                    <a:pt x="244" y="152"/>
                    <a:pt x="244" y="122"/>
                  </a:cubicBezTo>
                  <a:lnTo>
                    <a:pt x="244" y="91"/>
                  </a:lnTo>
                  <a:cubicBezTo>
                    <a:pt x="244" y="91"/>
                    <a:pt x="213" y="61"/>
                    <a:pt x="213" y="61"/>
                  </a:cubicBezTo>
                  <a:lnTo>
                    <a:pt x="183" y="31"/>
                  </a:lnTo>
                  <a:cubicBezTo>
                    <a:pt x="183" y="31"/>
                    <a:pt x="153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5098375" y="3464625"/>
              <a:ext cx="3825" cy="3825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31" y="1"/>
                  </a:moveTo>
                  <a:cubicBezTo>
                    <a:pt x="31" y="1"/>
                    <a:pt x="31" y="1"/>
                    <a:pt x="31" y="31"/>
                  </a:cubicBezTo>
                  <a:cubicBezTo>
                    <a:pt x="31" y="31"/>
                    <a:pt x="31" y="31"/>
                    <a:pt x="1" y="61"/>
                  </a:cubicBezTo>
                  <a:lnTo>
                    <a:pt x="1" y="92"/>
                  </a:lnTo>
                  <a:lnTo>
                    <a:pt x="31" y="92"/>
                  </a:lnTo>
                  <a:cubicBezTo>
                    <a:pt x="31" y="92"/>
                    <a:pt x="31" y="92"/>
                    <a:pt x="31" y="122"/>
                  </a:cubicBezTo>
                  <a:cubicBezTo>
                    <a:pt x="62" y="122"/>
                    <a:pt x="62" y="122"/>
                    <a:pt x="62" y="153"/>
                  </a:cubicBezTo>
                  <a:lnTo>
                    <a:pt x="123" y="153"/>
                  </a:lnTo>
                  <a:lnTo>
                    <a:pt x="123" y="122"/>
                  </a:lnTo>
                  <a:lnTo>
                    <a:pt x="153" y="122"/>
                  </a:lnTo>
                  <a:cubicBezTo>
                    <a:pt x="153" y="122"/>
                    <a:pt x="153" y="122"/>
                    <a:pt x="153" y="92"/>
                  </a:cubicBezTo>
                  <a:lnTo>
                    <a:pt x="153" y="61"/>
                  </a:lnTo>
                  <a:cubicBezTo>
                    <a:pt x="153" y="61"/>
                    <a:pt x="153" y="31"/>
                    <a:pt x="153" y="31"/>
                  </a:cubicBezTo>
                  <a:cubicBezTo>
                    <a:pt x="153" y="31"/>
                    <a:pt x="153" y="3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5105225" y="346690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1"/>
                  </a:moveTo>
                  <a:cubicBezTo>
                    <a:pt x="0" y="1"/>
                    <a:pt x="0" y="244"/>
                    <a:pt x="152" y="244"/>
                  </a:cubicBezTo>
                  <a:cubicBezTo>
                    <a:pt x="304" y="244"/>
                    <a:pt x="30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5111300" y="3479825"/>
              <a:ext cx="6100" cy="6875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0"/>
                  </a:moveTo>
                  <a:cubicBezTo>
                    <a:pt x="92" y="0"/>
                    <a:pt x="92" y="0"/>
                    <a:pt x="61" y="31"/>
                  </a:cubicBezTo>
                  <a:cubicBezTo>
                    <a:pt x="61" y="31"/>
                    <a:pt x="31" y="31"/>
                    <a:pt x="31" y="61"/>
                  </a:cubicBezTo>
                  <a:cubicBezTo>
                    <a:pt x="31" y="61"/>
                    <a:pt x="1" y="61"/>
                    <a:pt x="1" y="92"/>
                  </a:cubicBezTo>
                  <a:cubicBezTo>
                    <a:pt x="1" y="122"/>
                    <a:pt x="1" y="122"/>
                    <a:pt x="1" y="152"/>
                  </a:cubicBezTo>
                  <a:lnTo>
                    <a:pt x="1" y="183"/>
                  </a:lnTo>
                  <a:cubicBezTo>
                    <a:pt x="1" y="213"/>
                    <a:pt x="1" y="213"/>
                    <a:pt x="31" y="213"/>
                  </a:cubicBezTo>
                  <a:lnTo>
                    <a:pt x="61" y="244"/>
                  </a:lnTo>
                  <a:cubicBezTo>
                    <a:pt x="92" y="244"/>
                    <a:pt x="92" y="274"/>
                    <a:pt x="122" y="274"/>
                  </a:cubicBezTo>
                  <a:cubicBezTo>
                    <a:pt x="122" y="274"/>
                    <a:pt x="153" y="274"/>
                    <a:pt x="183" y="244"/>
                  </a:cubicBezTo>
                  <a:cubicBezTo>
                    <a:pt x="183" y="244"/>
                    <a:pt x="213" y="244"/>
                    <a:pt x="213" y="213"/>
                  </a:cubicBezTo>
                  <a:cubicBezTo>
                    <a:pt x="213" y="213"/>
                    <a:pt x="244" y="213"/>
                    <a:pt x="244" y="183"/>
                  </a:cubicBezTo>
                  <a:cubicBezTo>
                    <a:pt x="244" y="183"/>
                    <a:pt x="244" y="152"/>
                    <a:pt x="244" y="122"/>
                  </a:cubicBezTo>
                  <a:lnTo>
                    <a:pt x="244" y="92"/>
                  </a:lnTo>
                  <a:cubicBezTo>
                    <a:pt x="244" y="92"/>
                    <a:pt x="244" y="61"/>
                    <a:pt x="213" y="61"/>
                  </a:cubicBezTo>
                  <a:lnTo>
                    <a:pt x="183" y="31"/>
                  </a:lnTo>
                  <a:cubicBezTo>
                    <a:pt x="183" y="31"/>
                    <a:pt x="153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5116625" y="3466150"/>
              <a:ext cx="4575" cy="3050"/>
            </a:xfrm>
            <a:custGeom>
              <a:avLst/>
              <a:gdLst/>
              <a:ahLst/>
              <a:cxnLst/>
              <a:rect l="l" t="t" r="r" b="b"/>
              <a:pathLst>
                <a:path w="183" h="122" extrusionOk="0">
                  <a:moveTo>
                    <a:pt x="92" y="0"/>
                  </a:moveTo>
                  <a:cubicBezTo>
                    <a:pt x="0" y="0"/>
                    <a:pt x="0" y="122"/>
                    <a:pt x="92" y="122"/>
                  </a:cubicBezTo>
                  <a:cubicBezTo>
                    <a:pt x="183" y="122"/>
                    <a:pt x="18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5123450" y="3469175"/>
              <a:ext cx="6125" cy="4600"/>
            </a:xfrm>
            <a:custGeom>
              <a:avLst/>
              <a:gdLst/>
              <a:ahLst/>
              <a:cxnLst/>
              <a:rect l="l" t="t" r="r" b="b"/>
              <a:pathLst>
                <a:path w="245" h="184" extrusionOk="0">
                  <a:moveTo>
                    <a:pt x="123" y="1"/>
                  </a:moveTo>
                  <a:cubicBezTo>
                    <a:pt x="1" y="1"/>
                    <a:pt x="1" y="183"/>
                    <a:pt x="123" y="183"/>
                  </a:cubicBezTo>
                  <a:cubicBezTo>
                    <a:pt x="244" y="183"/>
                    <a:pt x="244" y="1"/>
                    <a:pt x="1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5097625" y="3481350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53" y="0"/>
                  </a:moveTo>
                  <a:cubicBezTo>
                    <a:pt x="1" y="0"/>
                    <a:pt x="1" y="213"/>
                    <a:pt x="153" y="213"/>
                  </a:cubicBezTo>
                  <a:cubicBezTo>
                    <a:pt x="274" y="213"/>
                    <a:pt x="274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5086225" y="347375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0"/>
                  </a:moveTo>
                  <a:cubicBezTo>
                    <a:pt x="1" y="0"/>
                    <a:pt x="1" y="243"/>
                    <a:pt x="153" y="243"/>
                  </a:cubicBezTo>
                  <a:cubicBezTo>
                    <a:pt x="305" y="243"/>
                    <a:pt x="305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5088500" y="3465375"/>
              <a:ext cx="6875" cy="6125"/>
            </a:xfrm>
            <a:custGeom>
              <a:avLst/>
              <a:gdLst/>
              <a:ahLst/>
              <a:cxnLst/>
              <a:rect l="l" t="t" r="r" b="b"/>
              <a:pathLst>
                <a:path w="275" h="245" extrusionOk="0">
                  <a:moveTo>
                    <a:pt x="122" y="1"/>
                  </a:moveTo>
                  <a:cubicBezTo>
                    <a:pt x="1" y="1"/>
                    <a:pt x="1" y="244"/>
                    <a:pt x="122" y="244"/>
                  </a:cubicBezTo>
                  <a:cubicBezTo>
                    <a:pt x="274" y="244"/>
                    <a:pt x="274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5083950" y="3459300"/>
              <a:ext cx="5350" cy="4600"/>
            </a:xfrm>
            <a:custGeom>
              <a:avLst/>
              <a:gdLst/>
              <a:ahLst/>
              <a:cxnLst/>
              <a:rect l="l" t="t" r="r" b="b"/>
              <a:pathLst>
                <a:path w="214" h="184" extrusionOk="0">
                  <a:moveTo>
                    <a:pt x="92" y="1"/>
                  </a:moveTo>
                  <a:cubicBezTo>
                    <a:pt x="0" y="1"/>
                    <a:pt x="0" y="183"/>
                    <a:pt x="92" y="183"/>
                  </a:cubicBezTo>
                  <a:cubicBezTo>
                    <a:pt x="213" y="183"/>
                    <a:pt x="21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5088500" y="344867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0"/>
                  </a:moveTo>
                  <a:cubicBezTo>
                    <a:pt x="1" y="0"/>
                    <a:pt x="1" y="243"/>
                    <a:pt x="153" y="243"/>
                  </a:cubicBezTo>
                  <a:cubicBezTo>
                    <a:pt x="305" y="243"/>
                    <a:pt x="305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5109025" y="3391775"/>
              <a:ext cx="10425" cy="43850"/>
            </a:xfrm>
            <a:custGeom>
              <a:avLst/>
              <a:gdLst/>
              <a:ahLst/>
              <a:cxnLst/>
              <a:rect l="l" t="t" r="r" b="b"/>
              <a:pathLst>
                <a:path w="417" h="1754" extrusionOk="0">
                  <a:moveTo>
                    <a:pt x="345" y="1"/>
                  </a:moveTo>
                  <a:cubicBezTo>
                    <a:pt x="329" y="1"/>
                    <a:pt x="314" y="8"/>
                    <a:pt x="304" y="27"/>
                  </a:cubicBezTo>
                  <a:cubicBezTo>
                    <a:pt x="92" y="513"/>
                    <a:pt x="0" y="1152"/>
                    <a:pt x="61" y="1668"/>
                  </a:cubicBezTo>
                  <a:cubicBezTo>
                    <a:pt x="61" y="1721"/>
                    <a:pt x="102" y="1754"/>
                    <a:pt x="143" y="1754"/>
                  </a:cubicBezTo>
                  <a:cubicBezTo>
                    <a:pt x="172" y="1754"/>
                    <a:pt x="200" y="1737"/>
                    <a:pt x="213" y="1699"/>
                  </a:cubicBezTo>
                  <a:cubicBezTo>
                    <a:pt x="335" y="1152"/>
                    <a:pt x="274" y="605"/>
                    <a:pt x="396" y="57"/>
                  </a:cubicBezTo>
                  <a:cubicBezTo>
                    <a:pt x="417" y="36"/>
                    <a:pt x="380" y="1"/>
                    <a:pt x="3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5097625" y="3398025"/>
              <a:ext cx="7625" cy="37050"/>
            </a:xfrm>
            <a:custGeom>
              <a:avLst/>
              <a:gdLst/>
              <a:ahLst/>
              <a:cxnLst/>
              <a:rect l="l" t="t" r="r" b="b"/>
              <a:pathLst>
                <a:path w="305" h="1482" extrusionOk="0">
                  <a:moveTo>
                    <a:pt x="186" y="0"/>
                  </a:moveTo>
                  <a:cubicBezTo>
                    <a:pt x="168" y="0"/>
                    <a:pt x="153" y="8"/>
                    <a:pt x="153" y="20"/>
                  </a:cubicBezTo>
                  <a:cubicBezTo>
                    <a:pt x="92" y="476"/>
                    <a:pt x="1" y="1023"/>
                    <a:pt x="183" y="1449"/>
                  </a:cubicBezTo>
                  <a:cubicBezTo>
                    <a:pt x="195" y="1472"/>
                    <a:pt x="215" y="1482"/>
                    <a:pt x="236" y="1482"/>
                  </a:cubicBezTo>
                  <a:cubicBezTo>
                    <a:pt x="270" y="1482"/>
                    <a:pt x="304" y="1456"/>
                    <a:pt x="304" y="1418"/>
                  </a:cubicBezTo>
                  <a:cubicBezTo>
                    <a:pt x="304" y="1206"/>
                    <a:pt x="244" y="962"/>
                    <a:pt x="213" y="750"/>
                  </a:cubicBezTo>
                  <a:cubicBezTo>
                    <a:pt x="213" y="506"/>
                    <a:pt x="213" y="263"/>
                    <a:pt x="244" y="51"/>
                  </a:cubicBezTo>
                  <a:cubicBezTo>
                    <a:pt x="244" y="15"/>
                    <a:pt x="212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5086975" y="3400600"/>
              <a:ext cx="10675" cy="36925"/>
            </a:xfrm>
            <a:custGeom>
              <a:avLst/>
              <a:gdLst/>
              <a:ahLst/>
              <a:cxnLst/>
              <a:rect l="l" t="t" r="r" b="b"/>
              <a:pathLst>
                <a:path w="427" h="1477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31" y="464"/>
                    <a:pt x="1" y="1103"/>
                    <a:pt x="275" y="1437"/>
                  </a:cubicBezTo>
                  <a:cubicBezTo>
                    <a:pt x="287" y="1462"/>
                    <a:pt x="315" y="1477"/>
                    <a:pt x="344" y="1477"/>
                  </a:cubicBezTo>
                  <a:cubicBezTo>
                    <a:pt x="385" y="1477"/>
                    <a:pt x="427" y="1447"/>
                    <a:pt x="427" y="1376"/>
                  </a:cubicBezTo>
                  <a:cubicBezTo>
                    <a:pt x="427" y="1194"/>
                    <a:pt x="335" y="981"/>
                    <a:pt x="305" y="799"/>
                  </a:cubicBezTo>
                  <a:cubicBezTo>
                    <a:pt x="244" y="555"/>
                    <a:pt x="214" y="312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5068525" y="3411825"/>
              <a:ext cx="23800" cy="30025"/>
            </a:xfrm>
            <a:custGeom>
              <a:avLst/>
              <a:gdLst/>
              <a:ahLst/>
              <a:cxnLst/>
              <a:rect l="l" t="t" r="r" b="b"/>
              <a:pathLst>
                <a:path w="952" h="1201" extrusionOk="0">
                  <a:moveTo>
                    <a:pt x="100" y="1"/>
                  </a:moveTo>
                  <a:cubicBezTo>
                    <a:pt x="51" y="1"/>
                    <a:pt x="0" y="47"/>
                    <a:pt x="40" y="106"/>
                  </a:cubicBezTo>
                  <a:lnTo>
                    <a:pt x="40" y="76"/>
                  </a:lnTo>
                  <a:cubicBezTo>
                    <a:pt x="131" y="319"/>
                    <a:pt x="222" y="562"/>
                    <a:pt x="374" y="775"/>
                  </a:cubicBezTo>
                  <a:cubicBezTo>
                    <a:pt x="496" y="927"/>
                    <a:pt x="648" y="1140"/>
                    <a:pt x="861" y="1201"/>
                  </a:cubicBezTo>
                  <a:cubicBezTo>
                    <a:pt x="921" y="1201"/>
                    <a:pt x="952" y="1140"/>
                    <a:pt x="921" y="1110"/>
                  </a:cubicBezTo>
                  <a:cubicBezTo>
                    <a:pt x="861" y="927"/>
                    <a:pt x="648" y="806"/>
                    <a:pt x="526" y="654"/>
                  </a:cubicBezTo>
                  <a:cubicBezTo>
                    <a:pt x="374" y="471"/>
                    <a:pt x="283" y="228"/>
                    <a:pt x="161" y="46"/>
                  </a:cubicBezTo>
                  <a:cubicBezTo>
                    <a:pt x="151" y="14"/>
                    <a:pt x="125" y="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5067525" y="3426575"/>
              <a:ext cx="15675" cy="21350"/>
            </a:xfrm>
            <a:custGeom>
              <a:avLst/>
              <a:gdLst/>
              <a:ahLst/>
              <a:cxnLst/>
              <a:rect l="l" t="t" r="r" b="b"/>
              <a:pathLst>
                <a:path w="627" h="854" extrusionOk="0">
                  <a:moveTo>
                    <a:pt x="59" y="0"/>
                  </a:moveTo>
                  <a:cubicBezTo>
                    <a:pt x="28" y="0"/>
                    <a:pt x="0" y="26"/>
                    <a:pt x="19" y="64"/>
                  </a:cubicBezTo>
                  <a:cubicBezTo>
                    <a:pt x="80" y="337"/>
                    <a:pt x="232" y="793"/>
                    <a:pt x="536" y="854"/>
                  </a:cubicBezTo>
                  <a:cubicBezTo>
                    <a:pt x="597" y="854"/>
                    <a:pt x="627" y="793"/>
                    <a:pt x="597" y="732"/>
                  </a:cubicBezTo>
                  <a:cubicBezTo>
                    <a:pt x="505" y="641"/>
                    <a:pt x="384" y="550"/>
                    <a:pt x="323" y="428"/>
                  </a:cubicBezTo>
                  <a:cubicBezTo>
                    <a:pt x="232" y="307"/>
                    <a:pt x="171" y="155"/>
                    <a:pt x="110" y="33"/>
                  </a:cubicBezTo>
                  <a:cubicBezTo>
                    <a:pt x="99" y="10"/>
                    <a:pt x="78" y="0"/>
                    <a:pt x="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5064200" y="3431575"/>
              <a:ext cx="18250" cy="24800"/>
            </a:xfrm>
            <a:custGeom>
              <a:avLst/>
              <a:gdLst/>
              <a:ahLst/>
              <a:cxnLst/>
              <a:rect l="l" t="t" r="r" b="b"/>
              <a:pathLst>
                <a:path w="730" h="992" extrusionOk="0">
                  <a:moveTo>
                    <a:pt x="65" y="0"/>
                  </a:moveTo>
                  <a:cubicBezTo>
                    <a:pt x="46" y="0"/>
                    <a:pt x="31" y="16"/>
                    <a:pt x="31" y="46"/>
                  </a:cubicBezTo>
                  <a:cubicBezTo>
                    <a:pt x="0" y="259"/>
                    <a:pt x="61" y="471"/>
                    <a:pt x="182" y="654"/>
                  </a:cubicBezTo>
                  <a:cubicBezTo>
                    <a:pt x="268" y="796"/>
                    <a:pt x="459" y="991"/>
                    <a:pt x="633" y="991"/>
                  </a:cubicBezTo>
                  <a:cubicBezTo>
                    <a:pt x="645" y="991"/>
                    <a:pt x="657" y="990"/>
                    <a:pt x="669" y="988"/>
                  </a:cubicBezTo>
                  <a:cubicBezTo>
                    <a:pt x="730" y="988"/>
                    <a:pt x="730" y="927"/>
                    <a:pt x="730" y="867"/>
                  </a:cubicBezTo>
                  <a:cubicBezTo>
                    <a:pt x="669" y="745"/>
                    <a:pt x="486" y="654"/>
                    <a:pt x="395" y="563"/>
                  </a:cubicBezTo>
                  <a:cubicBezTo>
                    <a:pt x="243" y="411"/>
                    <a:pt x="122" y="228"/>
                    <a:pt x="122" y="46"/>
                  </a:cubicBezTo>
                  <a:cubicBezTo>
                    <a:pt x="106" y="16"/>
                    <a:pt x="84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5058875" y="3446575"/>
              <a:ext cx="20550" cy="15025"/>
            </a:xfrm>
            <a:custGeom>
              <a:avLst/>
              <a:gdLst/>
              <a:ahLst/>
              <a:cxnLst/>
              <a:rect l="l" t="t" r="r" b="b"/>
              <a:pathLst>
                <a:path w="822" h="601" extrusionOk="0">
                  <a:moveTo>
                    <a:pt x="80" y="1"/>
                  </a:moveTo>
                  <a:cubicBezTo>
                    <a:pt x="54" y="1"/>
                    <a:pt x="31" y="8"/>
                    <a:pt x="31" y="23"/>
                  </a:cubicBezTo>
                  <a:cubicBezTo>
                    <a:pt x="0" y="327"/>
                    <a:pt x="365" y="571"/>
                    <a:pt x="608" y="601"/>
                  </a:cubicBezTo>
                  <a:cubicBezTo>
                    <a:pt x="639" y="601"/>
                    <a:pt x="669" y="601"/>
                    <a:pt x="699" y="571"/>
                  </a:cubicBezTo>
                  <a:cubicBezTo>
                    <a:pt x="821" y="449"/>
                    <a:pt x="608" y="388"/>
                    <a:pt x="517" y="327"/>
                  </a:cubicBezTo>
                  <a:cubicBezTo>
                    <a:pt x="395" y="267"/>
                    <a:pt x="213" y="145"/>
                    <a:pt x="152" y="23"/>
                  </a:cubicBezTo>
                  <a:cubicBezTo>
                    <a:pt x="137" y="8"/>
                    <a:pt x="107" y="1"/>
                    <a:pt x="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5053000" y="3458250"/>
              <a:ext cx="21100" cy="13350"/>
            </a:xfrm>
            <a:custGeom>
              <a:avLst/>
              <a:gdLst/>
              <a:ahLst/>
              <a:cxnLst/>
              <a:rect l="l" t="t" r="r" b="b"/>
              <a:pathLst>
                <a:path w="844" h="534" extrusionOk="0">
                  <a:moveTo>
                    <a:pt x="55" y="0"/>
                  </a:moveTo>
                  <a:cubicBezTo>
                    <a:pt x="27" y="0"/>
                    <a:pt x="0" y="29"/>
                    <a:pt x="23" y="73"/>
                  </a:cubicBezTo>
                  <a:cubicBezTo>
                    <a:pt x="114" y="195"/>
                    <a:pt x="205" y="316"/>
                    <a:pt x="357" y="377"/>
                  </a:cubicBezTo>
                  <a:cubicBezTo>
                    <a:pt x="465" y="431"/>
                    <a:pt x="622" y="534"/>
                    <a:pt x="763" y="534"/>
                  </a:cubicBezTo>
                  <a:cubicBezTo>
                    <a:pt x="780" y="534"/>
                    <a:pt x="796" y="532"/>
                    <a:pt x="813" y="529"/>
                  </a:cubicBezTo>
                  <a:cubicBezTo>
                    <a:pt x="843" y="499"/>
                    <a:pt x="843" y="468"/>
                    <a:pt x="843" y="468"/>
                  </a:cubicBezTo>
                  <a:cubicBezTo>
                    <a:pt x="752" y="347"/>
                    <a:pt x="600" y="316"/>
                    <a:pt x="479" y="286"/>
                  </a:cubicBezTo>
                  <a:cubicBezTo>
                    <a:pt x="357" y="195"/>
                    <a:pt x="205" y="104"/>
                    <a:pt x="83" y="12"/>
                  </a:cubicBezTo>
                  <a:cubicBezTo>
                    <a:pt x="75" y="4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5054475" y="3472475"/>
              <a:ext cx="22650" cy="6625"/>
            </a:xfrm>
            <a:custGeom>
              <a:avLst/>
              <a:gdLst/>
              <a:ahLst/>
              <a:cxnLst/>
              <a:rect l="l" t="t" r="r" b="b"/>
              <a:pathLst>
                <a:path w="906" h="265" extrusionOk="0">
                  <a:moveTo>
                    <a:pt x="784" y="0"/>
                  </a:moveTo>
                  <a:cubicBezTo>
                    <a:pt x="693" y="0"/>
                    <a:pt x="602" y="51"/>
                    <a:pt x="511" y="51"/>
                  </a:cubicBezTo>
                  <a:cubicBezTo>
                    <a:pt x="470" y="61"/>
                    <a:pt x="426" y="65"/>
                    <a:pt x="380" y="65"/>
                  </a:cubicBezTo>
                  <a:cubicBezTo>
                    <a:pt x="288" y="65"/>
                    <a:pt x="186" y="51"/>
                    <a:pt x="85" y="51"/>
                  </a:cubicBezTo>
                  <a:cubicBezTo>
                    <a:pt x="78" y="48"/>
                    <a:pt x="72" y="46"/>
                    <a:pt x="66" y="46"/>
                  </a:cubicBezTo>
                  <a:cubicBezTo>
                    <a:pt x="19" y="46"/>
                    <a:pt x="1" y="146"/>
                    <a:pt x="55" y="173"/>
                  </a:cubicBezTo>
                  <a:cubicBezTo>
                    <a:pt x="207" y="264"/>
                    <a:pt x="359" y="264"/>
                    <a:pt x="541" y="264"/>
                  </a:cubicBezTo>
                  <a:cubicBezTo>
                    <a:pt x="663" y="234"/>
                    <a:pt x="845" y="234"/>
                    <a:pt x="906" y="112"/>
                  </a:cubicBezTo>
                  <a:cubicBezTo>
                    <a:pt x="906" y="82"/>
                    <a:pt x="875" y="51"/>
                    <a:pt x="875" y="21"/>
                  </a:cubicBezTo>
                  <a:cubicBezTo>
                    <a:pt x="845" y="6"/>
                    <a:pt x="815" y="0"/>
                    <a:pt x="7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5061900" y="3475975"/>
              <a:ext cx="20150" cy="16075"/>
            </a:xfrm>
            <a:custGeom>
              <a:avLst/>
              <a:gdLst/>
              <a:ahLst/>
              <a:cxnLst/>
              <a:rect l="l" t="t" r="r" b="b"/>
              <a:pathLst>
                <a:path w="806" h="643" extrusionOk="0">
                  <a:moveTo>
                    <a:pt x="681" y="0"/>
                  </a:moveTo>
                  <a:cubicBezTo>
                    <a:pt x="658" y="0"/>
                    <a:pt x="632" y="10"/>
                    <a:pt x="609" y="33"/>
                  </a:cubicBezTo>
                  <a:cubicBezTo>
                    <a:pt x="518" y="124"/>
                    <a:pt x="396" y="215"/>
                    <a:pt x="274" y="306"/>
                  </a:cubicBezTo>
                  <a:cubicBezTo>
                    <a:pt x="183" y="367"/>
                    <a:pt x="31" y="428"/>
                    <a:pt x="1" y="550"/>
                  </a:cubicBezTo>
                  <a:cubicBezTo>
                    <a:pt x="1" y="580"/>
                    <a:pt x="1" y="610"/>
                    <a:pt x="31" y="610"/>
                  </a:cubicBezTo>
                  <a:cubicBezTo>
                    <a:pt x="62" y="633"/>
                    <a:pt x="94" y="643"/>
                    <a:pt x="127" y="643"/>
                  </a:cubicBezTo>
                  <a:cubicBezTo>
                    <a:pt x="227" y="643"/>
                    <a:pt x="335" y="557"/>
                    <a:pt x="426" y="489"/>
                  </a:cubicBezTo>
                  <a:cubicBezTo>
                    <a:pt x="548" y="398"/>
                    <a:pt x="670" y="276"/>
                    <a:pt x="761" y="124"/>
                  </a:cubicBezTo>
                  <a:cubicBezTo>
                    <a:pt x="806" y="79"/>
                    <a:pt x="750" y="0"/>
                    <a:pt x="6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5064200" y="3483575"/>
              <a:ext cx="19575" cy="21350"/>
            </a:xfrm>
            <a:custGeom>
              <a:avLst/>
              <a:gdLst/>
              <a:ahLst/>
              <a:cxnLst/>
              <a:rect l="l" t="t" r="r" b="b"/>
              <a:pathLst>
                <a:path w="783" h="854" extrusionOk="0">
                  <a:moveTo>
                    <a:pt x="662" y="1"/>
                  </a:moveTo>
                  <a:cubicBezTo>
                    <a:pt x="642" y="1"/>
                    <a:pt x="623" y="10"/>
                    <a:pt x="608" y="33"/>
                  </a:cubicBezTo>
                  <a:cubicBezTo>
                    <a:pt x="486" y="154"/>
                    <a:pt x="426" y="276"/>
                    <a:pt x="304" y="428"/>
                  </a:cubicBezTo>
                  <a:cubicBezTo>
                    <a:pt x="213" y="519"/>
                    <a:pt x="61" y="610"/>
                    <a:pt x="31" y="762"/>
                  </a:cubicBezTo>
                  <a:cubicBezTo>
                    <a:pt x="0" y="823"/>
                    <a:pt x="61" y="854"/>
                    <a:pt x="91" y="854"/>
                  </a:cubicBezTo>
                  <a:cubicBezTo>
                    <a:pt x="274" y="854"/>
                    <a:pt x="395" y="702"/>
                    <a:pt x="486" y="580"/>
                  </a:cubicBezTo>
                  <a:cubicBezTo>
                    <a:pt x="578" y="458"/>
                    <a:pt x="699" y="306"/>
                    <a:pt x="760" y="154"/>
                  </a:cubicBezTo>
                  <a:cubicBezTo>
                    <a:pt x="783" y="86"/>
                    <a:pt x="720" y="1"/>
                    <a:pt x="6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5071025" y="3492125"/>
              <a:ext cx="14250" cy="24200"/>
            </a:xfrm>
            <a:custGeom>
              <a:avLst/>
              <a:gdLst/>
              <a:ahLst/>
              <a:cxnLst/>
              <a:rect l="l" t="t" r="r" b="b"/>
              <a:pathLst>
                <a:path w="570" h="968" extrusionOk="0">
                  <a:moveTo>
                    <a:pt x="470" y="0"/>
                  </a:moveTo>
                  <a:cubicBezTo>
                    <a:pt x="452" y="0"/>
                    <a:pt x="435" y="7"/>
                    <a:pt x="426" y="25"/>
                  </a:cubicBezTo>
                  <a:cubicBezTo>
                    <a:pt x="335" y="208"/>
                    <a:pt x="274" y="360"/>
                    <a:pt x="183" y="512"/>
                  </a:cubicBezTo>
                  <a:cubicBezTo>
                    <a:pt x="122" y="633"/>
                    <a:pt x="31" y="755"/>
                    <a:pt x="1" y="907"/>
                  </a:cubicBezTo>
                  <a:cubicBezTo>
                    <a:pt x="1" y="967"/>
                    <a:pt x="61" y="967"/>
                    <a:pt x="92" y="967"/>
                  </a:cubicBezTo>
                  <a:cubicBezTo>
                    <a:pt x="213" y="876"/>
                    <a:pt x="305" y="724"/>
                    <a:pt x="365" y="572"/>
                  </a:cubicBezTo>
                  <a:cubicBezTo>
                    <a:pt x="457" y="420"/>
                    <a:pt x="517" y="268"/>
                    <a:pt x="548" y="86"/>
                  </a:cubicBezTo>
                  <a:cubicBezTo>
                    <a:pt x="569" y="43"/>
                    <a:pt x="515" y="0"/>
                    <a:pt x="4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5082425" y="3496150"/>
              <a:ext cx="9150" cy="24050"/>
            </a:xfrm>
            <a:custGeom>
              <a:avLst/>
              <a:gdLst/>
              <a:ahLst/>
              <a:cxnLst/>
              <a:rect l="l" t="t" r="r" b="b"/>
              <a:pathLst>
                <a:path w="366" h="962" extrusionOk="0">
                  <a:moveTo>
                    <a:pt x="273" y="0"/>
                  </a:moveTo>
                  <a:cubicBezTo>
                    <a:pt x="248" y="0"/>
                    <a:pt x="225" y="13"/>
                    <a:pt x="213" y="47"/>
                  </a:cubicBezTo>
                  <a:cubicBezTo>
                    <a:pt x="153" y="168"/>
                    <a:pt x="122" y="320"/>
                    <a:pt x="92" y="442"/>
                  </a:cubicBezTo>
                  <a:cubicBezTo>
                    <a:pt x="31" y="594"/>
                    <a:pt x="1" y="746"/>
                    <a:pt x="1" y="898"/>
                  </a:cubicBezTo>
                  <a:cubicBezTo>
                    <a:pt x="1" y="935"/>
                    <a:pt x="24" y="961"/>
                    <a:pt x="56" y="961"/>
                  </a:cubicBezTo>
                  <a:cubicBezTo>
                    <a:pt x="76" y="961"/>
                    <a:pt x="99" y="951"/>
                    <a:pt x="122" y="928"/>
                  </a:cubicBezTo>
                  <a:cubicBezTo>
                    <a:pt x="335" y="746"/>
                    <a:pt x="365" y="351"/>
                    <a:pt x="365" y="77"/>
                  </a:cubicBezTo>
                  <a:cubicBezTo>
                    <a:pt x="365" y="39"/>
                    <a:pt x="317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5094575" y="3497875"/>
              <a:ext cx="8400" cy="28450"/>
            </a:xfrm>
            <a:custGeom>
              <a:avLst/>
              <a:gdLst/>
              <a:ahLst/>
              <a:cxnLst/>
              <a:rect l="l" t="t" r="r" b="b"/>
              <a:pathLst>
                <a:path w="336" h="1138" extrusionOk="0">
                  <a:moveTo>
                    <a:pt x="96" y="0"/>
                  </a:moveTo>
                  <a:cubicBezTo>
                    <a:pt x="62" y="0"/>
                    <a:pt x="31" y="23"/>
                    <a:pt x="31" y="69"/>
                  </a:cubicBezTo>
                  <a:cubicBezTo>
                    <a:pt x="31" y="403"/>
                    <a:pt x="1" y="798"/>
                    <a:pt x="92" y="1102"/>
                  </a:cubicBezTo>
                  <a:cubicBezTo>
                    <a:pt x="92" y="1120"/>
                    <a:pt x="123" y="1137"/>
                    <a:pt x="148" y="1137"/>
                  </a:cubicBezTo>
                  <a:cubicBezTo>
                    <a:pt x="167" y="1137"/>
                    <a:pt x="183" y="1128"/>
                    <a:pt x="183" y="1102"/>
                  </a:cubicBezTo>
                  <a:cubicBezTo>
                    <a:pt x="335" y="798"/>
                    <a:pt x="275" y="373"/>
                    <a:pt x="183" y="69"/>
                  </a:cubicBezTo>
                  <a:cubicBezTo>
                    <a:pt x="168" y="23"/>
                    <a:pt x="130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5102950" y="3503075"/>
              <a:ext cx="9150" cy="25900"/>
            </a:xfrm>
            <a:custGeom>
              <a:avLst/>
              <a:gdLst/>
              <a:ahLst/>
              <a:cxnLst/>
              <a:rect l="l" t="t" r="r" b="b"/>
              <a:pathLst>
                <a:path w="366" h="1036" extrusionOk="0">
                  <a:moveTo>
                    <a:pt x="88" y="1"/>
                  </a:moveTo>
                  <a:cubicBezTo>
                    <a:pt x="46" y="1"/>
                    <a:pt x="0" y="23"/>
                    <a:pt x="0" y="74"/>
                  </a:cubicBezTo>
                  <a:cubicBezTo>
                    <a:pt x="61" y="377"/>
                    <a:pt x="31" y="773"/>
                    <a:pt x="213" y="1016"/>
                  </a:cubicBezTo>
                  <a:cubicBezTo>
                    <a:pt x="226" y="1028"/>
                    <a:pt x="243" y="1036"/>
                    <a:pt x="262" y="1036"/>
                  </a:cubicBezTo>
                  <a:cubicBezTo>
                    <a:pt x="289" y="1036"/>
                    <a:pt x="317" y="1021"/>
                    <a:pt x="335" y="985"/>
                  </a:cubicBezTo>
                  <a:cubicBezTo>
                    <a:pt x="365" y="712"/>
                    <a:pt x="243" y="347"/>
                    <a:pt x="152" y="43"/>
                  </a:cubicBezTo>
                  <a:cubicBezTo>
                    <a:pt x="152" y="16"/>
                    <a:pt x="122" y="1"/>
                    <a:pt x="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5108550" y="3500275"/>
              <a:ext cx="13425" cy="29000"/>
            </a:xfrm>
            <a:custGeom>
              <a:avLst/>
              <a:gdLst/>
              <a:ahLst/>
              <a:cxnLst/>
              <a:rect l="l" t="t" r="r" b="b"/>
              <a:pathLst>
                <a:path w="537" h="1160" extrusionOk="0">
                  <a:moveTo>
                    <a:pt x="59" y="0"/>
                  </a:moveTo>
                  <a:cubicBezTo>
                    <a:pt x="28" y="0"/>
                    <a:pt x="1" y="26"/>
                    <a:pt x="19" y="64"/>
                  </a:cubicBezTo>
                  <a:cubicBezTo>
                    <a:pt x="80" y="246"/>
                    <a:pt x="141" y="429"/>
                    <a:pt x="202" y="611"/>
                  </a:cubicBezTo>
                  <a:cubicBezTo>
                    <a:pt x="232" y="793"/>
                    <a:pt x="263" y="976"/>
                    <a:pt x="354" y="1128"/>
                  </a:cubicBezTo>
                  <a:cubicBezTo>
                    <a:pt x="365" y="1149"/>
                    <a:pt x="387" y="1159"/>
                    <a:pt x="411" y="1159"/>
                  </a:cubicBezTo>
                  <a:cubicBezTo>
                    <a:pt x="455" y="1159"/>
                    <a:pt x="506" y="1126"/>
                    <a:pt x="506" y="1067"/>
                  </a:cubicBezTo>
                  <a:cubicBezTo>
                    <a:pt x="536" y="733"/>
                    <a:pt x="293" y="307"/>
                    <a:pt x="111" y="34"/>
                  </a:cubicBezTo>
                  <a:cubicBezTo>
                    <a:pt x="99" y="10"/>
                    <a:pt x="79" y="0"/>
                    <a:pt x="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5115375" y="3496925"/>
              <a:ext cx="21800" cy="32825"/>
            </a:xfrm>
            <a:custGeom>
              <a:avLst/>
              <a:gdLst/>
              <a:ahLst/>
              <a:cxnLst/>
              <a:rect l="l" t="t" r="r" b="b"/>
              <a:pathLst>
                <a:path w="872" h="1313" extrusionOk="0">
                  <a:moveTo>
                    <a:pt x="95" y="1"/>
                  </a:moveTo>
                  <a:cubicBezTo>
                    <a:pt x="45" y="1"/>
                    <a:pt x="0" y="47"/>
                    <a:pt x="20" y="107"/>
                  </a:cubicBezTo>
                  <a:cubicBezTo>
                    <a:pt x="81" y="320"/>
                    <a:pt x="202" y="532"/>
                    <a:pt x="324" y="715"/>
                  </a:cubicBezTo>
                  <a:cubicBezTo>
                    <a:pt x="385" y="806"/>
                    <a:pt x="446" y="927"/>
                    <a:pt x="506" y="1019"/>
                  </a:cubicBezTo>
                  <a:cubicBezTo>
                    <a:pt x="567" y="1110"/>
                    <a:pt x="598" y="1231"/>
                    <a:pt x="689" y="1292"/>
                  </a:cubicBezTo>
                  <a:cubicBezTo>
                    <a:pt x="701" y="1305"/>
                    <a:pt x="724" y="1312"/>
                    <a:pt x="747" y="1312"/>
                  </a:cubicBezTo>
                  <a:cubicBezTo>
                    <a:pt x="779" y="1312"/>
                    <a:pt x="810" y="1297"/>
                    <a:pt x="810" y="1262"/>
                  </a:cubicBezTo>
                  <a:cubicBezTo>
                    <a:pt x="871" y="1049"/>
                    <a:pt x="689" y="836"/>
                    <a:pt x="598" y="684"/>
                  </a:cubicBezTo>
                  <a:cubicBezTo>
                    <a:pt x="446" y="472"/>
                    <a:pt x="263" y="289"/>
                    <a:pt x="172" y="46"/>
                  </a:cubicBezTo>
                  <a:cubicBezTo>
                    <a:pt x="151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5122175" y="3495600"/>
              <a:ext cx="23125" cy="28925"/>
            </a:xfrm>
            <a:custGeom>
              <a:avLst/>
              <a:gdLst/>
              <a:ahLst/>
              <a:cxnLst/>
              <a:rect l="l" t="t" r="r" b="b"/>
              <a:pathLst>
                <a:path w="925" h="1157" extrusionOk="0">
                  <a:moveTo>
                    <a:pt x="110" y="0"/>
                  </a:moveTo>
                  <a:cubicBezTo>
                    <a:pt x="55" y="0"/>
                    <a:pt x="0" y="65"/>
                    <a:pt x="22" y="129"/>
                  </a:cubicBezTo>
                  <a:lnTo>
                    <a:pt x="52" y="129"/>
                  </a:lnTo>
                  <a:cubicBezTo>
                    <a:pt x="143" y="342"/>
                    <a:pt x="265" y="525"/>
                    <a:pt x="386" y="707"/>
                  </a:cubicBezTo>
                  <a:cubicBezTo>
                    <a:pt x="508" y="859"/>
                    <a:pt x="599" y="1041"/>
                    <a:pt x="781" y="1132"/>
                  </a:cubicBezTo>
                  <a:cubicBezTo>
                    <a:pt x="798" y="1149"/>
                    <a:pt x="818" y="1157"/>
                    <a:pt x="836" y="1157"/>
                  </a:cubicBezTo>
                  <a:cubicBezTo>
                    <a:pt x="884" y="1157"/>
                    <a:pt x="925" y="1107"/>
                    <a:pt x="903" y="1041"/>
                  </a:cubicBezTo>
                  <a:cubicBezTo>
                    <a:pt x="842" y="859"/>
                    <a:pt x="690" y="707"/>
                    <a:pt x="569" y="555"/>
                  </a:cubicBezTo>
                  <a:cubicBezTo>
                    <a:pt x="447" y="373"/>
                    <a:pt x="326" y="221"/>
                    <a:pt x="174" y="38"/>
                  </a:cubicBezTo>
                  <a:cubicBezTo>
                    <a:pt x="156" y="11"/>
                    <a:pt x="133" y="0"/>
                    <a:pt x="1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5129725" y="3490400"/>
              <a:ext cx="24925" cy="23650"/>
            </a:xfrm>
            <a:custGeom>
              <a:avLst/>
              <a:gdLst/>
              <a:ahLst/>
              <a:cxnLst/>
              <a:rect l="l" t="t" r="r" b="b"/>
              <a:pathLst>
                <a:path w="997" h="946" extrusionOk="0">
                  <a:moveTo>
                    <a:pt x="95" y="1"/>
                  </a:moveTo>
                  <a:cubicBezTo>
                    <a:pt x="46" y="1"/>
                    <a:pt x="1" y="79"/>
                    <a:pt x="24" y="125"/>
                  </a:cubicBezTo>
                  <a:cubicBezTo>
                    <a:pt x="115" y="337"/>
                    <a:pt x="236" y="520"/>
                    <a:pt x="388" y="641"/>
                  </a:cubicBezTo>
                  <a:cubicBezTo>
                    <a:pt x="540" y="763"/>
                    <a:pt x="692" y="945"/>
                    <a:pt x="905" y="945"/>
                  </a:cubicBezTo>
                  <a:cubicBezTo>
                    <a:pt x="966" y="945"/>
                    <a:pt x="996" y="884"/>
                    <a:pt x="966" y="824"/>
                  </a:cubicBezTo>
                  <a:cubicBezTo>
                    <a:pt x="875" y="672"/>
                    <a:pt x="662" y="581"/>
                    <a:pt x="540" y="459"/>
                  </a:cubicBezTo>
                  <a:cubicBezTo>
                    <a:pt x="388" y="337"/>
                    <a:pt x="267" y="185"/>
                    <a:pt x="145" y="33"/>
                  </a:cubicBezTo>
                  <a:cubicBezTo>
                    <a:pt x="130" y="10"/>
                    <a:pt x="112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5132950" y="3484325"/>
              <a:ext cx="33850" cy="22225"/>
            </a:xfrm>
            <a:custGeom>
              <a:avLst/>
              <a:gdLst/>
              <a:ahLst/>
              <a:cxnLst/>
              <a:rect l="l" t="t" r="r" b="b"/>
              <a:pathLst>
                <a:path w="1354" h="889" extrusionOk="0">
                  <a:moveTo>
                    <a:pt x="128" y="1"/>
                  </a:moveTo>
                  <a:cubicBezTo>
                    <a:pt x="58" y="1"/>
                    <a:pt x="1" y="86"/>
                    <a:pt x="47" y="155"/>
                  </a:cubicBezTo>
                  <a:cubicBezTo>
                    <a:pt x="168" y="368"/>
                    <a:pt x="350" y="520"/>
                    <a:pt x="563" y="641"/>
                  </a:cubicBezTo>
                  <a:cubicBezTo>
                    <a:pt x="730" y="752"/>
                    <a:pt x="972" y="888"/>
                    <a:pt x="1198" y="888"/>
                  </a:cubicBezTo>
                  <a:cubicBezTo>
                    <a:pt x="1219" y="888"/>
                    <a:pt x="1241" y="887"/>
                    <a:pt x="1262" y="884"/>
                  </a:cubicBezTo>
                  <a:cubicBezTo>
                    <a:pt x="1323" y="884"/>
                    <a:pt x="1354" y="793"/>
                    <a:pt x="1293" y="763"/>
                  </a:cubicBezTo>
                  <a:cubicBezTo>
                    <a:pt x="1141" y="611"/>
                    <a:pt x="928" y="550"/>
                    <a:pt x="746" y="459"/>
                  </a:cubicBezTo>
                  <a:cubicBezTo>
                    <a:pt x="533" y="368"/>
                    <a:pt x="350" y="216"/>
                    <a:pt x="198" y="33"/>
                  </a:cubicBezTo>
                  <a:cubicBezTo>
                    <a:pt x="176" y="10"/>
                    <a:pt x="151" y="1"/>
                    <a:pt x="1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0"/>
            <p:cNvSpPr/>
            <p:nvPr/>
          </p:nvSpPr>
          <p:spPr>
            <a:xfrm>
              <a:off x="5138275" y="3478725"/>
              <a:ext cx="32325" cy="15625"/>
            </a:xfrm>
            <a:custGeom>
              <a:avLst/>
              <a:gdLst/>
              <a:ahLst/>
              <a:cxnLst/>
              <a:rect l="l" t="t" r="r" b="b"/>
              <a:pathLst>
                <a:path w="1293" h="625" extrusionOk="0">
                  <a:moveTo>
                    <a:pt x="143" y="0"/>
                  </a:moveTo>
                  <a:cubicBezTo>
                    <a:pt x="52" y="0"/>
                    <a:pt x="0" y="120"/>
                    <a:pt x="77" y="196"/>
                  </a:cubicBezTo>
                  <a:cubicBezTo>
                    <a:pt x="363" y="397"/>
                    <a:pt x="758" y="625"/>
                    <a:pt x="1133" y="625"/>
                  </a:cubicBezTo>
                  <a:cubicBezTo>
                    <a:pt x="1156" y="625"/>
                    <a:pt x="1179" y="624"/>
                    <a:pt x="1201" y="622"/>
                  </a:cubicBezTo>
                  <a:cubicBezTo>
                    <a:pt x="1293" y="622"/>
                    <a:pt x="1293" y="531"/>
                    <a:pt x="1232" y="470"/>
                  </a:cubicBezTo>
                  <a:cubicBezTo>
                    <a:pt x="1080" y="379"/>
                    <a:pt x="928" y="318"/>
                    <a:pt x="776" y="257"/>
                  </a:cubicBezTo>
                  <a:cubicBezTo>
                    <a:pt x="563" y="196"/>
                    <a:pt x="381" y="105"/>
                    <a:pt x="198" y="14"/>
                  </a:cubicBezTo>
                  <a:cubicBezTo>
                    <a:pt x="179" y="4"/>
                    <a:pt x="160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0"/>
            <p:cNvSpPr/>
            <p:nvPr/>
          </p:nvSpPr>
          <p:spPr>
            <a:xfrm>
              <a:off x="5143225" y="3469950"/>
              <a:ext cx="31925" cy="12950"/>
            </a:xfrm>
            <a:custGeom>
              <a:avLst/>
              <a:gdLst/>
              <a:ahLst/>
              <a:cxnLst/>
              <a:rect l="l" t="t" r="r" b="b"/>
              <a:pathLst>
                <a:path w="1277" h="518" extrusionOk="0">
                  <a:moveTo>
                    <a:pt x="91" y="0"/>
                  </a:moveTo>
                  <a:cubicBezTo>
                    <a:pt x="0" y="0"/>
                    <a:pt x="0" y="92"/>
                    <a:pt x="61" y="122"/>
                  </a:cubicBezTo>
                  <a:cubicBezTo>
                    <a:pt x="243" y="183"/>
                    <a:pt x="395" y="335"/>
                    <a:pt x="578" y="395"/>
                  </a:cubicBezTo>
                  <a:cubicBezTo>
                    <a:pt x="760" y="456"/>
                    <a:pt x="973" y="517"/>
                    <a:pt x="1155" y="517"/>
                  </a:cubicBezTo>
                  <a:cubicBezTo>
                    <a:pt x="1216" y="487"/>
                    <a:pt x="1277" y="365"/>
                    <a:pt x="1186" y="335"/>
                  </a:cubicBezTo>
                  <a:cubicBezTo>
                    <a:pt x="1003" y="244"/>
                    <a:pt x="791" y="244"/>
                    <a:pt x="608" y="183"/>
                  </a:cubicBezTo>
                  <a:cubicBezTo>
                    <a:pt x="426" y="122"/>
                    <a:pt x="274" y="0"/>
                    <a:pt x="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0"/>
            <p:cNvSpPr/>
            <p:nvPr/>
          </p:nvSpPr>
          <p:spPr>
            <a:xfrm>
              <a:off x="5146250" y="3464625"/>
              <a:ext cx="32700" cy="9900"/>
            </a:xfrm>
            <a:custGeom>
              <a:avLst/>
              <a:gdLst/>
              <a:ahLst/>
              <a:cxnLst/>
              <a:rect l="l" t="t" r="r" b="b"/>
              <a:pathLst>
                <a:path w="1308" h="396" extrusionOk="0">
                  <a:moveTo>
                    <a:pt x="92" y="1"/>
                  </a:moveTo>
                  <a:cubicBezTo>
                    <a:pt x="31" y="1"/>
                    <a:pt x="1" y="61"/>
                    <a:pt x="31" y="92"/>
                  </a:cubicBezTo>
                  <a:cubicBezTo>
                    <a:pt x="396" y="274"/>
                    <a:pt x="822" y="396"/>
                    <a:pt x="1217" y="396"/>
                  </a:cubicBezTo>
                  <a:cubicBezTo>
                    <a:pt x="1277" y="396"/>
                    <a:pt x="1308" y="305"/>
                    <a:pt x="1247" y="274"/>
                  </a:cubicBezTo>
                  <a:cubicBezTo>
                    <a:pt x="882" y="153"/>
                    <a:pt x="457" y="92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0"/>
            <p:cNvSpPr/>
            <p:nvPr/>
          </p:nvSpPr>
          <p:spPr>
            <a:xfrm>
              <a:off x="4962375" y="2942100"/>
              <a:ext cx="71450" cy="53350"/>
            </a:xfrm>
            <a:custGeom>
              <a:avLst/>
              <a:gdLst/>
              <a:ahLst/>
              <a:cxnLst/>
              <a:rect l="l" t="t" r="r" b="b"/>
              <a:pathLst>
                <a:path w="2858" h="2134" extrusionOk="0">
                  <a:moveTo>
                    <a:pt x="1288" y="150"/>
                  </a:moveTo>
                  <a:cubicBezTo>
                    <a:pt x="1400" y="150"/>
                    <a:pt x="1517" y="172"/>
                    <a:pt x="1634" y="217"/>
                  </a:cubicBezTo>
                  <a:lnTo>
                    <a:pt x="1634" y="217"/>
                  </a:lnTo>
                  <a:cubicBezTo>
                    <a:pt x="1634" y="247"/>
                    <a:pt x="1645" y="275"/>
                    <a:pt x="1672" y="293"/>
                  </a:cubicBezTo>
                  <a:cubicBezTo>
                    <a:pt x="2067" y="567"/>
                    <a:pt x="2553" y="932"/>
                    <a:pt x="2249" y="1448"/>
                  </a:cubicBezTo>
                  <a:cubicBezTo>
                    <a:pt x="2087" y="1719"/>
                    <a:pt x="1849" y="1829"/>
                    <a:pt x="1587" y="1829"/>
                  </a:cubicBezTo>
                  <a:cubicBezTo>
                    <a:pt x="1409" y="1829"/>
                    <a:pt x="1219" y="1778"/>
                    <a:pt x="1034" y="1692"/>
                  </a:cubicBezTo>
                  <a:cubicBezTo>
                    <a:pt x="608" y="1479"/>
                    <a:pt x="304" y="1084"/>
                    <a:pt x="578" y="567"/>
                  </a:cubicBezTo>
                  <a:cubicBezTo>
                    <a:pt x="747" y="292"/>
                    <a:pt x="1004" y="150"/>
                    <a:pt x="1288" y="150"/>
                  </a:cubicBezTo>
                  <a:close/>
                  <a:moveTo>
                    <a:pt x="1223" y="0"/>
                  </a:moveTo>
                  <a:cubicBezTo>
                    <a:pt x="892" y="0"/>
                    <a:pt x="593" y="205"/>
                    <a:pt x="365" y="537"/>
                  </a:cubicBezTo>
                  <a:cubicBezTo>
                    <a:pt x="0" y="1084"/>
                    <a:pt x="365" y="1692"/>
                    <a:pt x="912" y="1965"/>
                  </a:cubicBezTo>
                  <a:cubicBezTo>
                    <a:pt x="1116" y="2073"/>
                    <a:pt x="1349" y="2134"/>
                    <a:pt x="1576" y="2134"/>
                  </a:cubicBezTo>
                  <a:cubicBezTo>
                    <a:pt x="1924" y="2134"/>
                    <a:pt x="2260" y="1992"/>
                    <a:pt x="2462" y="1661"/>
                  </a:cubicBezTo>
                  <a:cubicBezTo>
                    <a:pt x="2857" y="992"/>
                    <a:pt x="2341" y="445"/>
                    <a:pt x="1763" y="111"/>
                  </a:cubicBezTo>
                  <a:cubicBezTo>
                    <a:pt x="1750" y="103"/>
                    <a:pt x="1738" y="99"/>
                    <a:pt x="1725" y="99"/>
                  </a:cubicBezTo>
                  <a:cubicBezTo>
                    <a:pt x="1706" y="99"/>
                    <a:pt x="1687" y="109"/>
                    <a:pt x="1672" y="124"/>
                  </a:cubicBezTo>
                  <a:lnTo>
                    <a:pt x="1672" y="124"/>
                  </a:lnTo>
                  <a:cubicBezTo>
                    <a:pt x="1518" y="39"/>
                    <a:pt x="1367" y="0"/>
                    <a:pt x="1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5014025" y="2928150"/>
              <a:ext cx="35000" cy="22350"/>
            </a:xfrm>
            <a:custGeom>
              <a:avLst/>
              <a:gdLst/>
              <a:ahLst/>
              <a:cxnLst/>
              <a:rect l="l" t="t" r="r" b="b"/>
              <a:pathLst>
                <a:path w="1400" h="894" extrusionOk="0">
                  <a:moveTo>
                    <a:pt x="1247" y="0"/>
                  </a:moveTo>
                  <a:cubicBezTo>
                    <a:pt x="1004" y="31"/>
                    <a:pt x="730" y="213"/>
                    <a:pt x="518" y="335"/>
                  </a:cubicBezTo>
                  <a:cubicBezTo>
                    <a:pt x="305" y="456"/>
                    <a:pt x="153" y="608"/>
                    <a:pt x="1" y="821"/>
                  </a:cubicBezTo>
                  <a:cubicBezTo>
                    <a:pt x="1" y="865"/>
                    <a:pt x="17" y="894"/>
                    <a:pt x="38" y="894"/>
                  </a:cubicBezTo>
                  <a:cubicBezTo>
                    <a:pt x="46" y="894"/>
                    <a:pt x="54" y="890"/>
                    <a:pt x="62" y="882"/>
                  </a:cubicBezTo>
                  <a:lnTo>
                    <a:pt x="92" y="882"/>
                  </a:lnTo>
                  <a:cubicBezTo>
                    <a:pt x="275" y="760"/>
                    <a:pt x="487" y="578"/>
                    <a:pt x="700" y="456"/>
                  </a:cubicBezTo>
                  <a:cubicBezTo>
                    <a:pt x="913" y="365"/>
                    <a:pt x="1156" y="274"/>
                    <a:pt x="1338" y="122"/>
                  </a:cubicBezTo>
                  <a:cubicBezTo>
                    <a:pt x="1399" y="61"/>
                    <a:pt x="1338" y="0"/>
                    <a:pt x="12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5017400" y="2938700"/>
              <a:ext cx="35425" cy="13175"/>
            </a:xfrm>
            <a:custGeom>
              <a:avLst/>
              <a:gdLst/>
              <a:ahLst/>
              <a:cxnLst/>
              <a:rect l="l" t="t" r="r" b="b"/>
              <a:pathLst>
                <a:path w="1417" h="527" extrusionOk="0">
                  <a:moveTo>
                    <a:pt x="1267" y="1"/>
                  </a:moveTo>
                  <a:cubicBezTo>
                    <a:pt x="841" y="1"/>
                    <a:pt x="420" y="200"/>
                    <a:pt x="79" y="399"/>
                  </a:cubicBezTo>
                  <a:cubicBezTo>
                    <a:pt x="0" y="451"/>
                    <a:pt x="35" y="527"/>
                    <a:pt x="104" y="527"/>
                  </a:cubicBezTo>
                  <a:cubicBezTo>
                    <a:pt x="115" y="527"/>
                    <a:pt x="127" y="525"/>
                    <a:pt x="140" y="521"/>
                  </a:cubicBezTo>
                  <a:cubicBezTo>
                    <a:pt x="535" y="338"/>
                    <a:pt x="960" y="277"/>
                    <a:pt x="1355" y="95"/>
                  </a:cubicBezTo>
                  <a:cubicBezTo>
                    <a:pt x="1416" y="65"/>
                    <a:pt x="1416" y="4"/>
                    <a:pt x="1355" y="4"/>
                  </a:cubicBezTo>
                  <a:cubicBezTo>
                    <a:pt x="1326" y="2"/>
                    <a:pt x="1296" y="1"/>
                    <a:pt x="1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0"/>
            <p:cNvSpPr/>
            <p:nvPr/>
          </p:nvSpPr>
          <p:spPr>
            <a:xfrm>
              <a:off x="5022400" y="2946525"/>
              <a:ext cx="41825" cy="9000"/>
            </a:xfrm>
            <a:custGeom>
              <a:avLst/>
              <a:gdLst/>
              <a:ahLst/>
              <a:cxnLst/>
              <a:rect l="l" t="t" r="r" b="b"/>
              <a:pathLst>
                <a:path w="1673" h="360" extrusionOk="0">
                  <a:moveTo>
                    <a:pt x="1133" y="0"/>
                  </a:moveTo>
                  <a:cubicBezTo>
                    <a:pt x="760" y="0"/>
                    <a:pt x="353" y="82"/>
                    <a:pt x="61" y="208"/>
                  </a:cubicBezTo>
                  <a:cubicBezTo>
                    <a:pt x="0" y="268"/>
                    <a:pt x="31" y="360"/>
                    <a:pt x="122" y="360"/>
                  </a:cubicBezTo>
                  <a:cubicBezTo>
                    <a:pt x="365" y="360"/>
                    <a:pt x="639" y="268"/>
                    <a:pt x="882" y="268"/>
                  </a:cubicBezTo>
                  <a:cubicBezTo>
                    <a:pt x="1125" y="238"/>
                    <a:pt x="1368" y="238"/>
                    <a:pt x="1611" y="177"/>
                  </a:cubicBezTo>
                  <a:cubicBezTo>
                    <a:pt x="1672" y="177"/>
                    <a:pt x="1672" y="56"/>
                    <a:pt x="1611" y="56"/>
                  </a:cubicBezTo>
                  <a:cubicBezTo>
                    <a:pt x="1468" y="17"/>
                    <a:pt x="1304" y="0"/>
                    <a:pt x="11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5026200" y="2956700"/>
              <a:ext cx="43325" cy="10425"/>
            </a:xfrm>
            <a:custGeom>
              <a:avLst/>
              <a:gdLst/>
              <a:ahLst/>
              <a:cxnLst/>
              <a:rect l="l" t="t" r="r" b="b"/>
              <a:pathLst>
                <a:path w="1733" h="417" extrusionOk="0">
                  <a:moveTo>
                    <a:pt x="306" y="1"/>
                  </a:moveTo>
                  <a:cubicBezTo>
                    <a:pt x="234" y="1"/>
                    <a:pt x="163" y="4"/>
                    <a:pt x="92" y="13"/>
                  </a:cubicBezTo>
                  <a:cubicBezTo>
                    <a:pt x="0" y="44"/>
                    <a:pt x="31" y="196"/>
                    <a:pt x="122" y="196"/>
                  </a:cubicBezTo>
                  <a:cubicBezTo>
                    <a:pt x="395" y="226"/>
                    <a:pt x="669" y="287"/>
                    <a:pt x="943" y="317"/>
                  </a:cubicBezTo>
                  <a:cubicBezTo>
                    <a:pt x="1116" y="367"/>
                    <a:pt x="1290" y="417"/>
                    <a:pt x="1464" y="417"/>
                  </a:cubicBezTo>
                  <a:cubicBezTo>
                    <a:pt x="1503" y="417"/>
                    <a:pt x="1542" y="414"/>
                    <a:pt x="1581" y="408"/>
                  </a:cubicBezTo>
                  <a:cubicBezTo>
                    <a:pt x="1672" y="408"/>
                    <a:pt x="1733" y="317"/>
                    <a:pt x="1642" y="256"/>
                  </a:cubicBezTo>
                  <a:cubicBezTo>
                    <a:pt x="1399" y="135"/>
                    <a:pt x="1095" y="105"/>
                    <a:pt x="851" y="44"/>
                  </a:cubicBezTo>
                  <a:cubicBezTo>
                    <a:pt x="658" y="22"/>
                    <a:pt x="480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5030000" y="2964625"/>
              <a:ext cx="38025" cy="11425"/>
            </a:xfrm>
            <a:custGeom>
              <a:avLst/>
              <a:gdLst/>
              <a:ahLst/>
              <a:cxnLst/>
              <a:rect l="l" t="t" r="r" b="b"/>
              <a:pathLst>
                <a:path w="1521" h="457" extrusionOk="0">
                  <a:moveTo>
                    <a:pt x="91" y="0"/>
                  </a:moveTo>
                  <a:cubicBezTo>
                    <a:pt x="0" y="0"/>
                    <a:pt x="0" y="122"/>
                    <a:pt x="91" y="152"/>
                  </a:cubicBezTo>
                  <a:cubicBezTo>
                    <a:pt x="304" y="213"/>
                    <a:pt x="547" y="243"/>
                    <a:pt x="791" y="304"/>
                  </a:cubicBezTo>
                  <a:cubicBezTo>
                    <a:pt x="1003" y="365"/>
                    <a:pt x="1186" y="456"/>
                    <a:pt x="1429" y="456"/>
                  </a:cubicBezTo>
                  <a:cubicBezTo>
                    <a:pt x="1490" y="456"/>
                    <a:pt x="1520" y="365"/>
                    <a:pt x="1459" y="335"/>
                  </a:cubicBezTo>
                  <a:cubicBezTo>
                    <a:pt x="1125" y="61"/>
                    <a:pt x="547" y="0"/>
                    <a:pt x="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5028475" y="2969950"/>
              <a:ext cx="35750" cy="18250"/>
            </a:xfrm>
            <a:custGeom>
              <a:avLst/>
              <a:gdLst/>
              <a:ahLst/>
              <a:cxnLst/>
              <a:rect l="l" t="t" r="r" b="b"/>
              <a:pathLst>
                <a:path w="1430" h="730" extrusionOk="0">
                  <a:moveTo>
                    <a:pt x="92" y="0"/>
                  </a:moveTo>
                  <a:cubicBezTo>
                    <a:pt x="31" y="0"/>
                    <a:pt x="1" y="91"/>
                    <a:pt x="61" y="91"/>
                  </a:cubicBezTo>
                  <a:cubicBezTo>
                    <a:pt x="274" y="243"/>
                    <a:pt x="517" y="365"/>
                    <a:pt x="791" y="486"/>
                  </a:cubicBezTo>
                  <a:cubicBezTo>
                    <a:pt x="973" y="578"/>
                    <a:pt x="1156" y="699"/>
                    <a:pt x="1368" y="730"/>
                  </a:cubicBezTo>
                  <a:cubicBezTo>
                    <a:pt x="1429" y="730"/>
                    <a:pt x="1429" y="669"/>
                    <a:pt x="1399" y="638"/>
                  </a:cubicBezTo>
                  <a:cubicBezTo>
                    <a:pt x="1247" y="456"/>
                    <a:pt x="973" y="395"/>
                    <a:pt x="760" y="304"/>
                  </a:cubicBezTo>
                  <a:cubicBezTo>
                    <a:pt x="548" y="182"/>
                    <a:pt x="335" y="91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5031800" y="2980375"/>
              <a:ext cx="35450" cy="21500"/>
            </a:xfrm>
            <a:custGeom>
              <a:avLst/>
              <a:gdLst/>
              <a:ahLst/>
              <a:cxnLst/>
              <a:rect l="l" t="t" r="r" b="b"/>
              <a:pathLst>
                <a:path w="1418" h="860" extrusionOk="0">
                  <a:moveTo>
                    <a:pt x="77" y="0"/>
                  </a:moveTo>
                  <a:cubicBezTo>
                    <a:pt x="31" y="0"/>
                    <a:pt x="1" y="45"/>
                    <a:pt x="50" y="69"/>
                  </a:cubicBezTo>
                  <a:cubicBezTo>
                    <a:pt x="415" y="373"/>
                    <a:pt x="871" y="768"/>
                    <a:pt x="1327" y="860"/>
                  </a:cubicBezTo>
                  <a:cubicBezTo>
                    <a:pt x="1387" y="860"/>
                    <a:pt x="1418" y="829"/>
                    <a:pt x="1387" y="799"/>
                  </a:cubicBezTo>
                  <a:cubicBezTo>
                    <a:pt x="1205" y="647"/>
                    <a:pt x="962" y="556"/>
                    <a:pt x="749" y="434"/>
                  </a:cubicBezTo>
                  <a:cubicBezTo>
                    <a:pt x="536" y="313"/>
                    <a:pt x="323" y="161"/>
                    <a:pt x="111" y="9"/>
                  </a:cubicBezTo>
                  <a:cubicBezTo>
                    <a:pt x="99" y="3"/>
                    <a:pt x="87" y="0"/>
                    <a:pt x="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5007200" y="2960825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0"/>
                  </a:moveTo>
                  <a:cubicBezTo>
                    <a:pt x="0" y="0"/>
                    <a:pt x="0" y="183"/>
                    <a:pt x="122" y="183"/>
                  </a:cubicBezTo>
                  <a:cubicBezTo>
                    <a:pt x="244" y="183"/>
                    <a:pt x="244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5009475" y="2970700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0"/>
                  </a:moveTo>
                  <a:cubicBezTo>
                    <a:pt x="1" y="0"/>
                    <a:pt x="1" y="183"/>
                    <a:pt x="122" y="183"/>
                  </a:cubicBezTo>
                  <a:cubicBezTo>
                    <a:pt x="244" y="183"/>
                    <a:pt x="244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4998075" y="2974500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61" y="0"/>
                  </a:moveTo>
                  <a:cubicBezTo>
                    <a:pt x="1" y="0"/>
                    <a:pt x="1" y="92"/>
                    <a:pt x="61" y="92"/>
                  </a:cubicBezTo>
                  <a:cubicBezTo>
                    <a:pt x="122" y="92"/>
                    <a:pt x="122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4988950" y="2972975"/>
              <a:ext cx="6125" cy="4575"/>
            </a:xfrm>
            <a:custGeom>
              <a:avLst/>
              <a:gdLst/>
              <a:ahLst/>
              <a:cxnLst/>
              <a:rect l="l" t="t" r="r" b="b"/>
              <a:pathLst>
                <a:path w="245" h="183" extrusionOk="0">
                  <a:moveTo>
                    <a:pt x="123" y="1"/>
                  </a:moveTo>
                  <a:cubicBezTo>
                    <a:pt x="1" y="1"/>
                    <a:pt x="1" y="183"/>
                    <a:pt x="123" y="183"/>
                  </a:cubicBezTo>
                  <a:cubicBezTo>
                    <a:pt x="244" y="183"/>
                    <a:pt x="244" y="1"/>
                    <a:pt x="1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4995050" y="2960050"/>
              <a:ext cx="4575" cy="3825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91" y="1"/>
                  </a:moveTo>
                  <a:cubicBezTo>
                    <a:pt x="0" y="1"/>
                    <a:pt x="0" y="153"/>
                    <a:pt x="91" y="153"/>
                  </a:cubicBezTo>
                  <a:cubicBezTo>
                    <a:pt x="182" y="153"/>
                    <a:pt x="182" y="1"/>
                    <a:pt x="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5000350" y="2953225"/>
              <a:ext cx="4600" cy="3825"/>
            </a:xfrm>
            <a:custGeom>
              <a:avLst/>
              <a:gdLst/>
              <a:ahLst/>
              <a:cxnLst/>
              <a:rect l="l" t="t" r="r" b="b"/>
              <a:pathLst>
                <a:path w="184" h="153" extrusionOk="0">
                  <a:moveTo>
                    <a:pt x="92" y="0"/>
                  </a:moveTo>
                  <a:cubicBezTo>
                    <a:pt x="1" y="0"/>
                    <a:pt x="1" y="152"/>
                    <a:pt x="92" y="152"/>
                  </a:cubicBezTo>
                  <a:cubicBezTo>
                    <a:pt x="183" y="152"/>
                    <a:pt x="18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4998850" y="296462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0"/>
                  </a:moveTo>
                  <a:cubicBezTo>
                    <a:pt x="0" y="0"/>
                    <a:pt x="0" y="243"/>
                    <a:pt x="152" y="243"/>
                  </a:cubicBezTo>
                  <a:cubicBezTo>
                    <a:pt x="304" y="243"/>
                    <a:pt x="304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5012525" y="2963100"/>
              <a:ext cx="6850" cy="4575"/>
            </a:xfrm>
            <a:custGeom>
              <a:avLst/>
              <a:gdLst/>
              <a:ahLst/>
              <a:cxnLst/>
              <a:rect l="l" t="t" r="r" b="b"/>
              <a:pathLst>
                <a:path w="274" h="183" extrusionOk="0">
                  <a:moveTo>
                    <a:pt x="152" y="0"/>
                  </a:moveTo>
                  <a:cubicBezTo>
                    <a:pt x="0" y="0"/>
                    <a:pt x="0" y="183"/>
                    <a:pt x="152" y="183"/>
                  </a:cubicBezTo>
                  <a:cubicBezTo>
                    <a:pt x="274" y="183"/>
                    <a:pt x="274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5002650" y="2980575"/>
              <a:ext cx="5325" cy="3825"/>
            </a:xfrm>
            <a:custGeom>
              <a:avLst/>
              <a:gdLst/>
              <a:ahLst/>
              <a:cxnLst/>
              <a:rect l="l" t="t" r="r" b="b"/>
              <a:pathLst>
                <a:path w="213" h="153" extrusionOk="0">
                  <a:moveTo>
                    <a:pt x="91" y="1"/>
                  </a:moveTo>
                  <a:cubicBezTo>
                    <a:pt x="0" y="1"/>
                    <a:pt x="0" y="153"/>
                    <a:pt x="91" y="153"/>
                  </a:cubicBezTo>
                  <a:cubicBezTo>
                    <a:pt x="213" y="153"/>
                    <a:pt x="213" y="1"/>
                    <a:pt x="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5007200" y="2954750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92" y="0"/>
                  </a:moveTo>
                  <a:cubicBezTo>
                    <a:pt x="0" y="0"/>
                    <a:pt x="0" y="152"/>
                    <a:pt x="92" y="152"/>
                  </a:cubicBezTo>
                  <a:cubicBezTo>
                    <a:pt x="213" y="152"/>
                    <a:pt x="21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4995050" y="2947900"/>
              <a:ext cx="5325" cy="3825"/>
            </a:xfrm>
            <a:custGeom>
              <a:avLst/>
              <a:gdLst/>
              <a:ahLst/>
              <a:cxnLst/>
              <a:rect l="l" t="t" r="r" b="b"/>
              <a:pathLst>
                <a:path w="213" h="153" extrusionOk="0">
                  <a:moveTo>
                    <a:pt x="122" y="1"/>
                  </a:moveTo>
                  <a:cubicBezTo>
                    <a:pt x="0" y="1"/>
                    <a:pt x="0" y="153"/>
                    <a:pt x="122" y="153"/>
                  </a:cubicBezTo>
                  <a:cubicBezTo>
                    <a:pt x="213" y="153"/>
                    <a:pt x="21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4983650" y="2953975"/>
              <a:ext cx="6850" cy="5350"/>
            </a:xfrm>
            <a:custGeom>
              <a:avLst/>
              <a:gdLst/>
              <a:ahLst/>
              <a:cxnLst/>
              <a:rect l="l" t="t" r="r" b="b"/>
              <a:pathLst>
                <a:path w="274" h="214" extrusionOk="0">
                  <a:moveTo>
                    <a:pt x="152" y="1"/>
                  </a:moveTo>
                  <a:cubicBezTo>
                    <a:pt x="0" y="1"/>
                    <a:pt x="0" y="214"/>
                    <a:pt x="152" y="214"/>
                  </a:cubicBezTo>
                  <a:cubicBezTo>
                    <a:pt x="274" y="214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4992750" y="2952450"/>
              <a:ext cx="4600" cy="5350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92" y="1"/>
                  </a:moveTo>
                  <a:cubicBezTo>
                    <a:pt x="62" y="1"/>
                    <a:pt x="62" y="1"/>
                    <a:pt x="62" y="31"/>
                  </a:cubicBezTo>
                  <a:lnTo>
                    <a:pt x="31" y="31"/>
                  </a:lnTo>
                  <a:cubicBezTo>
                    <a:pt x="1" y="62"/>
                    <a:pt x="1" y="62"/>
                    <a:pt x="1" y="62"/>
                  </a:cubicBezTo>
                  <a:cubicBezTo>
                    <a:pt x="1" y="92"/>
                    <a:pt x="1" y="92"/>
                    <a:pt x="1" y="123"/>
                  </a:cubicBezTo>
                  <a:lnTo>
                    <a:pt x="1" y="153"/>
                  </a:lnTo>
                  <a:cubicBezTo>
                    <a:pt x="1" y="153"/>
                    <a:pt x="1" y="183"/>
                    <a:pt x="31" y="183"/>
                  </a:cubicBezTo>
                  <a:lnTo>
                    <a:pt x="31" y="214"/>
                  </a:lnTo>
                  <a:lnTo>
                    <a:pt x="123" y="214"/>
                  </a:lnTo>
                  <a:cubicBezTo>
                    <a:pt x="123" y="214"/>
                    <a:pt x="153" y="214"/>
                    <a:pt x="153" y="183"/>
                  </a:cubicBezTo>
                  <a:cubicBezTo>
                    <a:pt x="153" y="183"/>
                    <a:pt x="183" y="183"/>
                    <a:pt x="183" y="153"/>
                  </a:cubicBezTo>
                  <a:cubicBezTo>
                    <a:pt x="183" y="153"/>
                    <a:pt x="183" y="123"/>
                    <a:pt x="183" y="123"/>
                  </a:cubicBezTo>
                  <a:lnTo>
                    <a:pt x="183" y="92"/>
                  </a:lnTo>
                  <a:cubicBezTo>
                    <a:pt x="183" y="92"/>
                    <a:pt x="153" y="62"/>
                    <a:pt x="153" y="31"/>
                  </a:cubicBezTo>
                  <a:lnTo>
                    <a:pt x="123" y="31"/>
                  </a:lnTo>
                  <a:cubicBezTo>
                    <a:pt x="123" y="31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4982875" y="2966900"/>
              <a:ext cx="6100" cy="5350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92" y="0"/>
                  </a:moveTo>
                  <a:cubicBezTo>
                    <a:pt x="62" y="0"/>
                    <a:pt x="62" y="0"/>
                    <a:pt x="31" y="31"/>
                  </a:cubicBezTo>
                  <a:cubicBezTo>
                    <a:pt x="31" y="31"/>
                    <a:pt x="31" y="31"/>
                    <a:pt x="31" y="61"/>
                  </a:cubicBezTo>
                  <a:cubicBezTo>
                    <a:pt x="1" y="61"/>
                    <a:pt x="1" y="92"/>
                    <a:pt x="1" y="92"/>
                  </a:cubicBezTo>
                  <a:lnTo>
                    <a:pt x="1" y="122"/>
                  </a:lnTo>
                  <a:cubicBezTo>
                    <a:pt x="31" y="152"/>
                    <a:pt x="31" y="152"/>
                    <a:pt x="31" y="183"/>
                  </a:cubicBezTo>
                  <a:lnTo>
                    <a:pt x="62" y="213"/>
                  </a:lnTo>
                  <a:lnTo>
                    <a:pt x="183" y="213"/>
                  </a:lnTo>
                  <a:cubicBezTo>
                    <a:pt x="183" y="213"/>
                    <a:pt x="183" y="183"/>
                    <a:pt x="214" y="183"/>
                  </a:cubicBezTo>
                  <a:cubicBezTo>
                    <a:pt x="214" y="183"/>
                    <a:pt x="214" y="152"/>
                    <a:pt x="244" y="152"/>
                  </a:cubicBezTo>
                  <a:cubicBezTo>
                    <a:pt x="244" y="122"/>
                    <a:pt x="244" y="122"/>
                    <a:pt x="244" y="92"/>
                  </a:cubicBezTo>
                  <a:lnTo>
                    <a:pt x="244" y="61"/>
                  </a:lnTo>
                  <a:cubicBezTo>
                    <a:pt x="244" y="61"/>
                    <a:pt x="214" y="31"/>
                    <a:pt x="214" y="3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4987450" y="2960825"/>
              <a:ext cx="3825" cy="3825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61" y="0"/>
                  </a:moveTo>
                  <a:cubicBezTo>
                    <a:pt x="31" y="0"/>
                    <a:pt x="31" y="0"/>
                    <a:pt x="31" y="31"/>
                  </a:cubicBezTo>
                  <a:cubicBezTo>
                    <a:pt x="0" y="31"/>
                    <a:pt x="0" y="31"/>
                    <a:pt x="0" y="61"/>
                  </a:cubicBez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cubicBezTo>
                    <a:pt x="0" y="122"/>
                    <a:pt x="31" y="122"/>
                    <a:pt x="31" y="152"/>
                  </a:cubicBezTo>
                  <a:lnTo>
                    <a:pt x="122" y="152"/>
                  </a:lnTo>
                  <a:cubicBezTo>
                    <a:pt x="152" y="152"/>
                    <a:pt x="152" y="122"/>
                    <a:pt x="152" y="122"/>
                  </a:cubicBezTo>
                  <a:cubicBezTo>
                    <a:pt x="152" y="122"/>
                    <a:pt x="152" y="122"/>
                    <a:pt x="152" y="91"/>
                  </a:cubicBezTo>
                  <a:lnTo>
                    <a:pt x="152" y="61"/>
                  </a:lnTo>
                  <a:lnTo>
                    <a:pt x="152" y="3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4991250" y="296690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0"/>
                  </a:moveTo>
                  <a:cubicBezTo>
                    <a:pt x="0" y="0"/>
                    <a:pt x="0" y="244"/>
                    <a:pt x="152" y="244"/>
                  </a:cubicBezTo>
                  <a:cubicBezTo>
                    <a:pt x="304" y="244"/>
                    <a:pt x="304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4991250" y="2979825"/>
              <a:ext cx="6100" cy="610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61" y="0"/>
                  </a:moveTo>
                  <a:cubicBezTo>
                    <a:pt x="61" y="0"/>
                    <a:pt x="31" y="0"/>
                    <a:pt x="31" y="31"/>
                  </a:cubicBezTo>
                  <a:cubicBezTo>
                    <a:pt x="31" y="31"/>
                    <a:pt x="0" y="31"/>
                    <a:pt x="0" y="61"/>
                  </a:cubicBezTo>
                  <a:cubicBezTo>
                    <a:pt x="0" y="91"/>
                    <a:pt x="0" y="91"/>
                    <a:pt x="0" y="122"/>
                  </a:cubicBezTo>
                  <a:lnTo>
                    <a:pt x="0" y="152"/>
                  </a:lnTo>
                  <a:cubicBezTo>
                    <a:pt x="0" y="183"/>
                    <a:pt x="31" y="183"/>
                    <a:pt x="31" y="213"/>
                  </a:cubicBezTo>
                  <a:lnTo>
                    <a:pt x="61" y="213"/>
                  </a:lnTo>
                  <a:cubicBezTo>
                    <a:pt x="91" y="243"/>
                    <a:pt x="91" y="243"/>
                    <a:pt x="122" y="243"/>
                  </a:cubicBezTo>
                  <a:cubicBezTo>
                    <a:pt x="122" y="243"/>
                    <a:pt x="152" y="243"/>
                    <a:pt x="183" y="213"/>
                  </a:cubicBezTo>
                  <a:lnTo>
                    <a:pt x="213" y="213"/>
                  </a:lnTo>
                  <a:cubicBezTo>
                    <a:pt x="213" y="183"/>
                    <a:pt x="243" y="183"/>
                    <a:pt x="243" y="152"/>
                  </a:cubicBezTo>
                  <a:cubicBezTo>
                    <a:pt x="243" y="152"/>
                    <a:pt x="243" y="122"/>
                    <a:pt x="243" y="122"/>
                  </a:cubicBezTo>
                  <a:lnTo>
                    <a:pt x="243" y="61"/>
                  </a:lnTo>
                  <a:cubicBezTo>
                    <a:pt x="243" y="61"/>
                    <a:pt x="243" y="31"/>
                    <a:pt x="213" y="3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5002650" y="2971450"/>
              <a:ext cx="4575" cy="3075"/>
            </a:xfrm>
            <a:custGeom>
              <a:avLst/>
              <a:gdLst/>
              <a:ahLst/>
              <a:cxnLst/>
              <a:rect l="l" t="t" r="r" b="b"/>
              <a:pathLst>
                <a:path w="183" h="123" extrusionOk="0">
                  <a:moveTo>
                    <a:pt x="91" y="1"/>
                  </a:moveTo>
                  <a:cubicBezTo>
                    <a:pt x="0" y="1"/>
                    <a:pt x="0" y="122"/>
                    <a:pt x="91" y="122"/>
                  </a:cubicBezTo>
                  <a:cubicBezTo>
                    <a:pt x="182" y="122"/>
                    <a:pt x="182" y="1"/>
                    <a:pt x="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5006450" y="2976775"/>
              <a:ext cx="6850" cy="5350"/>
            </a:xfrm>
            <a:custGeom>
              <a:avLst/>
              <a:gdLst/>
              <a:ahLst/>
              <a:cxnLst/>
              <a:rect l="l" t="t" r="r" b="b"/>
              <a:pathLst>
                <a:path w="274" h="214" extrusionOk="0">
                  <a:moveTo>
                    <a:pt x="122" y="1"/>
                  </a:moveTo>
                  <a:cubicBezTo>
                    <a:pt x="0" y="1"/>
                    <a:pt x="0" y="213"/>
                    <a:pt x="122" y="213"/>
                  </a:cubicBezTo>
                  <a:cubicBezTo>
                    <a:pt x="274" y="213"/>
                    <a:pt x="274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4979075" y="2974500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22" y="0"/>
                  </a:moveTo>
                  <a:cubicBezTo>
                    <a:pt x="1" y="0"/>
                    <a:pt x="1" y="213"/>
                    <a:pt x="122" y="213"/>
                  </a:cubicBezTo>
                  <a:cubicBezTo>
                    <a:pt x="274" y="213"/>
                    <a:pt x="274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4971475" y="2963100"/>
              <a:ext cx="8400" cy="6100"/>
            </a:xfrm>
            <a:custGeom>
              <a:avLst/>
              <a:gdLst/>
              <a:ahLst/>
              <a:cxnLst/>
              <a:rect l="l" t="t" r="r" b="b"/>
              <a:pathLst>
                <a:path w="336" h="244" extrusionOk="0">
                  <a:moveTo>
                    <a:pt x="153" y="0"/>
                  </a:moveTo>
                  <a:cubicBezTo>
                    <a:pt x="1" y="0"/>
                    <a:pt x="1" y="244"/>
                    <a:pt x="153" y="244"/>
                  </a:cubicBezTo>
                  <a:cubicBezTo>
                    <a:pt x="335" y="244"/>
                    <a:pt x="335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4976800" y="2957775"/>
              <a:ext cx="7625" cy="5350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53" y="1"/>
                  </a:moveTo>
                  <a:cubicBezTo>
                    <a:pt x="1" y="1"/>
                    <a:pt x="1" y="213"/>
                    <a:pt x="153" y="213"/>
                  </a:cubicBezTo>
                  <a:cubicBezTo>
                    <a:pt x="305" y="213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4976050" y="2950175"/>
              <a:ext cx="5325" cy="4600"/>
            </a:xfrm>
            <a:custGeom>
              <a:avLst/>
              <a:gdLst/>
              <a:ahLst/>
              <a:cxnLst/>
              <a:rect l="l" t="t" r="r" b="b"/>
              <a:pathLst>
                <a:path w="213" h="184" extrusionOk="0">
                  <a:moveTo>
                    <a:pt x="122" y="1"/>
                  </a:moveTo>
                  <a:cubicBezTo>
                    <a:pt x="0" y="1"/>
                    <a:pt x="0" y="183"/>
                    <a:pt x="122" y="183"/>
                  </a:cubicBezTo>
                  <a:cubicBezTo>
                    <a:pt x="213" y="183"/>
                    <a:pt x="21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4985150" y="2944850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23" y="1"/>
                  </a:moveTo>
                  <a:cubicBezTo>
                    <a:pt x="1" y="1"/>
                    <a:pt x="1" y="214"/>
                    <a:pt x="123" y="214"/>
                  </a:cubicBezTo>
                  <a:cubicBezTo>
                    <a:pt x="275" y="214"/>
                    <a:pt x="275" y="1"/>
                    <a:pt x="1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5011225" y="2914250"/>
              <a:ext cx="25500" cy="31275"/>
            </a:xfrm>
            <a:custGeom>
              <a:avLst/>
              <a:gdLst/>
              <a:ahLst/>
              <a:cxnLst/>
              <a:rect l="l" t="t" r="r" b="b"/>
              <a:pathLst>
                <a:path w="1020" h="1251" extrusionOk="0">
                  <a:moveTo>
                    <a:pt x="965" y="1"/>
                  </a:moveTo>
                  <a:cubicBezTo>
                    <a:pt x="956" y="1"/>
                    <a:pt x="945" y="3"/>
                    <a:pt x="934" y="9"/>
                  </a:cubicBezTo>
                  <a:cubicBezTo>
                    <a:pt x="751" y="131"/>
                    <a:pt x="569" y="313"/>
                    <a:pt x="417" y="496"/>
                  </a:cubicBezTo>
                  <a:cubicBezTo>
                    <a:pt x="265" y="678"/>
                    <a:pt x="83" y="921"/>
                    <a:pt x="22" y="1164"/>
                  </a:cubicBezTo>
                  <a:cubicBezTo>
                    <a:pt x="0" y="1207"/>
                    <a:pt x="40" y="1250"/>
                    <a:pt x="86" y="1250"/>
                  </a:cubicBezTo>
                  <a:cubicBezTo>
                    <a:pt x="105" y="1250"/>
                    <a:pt x="126" y="1243"/>
                    <a:pt x="143" y="1225"/>
                  </a:cubicBezTo>
                  <a:cubicBezTo>
                    <a:pt x="295" y="1073"/>
                    <a:pt x="387" y="860"/>
                    <a:pt x="508" y="678"/>
                  </a:cubicBezTo>
                  <a:cubicBezTo>
                    <a:pt x="660" y="465"/>
                    <a:pt x="812" y="252"/>
                    <a:pt x="994" y="70"/>
                  </a:cubicBezTo>
                  <a:cubicBezTo>
                    <a:pt x="1019" y="45"/>
                    <a:pt x="1004" y="1"/>
                    <a:pt x="9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5004150" y="2911225"/>
              <a:ext cx="16600" cy="29600"/>
            </a:xfrm>
            <a:custGeom>
              <a:avLst/>
              <a:gdLst/>
              <a:ahLst/>
              <a:cxnLst/>
              <a:rect l="l" t="t" r="r" b="b"/>
              <a:pathLst>
                <a:path w="664" h="1184" extrusionOk="0">
                  <a:moveTo>
                    <a:pt x="598" y="0"/>
                  </a:moveTo>
                  <a:cubicBezTo>
                    <a:pt x="591" y="0"/>
                    <a:pt x="584" y="3"/>
                    <a:pt x="578" y="9"/>
                  </a:cubicBezTo>
                  <a:cubicBezTo>
                    <a:pt x="457" y="191"/>
                    <a:pt x="305" y="373"/>
                    <a:pt x="214" y="556"/>
                  </a:cubicBezTo>
                  <a:cubicBezTo>
                    <a:pt x="122" y="708"/>
                    <a:pt x="1" y="920"/>
                    <a:pt x="1" y="1133"/>
                  </a:cubicBezTo>
                  <a:cubicBezTo>
                    <a:pt x="1" y="1169"/>
                    <a:pt x="32" y="1184"/>
                    <a:pt x="64" y="1184"/>
                  </a:cubicBezTo>
                  <a:cubicBezTo>
                    <a:pt x="87" y="1184"/>
                    <a:pt x="110" y="1176"/>
                    <a:pt x="122" y="1164"/>
                  </a:cubicBezTo>
                  <a:cubicBezTo>
                    <a:pt x="214" y="981"/>
                    <a:pt x="244" y="768"/>
                    <a:pt x="335" y="586"/>
                  </a:cubicBezTo>
                  <a:cubicBezTo>
                    <a:pt x="426" y="404"/>
                    <a:pt x="548" y="221"/>
                    <a:pt x="639" y="69"/>
                  </a:cubicBezTo>
                  <a:cubicBezTo>
                    <a:pt x="664" y="45"/>
                    <a:pt x="629" y="0"/>
                    <a:pt x="5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4994275" y="2907025"/>
              <a:ext cx="15575" cy="32075"/>
            </a:xfrm>
            <a:custGeom>
              <a:avLst/>
              <a:gdLst/>
              <a:ahLst/>
              <a:cxnLst/>
              <a:rect l="l" t="t" r="r" b="b"/>
              <a:pathLst>
                <a:path w="623" h="1283" extrusionOk="0">
                  <a:moveTo>
                    <a:pt x="516" y="0"/>
                  </a:moveTo>
                  <a:cubicBezTo>
                    <a:pt x="495" y="0"/>
                    <a:pt x="474" y="8"/>
                    <a:pt x="457" y="25"/>
                  </a:cubicBezTo>
                  <a:lnTo>
                    <a:pt x="487" y="25"/>
                  </a:lnTo>
                  <a:cubicBezTo>
                    <a:pt x="335" y="207"/>
                    <a:pt x="244" y="389"/>
                    <a:pt x="153" y="602"/>
                  </a:cubicBezTo>
                  <a:cubicBezTo>
                    <a:pt x="92" y="785"/>
                    <a:pt x="1" y="1028"/>
                    <a:pt x="62" y="1210"/>
                  </a:cubicBezTo>
                  <a:cubicBezTo>
                    <a:pt x="78" y="1260"/>
                    <a:pt x="113" y="1283"/>
                    <a:pt x="152" y="1283"/>
                  </a:cubicBezTo>
                  <a:cubicBezTo>
                    <a:pt x="183" y="1283"/>
                    <a:pt x="217" y="1268"/>
                    <a:pt x="244" y="1240"/>
                  </a:cubicBezTo>
                  <a:cubicBezTo>
                    <a:pt x="305" y="1088"/>
                    <a:pt x="335" y="876"/>
                    <a:pt x="365" y="693"/>
                  </a:cubicBezTo>
                  <a:cubicBezTo>
                    <a:pt x="426" y="511"/>
                    <a:pt x="487" y="298"/>
                    <a:pt x="578" y="116"/>
                  </a:cubicBezTo>
                  <a:cubicBezTo>
                    <a:pt x="622" y="50"/>
                    <a:pt x="571" y="0"/>
                    <a:pt x="5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4982875" y="2906100"/>
              <a:ext cx="9900" cy="33200"/>
            </a:xfrm>
            <a:custGeom>
              <a:avLst/>
              <a:gdLst/>
              <a:ahLst/>
              <a:cxnLst/>
              <a:rect l="l" t="t" r="r" b="b"/>
              <a:pathLst>
                <a:path w="396" h="1328" extrusionOk="0">
                  <a:moveTo>
                    <a:pt x="107" y="1"/>
                  </a:moveTo>
                  <a:cubicBezTo>
                    <a:pt x="69" y="1"/>
                    <a:pt x="31" y="31"/>
                    <a:pt x="31" y="92"/>
                  </a:cubicBezTo>
                  <a:cubicBezTo>
                    <a:pt x="31" y="487"/>
                    <a:pt x="1" y="1034"/>
                    <a:pt x="305" y="1308"/>
                  </a:cubicBezTo>
                  <a:cubicBezTo>
                    <a:pt x="317" y="1320"/>
                    <a:pt x="335" y="1328"/>
                    <a:pt x="352" y="1328"/>
                  </a:cubicBezTo>
                  <a:cubicBezTo>
                    <a:pt x="375" y="1328"/>
                    <a:pt x="396" y="1313"/>
                    <a:pt x="396" y="1277"/>
                  </a:cubicBezTo>
                  <a:cubicBezTo>
                    <a:pt x="396" y="1095"/>
                    <a:pt x="305" y="943"/>
                    <a:pt x="244" y="761"/>
                  </a:cubicBezTo>
                  <a:cubicBezTo>
                    <a:pt x="183" y="548"/>
                    <a:pt x="214" y="305"/>
                    <a:pt x="183" y="92"/>
                  </a:cubicBezTo>
                  <a:cubicBezTo>
                    <a:pt x="183" y="31"/>
                    <a:pt x="145" y="1"/>
                    <a:pt x="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4973775" y="2917125"/>
              <a:ext cx="8925" cy="22750"/>
            </a:xfrm>
            <a:custGeom>
              <a:avLst/>
              <a:gdLst/>
              <a:ahLst/>
              <a:cxnLst/>
              <a:rect l="l" t="t" r="r" b="b"/>
              <a:pathLst>
                <a:path w="357" h="910" extrusionOk="0">
                  <a:moveTo>
                    <a:pt x="167" y="1"/>
                  </a:moveTo>
                  <a:cubicBezTo>
                    <a:pt x="144" y="1"/>
                    <a:pt x="122" y="16"/>
                    <a:pt x="122" y="46"/>
                  </a:cubicBezTo>
                  <a:cubicBezTo>
                    <a:pt x="91" y="289"/>
                    <a:pt x="0" y="684"/>
                    <a:pt x="243" y="897"/>
                  </a:cubicBezTo>
                  <a:cubicBezTo>
                    <a:pt x="259" y="905"/>
                    <a:pt x="276" y="909"/>
                    <a:pt x="290" y="909"/>
                  </a:cubicBezTo>
                  <a:cubicBezTo>
                    <a:pt x="330" y="909"/>
                    <a:pt x="357" y="881"/>
                    <a:pt x="334" y="836"/>
                  </a:cubicBezTo>
                  <a:cubicBezTo>
                    <a:pt x="304" y="715"/>
                    <a:pt x="243" y="593"/>
                    <a:pt x="243" y="472"/>
                  </a:cubicBezTo>
                  <a:cubicBezTo>
                    <a:pt x="213" y="350"/>
                    <a:pt x="213" y="198"/>
                    <a:pt x="213" y="46"/>
                  </a:cubicBezTo>
                  <a:cubicBezTo>
                    <a:pt x="213" y="16"/>
                    <a:pt x="190" y="1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4968450" y="2919275"/>
              <a:ext cx="10450" cy="26675"/>
            </a:xfrm>
            <a:custGeom>
              <a:avLst/>
              <a:gdLst/>
              <a:ahLst/>
              <a:cxnLst/>
              <a:rect l="l" t="t" r="r" b="b"/>
              <a:pathLst>
                <a:path w="418" h="1067" extrusionOk="0">
                  <a:moveTo>
                    <a:pt x="199" y="1"/>
                  </a:moveTo>
                  <a:cubicBezTo>
                    <a:pt x="183" y="1"/>
                    <a:pt x="165" y="8"/>
                    <a:pt x="152" y="21"/>
                  </a:cubicBezTo>
                  <a:cubicBezTo>
                    <a:pt x="31" y="173"/>
                    <a:pt x="0" y="355"/>
                    <a:pt x="31" y="538"/>
                  </a:cubicBezTo>
                  <a:cubicBezTo>
                    <a:pt x="61" y="720"/>
                    <a:pt x="122" y="963"/>
                    <a:pt x="304" y="1054"/>
                  </a:cubicBezTo>
                  <a:cubicBezTo>
                    <a:pt x="312" y="1063"/>
                    <a:pt x="325" y="1066"/>
                    <a:pt x="338" y="1066"/>
                  </a:cubicBezTo>
                  <a:cubicBezTo>
                    <a:pt x="375" y="1066"/>
                    <a:pt x="418" y="1038"/>
                    <a:pt x="395" y="994"/>
                  </a:cubicBezTo>
                  <a:cubicBezTo>
                    <a:pt x="395" y="842"/>
                    <a:pt x="304" y="720"/>
                    <a:pt x="243" y="598"/>
                  </a:cubicBezTo>
                  <a:cubicBezTo>
                    <a:pt x="183" y="416"/>
                    <a:pt x="152" y="234"/>
                    <a:pt x="243" y="51"/>
                  </a:cubicBezTo>
                  <a:cubicBezTo>
                    <a:pt x="243" y="16"/>
                    <a:pt x="223" y="1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4959325" y="2928400"/>
              <a:ext cx="12950" cy="18850"/>
            </a:xfrm>
            <a:custGeom>
              <a:avLst/>
              <a:gdLst/>
              <a:ahLst/>
              <a:cxnLst/>
              <a:rect l="l" t="t" r="r" b="b"/>
              <a:pathLst>
                <a:path w="518" h="754" extrusionOk="0">
                  <a:moveTo>
                    <a:pt x="133" y="1"/>
                  </a:moveTo>
                  <a:cubicBezTo>
                    <a:pt x="112" y="1"/>
                    <a:pt x="86" y="8"/>
                    <a:pt x="61" y="21"/>
                  </a:cubicBezTo>
                  <a:lnTo>
                    <a:pt x="92" y="21"/>
                  </a:lnTo>
                  <a:cubicBezTo>
                    <a:pt x="1" y="142"/>
                    <a:pt x="61" y="325"/>
                    <a:pt x="122" y="446"/>
                  </a:cubicBezTo>
                  <a:cubicBezTo>
                    <a:pt x="150" y="560"/>
                    <a:pt x="259" y="753"/>
                    <a:pt x="397" y="753"/>
                  </a:cubicBezTo>
                  <a:cubicBezTo>
                    <a:pt x="406" y="753"/>
                    <a:pt x="416" y="752"/>
                    <a:pt x="426" y="750"/>
                  </a:cubicBezTo>
                  <a:cubicBezTo>
                    <a:pt x="487" y="750"/>
                    <a:pt x="487" y="720"/>
                    <a:pt x="487" y="689"/>
                  </a:cubicBezTo>
                  <a:cubicBezTo>
                    <a:pt x="517" y="568"/>
                    <a:pt x="396" y="477"/>
                    <a:pt x="335" y="416"/>
                  </a:cubicBezTo>
                  <a:cubicBezTo>
                    <a:pt x="274" y="294"/>
                    <a:pt x="213" y="173"/>
                    <a:pt x="183" y="51"/>
                  </a:cubicBezTo>
                  <a:cubicBezTo>
                    <a:pt x="183" y="15"/>
                    <a:pt x="162" y="1"/>
                    <a:pt x="1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4950575" y="2933850"/>
              <a:ext cx="14100" cy="19400"/>
            </a:xfrm>
            <a:custGeom>
              <a:avLst/>
              <a:gdLst/>
              <a:ahLst/>
              <a:cxnLst/>
              <a:rect l="l" t="t" r="r" b="b"/>
              <a:pathLst>
                <a:path w="564" h="776" extrusionOk="0">
                  <a:moveTo>
                    <a:pt x="35" y="0"/>
                  </a:moveTo>
                  <a:cubicBezTo>
                    <a:pt x="16" y="0"/>
                    <a:pt x="1" y="15"/>
                    <a:pt x="16" y="46"/>
                  </a:cubicBezTo>
                  <a:cubicBezTo>
                    <a:pt x="16" y="228"/>
                    <a:pt x="77" y="350"/>
                    <a:pt x="168" y="471"/>
                  </a:cubicBezTo>
                  <a:cubicBezTo>
                    <a:pt x="259" y="593"/>
                    <a:pt x="351" y="775"/>
                    <a:pt x="502" y="775"/>
                  </a:cubicBezTo>
                  <a:cubicBezTo>
                    <a:pt x="533" y="775"/>
                    <a:pt x="563" y="775"/>
                    <a:pt x="563" y="745"/>
                  </a:cubicBezTo>
                  <a:cubicBezTo>
                    <a:pt x="533" y="623"/>
                    <a:pt x="442" y="532"/>
                    <a:pt x="351" y="441"/>
                  </a:cubicBezTo>
                  <a:cubicBezTo>
                    <a:pt x="259" y="319"/>
                    <a:pt x="138" y="198"/>
                    <a:pt x="77" y="46"/>
                  </a:cubicBezTo>
                  <a:cubicBezTo>
                    <a:pt x="77" y="15"/>
                    <a:pt x="54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4945025" y="2946950"/>
              <a:ext cx="21925" cy="12375"/>
            </a:xfrm>
            <a:custGeom>
              <a:avLst/>
              <a:gdLst/>
              <a:ahLst/>
              <a:cxnLst/>
              <a:rect l="l" t="t" r="r" b="b"/>
              <a:pathLst>
                <a:path w="877" h="495" extrusionOk="0">
                  <a:moveTo>
                    <a:pt x="84" y="0"/>
                  </a:moveTo>
                  <a:cubicBezTo>
                    <a:pt x="37" y="0"/>
                    <a:pt x="1" y="50"/>
                    <a:pt x="25" y="99"/>
                  </a:cubicBezTo>
                  <a:cubicBezTo>
                    <a:pt x="177" y="312"/>
                    <a:pt x="451" y="464"/>
                    <a:pt x="694" y="495"/>
                  </a:cubicBezTo>
                  <a:cubicBezTo>
                    <a:pt x="755" y="495"/>
                    <a:pt x="785" y="464"/>
                    <a:pt x="785" y="464"/>
                  </a:cubicBezTo>
                  <a:cubicBezTo>
                    <a:pt x="876" y="312"/>
                    <a:pt x="664" y="282"/>
                    <a:pt x="603" y="251"/>
                  </a:cubicBezTo>
                  <a:cubicBezTo>
                    <a:pt x="421" y="221"/>
                    <a:pt x="269" y="99"/>
                    <a:pt x="117" y="8"/>
                  </a:cubicBezTo>
                  <a:cubicBezTo>
                    <a:pt x="105" y="3"/>
                    <a:pt x="94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4944875" y="2959225"/>
              <a:ext cx="23425" cy="7350"/>
            </a:xfrm>
            <a:custGeom>
              <a:avLst/>
              <a:gdLst/>
              <a:ahLst/>
              <a:cxnLst/>
              <a:rect l="l" t="t" r="r" b="b"/>
              <a:pathLst>
                <a:path w="937" h="294" extrusionOk="0">
                  <a:moveTo>
                    <a:pt x="818" y="0"/>
                  </a:moveTo>
                  <a:cubicBezTo>
                    <a:pt x="809" y="0"/>
                    <a:pt x="801" y="1"/>
                    <a:pt x="791" y="4"/>
                  </a:cubicBezTo>
                  <a:cubicBezTo>
                    <a:pt x="639" y="34"/>
                    <a:pt x="487" y="64"/>
                    <a:pt x="335" y="64"/>
                  </a:cubicBezTo>
                  <a:cubicBezTo>
                    <a:pt x="299" y="64"/>
                    <a:pt x="258" y="59"/>
                    <a:pt x="215" y="59"/>
                  </a:cubicBezTo>
                  <a:cubicBezTo>
                    <a:pt x="152" y="59"/>
                    <a:pt x="86" y="70"/>
                    <a:pt x="31" y="125"/>
                  </a:cubicBezTo>
                  <a:cubicBezTo>
                    <a:pt x="1" y="155"/>
                    <a:pt x="1" y="186"/>
                    <a:pt x="31" y="186"/>
                  </a:cubicBezTo>
                  <a:cubicBezTo>
                    <a:pt x="72" y="267"/>
                    <a:pt x="153" y="294"/>
                    <a:pt x="239" y="294"/>
                  </a:cubicBezTo>
                  <a:cubicBezTo>
                    <a:pt x="281" y="294"/>
                    <a:pt x="325" y="287"/>
                    <a:pt x="366" y="277"/>
                  </a:cubicBezTo>
                  <a:cubicBezTo>
                    <a:pt x="548" y="277"/>
                    <a:pt x="700" y="247"/>
                    <a:pt x="852" y="186"/>
                  </a:cubicBezTo>
                  <a:cubicBezTo>
                    <a:pt x="936" y="158"/>
                    <a:pt x="917" y="0"/>
                    <a:pt x="8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4941850" y="2966050"/>
              <a:ext cx="25650" cy="11650"/>
            </a:xfrm>
            <a:custGeom>
              <a:avLst/>
              <a:gdLst/>
              <a:ahLst/>
              <a:cxnLst/>
              <a:rect l="l" t="t" r="r" b="b"/>
              <a:pathLst>
                <a:path w="1026" h="466" extrusionOk="0">
                  <a:moveTo>
                    <a:pt x="883" y="0"/>
                  </a:moveTo>
                  <a:cubicBezTo>
                    <a:pt x="873" y="0"/>
                    <a:pt x="862" y="1"/>
                    <a:pt x="851" y="4"/>
                  </a:cubicBezTo>
                  <a:cubicBezTo>
                    <a:pt x="730" y="65"/>
                    <a:pt x="578" y="126"/>
                    <a:pt x="456" y="156"/>
                  </a:cubicBezTo>
                  <a:cubicBezTo>
                    <a:pt x="304" y="217"/>
                    <a:pt x="183" y="217"/>
                    <a:pt x="61" y="278"/>
                  </a:cubicBezTo>
                  <a:cubicBezTo>
                    <a:pt x="0" y="308"/>
                    <a:pt x="0" y="399"/>
                    <a:pt x="61" y="430"/>
                  </a:cubicBezTo>
                  <a:cubicBezTo>
                    <a:pt x="112" y="455"/>
                    <a:pt x="170" y="466"/>
                    <a:pt x="232" y="466"/>
                  </a:cubicBezTo>
                  <a:cubicBezTo>
                    <a:pt x="472" y="466"/>
                    <a:pt x="774" y="307"/>
                    <a:pt x="943" y="186"/>
                  </a:cubicBezTo>
                  <a:cubicBezTo>
                    <a:pt x="1026" y="131"/>
                    <a:pt x="983" y="0"/>
                    <a:pt x="8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4942600" y="2974000"/>
              <a:ext cx="22475" cy="14200"/>
            </a:xfrm>
            <a:custGeom>
              <a:avLst/>
              <a:gdLst/>
              <a:ahLst/>
              <a:cxnLst/>
              <a:rect l="l" t="t" r="r" b="b"/>
              <a:pathLst>
                <a:path w="899" h="568" extrusionOk="0">
                  <a:moveTo>
                    <a:pt x="806" y="0"/>
                  </a:moveTo>
                  <a:cubicBezTo>
                    <a:pt x="791" y="0"/>
                    <a:pt x="775" y="6"/>
                    <a:pt x="761" y="20"/>
                  </a:cubicBezTo>
                  <a:cubicBezTo>
                    <a:pt x="609" y="81"/>
                    <a:pt x="487" y="172"/>
                    <a:pt x="366" y="264"/>
                  </a:cubicBezTo>
                  <a:cubicBezTo>
                    <a:pt x="244" y="324"/>
                    <a:pt x="92" y="385"/>
                    <a:pt x="31" y="476"/>
                  </a:cubicBezTo>
                  <a:cubicBezTo>
                    <a:pt x="1" y="507"/>
                    <a:pt x="31" y="568"/>
                    <a:pt x="62" y="568"/>
                  </a:cubicBezTo>
                  <a:cubicBezTo>
                    <a:pt x="183" y="568"/>
                    <a:pt x="335" y="476"/>
                    <a:pt x="457" y="416"/>
                  </a:cubicBezTo>
                  <a:cubicBezTo>
                    <a:pt x="609" y="324"/>
                    <a:pt x="730" y="233"/>
                    <a:pt x="852" y="112"/>
                  </a:cubicBezTo>
                  <a:cubicBezTo>
                    <a:pt x="899" y="65"/>
                    <a:pt x="856" y="0"/>
                    <a:pt x="8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4950975" y="2980075"/>
              <a:ext cx="17325" cy="17250"/>
            </a:xfrm>
            <a:custGeom>
              <a:avLst/>
              <a:gdLst/>
              <a:ahLst/>
              <a:cxnLst/>
              <a:rect l="l" t="t" r="r" b="b"/>
              <a:pathLst>
                <a:path w="693" h="690" extrusionOk="0">
                  <a:moveTo>
                    <a:pt x="619" y="1"/>
                  </a:moveTo>
                  <a:cubicBezTo>
                    <a:pt x="606" y="1"/>
                    <a:pt x="592" y="6"/>
                    <a:pt x="578" y="21"/>
                  </a:cubicBezTo>
                  <a:cubicBezTo>
                    <a:pt x="456" y="81"/>
                    <a:pt x="365" y="203"/>
                    <a:pt x="274" y="294"/>
                  </a:cubicBezTo>
                  <a:cubicBezTo>
                    <a:pt x="183" y="355"/>
                    <a:pt x="31" y="477"/>
                    <a:pt x="31" y="598"/>
                  </a:cubicBezTo>
                  <a:cubicBezTo>
                    <a:pt x="0" y="628"/>
                    <a:pt x="31" y="689"/>
                    <a:pt x="91" y="689"/>
                  </a:cubicBezTo>
                  <a:cubicBezTo>
                    <a:pt x="213" y="689"/>
                    <a:pt x="335" y="537"/>
                    <a:pt x="426" y="477"/>
                  </a:cubicBezTo>
                  <a:cubicBezTo>
                    <a:pt x="517" y="355"/>
                    <a:pt x="608" y="264"/>
                    <a:pt x="669" y="112"/>
                  </a:cubicBezTo>
                  <a:cubicBezTo>
                    <a:pt x="692" y="65"/>
                    <a:pt x="662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4960850" y="2984775"/>
              <a:ext cx="13700" cy="23475"/>
            </a:xfrm>
            <a:custGeom>
              <a:avLst/>
              <a:gdLst/>
              <a:ahLst/>
              <a:cxnLst/>
              <a:rect l="l" t="t" r="r" b="b"/>
              <a:pathLst>
                <a:path w="548" h="939" extrusionOk="0">
                  <a:moveTo>
                    <a:pt x="443" y="0"/>
                  </a:moveTo>
                  <a:cubicBezTo>
                    <a:pt x="415" y="0"/>
                    <a:pt x="386" y="14"/>
                    <a:pt x="365" y="45"/>
                  </a:cubicBezTo>
                  <a:lnTo>
                    <a:pt x="395" y="45"/>
                  </a:lnTo>
                  <a:cubicBezTo>
                    <a:pt x="304" y="197"/>
                    <a:pt x="243" y="349"/>
                    <a:pt x="152" y="501"/>
                  </a:cubicBezTo>
                  <a:cubicBezTo>
                    <a:pt x="91" y="623"/>
                    <a:pt x="31" y="744"/>
                    <a:pt x="0" y="866"/>
                  </a:cubicBezTo>
                  <a:cubicBezTo>
                    <a:pt x="0" y="911"/>
                    <a:pt x="33" y="939"/>
                    <a:pt x="62" y="939"/>
                  </a:cubicBezTo>
                  <a:cubicBezTo>
                    <a:pt x="73" y="939"/>
                    <a:pt x="83" y="935"/>
                    <a:pt x="91" y="927"/>
                  </a:cubicBezTo>
                  <a:cubicBezTo>
                    <a:pt x="365" y="775"/>
                    <a:pt x="487" y="380"/>
                    <a:pt x="547" y="106"/>
                  </a:cubicBezTo>
                  <a:cubicBezTo>
                    <a:pt x="547" y="47"/>
                    <a:pt x="496" y="0"/>
                    <a:pt x="4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4969200" y="2992875"/>
              <a:ext cx="9600" cy="23000"/>
            </a:xfrm>
            <a:custGeom>
              <a:avLst/>
              <a:gdLst/>
              <a:ahLst/>
              <a:cxnLst/>
              <a:rect l="l" t="t" r="r" b="b"/>
              <a:pathLst>
                <a:path w="384" h="920" extrusionOk="0">
                  <a:moveTo>
                    <a:pt x="312" y="1"/>
                  </a:moveTo>
                  <a:cubicBezTo>
                    <a:pt x="285" y="1"/>
                    <a:pt x="257" y="18"/>
                    <a:pt x="244" y="56"/>
                  </a:cubicBezTo>
                  <a:cubicBezTo>
                    <a:pt x="183" y="208"/>
                    <a:pt x="122" y="360"/>
                    <a:pt x="92" y="481"/>
                  </a:cubicBezTo>
                  <a:cubicBezTo>
                    <a:pt x="31" y="603"/>
                    <a:pt x="1" y="724"/>
                    <a:pt x="1" y="876"/>
                  </a:cubicBezTo>
                  <a:cubicBezTo>
                    <a:pt x="22" y="898"/>
                    <a:pt x="59" y="919"/>
                    <a:pt x="89" y="919"/>
                  </a:cubicBezTo>
                  <a:cubicBezTo>
                    <a:pt x="102" y="919"/>
                    <a:pt x="113" y="916"/>
                    <a:pt x="122" y="907"/>
                  </a:cubicBezTo>
                  <a:cubicBezTo>
                    <a:pt x="213" y="816"/>
                    <a:pt x="244" y="664"/>
                    <a:pt x="274" y="542"/>
                  </a:cubicBezTo>
                  <a:cubicBezTo>
                    <a:pt x="305" y="390"/>
                    <a:pt x="335" y="238"/>
                    <a:pt x="365" y="86"/>
                  </a:cubicBezTo>
                  <a:cubicBezTo>
                    <a:pt x="383" y="33"/>
                    <a:pt x="349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4977575" y="2993875"/>
              <a:ext cx="8375" cy="27025"/>
            </a:xfrm>
            <a:custGeom>
              <a:avLst/>
              <a:gdLst/>
              <a:ahLst/>
              <a:cxnLst/>
              <a:rect l="l" t="t" r="r" b="b"/>
              <a:pathLst>
                <a:path w="335" h="1081" extrusionOk="0">
                  <a:moveTo>
                    <a:pt x="213" y="1"/>
                  </a:moveTo>
                  <a:cubicBezTo>
                    <a:pt x="182" y="1"/>
                    <a:pt x="152" y="16"/>
                    <a:pt x="152" y="46"/>
                  </a:cubicBezTo>
                  <a:cubicBezTo>
                    <a:pt x="152" y="228"/>
                    <a:pt x="122" y="411"/>
                    <a:pt x="61" y="563"/>
                  </a:cubicBezTo>
                  <a:cubicBezTo>
                    <a:pt x="30" y="715"/>
                    <a:pt x="0" y="867"/>
                    <a:pt x="0" y="988"/>
                  </a:cubicBezTo>
                  <a:cubicBezTo>
                    <a:pt x="20" y="1047"/>
                    <a:pt x="65" y="1081"/>
                    <a:pt x="110" y="1081"/>
                  </a:cubicBezTo>
                  <a:cubicBezTo>
                    <a:pt x="135" y="1081"/>
                    <a:pt x="161" y="1071"/>
                    <a:pt x="182" y="1049"/>
                  </a:cubicBezTo>
                  <a:cubicBezTo>
                    <a:pt x="334" y="776"/>
                    <a:pt x="304" y="350"/>
                    <a:pt x="274" y="46"/>
                  </a:cubicBezTo>
                  <a:cubicBezTo>
                    <a:pt x="274" y="16"/>
                    <a:pt x="24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4988200" y="2994400"/>
              <a:ext cx="9150" cy="33700"/>
            </a:xfrm>
            <a:custGeom>
              <a:avLst/>
              <a:gdLst/>
              <a:ahLst/>
              <a:cxnLst/>
              <a:rect l="l" t="t" r="r" b="b"/>
              <a:pathLst>
                <a:path w="366" h="1348" extrusionOk="0">
                  <a:moveTo>
                    <a:pt x="83" y="0"/>
                  </a:moveTo>
                  <a:cubicBezTo>
                    <a:pt x="47" y="0"/>
                    <a:pt x="13" y="17"/>
                    <a:pt x="1" y="55"/>
                  </a:cubicBezTo>
                  <a:cubicBezTo>
                    <a:pt x="1" y="238"/>
                    <a:pt x="1" y="420"/>
                    <a:pt x="1" y="633"/>
                  </a:cubicBezTo>
                  <a:cubicBezTo>
                    <a:pt x="31" y="846"/>
                    <a:pt x="1" y="1089"/>
                    <a:pt x="92" y="1302"/>
                  </a:cubicBezTo>
                  <a:cubicBezTo>
                    <a:pt x="107" y="1332"/>
                    <a:pt x="137" y="1347"/>
                    <a:pt x="168" y="1347"/>
                  </a:cubicBezTo>
                  <a:cubicBezTo>
                    <a:pt x="198" y="1347"/>
                    <a:pt x="229" y="1332"/>
                    <a:pt x="244" y="1302"/>
                  </a:cubicBezTo>
                  <a:cubicBezTo>
                    <a:pt x="365" y="1180"/>
                    <a:pt x="305" y="967"/>
                    <a:pt x="274" y="815"/>
                  </a:cubicBezTo>
                  <a:cubicBezTo>
                    <a:pt x="244" y="572"/>
                    <a:pt x="183" y="329"/>
                    <a:pt x="183" y="86"/>
                  </a:cubicBezTo>
                  <a:cubicBezTo>
                    <a:pt x="183" y="33"/>
                    <a:pt x="132" y="0"/>
                    <a:pt x="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4995050" y="2996675"/>
              <a:ext cx="10650" cy="31825"/>
            </a:xfrm>
            <a:custGeom>
              <a:avLst/>
              <a:gdLst/>
              <a:ahLst/>
              <a:cxnLst/>
              <a:rect l="l" t="t" r="r" b="b"/>
              <a:pathLst>
                <a:path w="426" h="1273" extrusionOk="0">
                  <a:moveTo>
                    <a:pt x="100" y="1"/>
                  </a:moveTo>
                  <a:cubicBezTo>
                    <a:pt x="51" y="1"/>
                    <a:pt x="0" y="33"/>
                    <a:pt x="0" y="86"/>
                  </a:cubicBezTo>
                  <a:cubicBezTo>
                    <a:pt x="31" y="299"/>
                    <a:pt x="31" y="481"/>
                    <a:pt x="61" y="664"/>
                  </a:cubicBezTo>
                  <a:cubicBezTo>
                    <a:pt x="122" y="876"/>
                    <a:pt x="122" y="1059"/>
                    <a:pt x="213" y="1241"/>
                  </a:cubicBezTo>
                  <a:cubicBezTo>
                    <a:pt x="234" y="1263"/>
                    <a:pt x="260" y="1273"/>
                    <a:pt x="285" y="1273"/>
                  </a:cubicBezTo>
                  <a:cubicBezTo>
                    <a:pt x="331" y="1273"/>
                    <a:pt x="376" y="1239"/>
                    <a:pt x="395" y="1180"/>
                  </a:cubicBezTo>
                  <a:cubicBezTo>
                    <a:pt x="426" y="998"/>
                    <a:pt x="334" y="816"/>
                    <a:pt x="304" y="664"/>
                  </a:cubicBezTo>
                  <a:cubicBezTo>
                    <a:pt x="274" y="451"/>
                    <a:pt x="213" y="268"/>
                    <a:pt x="182" y="56"/>
                  </a:cubicBezTo>
                  <a:cubicBezTo>
                    <a:pt x="170" y="17"/>
                    <a:pt x="136" y="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5003400" y="2996350"/>
              <a:ext cx="14275" cy="28825"/>
            </a:xfrm>
            <a:custGeom>
              <a:avLst/>
              <a:gdLst/>
              <a:ahLst/>
              <a:cxnLst/>
              <a:rect l="l" t="t" r="r" b="b"/>
              <a:pathLst>
                <a:path w="571" h="1153" extrusionOk="0">
                  <a:moveTo>
                    <a:pt x="80" y="0"/>
                  </a:moveTo>
                  <a:cubicBezTo>
                    <a:pt x="38" y="0"/>
                    <a:pt x="0" y="23"/>
                    <a:pt x="0" y="69"/>
                  </a:cubicBezTo>
                  <a:cubicBezTo>
                    <a:pt x="0" y="433"/>
                    <a:pt x="122" y="920"/>
                    <a:pt x="426" y="1133"/>
                  </a:cubicBezTo>
                  <a:cubicBezTo>
                    <a:pt x="440" y="1147"/>
                    <a:pt x="456" y="1153"/>
                    <a:pt x="471" y="1153"/>
                  </a:cubicBezTo>
                  <a:cubicBezTo>
                    <a:pt x="523" y="1153"/>
                    <a:pt x="571" y="1088"/>
                    <a:pt x="548" y="1041"/>
                  </a:cubicBezTo>
                  <a:cubicBezTo>
                    <a:pt x="517" y="859"/>
                    <a:pt x="396" y="707"/>
                    <a:pt x="335" y="555"/>
                  </a:cubicBezTo>
                  <a:cubicBezTo>
                    <a:pt x="274" y="403"/>
                    <a:pt x="213" y="221"/>
                    <a:pt x="183" y="69"/>
                  </a:cubicBezTo>
                  <a:cubicBezTo>
                    <a:pt x="168" y="23"/>
                    <a:pt x="122" y="0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5009475" y="2993650"/>
              <a:ext cx="21875" cy="31300"/>
            </a:xfrm>
            <a:custGeom>
              <a:avLst/>
              <a:gdLst/>
              <a:ahLst/>
              <a:cxnLst/>
              <a:rect l="l" t="t" r="r" b="b"/>
              <a:pathLst>
                <a:path w="875" h="1252" extrusionOk="0">
                  <a:moveTo>
                    <a:pt x="101" y="0"/>
                  </a:moveTo>
                  <a:cubicBezTo>
                    <a:pt x="52" y="0"/>
                    <a:pt x="1" y="33"/>
                    <a:pt x="1" y="85"/>
                  </a:cubicBezTo>
                  <a:cubicBezTo>
                    <a:pt x="31" y="329"/>
                    <a:pt x="122" y="541"/>
                    <a:pt x="244" y="724"/>
                  </a:cubicBezTo>
                  <a:cubicBezTo>
                    <a:pt x="365" y="937"/>
                    <a:pt x="517" y="1149"/>
                    <a:pt x="730" y="1241"/>
                  </a:cubicBezTo>
                  <a:cubicBezTo>
                    <a:pt x="745" y="1248"/>
                    <a:pt x="762" y="1252"/>
                    <a:pt x="779" y="1252"/>
                  </a:cubicBezTo>
                  <a:cubicBezTo>
                    <a:pt x="829" y="1252"/>
                    <a:pt x="875" y="1218"/>
                    <a:pt x="852" y="1149"/>
                  </a:cubicBezTo>
                  <a:cubicBezTo>
                    <a:pt x="791" y="967"/>
                    <a:pt x="609" y="845"/>
                    <a:pt x="517" y="663"/>
                  </a:cubicBezTo>
                  <a:cubicBezTo>
                    <a:pt x="365" y="481"/>
                    <a:pt x="274" y="268"/>
                    <a:pt x="183" y="55"/>
                  </a:cubicBezTo>
                  <a:cubicBezTo>
                    <a:pt x="170" y="17"/>
                    <a:pt x="136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5015925" y="2991175"/>
              <a:ext cx="23875" cy="26800"/>
            </a:xfrm>
            <a:custGeom>
              <a:avLst/>
              <a:gdLst/>
              <a:ahLst/>
              <a:cxnLst/>
              <a:rect l="l" t="t" r="r" b="b"/>
              <a:pathLst>
                <a:path w="955" h="1072" extrusionOk="0">
                  <a:moveTo>
                    <a:pt x="142" y="1"/>
                  </a:moveTo>
                  <a:cubicBezTo>
                    <a:pt x="76" y="1"/>
                    <a:pt x="1" y="93"/>
                    <a:pt x="47" y="184"/>
                  </a:cubicBezTo>
                  <a:cubicBezTo>
                    <a:pt x="229" y="488"/>
                    <a:pt x="472" y="914"/>
                    <a:pt x="837" y="1066"/>
                  </a:cubicBezTo>
                  <a:cubicBezTo>
                    <a:pt x="849" y="1070"/>
                    <a:pt x="861" y="1072"/>
                    <a:pt x="871" y="1072"/>
                  </a:cubicBezTo>
                  <a:cubicBezTo>
                    <a:pt x="935" y="1072"/>
                    <a:pt x="954" y="997"/>
                    <a:pt x="928" y="944"/>
                  </a:cubicBezTo>
                  <a:cubicBezTo>
                    <a:pt x="867" y="762"/>
                    <a:pt x="715" y="640"/>
                    <a:pt x="594" y="488"/>
                  </a:cubicBezTo>
                  <a:cubicBezTo>
                    <a:pt x="442" y="367"/>
                    <a:pt x="320" y="184"/>
                    <a:pt x="199" y="33"/>
                  </a:cubicBezTo>
                  <a:cubicBezTo>
                    <a:pt x="184" y="10"/>
                    <a:pt x="163" y="1"/>
                    <a:pt x="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5024275" y="2986925"/>
              <a:ext cx="24650" cy="23475"/>
            </a:xfrm>
            <a:custGeom>
              <a:avLst/>
              <a:gdLst/>
              <a:ahLst/>
              <a:cxnLst/>
              <a:rect l="l" t="t" r="r" b="b"/>
              <a:pathLst>
                <a:path w="986" h="939" extrusionOk="0">
                  <a:moveTo>
                    <a:pt x="67" y="0"/>
                  </a:moveTo>
                  <a:cubicBezTo>
                    <a:pt x="25" y="0"/>
                    <a:pt x="0" y="65"/>
                    <a:pt x="47" y="111"/>
                  </a:cubicBezTo>
                  <a:cubicBezTo>
                    <a:pt x="108" y="172"/>
                    <a:pt x="169" y="294"/>
                    <a:pt x="199" y="354"/>
                  </a:cubicBezTo>
                  <a:cubicBezTo>
                    <a:pt x="260" y="446"/>
                    <a:pt x="320" y="506"/>
                    <a:pt x="381" y="598"/>
                  </a:cubicBezTo>
                  <a:cubicBezTo>
                    <a:pt x="503" y="719"/>
                    <a:pt x="685" y="871"/>
                    <a:pt x="837" y="932"/>
                  </a:cubicBezTo>
                  <a:cubicBezTo>
                    <a:pt x="850" y="936"/>
                    <a:pt x="862" y="938"/>
                    <a:pt x="873" y="938"/>
                  </a:cubicBezTo>
                  <a:cubicBezTo>
                    <a:pt x="943" y="938"/>
                    <a:pt x="985" y="863"/>
                    <a:pt x="959" y="810"/>
                  </a:cubicBezTo>
                  <a:cubicBezTo>
                    <a:pt x="837" y="628"/>
                    <a:pt x="655" y="537"/>
                    <a:pt x="503" y="385"/>
                  </a:cubicBezTo>
                  <a:cubicBezTo>
                    <a:pt x="381" y="263"/>
                    <a:pt x="290" y="111"/>
                    <a:pt x="108" y="20"/>
                  </a:cubicBezTo>
                  <a:cubicBezTo>
                    <a:pt x="94" y="6"/>
                    <a:pt x="79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5029375" y="2984175"/>
              <a:ext cx="25625" cy="22425"/>
            </a:xfrm>
            <a:custGeom>
              <a:avLst/>
              <a:gdLst/>
              <a:ahLst/>
              <a:cxnLst/>
              <a:rect l="l" t="t" r="r" b="b"/>
              <a:pathLst>
                <a:path w="1025" h="897" extrusionOk="0">
                  <a:moveTo>
                    <a:pt x="66" y="0"/>
                  </a:moveTo>
                  <a:cubicBezTo>
                    <a:pt x="36" y="0"/>
                    <a:pt x="1" y="45"/>
                    <a:pt x="25" y="69"/>
                  </a:cubicBezTo>
                  <a:cubicBezTo>
                    <a:pt x="268" y="373"/>
                    <a:pt x="572" y="708"/>
                    <a:pt x="937" y="890"/>
                  </a:cubicBezTo>
                  <a:cubicBezTo>
                    <a:pt x="946" y="894"/>
                    <a:pt x="954" y="896"/>
                    <a:pt x="961" y="896"/>
                  </a:cubicBezTo>
                  <a:cubicBezTo>
                    <a:pt x="1005" y="896"/>
                    <a:pt x="1024" y="825"/>
                    <a:pt x="998" y="799"/>
                  </a:cubicBezTo>
                  <a:cubicBezTo>
                    <a:pt x="755" y="495"/>
                    <a:pt x="390" y="252"/>
                    <a:pt x="86" y="9"/>
                  </a:cubicBezTo>
                  <a:cubicBezTo>
                    <a:pt x="80" y="3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5027175" y="3244950"/>
              <a:ext cx="66825" cy="90425"/>
            </a:xfrm>
            <a:custGeom>
              <a:avLst/>
              <a:gdLst/>
              <a:ahLst/>
              <a:cxnLst/>
              <a:rect l="l" t="t" r="r" b="b"/>
              <a:pathLst>
                <a:path w="2673" h="3617" extrusionOk="0">
                  <a:moveTo>
                    <a:pt x="2362" y="1"/>
                  </a:moveTo>
                  <a:cubicBezTo>
                    <a:pt x="2332" y="1"/>
                    <a:pt x="2290" y="26"/>
                    <a:pt x="2271" y="64"/>
                  </a:cubicBezTo>
                  <a:lnTo>
                    <a:pt x="2302" y="64"/>
                  </a:lnTo>
                  <a:cubicBezTo>
                    <a:pt x="2217" y="1113"/>
                    <a:pt x="1973" y="3352"/>
                    <a:pt x="534" y="3352"/>
                  </a:cubicBezTo>
                  <a:cubicBezTo>
                    <a:pt x="431" y="3352"/>
                    <a:pt x="321" y="3341"/>
                    <a:pt x="204" y="3316"/>
                  </a:cubicBezTo>
                  <a:cubicBezTo>
                    <a:pt x="196" y="3315"/>
                    <a:pt x="187" y="3314"/>
                    <a:pt x="179" y="3314"/>
                  </a:cubicBezTo>
                  <a:cubicBezTo>
                    <a:pt x="46" y="3314"/>
                    <a:pt x="1" y="3531"/>
                    <a:pt x="144" y="3560"/>
                  </a:cubicBezTo>
                  <a:cubicBezTo>
                    <a:pt x="285" y="3599"/>
                    <a:pt x="420" y="3617"/>
                    <a:pt x="549" y="3617"/>
                  </a:cubicBezTo>
                  <a:cubicBezTo>
                    <a:pt x="2026" y="3617"/>
                    <a:pt x="2673" y="1208"/>
                    <a:pt x="2393" y="34"/>
                  </a:cubicBezTo>
                  <a:cubicBezTo>
                    <a:pt x="2393" y="10"/>
                    <a:pt x="2380" y="1"/>
                    <a:pt x="2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5040900" y="3246900"/>
              <a:ext cx="36575" cy="55500"/>
            </a:xfrm>
            <a:custGeom>
              <a:avLst/>
              <a:gdLst/>
              <a:ahLst/>
              <a:cxnLst/>
              <a:rect l="l" t="t" r="r" b="b"/>
              <a:pathLst>
                <a:path w="1463" h="2220" extrusionOk="0">
                  <a:moveTo>
                    <a:pt x="1331" y="0"/>
                  </a:moveTo>
                  <a:cubicBezTo>
                    <a:pt x="1311" y="0"/>
                    <a:pt x="1289" y="5"/>
                    <a:pt x="1266" y="16"/>
                  </a:cubicBezTo>
                  <a:cubicBezTo>
                    <a:pt x="537" y="472"/>
                    <a:pt x="263" y="1323"/>
                    <a:pt x="20" y="2114"/>
                  </a:cubicBezTo>
                  <a:cubicBezTo>
                    <a:pt x="0" y="2173"/>
                    <a:pt x="58" y="2220"/>
                    <a:pt x="109" y="2220"/>
                  </a:cubicBezTo>
                  <a:cubicBezTo>
                    <a:pt x="136" y="2220"/>
                    <a:pt x="162" y="2206"/>
                    <a:pt x="172" y="2175"/>
                  </a:cubicBezTo>
                  <a:cubicBezTo>
                    <a:pt x="476" y="1445"/>
                    <a:pt x="841" y="746"/>
                    <a:pt x="1388" y="168"/>
                  </a:cubicBezTo>
                  <a:cubicBezTo>
                    <a:pt x="1462" y="94"/>
                    <a:pt x="1416" y="0"/>
                    <a:pt x="1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4667750" y="2948925"/>
              <a:ext cx="200050" cy="34875"/>
            </a:xfrm>
            <a:custGeom>
              <a:avLst/>
              <a:gdLst/>
              <a:ahLst/>
              <a:cxnLst/>
              <a:rect l="l" t="t" r="r" b="b"/>
              <a:pathLst>
                <a:path w="8002" h="1395" extrusionOk="0">
                  <a:moveTo>
                    <a:pt x="7909" y="0"/>
                  </a:moveTo>
                  <a:cubicBezTo>
                    <a:pt x="7894" y="0"/>
                    <a:pt x="7878" y="6"/>
                    <a:pt x="7864" y="20"/>
                  </a:cubicBezTo>
                  <a:cubicBezTo>
                    <a:pt x="7159" y="611"/>
                    <a:pt x="6351" y="772"/>
                    <a:pt x="5505" y="772"/>
                  </a:cubicBezTo>
                  <a:cubicBezTo>
                    <a:pt x="4500" y="772"/>
                    <a:pt x="3440" y="545"/>
                    <a:pt x="2431" y="545"/>
                  </a:cubicBezTo>
                  <a:cubicBezTo>
                    <a:pt x="1581" y="545"/>
                    <a:pt x="767" y="706"/>
                    <a:pt x="52" y="1297"/>
                  </a:cubicBezTo>
                  <a:cubicBezTo>
                    <a:pt x="0" y="1323"/>
                    <a:pt x="38" y="1394"/>
                    <a:pt x="88" y="1394"/>
                  </a:cubicBezTo>
                  <a:cubicBezTo>
                    <a:pt x="96" y="1394"/>
                    <a:pt x="105" y="1392"/>
                    <a:pt x="113" y="1388"/>
                  </a:cubicBezTo>
                  <a:cubicBezTo>
                    <a:pt x="889" y="933"/>
                    <a:pt x="1630" y="808"/>
                    <a:pt x="2375" y="808"/>
                  </a:cubicBezTo>
                  <a:cubicBezTo>
                    <a:pt x="3283" y="808"/>
                    <a:pt x="4196" y="994"/>
                    <a:pt x="5185" y="994"/>
                  </a:cubicBezTo>
                  <a:cubicBezTo>
                    <a:pt x="5227" y="994"/>
                    <a:pt x="5269" y="994"/>
                    <a:pt x="5311" y="993"/>
                  </a:cubicBezTo>
                  <a:cubicBezTo>
                    <a:pt x="6283" y="963"/>
                    <a:pt x="7287" y="871"/>
                    <a:pt x="7955" y="112"/>
                  </a:cubicBezTo>
                  <a:cubicBezTo>
                    <a:pt x="8002" y="65"/>
                    <a:pt x="7959" y="0"/>
                    <a:pt x="79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620750" y="2974425"/>
              <a:ext cx="112900" cy="107850"/>
            </a:xfrm>
            <a:custGeom>
              <a:avLst/>
              <a:gdLst/>
              <a:ahLst/>
              <a:cxnLst/>
              <a:rect l="l" t="t" r="r" b="b"/>
              <a:pathLst>
                <a:path w="4516" h="4314" extrusionOk="0">
                  <a:moveTo>
                    <a:pt x="4294" y="0"/>
                  </a:moveTo>
                  <a:cubicBezTo>
                    <a:pt x="2046" y="0"/>
                    <a:pt x="0" y="1854"/>
                    <a:pt x="565" y="4259"/>
                  </a:cubicBezTo>
                  <a:cubicBezTo>
                    <a:pt x="577" y="4297"/>
                    <a:pt x="606" y="4314"/>
                    <a:pt x="635" y="4314"/>
                  </a:cubicBezTo>
                  <a:cubicBezTo>
                    <a:pt x="675" y="4314"/>
                    <a:pt x="717" y="4281"/>
                    <a:pt x="717" y="4228"/>
                  </a:cubicBezTo>
                  <a:cubicBezTo>
                    <a:pt x="808" y="3225"/>
                    <a:pt x="838" y="2222"/>
                    <a:pt x="1507" y="1402"/>
                  </a:cubicBezTo>
                  <a:cubicBezTo>
                    <a:pt x="2206" y="520"/>
                    <a:pt x="3361" y="155"/>
                    <a:pt x="4455" y="125"/>
                  </a:cubicBezTo>
                  <a:cubicBezTo>
                    <a:pt x="4516" y="125"/>
                    <a:pt x="4516" y="3"/>
                    <a:pt x="4455" y="3"/>
                  </a:cubicBezTo>
                  <a:cubicBezTo>
                    <a:pt x="4401" y="1"/>
                    <a:pt x="4348" y="0"/>
                    <a:pt x="4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615850" y="3039975"/>
              <a:ext cx="53750" cy="143475"/>
            </a:xfrm>
            <a:custGeom>
              <a:avLst/>
              <a:gdLst/>
              <a:ahLst/>
              <a:cxnLst/>
              <a:rect l="l" t="t" r="r" b="b"/>
              <a:pathLst>
                <a:path w="2150" h="5739" extrusionOk="0">
                  <a:moveTo>
                    <a:pt x="2064" y="1"/>
                  </a:moveTo>
                  <a:cubicBezTo>
                    <a:pt x="2045" y="1"/>
                    <a:pt x="2025" y="8"/>
                    <a:pt x="2007" y="26"/>
                  </a:cubicBezTo>
                  <a:cubicBezTo>
                    <a:pt x="882" y="1606"/>
                    <a:pt x="1" y="3795"/>
                    <a:pt x="852" y="5679"/>
                  </a:cubicBezTo>
                  <a:cubicBezTo>
                    <a:pt x="873" y="5721"/>
                    <a:pt x="908" y="5738"/>
                    <a:pt x="944" y="5738"/>
                  </a:cubicBezTo>
                  <a:cubicBezTo>
                    <a:pt x="1013" y="5738"/>
                    <a:pt x="1084" y="5678"/>
                    <a:pt x="1064" y="5619"/>
                  </a:cubicBezTo>
                  <a:cubicBezTo>
                    <a:pt x="669" y="3521"/>
                    <a:pt x="1064" y="1910"/>
                    <a:pt x="2128" y="87"/>
                  </a:cubicBezTo>
                  <a:cubicBezTo>
                    <a:pt x="2150" y="44"/>
                    <a:pt x="2111" y="1"/>
                    <a:pt x="20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4574575" y="2882375"/>
              <a:ext cx="297450" cy="169450"/>
            </a:xfrm>
            <a:custGeom>
              <a:avLst/>
              <a:gdLst/>
              <a:ahLst/>
              <a:cxnLst/>
              <a:rect l="l" t="t" r="r" b="b"/>
              <a:pathLst>
                <a:path w="11898" h="6778" extrusionOk="0">
                  <a:moveTo>
                    <a:pt x="8459" y="1"/>
                  </a:moveTo>
                  <a:cubicBezTo>
                    <a:pt x="7663" y="1"/>
                    <a:pt x="6856" y="173"/>
                    <a:pt x="6120" y="494"/>
                  </a:cubicBezTo>
                  <a:cubicBezTo>
                    <a:pt x="3415" y="1710"/>
                    <a:pt x="2412" y="4810"/>
                    <a:pt x="101" y="6543"/>
                  </a:cubicBezTo>
                  <a:cubicBezTo>
                    <a:pt x="1" y="6618"/>
                    <a:pt x="67" y="6778"/>
                    <a:pt x="162" y="6778"/>
                  </a:cubicBezTo>
                  <a:cubicBezTo>
                    <a:pt x="182" y="6778"/>
                    <a:pt x="202" y="6771"/>
                    <a:pt x="223" y="6755"/>
                  </a:cubicBezTo>
                  <a:cubicBezTo>
                    <a:pt x="1652" y="5813"/>
                    <a:pt x="2472" y="4628"/>
                    <a:pt x="3445" y="3260"/>
                  </a:cubicBezTo>
                  <a:cubicBezTo>
                    <a:pt x="4637" y="1501"/>
                    <a:pt x="6534" y="269"/>
                    <a:pt x="8471" y="269"/>
                  </a:cubicBezTo>
                  <a:cubicBezTo>
                    <a:pt x="9546" y="269"/>
                    <a:pt x="10634" y="649"/>
                    <a:pt x="11621" y="1527"/>
                  </a:cubicBezTo>
                  <a:cubicBezTo>
                    <a:pt x="11650" y="1556"/>
                    <a:pt x="11681" y="1567"/>
                    <a:pt x="11711" y="1567"/>
                  </a:cubicBezTo>
                  <a:cubicBezTo>
                    <a:pt x="11811" y="1567"/>
                    <a:pt x="11897" y="1438"/>
                    <a:pt x="11804" y="1345"/>
                  </a:cubicBezTo>
                  <a:cubicBezTo>
                    <a:pt x="10915" y="419"/>
                    <a:pt x="9699" y="1"/>
                    <a:pt x="84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4572550" y="3032375"/>
              <a:ext cx="39300" cy="136600"/>
            </a:xfrm>
            <a:custGeom>
              <a:avLst/>
              <a:gdLst/>
              <a:ahLst/>
              <a:cxnLst/>
              <a:rect l="l" t="t" r="r" b="b"/>
              <a:pathLst>
                <a:path w="1572" h="5464" extrusionOk="0">
                  <a:moveTo>
                    <a:pt x="1486" y="1"/>
                  </a:moveTo>
                  <a:cubicBezTo>
                    <a:pt x="1467" y="1"/>
                    <a:pt x="1446" y="8"/>
                    <a:pt x="1429" y="26"/>
                  </a:cubicBezTo>
                  <a:cubicBezTo>
                    <a:pt x="851" y="847"/>
                    <a:pt x="243" y="1485"/>
                    <a:pt x="122" y="2518"/>
                  </a:cubicBezTo>
                  <a:cubicBezTo>
                    <a:pt x="0" y="3582"/>
                    <a:pt x="456" y="4524"/>
                    <a:pt x="1003" y="5406"/>
                  </a:cubicBezTo>
                  <a:cubicBezTo>
                    <a:pt x="1023" y="5446"/>
                    <a:pt x="1057" y="5463"/>
                    <a:pt x="1091" y="5463"/>
                  </a:cubicBezTo>
                  <a:cubicBezTo>
                    <a:pt x="1159" y="5463"/>
                    <a:pt x="1226" y="5396"/>
                    <a:pt x="1186" y="5315"/>
                  </a:cubicBezTo>
                  <a:cubicBezTo>
                    <a:pt x="882" y="4433"/>
                    <a:pt x="365" y="3673"/>
                    <a:pt x="395" y="2701"/>
                  </a:cubicBezTo>
                  <a:cubicBezTo>
                    <a:pt x="426" y="1637"/>
                    <a:pt x="1003" y="938"/>
                    <a:pt x="1550" y="87"/>
                  </a:cubicBezTo>
                  <a:cubicBezTo>
                    <a:pt x="1572" y="44"/>
                    <a:pt x="1532" y="1"/>
                    <a:pt x="1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4587925" y="3109375"/>
              <a:ext cx="43900" cy="146875"/>
            </a:xfrm>
            <a:custGeom>
              <a:avLst/>
              <a:gdLst/>
              <a:ahLst/>
              <a:cxnLst/>
              <a:rect l="l" t="t" r="r" b="b"/>
              <a:pathLst>
                <a:path w="1756" h="5875" extrusionOk="0">
                  <a:moveTo>
                    <a:pt x="130" y="1"/>
                  </a:moveTo>
                  <a:cubicBezTo>
                    <a:pt x="107" y="1"/>
                    <a:pt x="84" y="16"/>
                    <a:pt x="84" y="46"/>
                  </a:cubicBezTo>
                  <a:cubicBezTo>
                    <a:pt x="84" y="776"/>
                    <a:pt x="479" y="1171"/>
                    <a:pt x="844" y="1779"/>
                  </a:cubicBezTo>
                  <a:cubicBezTo>
                    <a:pt x="1756" y="3299"/>
                    <a:pt x="1239" y="4454"/>
                    <a:pt x="115" y="5639"/>
                  </a:cubicBezTo>
                  <a:cubicBezTo>
                    <a:pt x="0" y="5731"/>
                    <a:pt x="93" y="5874"/>
                    <a:pt x="197" y="5874"/>
                  </a:cubicBezTo>
                  <a:cubicBezTo>
                    <a:pt x="232" y="5874"/>
                    <a:pt x="267" y="5859"/>
                    <a:pt x="297" y="5821"/>
                  </a:cubicBezTo>
                  <a:cubicBezTo>
                    <a:pt x="1057" y="5183"/>
                    <a:pt x="1634" y="4362"/>
                    <a:pt x="1604" y="3329"/>
                  </a:cubicBezTo>
                  <a:cubicBezTo>
                    <a:pt x="1574" y="1992"/>
                    <a:pt x="327" y="1292"/>
                    <a:pt x="175" y="46"/>
                  </a:cubicBezTo>
                  <a:cubicBezTo>
                    <a:pt x="175" y="16"/>
                    <a:pt x="153" y="1"/>
                    <a:pt x="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4521625" y="3239325"/>
              <a:ext cx="101575" cy="202400"/>
            </a:xfrm>
            <a:custGeom>
              <a:avLst/>
              <a:gdLst/>
              <a:ahLst/>
              <a:cxnLst/>
              <a:rect l="l" t="t" r="r" b="b"/>
              <a:pathLst>
                <a:path w="4063" h="8096" extrusionOk="0">
                  <a:moveTo>
                    <a:pt x="3968" y="1"/>
                  </a:moveTo>
                  <a:cubicBezTo>
                    <a:pt x="3941" y="1"/>
                    <a:pt x="3912" y="14"/>
                    <a:pt x="3891" y="46"/>
                  </a:cubicBezTo>
                  <a:cubicBezTo>
                    <a:pt x="2919" y="1383"/>
                    <a:pt x="1247" y="1991"/>
                    <a:pt x="639" y="3572"/>
                  </a:cubicBezTo>
                  <a:cubicBezTo>
                    <a:pt x="1" y="5183"/>
                    <a:pt x="396" y="6490"/>
                    <a:pt x="1034" y="8010"/>
                  </a:cubicBezTo>
                  <a:cubicBezTo>
                    <a:pt x="1058" y="8069"/>
                    <a:pt x="1109" y="8096"/>
                    <a:pt x="1159" y="8096"/>
                  </a:cubicBezTo>
                  <a:cubicBezTo>
                    <a:pt x="1238" y="8096"/>
                    <a:pt x="1314" y="8030"/>
                    <a:pt x="1277" y="7918"/>
                  </a:cubicBezTo>
                  <a:cubicBezTo>
                    <a:pt x="608" y="5943"/>
                    <a:pt x="31" y="3876"/>
                    <a:pt x="1976" y="2265"/>
                  </a:cubicBezTo>
                  <a:cubicBezTo>
                    <a:pt x="2797" y="1566"/>
                    <a:pt x="3557" y="1140"/>
                    <a:pt x="4043" y="107"/>
                  </a:cubicBezTo>
                  <a:cubicBezTo>
                    <a:pt x="4063" y="47"/>
                    <a:pt x="4018" y="1"/>
                    <a:pt x="39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4526000" y="3360150"/>
              <a:ext cx="61000" cy="146925"/>
            </a:xfrm>
            <a:custGeom>
              <a:avLst/>
              <a:gdLst/>
              <a:ahLst/>
              <a:cxnLst/>
              <a:rect l="l" t="t" r="r" b="b"/>
              <a:pathLst>
                <a:path w="2440" h="5877" extrusionOk="0">
                  <a:moveTo>
                    <a:pt x="654" y="0"/>
                  </a:moveTo>
                  <a:cubicBezTo>
                    <a:pt x="623" y="0"/>
                    <a:pt x="601" y="15"/>
                    <a:pt x="616" y="46"/>
                  </a:cubicBezTo>
                  <a:cubicBezTo>
                    <a:pt x="707" y="988"/>
                    <a:pt x="1133" y="1778"/>
                    <a:pt x="1193" y="2721"/>
                  </a:cubicBezTo>
                  <a:cubicBezTo>
                    <a:pt x="1285" y="3906"/>
                    <a:pt x="1011" y="4848"/>
                    <a:pt x="99" y="5669"/>
                  </a:cubicBezTo>
                  <a:cubicBezTo>
                    <a:pt x="1" y="5743"/>
                    <a:pt x="81" y="5876"/>
                    <a:pt x="180" y="5876"/>
                  </a:cubicBezTo>
                  <a:cubicBezTo>
                    <a:pt x="204" y="5876"/>
                    <a:pt x="228" y="5869"/>
                    <a:pt x="251" y="5851"/>
                  </a:cubicBezTo>
                  <a:cubicBezTo>
                    <a:pt x="2440" y="4544"/>
                    <a:pt x="1376" y="1930"/>
                    <a:pt x="737" y="46"/>
                  </a:cubicBezTo>
                  <a:cubicBezTo>
                    <a:pt x="722" y="15"/>
                    <a:pt x="684" y="0"/>
                    <a:pt x="6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4509475" y="3456400"/>
              <a:ext cx="69925" cy="179250"/>
            </a:xfrm>
            <a:custGeom>
              <a:avLst/>
              <a:gdLst/>
              <a:ahLst/>
              <a:cxnLst/>
              <a:rect l="l" t="t" r="r" b="b"/>
              <a:pathLst>
                <a:path w="2797" h="7170" extrusionOk="0">
                  <a:moveTo>
                    <a:pt x="2636" y="1"/>
                  </a:moveTo>
                  <a:cubicBezTo>
                    <a:pt x="2600" y="1"/>
                    <a:pt x="2566" y="18"/>
                    <a:pt x="2553" y="56"/>
                  </a:cubicBezTo>
                  <a:lnTo>
                    <a:pt x="2553" y="86"/>
                  </a:lnTo>
                  <a:cubicBezTo>
                    <a:pt x="2158" y="1849"/>
                    <a:pt x="243" y="3126"/>
                    <a:pt x="547" y="5102"/>
                  </a:cubicBezTo>
                  <a:cubicBezTo>
                    <a:pt x="727" y="6209"/>
                    <a:pt x="1437" y="7169"/>
                    <a:pt x="2591" y="7169"/>
                  </a:cubicBezTo>
                  <a:cubicBezTo>
                    <a:pt x="2609" y="7169"/>
                    <a:pt x="2627" y="7169"/>
                    <a:pt x="2645" y="7169"/>
                  </a:cubicBezTo>
                  <a:cubicBezTo>
                    <a:pt x="2766" y="7169"/>
                    <a:pt x="2797" y="7017"/>
                    <a:pt x="2675" y="6986"/>
                  </a:cubicBezTo>
                  <a:cubicBezTo>
                    <a:pt x="0" y="6287"/>
                    <a:pt x="821" y="3977"/>
                    <a:pt x="1702" y="2427"/>
                  </a:cubicBezTo>
                  <a:cubicBezTo>
                    <a:pt x="2158" y="1667"/>
                    <a:pt x="2645" y="998"/>
                    <a:pt x="2736" y="86"/>
                  </a:cubicBezTo>
                  <a:cubicBezTo>
                    <a:pt x="2736" y="33"/>
                    <a:pt x="2685" y="1"/>
                    <a:pt x="26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4556575" y="3521000"/>
              <a:ext cx="73375" cy="146050"/>
            </a:xfrm>
            <a:custGeom>
              <a:avLst/>
              <a:gdLst/>
              <a:ahLst/>
              <a:cxnLst/>
              <a:rect l="l" t="t" r="r" b="b"/>
              <a:pathLst>
                <a:path w="2935" h="5842" extrusionOk="0">
                  <a:moveTo>
                    <a:pt x="1400" y="0"/>
                  </a:moveTo>
                  <a:cubicBezTo>
                    <a:pt x="1389" y="0"/>
                    <a:pt x="1377" y="7"/>
                    <a:pt x="1369" y="25"/>
                  </a:cubicBezTo>
                  <a:cubicBezTo>
                    <a:pt x="1" y="1575"/>
                    <a:pt x="791" y="5132"/>
                    <a:pt x="2736" y="5831"/>
                  </a:cubicBezTo>
                  <a:cubicBezTo>
                    <a:pt x="2751" y="5838"/>
                    <a:pt x="2766" y="5842"/>
                    <a:pt x="2779" y="5842"/>
                  </a:cubicBezTo>
                  <a:cubicBezTo>
                    <a:pt x="2877" y="5842"/>
                    <a:pt x="2934" y="5671"/>
                    <a:pt x="2828" y="5618"/>
                  </a:cubicBezTo>
                  <a:cubicBezTo>
                    <a:pt x="1065" y="4737"/>
                    <a:pt x="426" y="1758"/>
                    <a:pt x="1429" y="86"/>
                  </a:cubicBezTo>
                  <a:cubicBezTo>
                    <a:pt x="1451" y="43"/>
                    <a:pt x="1427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4605625" y="3566075"/>
              <a:ext cx="86250" cy="92600"/>
            </a:xfrm>
            <a:custGeom>
              <a:avLst/>
              <a:gdLst/>
              <a:ahLst/>
              <a:cxnLst/>
              <a:rect l="l" t="t" r="r" b="b"/>
              <a:pathLst>
                <a:path w="3450" h="3704" extrusionOk="0">
                  <a:moveTo>
                    <a:pt x="208" y="0"/>
                  </a:moveTo>
                  <a:cubicBezTo>
                    <a:pt x="182" y="0"/>
                    <a:pt x="151" y="16"/>
                    <a:pt x="136" y="46"/>
                  </a:cubicBezTo>
                  <a:cubicBezTo>
                    <a:pt x="1" y="1536"/>
                    <a:pt x="1073" y="3704"/>
                    <a:pt x="2729" y="3704"/>
                  </a:cubicBezTo>
                  <a:cubicBezTo>
                    <a:pt x="2931" y="3704"/>
                    <a:pt x="3141" y="3671"/>
                    <a:pt x="3358" y="3602"/>
                  </a:cubicBezTo>
                  <a:cubicBezTo>
                    <a:pt x="3449" y="3572"/>
                    <a:pt x="3419" y="3420"/>
                    <a:pt x="3328" y="3420"/>
                  </a:cubicBezTo>
                  <a:cubicBezTo>
                    <a:pt x="2537" y="3359"/>
                    <a:pt x="1808" y="3238"/>
                    <a:pt x="1230" y="2630"/>
                  </a:cubicBezTo>
                  <a:cubicBezTo>
                    <a:pt x="653" y="2022"/>
                    <a:pt x="349" y="897"/>
                    <a:pt x="258" y="46"/>
                  </a:cubicBezTo>
                  <a:cubicBezTo>
                    <a:pt x="258" y="16"/>
                    <a:pt x="235" y="0"/>
                    <a:pt x="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4673500" y="3627250"/>
              <a:ext cx="66250" cy="24750"/>
            </a:xfrm>
            <a:custGeom>
              <a:avLst/>
              <a:gdLst/>
              <a:ahLst/>
              <a:cxnLst/>
              <a:rect l="l" t="t" r="r" b="b"/>
              <a:pathLst>
                <a:path w="2650" h="990" extrusionOk="0">
                  <a:moveTo>
                    <a:pt x="200" y="0"/>
                  </a:moveTo>
                  <a:cubicBezTo>
                    <a:pt x="82" y="0"/>
                    <a:pt x="1" y="204"/>
                    <a:pt x="126" y="304"/>
                  </a:cubicBezTo>
                  <a:cubicBezTo>
                    <a:pt x="625" y="684"/>
                    <a:pt x="1327" y="989"/>
                    <a:pt x="1987" y="989"/>
                  </a:cubicBezTo>
                  <a:cubicBezTo>
                    <a:pt x="2172" y="989"/>
                    <a:pt x="2354" y="965"/>
                    <a:pt x="2528" y="912"/>
                  </a:cubicBezTo>
                  <a:cubicBezTo>
                    <a:pt x="2649" y="882"/>
                    <a:pt x="2619" y="730"/>
                    <a:pt x="2528" y="730"/>
                  </a:cubicBezTo>
                  <a:cubicBezTo>
                    <a:pt x="1676" y="639"/>
                    <a:pt x="977" y="547"/>
                    <a:pt x="278" y="31"/>
                  </a:cubicBezTo>
                  <a:cubicBezTo>
                    <a:pt x="252" y="9"/>
                    <a:pt x="225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4737725" y="3502550"/>
              <a:ext cx="35450" cy="163875"/>
            </a:xfrm>
            <a:custGeom>
              <a:avLst/>
              <a:gdLst/>
              <a:ahLst/>
              <a:cxnLst/>
              <a:rect l="l" t="t" r="r" b="b"/>
              <a:pathLst>
                <a:path w="1418" h="6555" extrusionOk="0">
                  <a:moveTo>
                    <a:pt x="66" y="1"/>
                  </a:moveTo>
                  <a:cubicBezTo>
                    <a:pt x="28" y="1"/>
                    <a:pt x="1" y="27"/>
                    <a:pt x="19" y="64"/>
                  </a:cubicBezTo>
                  <a:cubicBezTo>
                    <a:pt x="870" y="2222"/>
                    <a:pt x="992" y="4259"/>
                    <a:pt x="171" y="6447"/>
                  </a:cubicBezTo>
                  <a:cubicBezTo>
                    <a:pt x="137" y="6515"/>
                    <a:pt x="180" y="6555"/>
                    <a:pt x="234" y="6555"/>
                  </a:cubicBezTo>
                  <a:cubicBezTo>
                    <a:pt x="277" y="6555"/>
                    <a:pt x="327" y="6531"/>
                    <a:pt x="354" y="6478"/>
                  </a:cubicBezTo>
                  <a:cubicBezTo>
                    <a:pt x="1144" y="4472"/>
                    <a:pt x="1418" y="1888"/>
                    <a:pt x="141" y="34"/>
                  </a:cubicBezTo>
                  <a:cubicBezTo>
                    <a:pt x="118" y="11"/>
                    <a:pt x="90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4482875" y="3649175"/>
              <a:ext cx="121400" cy="364150"/>
            </a:xfrm>
            <a:custGeom>
              <a:avLst/>
              <a:gdLst/>
              <a:ahLst/>
              <a:cxnLst/>
              <a:rect l="l" t="t" r="r" b="b"/>
              <a:pathLst>
                <a:path w="4856" h="14566" extrusionOk="0">
                  <a:moveTo>
                    <a:pt x="4742" y="1"/>
                  </a:moveTo>
                  <a:cubicBezTo>
                    <a:pt x="4733" y="1"/>
                    <a:pt x="4723" y="2"/>
                    <a:pt x="4712" y="5"/>
                  </a:cubicBezTo>
                  <a:cubicBezTo>
                    <a:pt x="1155" y="886"/>
                    <a:pt x="0" y="3287"/>
                    <a:pt x="669" y="6631"/>
                  </a:cubicBezTo>
                  <a:cubicBezTo>
                    <a:pt x="973" y="8181"/>
                    <a:pt x="1307" y="9701"/>
                    <a:pt x="1672" y="11221"/>
                  </a:cubicBezTo>
                  <a:cubicBezTo>
                    <a:pt x="1885" y="12254"/>
                    <a:pt x="2007" y="13561"/>
                    <a:pt x="2554" y="14534"/>
                  </a:cubicBezTo>
                  <a:cubicBezTo>
                    <a:pt x="2564" y="14555"/>
                    <a:pt x="2587" y="14565"/>
                    <a:pt x="2611" y="14565"/>
                  </a:cubicBezTo>
                  <a:cubicBezTo>
                    <a:pt x="2655" y="14565"/>
                    <a:pt x="2706" y="14532"/>
                    <a:pt x="2706" y="14473"/>
                  </a:cubicBezTo>
                  <a:cubicBezTo>
                    <a:pt x="2645" y="12588"/>
                    <a:pt x="1855" y="10552"/>
                    <a:pt x="1399" y="8698"/>
                  </a:cubicBezTo>
                  <a:cubicBezTo>
                    <a:pt x="1186" y="7756"/>
                    <a:pt x="912" y="6783"/>
                    <a:pt x="760" y="5810"/>
                  </a:cubicBezTo>
                  <a:cubicBezTo>
                    <a:pt x="578" y="4777"/>
                    <a:pt x="517" y="3439"/>
                    <a:pt x="1125" y="2528"/>
                  </a:cubicBezTo>
                  <a:cubicBezTo>
                    <a:pt x="1824" y="1403"/>
                    <a:pt x="3587" y="643"/>
                    <a:pt x="4773" y="157"/>
                  </a:cubicBezTo>
                  <a:cubicBezTo>
                    <a:pt x="4855" y="129"/>
                    <a:pt x="4838" y="1"/>
                    <a:pt x="4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4756650" y="3209875"/>
              <a:ext cx="41600" cy="89275"/>
            </a:xfrm>
            <a:custGeom>
              <a:avLst/>
              <a:gdLst/>
              <a:ahLst/>
              <a:cxnLst/>
              <a:rect l="l" t="t" r="r" b="b"/>
              <a:pathLst>
                <a:path w="1664" h="3571" extrusionOk="0">
                  <a:moveTo>
                    <a:pt x="1512" y="0"/>
                  </a:moveTo>
                  <a:cubicBezTo>
                    <a:pt x="1481" y="0"/>
                    <a:pt x="1451" y="23"/>
                    <a:pt x="1451" y="69"/>
                  </a:cubicBezTo>
                  <a:cubicBezTo>
                    <a:pt x="1390" y="1345"/>
                    <a:pt x="1025" y="2561"/>
                    <a:pt x="53" y="3443"/>
                  </a:cubicBezTo>
                  <a:cubicBezTo>
                    <a:pt x="0" y="3495"/>
                    <a:pt x="38" y="3570"/>
                    <a:pt x="89" y="3570"/>
                  </a:cubicBezTo>
                  <a:cubicBezTo>
                    <a:pt x="97" y="3570"/>
                    <a:pt x="105" y="3568"/>
                    <a:pt x="113" y="3564"/>
                  </a:cubicBezTo>
                  <a:cubicBezTo>
                    <a:pt x="661" y="3412"/>
                    <a:pt x="1025" y="2683"/>
                    <a:pt x="1238" y="2197"/>
                  </a:cubicBezTo>
                  <a:cubicBezTo>
                    <a:pt x="1542" y="1528"/>
                    <a:pt x="1664" y="798"/>
                    <a:pt x="1572" y="69"/>
                  </a:cubicBezTo>
                  <a:cubicBezTo>
                    <a:pt x="1572" y="23"/>
                    <a:pt x="1542" y="0"/>
                    <a:pt x="1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4755175" y="3294975"/>
              <a:ext cx="80900" cy="24700"/>
            </a:xfrm>
            <a:custGeom>
              <a:avLst/>
              <a:gdLst/>
              <a:ahLst/>
              <a:cxnLst/>
              <a:rect l="l" t="t" r="r" b="b"/>
              <a:pathLst>
                <a:path w="3236" h="988" extrusionOk="0">
                  <a:moveTo>
                    <a:pt x="164" y="0"/>
                  </a:moveTo>
                  <a:cubicBezTo>
                    <a:pt x="95" y="0"/>
                    <a:pt x="1" y="55"/>
                    <a:pt x="51" y="130"/>
                  </a:cubicBezTo>
                  <a:lnTo>
                    <a:pt x="81" y="130"/>
                  </a:lnTo>
                  <a:cubicBezTo>
                    <a:pt x="491" y="683"/>
                    <a:pt x="1357" y="988"/>
                    <a:pt x="2148" y="988"/>
                  </a:cubicBezTo>
                  <a:cubicBezTo>
                    <a:pt x="2530" y="988"/>
                    <a:pt x="2894" y="917"/>
                    <a:pt x="3182" y="768"/>
                  </a:cubicBezTo>
                  <a:cubicBezTo>
                    <a:pt x="3236" y="741"/>
                    <a:pt x="3193" y="642"/>
                    <a:pt x="3141" y="642"/>
                  </a:cubicBezTo>
                  <a:cubicBezTo>
                    <a:pt x="3134" y="642"/>
                    <a:pt x="3127" y="643"/>
                    <a:pt x="3121" y="647"/>
                  </a:cubicBezTo>
                  <a:cubicBezTo>
                    <a:pt x="2901" y="682"/>
                    <a:pt x="2667" y="701"/>
                    <a:pt x="2429" y="701"/>
                  </a:cubicBezTo>
                  <a:cubicBezTo>
                    <a:pt x="1646" y="701"/>
                    <a:pt x="808" y="498"/>
                    <a:pt x="203" y="8"/>
                  </a:cubicBezTo>
                  <a:cubicBezTo>
                    <a:pt x="192" y="3"/>
                    <a:pt x="178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4865100" y="2942675"/>
              <a:ext cx="93500" cy="77750"/>
            </a:xfrm>
            <a:custGeom>
              <a:avLst/>
              <a:gdLst/>
              <a:ahLst/>
              <a:cxnLst/>
              <a:rect l="l" t="t" r="r" b="b"/>
              <a:pathLst>
                <a:path w="3740" h="3110" extrusionOk="0">
                  <a:moveTo>
                    <a:pt x="75" y="0"/>
                  </a:moveTo>
                  <a:cubicBezTo>
                    <a:pt x="37" y="0"/>
                    <a:pt x="0" y="24"/>
                    <a:pt x="0" y="58"/>
                  </a:cubicBezTo>
                  <a:cubicBezTo>
                    <a:pt x="31" y="1061"/>
                    <a:pt x="760" y="1729"/>
                    <a:pt x="1490" y="2307"/>
                  </a:cubicBezTo>
                  <a:cubicBezTo>
                    <a:pt x="1960" y="2678"/>
                    <a:pt x="2591" y="3110"/>
                    <a:pt x="3236" y="3110"/>
                  </a:cubicBezTo>
                  <a:cubicBezTo>
                    <a:pt x="3384" y="3110"/>
                    <a:pt x="3531" y="3087"/>
                    <a:pt x="3678" y="3036"/>
                  </a:cubicBezTo>
                  <a:cubicBezTo>
                    <a:pt x="3739" y="3036"/>
                    <a:pt x="3739" y="2915"/>
                    <a:pt x="3678" y="2915"/>
                  </a:cubicBezTo>
                  <a:cubicBezTo>
                    <a:pt x="2827" y="2763"/>
                    <a:pt x="2250" y="2550"/>
                    <a:pt x="1611" y="2033"/>
                  </a:cubicBezTo>
                  <a:cubicBezTo>
                    <a:pt x="943" y="1486"/>
                    <a:pt x="396" y="878"/>
                    <a:pt x="152" y="58"/>
                  </a:cubicBezTo>
                  <a:cubicBezTo>
                    <a:pt x="139" y="16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4928175" y="3024550"/>
              <a:ext cx="74500" cy="109550"/>
            </a:xfrm>
            <a:custGeom>
              <a:avLst/>
              <a:gdLst/>
              <a:ahLst/>
              <a:cxnLst/>
              <a:rect l="l" t="t" r="r" b="b"/>
              <a:pathLst>
                <a:path w="2980" h="4382" extrusionOk="0">
                  <a:moveTo>
                    <a:pt x="291" y="1"/>
                  </a:moveTo>
                  <a:cubicBezTo>
                    <a:pt x="234" y="1"/>
                    <a:pt x="178" y="2"/>
                    <a:pt x="122" y="5"/>
                  </a:cubicBezTo>
                  <a:cubicBezTo>
                    <a:pt x="31" y="5"/>
                    <a:pt x="0" y="126"/>
                    <a:pt x="91" y="157"/>
                  </a:cubicBezTo>
                  <a:cubicBezTo>
                    <a:pt x="973" y="308"/>
                    <a:pt x="1763" y="369"/>
                    <a:pt x="1854" y="1585"/>
                  </a:cubicBezTo>
                  <a:cubicBezTo>
                    <a:pt x="1885" y="2011"/>
                    <a:pt x="1763" y="2406"/>
                    <a:pt x="1824" y="2831"/>
                  </a:cubicBezTo>
                  <a:cubicBezTo>
                    <a:pt x="1885" y="3470"/>
                    <a:pt x="2310" y="4108"/>
                    <a:pt x="2888" y="4381"/>
                  </a:cubicBezTo>
                  <a:cubicBezTo>
                    <a:pt x="2949" y="4381"/>
                    <a:pt x="2979" y="4351"/>
                    <a:pt x="2949" y="4321"/>
                  </a:cubicBezTo>
                  <a:cubicBezTo>
                    <a:pt x="2371" y="3743"/>
                    <a:pt x="2037" y="3257"/>
                    <a:pt x="2067" y="2406"/>
                  </a:cubicBezTo>
                  <a:cubicBezTo>
                    <a:pt x="2067" y="1889"/>
                    <a:pt x="2189" y="1372"/>
                    <a:pt x="1976" y="886"/>
                  </a:cubicBezTo>
                  <a:cubicBezTo>
                    <a:pt x="1695" y="184"/>
                    <a:pt x="974" y="1"/>
                    <a:pt x="2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4985150" y="3087650"/>
              <a:ext cx="51700" cy="61650"/>
            </a:xfrm>
            <a:custGeom>
              <a:avLst/>
              <a:gdLst/>
              <a:ahLst/>
              <a:cxnLst/>
              <a:rect l="l" t="t" r="r" b="b"/>
              <a:pathLst>
                <a:path w="2068" h="2466" extrusionOk="0">
                  <a:moveTo>
                    <a:pt x="70" y="1"/>
                  </a:moveTo>
                  <a:cubicBezTo>
                    <a:pt x="36" y="1"/>
                    <a:pt x="1" y="27"/>
                    <a:pt x="1" y="64"/>
                  </a:cubicBezTo>
                  <a:lnTo>
                    <a:pt x="31" y="64"/>
                  </a:lnTo>
                  <a:cubicBezTo>
                    <a:pt x="242" y="877"/>
                    <a:pt x="871" y="2466"/>
                    <a:pt x="1917" y="2466"/>
                  </a:cubicBezTo>
                  <a:cubicBezTo>
                    <a:pt x="1926" y="2466"/>
                    <a:pt x="1936" y="2466"/>
                    <a:pt x="1946" y="2465"/>
                  </a:cubicBezTo>
                  <a:cubicBezTo>
                    <a:pt x="2037" y="2465"/>
                    <a:pt x="2068" y="2344"/>
                    <a:pt x="1977" y="2313"/>
                  </a:cubicBezTo>
                  <a:cubicBezTo>
                    <a:pt x="1521" y="2009"/>
                    <a:pt x="1186" y="1766"/>
                    <a:pt x="852" y="1310"/>
                  </a:cubicBezTo>
                  <a:cubicBezTo>
                    <a:pt x="578" y="915"/>
                    <a:pt x="335" y="490"/>
                    <a:pt x="123" y="34"/>
                  </a:cubicBezTo>
                  <a:cubicBezTo>
                    <a:pt x="111" y="11"/>
                    <a:pt x="90" y="1"/>
                    <a:pt x="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4673600" y="2960675"/>
              <a:ext cx="180675" cy="97550"/>
            </a:xfrm>
            <a:custGeom>
              <a:avLst/>
              <a:gdLst/>
              <a:ahLst/>
              <a:cxnLst/>
              <a:rect l="l" t="t" r="r" b="b"/>
              <a:pathLst>
                <a:path w="7227" h="3902" extrusionOk="0">
                  <a:moveTo>
                    <a:pt x="7138" y="0"/>
                  </a:moveTo>
                  <a:cubicBezTo>
                    <a:pt x="7130" y="0"/>
                    <a:pt x="7122" y="2"/>
                    <a:pt x="7113" y="6"/>
                  </a:cubicBezTo>
                  <a:cubicBezTo>
                    <a:pt x="5989" y="645"/>
                    <a:pt x="4864" y="736"/>
                    <a:pt x="3618" y="949"/>
                  </a:cubicBezTo>
                  <a:cubicBezTo>
                    <a:pt x="2888" y="1070"/>
                    <a:pt x="2098" y="1192"/>
                    <a:pt x="1521" y="1648"/>
                  </a:cubicBezTo>
                  <a:cubicBezTo>
                    <a:pt x="761" y="2225"/>
                    <a:pt x="517" y="3380"/>
                    <a:pt x="1490" y="3897"/>
                  </a:cubicBezTo>
                  <a:cubicBezTo>
                    <a:pt x="1500" y="3900"/>
                    <a:pt x="1510" y="3902"/>
                    <a:pt x="1520" y="3902"/>
                  </a:cubicBezTo>
                  <a:cubicBezTo>
                    <a:pt x="1599" y="3902"/>
                    <a:pt x="1666" y="3799"/>
                    <a:pt x="1612" y="3745"/>
                  </a:cubicBezTo>
                  <a:cubicBezTo>
                    <a:pt x="1" y="2347"/>
                    <a:pt x="2280" y="1435"/>
                    <a:pt x="3223" y="1253"/>
                  </a:cubicBezTo>
                  <a:cubicBezTo>
                    <a:pt x="3831" y="1131"/>
                    <a:pt x="4438" y="1101"/>
                    <a:pt x="5046" y="979"/>
                  </a:cubicBezTo>
                  <a:cubicBezTo>
                    <a:pt x="5867" y="827"/>
                    <a:pt x="6536" y="614"/>
                    <a:pt x="7174" y="97"/>
                  </a:cubicBezTo>
                  <a:cubicBezTo>
                    <a:pt x="7226" y="71"/>
                    <a:pt x="7189" y="0"/>
                    <a:pt x="71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4707050" y="3021550"/>
              <a:ext cx="28900" cy="34150"/>
            </a:xfrm>
            <a:custGeom>
              <a:avLst/>
              <a:gdLst/>
              <a:ahLst/>
              <a:cxnLst/>
              <a:rect l="l" t="t" r="r" b="b"/>
              <a:pathLst>
                <a:path w="1156" h="1366" extrusionOk="0">
                  <a:moveTo>
                    <a:pt x="295" y="0"/>
                  </a:moveTo>
                  <a:cubicBezTo>
                    <a:pt x="275" y="0"/>
                    <a:pt x="255" y="10"/>
                    <a:pt x="243" y="33"/>
                  </a:cubicBezTo>
                  <a:cubicBezTo>
                    <a:pt x="31" y="307"/>
                    <a:pt x="0" y="672"/>
                    <a:pt x="213" y="945"/>
                  </a:cubicBezTo>
                  <a:cubicBezTo>
                    <a:pt x="356" y="1137"/>
                    <a:pt x="613" y="1366"/>
                    <a:pt x="879" y="1366"/>
                  </a:cubicBezTo>
                  <a:cubicBezTo>
                    <a:pt x="951" y="1366"/>
                    <a:pt x="1023" y="1349"/>
                    <a:pt x="1094" y="1310"/>
                  </a:cubicBezTo>
                  <a:cubicBezTo>
                    <a:pt x="1155" y="1280"/>
                    <a:pt x="1155" y="1158"/>
                    <a:pt x="1064" y="1128"/>
                  </a:cubicBezTo>
                  <a:cubicBezTo>
                    <a:pt x="821" y="1067"/>
                    <a:pt x="669" y="1036"/>
                    <a:pt x="486" y="824"/>
                  </a:cubicBezTo>
                  <a:cubicBezTo>
                    <a:pt x="274" y="611"/>
                    <a:pt x="183" y="337"/>
                    <a:pt x="334" y="64"/>
                  </a:cubicBezTo>
                  <a:cubicBezTo>
                    <a:pt x="353" y="26"/>
                    <a:pt x="326" y="0"/>
                    <a:pt x="2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4869025" y="2895700"/>
              <a:ext cx="57650" cy="23350"/>
            </a:xfrm>
            <a:custGeom>
              <a:avLst/>
              <a:gdLst/>
              <a:ahLst/>
              <a:cxnLst/>
              <a:rect l="l" t="t" r="r" b="b"/>
              <a:pathLst>
                <a:path w="2306" h="934" extrusionOk="0">
                  <a:moveTo>
                    <a:pt x="1988" y="1"/>
                  </a:moveTo>
                  <a:cubicBezTo>
                    <a:pt x="1317" y="1"/>
                    <a:pt x="482" y="383"/>
                    <a:pt x="26" y="812"/>
                  </a:cubicBezTo>
                  <a:cubicBezTo>
                    <a:pt x="1" y="862"/>
                    <a:pt x="37" y="911"/>
                    <a:pt x="84" y="911"/>
                  </a:cubicBezTo>
                  <a:cubicBezTo>
                    <a:pt x="95" y="911"/>
                    <a:pt x="106" y="909"/>
                    <a:pt x="117" y="903"/>
                  </a:cubicBezTo>
                  <a:lnTo>
                    <a:pt x="117" y="934"/>
                  </a:lnTo>
                  <a:cubicBezTo>
                    <a:pt x="482" y="751"/>
                    <a:pt x="816" y="569"/>
                    <a:pt x="1211" y="417"/>
                  </a:cubicBezTo>
                  <a:cubicBezTo>
                    <a:pt x="1546" y="326"/>
                    <a:pt x="1910" y="265"/>
                    <a:pt x="2245" y="143"/>
                  </a:cubicBezTo>
                  <a:cubicBezTo>
                    <a:pt x="2305" y="113"/>
                    <a:pt x="2305" y="22"/>
                    <a:pt x="2245" y="22"/>
                  </a:cubicBezTo>
                  <a:cubicBezTo>
                    <a:pt x="2163" y="7"/>
                    <a:pt x="2077" y="1"/>
                    <a:pt x="1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4866100" y="2861125"/>
              <a:ext cx="52000" cy="52800"/>
            </a:xfrm>
            <a:custGeom>
              <a:avLst/>
              <a:gdLst/>
              <a:ahLst/>
              <a:cxnLst/>
              <a:rect l="l" t="t" r="r" b="b"/>
              <a:pathLst>
                <a:path w="2080" h="2112" extrusionOk="0">
                  <a:moveTo>
                    <a:pt x="1992" y="0"/>
                  </a:moveTo>
                  <a:cubicBezTo>
                    <a:pt x="1984" y="0"/>
                    <a:pt x="1975" y="2"/>
                    <a:pt x="1967" y="6"/>
                  </a:cubicBezTo>
                  <a:cubicBezTo>
                    <a:pt x="1541" y="128"/>
                    <a:pt x="1176" y="493"/>
                    <a:pt x="872" y="797"/>
                  </a:cubicBezTo>
                  <a:cubicBezTo>
                    <a:pt x="538" y="1162"/>
                    <a:pt x="234" y="1557"/>
                    <a:pt x="21" y="2013"/>
                  </a:cubicBezTo>
                  <a:cubicBezTo>
                    <a:pt x="0" y="2055"/>
                    <a:pt x="53" y="2112"/>
                    <a:pt x="97" y="2112"/>
                  </a:cubicBezTo>
                  <a:cubicBezTo>
                    <a:pt x="116" y="2112"/>
                    <a:pt x="134" y="2101"/>
                    <a:pt x="143" y="2073"/>
                  </a:cubicBezTo>
                  <a:cubicBezTo>
                    <a:pt x="416" y="1678"/>
                    <a:pt x="690" y="1283"/>
                    <a:pt x="1024" y="949"/>
                  </a:cubicBezTo>
                  <a:cubicBezTo>
                    <a:pt x="1328" y="645"/>
                    <a:pt x="1723" y="402"/>
                    <a:pt x="2027" y="98"/>
                  </a:cubicBezTo>
                  <a:cubicBezTo>
                    <a:pt x="2080" y="72"/>
                    <a:pt x="2042" y="0"/>
                    <a:pt x="19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4861300" y="2881925"/>
              <a:ext cx="11425" cy="24075"/>
            </a:xfrm>
            <a:custGeom>
              <a:avLst/>
              <a:gdLst/>
              <a:ahLst/>
              <a:cxnLst/>
              <a:rect l="l" t="t" r="r" b="b"/>
              <a:pathLst>
                <a:path w="457" h="963" extrusionOk="0">
                  <a:moveTo>
                    <a:pt x="411" y="0"/>
                  </a:moveTo>
                  <a:cubicBezTo>
                    <a:pt x="398" y="0"/>
                    <a:pt x="383" y="8"/>
                    <a:pt x="365" y="26"/>
                  </a:cubicBezTo>
                  <a:cubicBezTo>
                    <a:pt x="122" y="208"/>
                    <a:pt x="31" y="603"/>
                    <a:pt x="0" y="877"/>
                  </a:cubicBezTo>
                  <a:cubicBezTo>
                    <a:pt x="0" y="930"/>
                    <a:pt x="52" y="962"/>
                    <a:pt x="95" y="962"/>
                  </a:cubicBezTo>
                  <a:cubicBezTo>
                    <a:pt x="126" y="962"/>
                    <a:pt x="152" y="945"/>
                    <a:pt x="152" y="907"/>
                  </a:cubicBezTo>
                  <a:lnTo>
                    <a:pt x="183" y="907"/>
                  </a:lnTo>
                  <a:cubicBezTo>
                    <a:pt x="183" y="755"/>
                    <a:pt x="244" y="603"/>
                    <a:pt x="274" y="481"/>
                  </a:cubicBezTo>
                  <a:cubicBezTo>
                    <a:pt x="335" y="330"/>
                    <a:pt x="426" y="208"/>
                    <a:pt x="456" y="86"/>
                  </a:cubicBezTo>
                  <a:cubicBezTo>
                    <a:pt x="456" y="43"/>
                    <a:pt x="441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4869650" y="2907575"/>
              <a:ext cx="94825" cy="17650"/>
            </a:xfrm>
            <a:custGeom>
              <a:avLst/>
              <a:gdLst/>
              <a:ahLst/>
              <a:cxnLst/>
              <a:rect l="l" t="t" r="r" b="b"/>
              <a:pathLst>
                <a:path w="3793" h="706" extrusionOk="0">
                  <a:moveTo>
                    <a:pt x="1673" y="0"/>
                  </a:moveTo>
                  <a:cubicBezTo>
                    <a:pt x="1106" y="0"/>
                    <a:pt x="543" y="110"/>
                    <a:pt x="62" y="337"/>
                  </a:cubicBezTo>
                  <a:cubicBezTo>
                    <a:pt x="1" y="398"/>
                    <a:pt x="62" y="489"/>
                    <a:pt x="122" y="489"/>
                  </a:cubicBezTo>
                  <a:cubicBezTo>
                    <a:pt x="674" y="361"/>
                    <a:pt x="1166" y="292"/>
                    <a:pt x="1645" y="292"/>
                  </a:cubicBezTo>
                  <a:cubicBezTo>
                    <a:pt x="2299" y="292"/>
                    <a:pt x="2928" y="421"/>
                    <a:pt x="3648" y="702"/>
                  </a:cubicBezTo>
                  <a:cubicBezTo>
                    <a:pt x="3656" y="704"/>
                    <a:pt x="3664" y="706"/>
                    <a:pt x="3672" y="706"/>
                  </a:cubicBezTo>
                  <a:cubicBezTo>
                    <a:pt x="3749" y="706"/>
                    <a:pt x="3792" y="575"/>
                    <a:pt x="3709" y="519"/>
                  </a:cubicBezTo>
                  <a:cubicBezTo>
                    <a:pt x="3130" y="179"/>
                    <a:pt x="2398" y="0"/>
                    <a:pt x="16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5047475" y="3002875"/>
              <a:ext cx="34975" cy="71950"/>
            </a:xfrm>
            <a:custGeom>
              <a:avLst/>
              <a:gdLst/>
              <a:ahLst/>
              <a:cxnLst/>
              <a:rect l="l" t="t" r="r" b="b"/>
              <a:pathLst>
                <a:path w="1399" h="2878" extrusionOk="0">
                  <a:moveTo>
                    <a:pt x="640" y="0"/>
                  </a:moveTo>
                  <a:cubicBezTo>
                    <a:pt x="603" y="0"/>
                    <a:pt x="555" y="65"/>
                    <a:pt x="578" y="112"/>
                  </a:cubicBezTo>
                  <a:cubicBezTo>
                    <a:pt x="973" y="780"/>
                    <a:pt x="365" y="1419"/>
                    <a:pt x="456" y="2118"/>
                  </a:cubicBezTo>
                  <a:cubicBezTo>
                    <a:pt x="487" y="2543"/>
                    <a:pt x="760" y="2878"/>
                    <a:pt x="1186" y="2878"/>
                  </a:cubicBezTo>
                  <a:cubicBezTo>
                    <a:pt x="1307" y="2878"/>
                    <a:pt x="1338" y="2726"/>
                    <a:pt x="1216" y="2695"/>
                  </a:cubicBezTo>
                  <a:cubicBezTo>
                    <a:pt x="0" y="2361"/>
                    <a:pt x="1399" y="750"/>
                    <a:pt x="669" y="20"/>
                  </a:cubicBezTo>
                  <a:cubicBezTo>
                    <a:pt x="662" y="6"/>
                    <a:pt x="652" y="0"/>
                    <a:pt x="6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5068000" y="3045100"/>
              <a:ext cx="95750" cy="122800"/>
            </a:xfrm>
            <a:custGeom>
              <a:avLst/>
              <a:gdLst/>
              <a:ahLst/>
              <a:cxnLst/>
              <a:rect l="l" t="t" r="r" b="b"/>
              <a:pathLst>
                <a:path w="3830" h="4912" extrusionOk="0">
                  <a:moveTo>
                    <a:pt x="243" y="0"/>
                  </a:moveTo>
                  <a:cubicBezTo>
                    <a:pt x="226" y="0"/>
                    <a:pt x="213" y="10"/>
                    <a:pt x="213" y="34"/>
                  </a:cubicBezTo>
                  <a:lnTo>
                    <a:pt x="213" y="64"/>
                  </a:lnTo>
                  <a:cubicBezTo>
                    <a:pt x="0" y="672"/>
                    <a:pt x="456" y="945"/>
                    <a:pt x="942" y="1158"/>
                  </a:cubicBezTo>
                  <a:cubicBezTo>
                    <a:pt x="1611" y="1432"/>
                    <a:pt x="2766" y="1766"/>
                    <a:pt x="3161" y="2435"/>
                  </a:cubicBezTo>
                  <a:cubicBezTo>
                    <a:pt x="3526" y="3104"/>
                    <a:pt x="3283" y="4107"/>
                    <a:pt x="3070" y="4806"/>
                  </a:cubicBezTo>
                  <a:cubicBezTo>
                    <a:pt x="3050" y="4865"/>
                    <a:pt x="3108" y="4912"/>
                    <a:pt x="3167" y="4912"/>
                  </a:cubicBezTo>
                  <a:cubicBezTo>
                    <a:pt x="3199" y="4912"/>
                    <a:pt x="3231" y="4898"/>
                    <a:pt x="3252" y="4867"/>
                  </a:cubicBezTo>
                  <a:cubicBezTo>
                    <a:pt x="3648" y="4137"/>
                    <a:pt x="3830" y="3073"/>
                    <a:pt x="3404" y="2283"/>
                  </a:cubicBezTo>
                  <a:cubicBezTo>
                    <a:pt x="2888" y="1341"/>
                    <a:pt x="365" y="1128"/>
                    <a:pt x="304" y="64"/>
                  </a:cubicBezTo>
                  <a:cubicBezTo>
                    <a:pt x="304" y="26"/>
                    <a:pt x="269" y="0"/>
                    <a:pt x="2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5131825" y="3153525"/>
              <a:ext cx="59875" cy="155100"/>
            </a:xfrm>
            <a:custGeom>
              <a:avLst/>
              <a:gdLst/>
              <a:ahLst/>
              <a:cxnLst/>
              <a:rect l="l" t="t" r="r" b="b"/>
              <a:pathLst>
                <a:path w="2395" h="6204" extrusionOk="0">
                  <a:moveTo>
                    <a:pt x="1156" y="1"/>
                  </a:moveTo>
                  <a:cubicBezTo>
                    <a:pt x="1134" y="1"/>
                    <a:pt x="1108" y="16"/>
                    <a:pt x="1095" y="43"/>
                  </a:cubicBezTo>
                  <a:cubicBezTo>
                    <a:pt x="669" y="1198"/>
                    <a:pt x="0" y="2779"/>
                    <a:pt x="243" y="4055"/>
                  </a:cubicBezTo>
                  <a:cubicBezTo>
                    <a:pt x="456" y="5028"/>
                    <a:pt x="1459" y="5697"/>
                    <a:pt x="2250" y="6183"/>
                  </a:cubicBezTo>
                  <a:cubicBezTo>
                    <a:pt x="2264" y="6197"/>
                    <a:pt x="2280" y="6203"/>
                    <a:pt x="2295" y="6203"/>
                  </a:cubicBezTo>
                  <a:cubicBezTo>
                    <a:pt x="2346" y="6203"/>
                    <a:pt x="2395" y="6139"/>
                    <a:pt x="2371" y="6092"/>
                  </a:cubicBezTo>
                  <a:cubicBezTo>
                    <a:pt x="1794" y="5089"/>
                    <a:pt x="699" y="5028"/>
                    <a:pt x="517" y="3660"/>
                  </a:cubicBezTo>
                  <a:cubicBezTo>
                    <a:pt x="365" y="2536"/>
                    <a:pt x="973" y="1137"/>
                    <a:pt x="1186" y="74"/>
                  </a:cubicBezTo>
                  <a:cubicBezTo>
                    <a:pt x="1202" y="23"/>
                    <a:pt x="1182" y="1"/>
                    <a:pt x="11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5143225" y="3287700"/>
              <a:ext cx="81325" cy="173275"/>
            </a:xfrm>
            <a:custGeom>
              <a:avLst/>
              <a:gdLst/>
              <a:ahLst/>
              <a:cxnLst/>
              <a:rect l="l" t="t" r="r" b="b"/>
              <a:pathLst>
                <a:path w="3253" h="6931" extrusionOk="0">
                  <a:moveTo>
                    <a:pt x="83" y="1"/>
                  </a:moveTo>
                  <a:cubicBezTo>
                    <a:pt x="46" y="1"/>
                    <a:pt x="0" y="44"/>
                    <a:pt x="0" y="87"/>
                  </a:cubicBezTo>
                  <a:cubicBezTo>
                    <a:pt x="122" y="543"/>
                    <a:pt x="365" y="695"/>
                    <a:pt x="760" y="968"/>
                  </a:cubicBezTo>
                  <a:cubicBezTo>
                    <a:pt x="1155" y="1242"/>
                    <a:pt x="1824" y="1515"/>
                    <a:pt x="2128" y="1910"/>
                  </a:cubicBezTo>
                  <a:cubicBezTo>
                    <a:pt x="2766" y="2701"/>
                    <a:pt x="2554" y="3491"/>
                    <a:pt x="2280" y="4342"/>
                  </a:cubicBezTo>
                  <a:cubicBezTo>
                    <a:pt x="2006" y="5315"/>
                    <a:pt x="1733" y="6530"/>
                    <a:pt x="2918" y="6926"/>
                  </a:cubicBezTo>
                  <a:cubicBezTo>
                    <a:pt x="2931" y="6929"/>
                    <a:pt x="2943" y="6930"/>
                    <a:pt x="2955" y="6930"/>
                  </a:cubicBezTo>
                  <a:cubicBezTo>
                    <a:pt x="3045" y="6930"/>
                    <a:pt x="3064" y="6828"/>
                    <a:pt x="3009" y="6774"/>
                  </a:cubicBezTo>
                  <a:cubicBezTo>
                    <a:pt x="1581" y="5740"/>
                    <a:pt x="3253" y="3704"/>
                    <a:pt x="2766" y="2397"/>
                  </a:cubicBezTo>
                  <a:cubicBezTo>
                    <a:pt x="2310" y="1181"/>
                    <a:pt x="760" y="1090"/>
                    <a:pt x="122" y="26"/>
                  </a:cubicBezTo>
                  <a:cubicBezTo>
                    <a:pt x="113" y="8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5196175" y="3457400"/>
              <a:ext cx="69400" cy="91225"/>
            </a:xfrm>
            <a:custGeom>
              <a:avLst/>
              <a:gdLst/>
              <a:ahLst/>
              <a:cxnLst/>
              <a:rect l="l" t="t" r="r" b="b"/>
              <a:pathLst>
                <a:path w="2776" h="3649" extrusionOk="0">
                  <a:moveTo>
                    <a:pt x="181" y="0"/>
                  </a:moveTo>
                  <a:cubicBezTo>
                    <a:pt x="89" y="0"/>
                    <a:pt x="1" y="80"/>
                    <a:pt x="40" y="198"/>
                  </a:cubicBezTo>
                  <a:cubicBezTo>
                    <a:pt x="223" y="746"/>
                    <a:pt x="922" y="989"/>
                    <a:pt x="1408" y="1232"/>
                  </a:cubicBezTo>
                  <a:cubicBezTo>
                    <a:pt x="1803" y="1414"/>
                    <a:pt x="2229" y="1566"/>
                    <a:pt x="2442" y="1961"/>
                  </a:cubicBezTo>
                  <a:cubicBezTo>
                    <a:pt x="2654" y="2356"/>
                    <a:pt x="2563" y="2843"/>
                    <a:pt x="2259" y="3147"/>
                  </a:cubicBezTo>
                  <a:cubicBezTo>
                    <a:pt x="2100" y="3295"/>
                    <a:pt x="1881" y="3370"/>
                    <a:pt x="1673" y="3370"/>
                  </a:cubicBezTo>
                  <a:cubicBezTo>
                    <a:pt x="1325" y="3370"/>
                    <a:pt x="1005" y="3159"/>
                    <a:pt x="1043" y="2721"/>
                  </a:cubicBezTo>
                  <a:cubicBezTo>
                    <a:pt x="1043" y="2671"/>
                    <a:pt x="1007" y="2648"/>
                    <a:pt x="973" y="2648"/>
                  </a:cubicBezTo>
                  <a:cubicBezTo>
                    <a:pt x="946" y="2648"/>
                    <a:pt x="922" y="2663"/>
                    <a:pt x="922" y="2691"/>
                  </a:cubicBezTo>
                  <a:cubicBezTo>
                    <a:pt x="710" y="3308"/>
                    <a:pt x="1153" y="3648"/>
                    <a:pt x="1645" y="3648"/>
                  </a:cubicBezTo>
                  <a:cubicBezTo>
                    <a:pt x="2001" y="3648"/>
                    <a:pt x="2384" y="3469"/>
                    <a:pt x="2563" y="3086"/>
                  </a:cubicBezTo>
                  <a:cubicBezTo>
                    <a:pt x="2776" y="2660"/>
                    <a:pt x="2715" y="1961"/>
                    <a:pt x="2381" y="1566"/>
                  </a:cubicBezTo>
                  <a:cubicBezTo>
                    <a:pt x="1864" y="897"/>
                    <a:pt x="739" y="837"/>
                    <a:pt x="314" y="77"/>
                  </a:cubicBezTo>
                  <a:cubicBezTo>
                    <a:pt x="282" y="23"/>
                    <a:pt x="231" y="0"/>
                    <a:pt x="1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5156350" y="3471925"/>
              <a:ext cx="62125" cy="150875"/>
            </a:xfrm>
            <a:custGeom>
              <a:avLst/>
              <a:gdLst/>
              <a:ahLst/>
              <a:cxnLst/>
              <a:rect l="l" t="t" r="r" b="b"/>
              <a:pathLst>
                <a:path w="2485" h="6035" extrusionOk="0">
                  <a:moveTo>
                    <a:pt x="1430" y="1"/>
                  </a:moveTo>
                  <a:cubicBezTo>
                    <a:pt x="1397" y="1"/>
                    <a:pt x="1360" y="23"/>
                    <a:pt x="1360" y="73"/>
                  </a:cubicBezTo>
                  <a:cubicBezTo>
                    <a:pt x="1360" y="864"/>
                    <a:pt x="1451" y="1563"/>
                    <a:pt x="1725" y="2323"/>
                  </a:cubicBezTo>
                  <a:cubicBezTo>
                    <a:pt x="2089" y="3295"/>
                    <a:pt x="2241" y="3994"/>
                    <a:pt x="1512" y="4845"/>
                  </a:cubicBezTo>
                  <a:cubicBezTo>
                    <a:pt x="1117" y="5271"/>
                    <a:pt x="570" y="5545"/>
                    <a:pt x="83" y="5848"/>
                  </a:cubicBezTo>
                  <a:cubicBezTo>
                    <a:pt x="0" y="5904"/>
                    <a:pt x="43" y="6035"/>
                    <a:pt x="120" y="6035"/>
                  </a:cubicBezTo>
                  <a:cubicBezTo>
                    <a:pt x="128" y="6035"/>
                    <a:pt x="136" y="6034"/>
                    <a:pt x="144" y="6031"/>
                  </a:cubicBezTo>
                  <a:cubicBezTo>
                    <a:pt x="995" y="5666"/>
                    <a:pt x="2089" y="4967"/>
                    <a:pt x="2363" y="4025"/>
                  </a:cubicBezTo>
                  <a:cubicBezTo>
                    <a:pt x="2484" y="3508"/>
                    <a:pt x="2332" y="2991"/>
                    <a:pt x="2180" y="2505"/>
                  </a:cubicBezTo>
                  <a:cubicBezTo>
                    <a:pt x="1877" y="1684"/>
                    <a:pt x="1664" y="924"/>
                    <a:pt x="1481" y="43"/>
                  </a:cubicBezTo>
                  <a:cubicBezTo>
                    <a:pt x="1481" y="16"/>
                    <a:pt x="1457" y="1"/>
                    <a:pt x="1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4957800" y="3471850"/>
              <a:ext cx="50950" cy="168550"/>
            </a:xfrm>
            <a:custGeom>
              <a:avLst/>
              <a:gdLst/>
              <a:ahLst/>
              <a:cxnLst/>
              <a:rect l="l" t="t" r="r" b="b"/>
              <a:pathLst>
                <a:path w="2038" h="6742" extrusionOk="0">
                  <a:moveTo>
                    <a:pt x="1001" y="1"/>
                  </a:moveTo>
                  <a:cubicBezTo>
                    <a:pt x="950" y="1"/>
                    <a:pt x="893" y="47"/>
                    <a:pt x="913" y="107"/>
                  </a:cubicBezTo>
                  <a:cubicBezTo>
                    <a:pt x="1612" y="2204"/>
                    <a:pt x="1" y="4970"/>
                    <a:pt x="1733" y="6733"/>
                  </a:cubicBezTo>
                  <a:cubicBezTo>
                    <a:pt x="1739" y="6739"/>
                    <a:pt x="1747" y="6741"/>
                    <a:pt x="1758" y="6741"/>
                  </a:cubicBezTo>
                  <a:cubicBezTo>
                    <a:pt x="1802" y="6741"/>
                    <a:pt x="1874" y="6691"/>
                    <a:pt x="1824" y="6642"/>
                  </a:cubicBezTo>
                  <a:cubicBezTo>
                    <a:pt x="365" y="4636"/>
                    <a:pt x="2037" y="2204"/>
                    <a:pt x="1065" y="46"/>
                  </a:cubicBezTo>
                  <a:cubicBezTo>
                    <a:pt x="1054" y="14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4995800" y="3581025"/>
              <a:ext cx="79825" cy="77400"/>
            </a:xfrm>
            <a:custGeom>
              <a:avLst/>
              <a:gdLst/>
              <a:ahLst/>
              <a:cxnLst/>
              <a:rect l="l" t="t" r="r" b="b"/>
              <a:pathLst>
                <a:path w="3193" h="3096" extrusionOk="0">
                  <a:moveTo>
                    <a:pt x="216" y="1"/>
                  </a:moveTo>
                  <a:cubicBezTo>
                    <a:pt x="174" y="1"/>
                    <a:pt x="135" y="18"/>
                    <a:pt x="122" y="56"/>
                  </a:cubicBezTo>
                  <a:lnTo>
                    <a:pt x="122" y="86"/>
                  </a:lnTo>
                  <a:cubicBezTo>
                    <a:pt x="1" y="1029"/>
                    <a:pt x="244" y="2001"/>
                    <a:pt x="1034" y="2609"/>
                  </a:cubicBezTo>
                  <a:cubicBezTo>
                    <a:pt x="1357" y="2879"/>
                    <a:pt x="1851" y="3095"/>
                    <a:pt x="2313" y="3095"/>
                  </a:cubicBezTo>
                  <a:cubicBezTo>
                    <a:pt x="2633" y="3095"/>
                    <a:pt x="2938" y="2992"/>
                    <a:pt x="3162" y="2731"/>
                  </a:cubicBezTo>
                  <a:cubicBezTo>
                    <a:pt x="3192" y="2700"/>
                    <a:pt x="3162" y="2640"/>
                    <a:pt x="3101" y="2640"/>
                  </a:cubicBezTo>
                  <a:cubicBezTo>
                    <a:pt x="2874" y="2728"/>
                    <a:pt x="2637" y="2772"/>
                    <a:pt x="2401" y="2772"/>
                  </a:cubicBezTo>
                  <a:cubicBezTo>
                    <a:pt x="1913" y="2772"/>
                    <a:pt x="1434" y="2583"/>
                    <a:pt x="1064" y="2214"/>
                  </a:cubicBezTo>
                  <a:cubicBezTo>
                    <a:pt x="517" y="1667"/>
                    <a:pt x="335" y="846"/>
                    <a:pt x="335" y="86"/>
                  </a:cubicBezTo>
                  <a:cubicBezTo>
                    <a:pt x="335" y="33"/>
                    <a:pt x="273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5032500" y="3576150"/>
              <a:ext cx="98225" cy="63625"/>
            </a:xfrm>
            <a:custGeom>
              <a:avLst/>
              <a:gdLst/>
              <a:ahLst/>
              <a:cxnLst/>
              <a:rect l="l" t="t" r="r" b="b"/>
              <a:pathLst>
                <a:path w="3929" h="2545" extrusionOk="0">
                  <a:moveTo>
                    <a:pt x="250" y="0"/>
                  </a:moveTo>
                  <a:cubicBezTo>
                    <a:pt x="212" y="0"/>
                    <a:pt x="174" y="23"/>
                    <a:pt x="174" y="69"/>
                  </a:cubicBezTo>
                  <a:cubicBezTo>
                    <a:pt x="0" y="1391"/>
                    <a:pt x="1312" y="2544"/>
                    <a:pt x="2542" y="2544"/>
                  </a:cubicBezTo>
                  <a:cubicBezTo>
                    <a:pt x="3036" y="2544"/>
                    <a:pt x="3516" y="2358"/>
                    <a:pt x="3882" y="1923"/>
                  </a:cubicBezTo>
                  <a:cubicBezTo>
                    <a:pt x="3929" y="1876"/>
                    <a:pt x="3886" y="1811"/>
                    <a:pt x="3836" y="1811"/>
                  </a:cubicBezTo>
                  <a:cubicBezTo>
                    <a:pt x="3821" y="1811"/>
                    <a:pt x="3805" y="1817"/>
                    <a:pt x="3791" y="1831"/>
                  </a:cubicBezTo>
                  <a:cubicBezTo>
                    <a:pt x="3435" y="2138"/>
                    <a:pt x="3016" y="2273"/>
                    <a:pt x="2595" y="2273"/>
                  </a:cubicBezTo>
                  <a:cubicBezTo>
                    <a:pt x="1469" y="2273"/>
                    <a:pt x="326" y="1307"/>
                    <a:pt x="326" y="69"/>
                  </a:cubicBezTo>
                  <a:cubicBezTo>
                    <a:pt x="326" y="23"/>
                    <a:pt x="288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5090525" y="3578725"/>
              <a:ext cx="86150" cy="38700"/>
            </a:xfrm>
            <a:custGeom>
              <a:avLst/>
              <a:gdLst/>
              <a:ahLst/>
              <a:cxnLst/>
              <a:rect l="l" t="t" r="r" b="b"/>
              <a:pathLst>
                <a:path w="3446" h="1548" extrusionOk="0">
                  <a:moveTo>
                    <a:pt x="162" y="0"/>
                  </a:moveTo>
                  <a:cubicBezTo>
                    <a:pt x="84" y="0"/>
                    <a:pt x="0" y="75"/>
                    <a:pt x="41" y="178"/>
                  </a:cubicBezTo>
                  <a:lnTo>
                    <a:pt x="41" y="148"/>
                  </a:lnTo>
                  <a:cubicBezTo>
                    <a:pt x="285" y="908"/>
                    <a:pt x="953" y="1516"/>
                    <a:pt x="1744" y="1546"/>
                  </a:cubicBezTo>
                  <a:cubicBezTo>
                    <a:pt x="1766" y="1547"/>
                    <a:pt x="1789" y="1547"/>
                    <a:pt x="1812" y="1547"/>
                  </a:cubicBezTo>
                  <a:cubicBezTo>
                    <a:pt x="2605" y="1547"/>
                    <a:pt x="3298" y="1036"/>
                    <a:pt x="3446" y="209"/>
                  </a:cubicBezTo>
                  <a:cubicBezTo>
                    <a:pt x="3446" y="149"/>
                    <a:pt x="3394" y="103"/>
                    <a:pt x="3341" y="103"/>
                  </a:cubicBezTo>
                  <a:cubicBezTo>
                    <a:pt x="3313" y="103"/>
                    <a:pt x="3284" y="116"/>
                    <a:pt x="3263" y="148"/>
                  </a:cubicBezTo>
                  <a:cubicBezTo>
                    <a:pt x="2967" y="740"/>
                    <a:pt x="2575" y="1237"/>
                    <a:pt x="1898" y="1237"/>
                  </a:cubicBezTo>
                  <a:cubicBezTo>
                    <a:pt x="1811" y="1237"/>
                    <a:pt x="1719" y="1229"/>
                    <a:pt x="1622" y="1212"/>
                  </a:cubicBezTo>
                  <a:cubicBezTo>
                    <a:pt x="984" y="1090"/>
                    <a:pt x="558" y="604"/>
                    <a:pt x="254" y="57"/>
                  </a:cubicBezTo>
                  <a:cubicBezTo>
                    <a:pt x="234" y="17"/>
                    <a:pt x="199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5074575" y="3635675"/>
              <a:ext cx="372625" cy="657075"/>
            </a:xfrm>
            <a:custGeom>
              <a:avLst/>
              <a:gdLst/>
              <a:ahLst/>
              <a:cxnLst/>
              <a:rect l="l" t="t" r="r" b="b"/>
              <a:pathLst>
                <a:path w="14905" h="26283" extrusionOk="0">
                  <a:moveTo>
                    <a:pt x="136" y="1"/>
                  </a:moveTo>
                  <a:cubicBezTo>
                    <a:pt x="68" y="1"/>
                    <a:pt x="1" y="68"/>
                    <a:pt x="41" y="150"/>
                  </a:cubicBezTo>
                  <a:lnTo>
                    <a:pt x="41" y="180"/>
                  </a:lnTo>
                  <a:cubicBezTo>
                    <a:pt x="740" y="1609"/>
                    <a:pt x="2594" y="2064"/>
                    <a:pt x="3962" y="2612"/>
                  </a:cubicBezTo>
                  <a:cubicBezTo>
                    <a:pt x="6394" y="3523"/>
                    <a:pt x="9190" y="4952"/>
                    <a:pt x="11135" y="6685"/>
                  </a:cubicBezTo>
                  <a:cubicBezTo>
                    <a:pt x="13446" y="8721"/>
                    <a:pt x="13932" y="12976"/>
                    <a:pt x="14175" y="15925"/>
                  </a:cubicBezTo>
                  <a:cubicBezTo>
                    <a:pt x="14479" y="19329"/>
                    <a:pt x="13962" y="22764"/>
                    <a:pt x="14236" y="26168"/>
                  </a:cubicBezTo>
                  <a:cubicBezTo>
                    <a:pt x="14236" y="26244"/>
                    <a:pt x="14297" y="26282"/>
                    <a:pt x="14357" y="26282"/>
                  </a:cubicBezTo>
                  <a:cubicBezTo>
                    <a:pt x="14418" y="26282"/>
                    <a:pt x="14479" y="26244"/>
                    <a:pt x="14479" y="26168"/>
                  </a:cubicBezTo>
                  <a:cubicBezTo>
                    <a:pt x="14357" y="22521"/>
                    <a:pt x="14905" y="18843"/>
                    <a:pt x="14509" y="15195"/>
                  </a:cubicBezTo>
                  <a:cubicBezTo>
                    <a:pt x="14236" y="12825"/>
                    <a:pt x="13841" y="9694"/>
                    <a:pt x="12503" y="7657"/>
                  </a:cubicBezTo>
                  <a:cubicBezTo>
                    <a:pt x="11135" y="5651"/>
                    <a:pt x="8552" y="4587"/>
                    <a:pt x="6546" y="3432"/>
                  </a:cubicBezTo>
                  <a:cubicBezTo>
                    <a:pt x="4692" y="2399"/>
                    <a:pt x="1257" y="2004"/>
                    <a:pt x="223" y="58"/>
                  </a:cubicBezTo>
                  <a:cubicBezTo>
                    <a:pt x="203" y="18"/>
                    <a:pt x="169" y="1"/>
                    <a:pt x="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5143975" y="3798625"/>
              <a:ext cx="218500" cy="340500"/>
            </a:xfrm>
            <a:custGeom>
              <a:avLst/>
              <a:gdLst/>
              <a:ahLst/>
              <a:cxnLst/>
              <a:rect l="l" t="t" r="r" b="b"/>
              <a:pathLst>
                <a:path w="8740" h="13620" extrusionOk="0">
                  <a:moveTo>
                    <a:pt x="8616" y="1"/>
                  </a:moveTo>
                  <a:cubicBezTo>
                    <a:pt x="8602" y="1"/>
                    <a:pt x="8587" y="5"/>
                    <a:pt x="8572" y="15"/>
                  </a:cubicBezTo>
                  <a:cubicBezTo>
                    <a:pt x="5806" y="1534"/>
                    <a:pt x="3344" y="4118"/>
                    <a:pt x="2007" y="6975"/>
                  </a:cubicBezTo>
                  <a:cubicBezTo>
                    <a:pt x="973" y="9103"/>
                    <a:pt x="609" y="12142"/>
                    <a:pt x="2858" y="13601"/>
                  </a:cubicBezTo>
                  <a:cubicBezTo>
                    <a:pt x="2883" y="13614"/>
                    <a:pt x="2908" y="13620"/>
                    <a:pt x="2932" y="13620"/>
                  </a:cubicBezTo>
                  <a:cubicBezTo>
                    <a:pt x="3076" y="13620"/>
                    <a:pt x="3167" y="13406"/>
                    <a:pt x="3010" y="13328"/>
                  </a:cubicBezTo>
                  <a:cubicBezTo>
                    <a:pt x="1" y="11383"/>
                    <a:pt x="2007" y="7127"/>
                    <a:pt x="3587" y="4969"/>
                  </a:cubicBezTo>
                  <a:cubicBezTo>
                    <a:pt x="4986" y="3054"/>
                    <a:pt x="6688" y="1504"/>
                    <a:pt x="8663" y="167"/>
                  </a:cubicBezTo>
                  <a:cubicBezTo>
                    <a:pt x="8740" y="116"/>
                    <a:pt x="8688" y="1"/>
                    <a:pt x="86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4757950" y="3569500"/>
              <a:ext cx="230050" cy="17700"/>
            </a:xfrm>
            <a:custGeom>
              <a:avLst/>
              <a:gdLst/>
              <a:ahLst/>
              <a:cxnLst/>
              <a:rect l="l" t="t" r="r" b="b"/>
              <a:pathLst>
                <a:path w="9202" h="708" extrusionOk="0">
                  <a:moveTo>
                    <a:pt x="92" y="0"/>
                  </a:moveTo>
                  <a:cubicBezTo>
                    <a:pt x="1" y="0"/>
                    <a:pt x="1" y="152"/>
                    <a:pt x="92" y="183"/>
                  </a:cubicBezTo>
                  <a:cubicBezTo>
                    <a:pt x="1574" y="557"/>
                    <a:pt x="3112" y="707"/>
                    <a:pt x="4657" y="707"/>
                  </a:cubicBezTo>
                  <a:cubicBezTo>
                    <a:pt x="6122" y="707"/>
                    <a:pt x="7593" y="572"/>
                    <a:pt x="9028" y="365"/>
                  </a:cubicBezTo>
                  <a:cubicBezTo>
                    <a:pt x="9202" y="336"/>
                    <a:pt x="9155" y="59"/>
                    <a:pt x="8966" y="59"/>
                  </a:cubicBezTo>
                  <a:cubicBezTo>
                    <a:pt x="8957" y="59"/>
                    <a:pt x="8947" y="60"/>
                    <a:pt x="8937" y="61"/>
                  </a:cubicBezTo>
                  <a:cubicBezTo>
                    <a:pt x="7636" y="245"/>
                    <a:pt x="6369" y="321"/>
                    <a:pt x="5106" y="321"/>
                  </a:cubicBezTo>
                  <a:cubicBezTo>
                    <a:pt x="3449" y="321"/>
                    <a:pt x="1800" y="19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4533400" y="3679625"/>
              <a:ext cx="84000" cy="218350"/>
            </a:xfrm>
            <a:custGeom>
              <a:avLst/>
              <a:gdLst/>
              <a:ahLst/>
              <a:cxnLst/>
              <a:rect l="l" t="t" r="r" b="b"/>
              <a:pathLst>
                <a:path w="3360" h="8734" extrusionOk="0">
                  <a:moveTo>
                    <a:pt x="115" y="1"/>
                  </a:moveTo>
                  <a:cubicBezTo>
                    <a:pt x="58" y="1"/>
                    <a:pt x="1" y="86"/>
                    <a:pt x="46" y="154"/>
                  </a:cubicBezTo>
                  <a:cubicBezTo>
                    <a:pt x="837" y="1553"/>
                    <a:pt x="1627" y="2951"/>
                    <a:pt x="2144" y="4501"/>
                  </a:cubicBezTo>
                  <a:cubicBezTo>
                    <a:pt x="2630" y="5869"/>
                    <a:pt x="2782" y="7267"/>
                    <a:pt x="3116" y="8665"/>
                  </a:cubicBezTo>
                  <a:cubicBezTo>
                    <a:pt x="3131" y="8711"/>
                    <a:pt x="3169" y="8734"/>
                    <a:pt x="3204" y="8734"/>
                  </a:cubicBezTo>
                  <a:cubicBezTo>
                    <a:pt x="3238" y="8734"/>
                    <a:pt x="3268" y="8711"/>
                    <a:pt x="3268" y="8665"/>
                  </a:cubicBezTo>
                  <a:cubicBezTo>
                    <a:pt x="3359" y="5717"/>
                    <a:pt x="1961" y="2313"/>
                    <a:pt x="168" y="33"/>
                  </a:cubicBezTo>
                  <a:cubicBezTo>
                    <a:pt x="153" y="10"/>
                    <a:pt x="134" y="1"/>
                    <a:pt x="1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4762725" y="3350900"/>
              <a:ext cx="155000" cy="37075"/>
            </a:xfrm>
            <a:custGeom>
              <a:avLst/>
              <a:gdLst/>
              <a:ahLst/>
              <a:cxnLst/>
              <a:rect l="l" t="t" r="r" b="b"/>
              <a:pathLst>
                <a:path w="6200" h="1483" extrusionOk="0">
                  <a:moveTo>
                    <a:pt x="6017" y="1"/>
                  </a:moveTo>
                  <a:cubicBezTo>
                    <a:pt x="5996" y="1"/>
                    <a:pt x="5973" y="7"/>
                    <a:pt x="5950" y="21"/>
                  </a:cubicBezTo>
                  <a:cubicBezTo>
                    <a:pt x="4601" y="684"/>
                    <a:pt x="3115" y="1209"/>
                    <a:pt x="1607" y="1209"/>
                  </a:cubicBezTo>
                  <a:cubicBezTo>
                    <a:pt x="1110" y="1209"/>
                    <a:pt x="611" y="1152"/>
                    <a:pt x="114" y="1024"/>
                  </a:cubicBezTo>
                  <a:cubicBezTo>
                    <a:pt x="105" y="1019"/>
                    <a:pt x="97" y="1018"/>
                    <a:pt x="88" y="1018"/>
                  </a:cubicBezTo>
                  <a:cubicBezTo>
                    <a:pt x="38" y="1018"/>
                    <a:pt x="1" y="1089"/>
                    <a:pt x="53" y="1115"/>
                  </a:cubicBezTo>
                  <a:cubicBezTo>
                    <a:pt x="660" y="1370"/>
                    <a:pt x="1331" y="1482"/>
                    <a:pt x="2016" y="1482"/>
                  </a:cubicBezTo>
                  <a:cubicBezTo>
                    <a:pt x="3456" y="1482"/>
                    <a:pt x="4959" y="985"/>
                    <a:pt x="6071" y="264"/>
                  </a:cubicBezTo>
                  <a:cubicBezTo>
                    <a:pt x="6200" y="187"/>
                    <a:pt x="6132" y="1"/>
                    <a:pt x="6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4795950" y="3364450"/>
              <a:ext cx="108475" cy="75125"/>
            </a:xfrm>
            <a:custGeom>
              <a:avLst/>
              <a:gdLst/>
              <a:ahLst/>
              <a:cxnLst/>
              <a:rect l="l" t="t" r="r" b="b"/>
              <a:pathLst>
                <a:path w="4339" h="3005" extrusionOk="0">
                  <a:moveTo>
                    <a:pt x="4263" y="1"/>
                  </a:moveTo>
                  <a:cubicBezTo>
                    <a:pt x="4248" y="1"/>
                    <a:pt x="4234" y="8"/>
                    <a:pt x="4225" y="26"/>
                  </a:cubicBezTo>
                  <a:lnTo>
                    <a:pt x="4195" y="26"/>
                  </a:lnTo>
                  <a:cubicBezTo>
                    <a:pt x="3344" y="1728"/>
                    <a:pt x="2037" y="2670"/>
                    <a:pt x="152" y="2731"/>
                  </a:cubicBezTo>
                  <a:cubicBezTo>
                    <a:pt x="31" y="2731"/>
                    <a:pt x="0" y="2913"/>
                    <a:pt x="122" y="2944"/>
                  </a:cubicBezTo>
                  <a:cubicBezTo>
                    <a:pt x="321" y="2985"/>
                    <a:pt x="517" y="3004"/>
                    <a:pt x="709" y="3004"/>
                  </a:cubicBezTo>
                  <a:cubicBezTo>
                    <a:pt x="2367" y="3004"/>
                    <a:pt x="3745" y="1558"/>
                    <a:pt x="4317" y="87"/>
                  </a:cubicBezTo>
                  <a:cubicBezTo>
                    <a:pt x="4338" y="44"/>
                    <a:pt x="4299" y="1"/>
                    <a:pt x="4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4870425" y="3310375"/>
              <a:ext cx="12925" cy="12175"/>
            </a:xfrm>
            <a:custGeom>
              <a:avLst/>
              <a:gdLst/>
              <a:ahLst/>
              <a:cxnLst/>
              <a:rect l="l" t="t" r="r" b="b"/>
              <a:pathLst>
                <a:path w="517" h="487" extrusionOk="0">
                  <a:moveTo>
                    <a:pt x="335" y="335"/>
                  </a:moveTo>
                  <a:lnTo>
                    <a:pt x="335" y="365"/>
                  </a:lnTo>
                  <a:lnTo>
                    <a:pt x="323" y="376"/>
                  </a:lnTo>
                  <a:lnTo>
                    <a:pt x="323" y="376"/>
                  </a:lnTo>
                  <a:cubicBezTo>
                    <a:pt x="331" y="364"/>
                    <a:pt x="335" y="350"/>
                    <a:pt x="335" y="335"/>
                  </a:cubicBezTo>
                  <a:close/>
                  <a:moveTo>
                    <a:pt x="213" y="0"/>
                  </a:moveTo>
                  <a:cubicBezTo>
                    <a:pt x="202" y="0"/>
                    <a:pt x="191" y="4"/>
                    <a:pt x="180" y="11"/>
                  </a:cubicBezTo>
                  <a:lnTo>
                    <a:pt x="180" y="11"/>
                  </a:lnTo>
                  <a:cubicBezTo>
                    <a:pt x="122" y="31"/>
                    <a:pt x="76" y="76"/>
                    <a:pt x="31" y="122"/>
                  </a:cubicBezTo>
                  <a:cubicBezTo>
                    <a:pt x="0" y="183"/>
                    <a:pt x="0" y="274"/>
                    <a:pt x="0" y="335"/>
                  </a:cubicBezTo>
                  <a:cubicBezTo>
                    <a:pt x="31" y="365"/>
                    <a:pt x="61" y="395"/>
                    <a:pt x="91" y="426"/>
                  </a:cubicBezTo>
                  <a:cubicBezTo>
                    <a:pt x="91" y="456"/>
                    <a:pt x="122" y="456"/>
                    <a:pt x="122" y="456"/>
                  </a:cubicBezTo>
                  <a:cubicBezTo>
                    <a:pt x="152" y="456"/>
                    <a:pt x="183" y="487"/>
                    <a:pt x="183" y="487"/>
                  </a:cubicBezTo>
                  <a:lnTo>
                    <a:pt x="243" y="487"/>
                  </a:lnTo>
                  <a:cubicBezTo>
                    <a:pt x="246" y="484"/>
                    <a:pt x="248" y="482"/>
                    <a:pt x="251" y="480"/>
                  </a:cubicBezTo>
                  <a:lnTo>
                    <a:pt x="251" y="480"/>
                  </a:lnTo>
                  <a:cubicBezTo>
                    <a:pt x="269" y="484"/>
                    <a:pt x="286" y="487"/>
                    <a:pt x="304" y="487"/>
                  </a:cubicBezTo>
                  <a:cubicBezTo>
                    <a:pt x="395" y="487"/>
                    <a:pt x="426" y="426"/>
                    <a:pt x="487" y="365"/>
                  </a:cubicBezTo>
                  <a:cubicBezTo>
                    <a:pt x="487" y="335"/>
                    <a:pt x="517" y="304"/>
                    <a:pt x="517" y="243"/>
                  </a:cubicBezTo>
                  <a:cubicBezTo>
                    <a:pt x="517" y="207"/>
                    <a:pt x="506" y="170"/>
                    <a:pt x="483" y="140"/>
                  </a:cubicBezTo>
                  <a:lnTo>
                    <a:pt x="483" y="140"/>
                  </a:lnTo>
                  <a:cubicBezTo>
                    <a:pt x="480" y="123"/>
                    <a:pt x="472" y="107"/>
                    <a:pt x="456" y="91"/>
                  </a:cubicBezTo>
                  <a:cubicBezTo>
                    <a:pt x="426" y="31"/>
                    <a:pt x="365" y="0"/>
                    <a:pt x="3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4876500" y="3146175"/>
              <a:ext cx="129200" cy="35825"/>
            </a:xfrm>
            <a:custGeom>
              <a:avLst/>
              <a:gdLst/>
              <a:ahLst/>
              <a:cxnLst/>
              <a:rect l="l" t="t" r="r" b="b"/>
              <a:pathLst>
                <a:path w="5168" h="1433" extrusionOk="0">
                  <a:moveTo>
                    <a:pt x="1972" y="1"/>
                  </a:moveTo>
                  <a:cubicBezTo>
                    <a:pt x="1331" y="1"/>
                    <a:pt x="723" y="112"/>
                    <a:pt x="274" y="337"/>
                  </a:cubicBezTo>
                  <a:cubicBezTo>
                    <a:pt x="0" y="459"/>
                    <a:pt x="122" y="884"/>
                    <a:pt x="396" y="884"/>
                  </a:cubicBezTo>
                  <a:cubicBezTo>
                    <a:pt x="952" y="884"/>
                    <a:pt x="1473" y="812"/>
                    <a:pt x="1995" y="812"/>
                  </a:cubicBezTo>
                  <a:cubicBezTo>
                    <a:pt x="2300" y="812"/>
                    <a:pt x="2605" y="836"/>
                    <a:pt x="2918" y="915"/>
                  </a:cubicBezTo>
                  <a:cubicBezTo>
                    <a:pt x="3564" y="1032"/>
                    <a:pt x="4210" y="1433"/>
                    <a:pt x="4883" y="1433"/>
                  </a:cubicBezTo>
                  <a:cubicBezTo>
                    <a:pt x="4907" y="1433"/>
                    <a:pt x="4931" y="1432"/>
                    <a:pt x="4955" y="1431"/>
                  </a:cubicBezTo>
                  <a:cubicBezTo>
                    <a:pt x="5107" y="1401"/>
                    <a:pt x="5168" y="1249"/>
                    <a:pt x="5076" y="1127"/>
                  </a:cubicBezTo>
                  <a:cubicBezTo>
                    <a:pt x="4446" y="379"/>
                    <a:pt x="3152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4666000" y="3148925"/>
              <a:ext cx="102625" cy="33800"/>
            </a:xfrm>
            <a:custGeom>
              <a:avLst/>
              <a:gdLst/>
              <a:ahLst/>
              <a:cxnLst/>
              <a:rect l="l" t="t" r="r" b="b"/>
              <a:pathLst>
                <a:path w="4105" h="1352" extrusionOk="0">
                  <a:moveTo>
                    <a:pt x="2745" y="0"/>
                  </a:moveTo>
                  <a:cubicBezTo>
                    <a:pt x="1708" y="0"/>
                    <a:pt x="522" y="372"/>
                    <a:pt x="62" y="1139"/>
                  </a:cubicBezTo>
                  <a:cubicBezTo>
                    <a:pt x="1" y="1261"/>
                    <a:pt x="122" y="1352"/>
                    <a:pt x="214" y="1352"/>
                  </a:cubicBezTo>
                  <a:cubicBezTo>
                    <a:pt x="791" y="1230"/>
                    <a:pt x="1308" y="987"/>
                    <a:pt x="1885" y="896"/>
                  </a:cubicBezTo>
                  <a:cubicBezTo>
                    <a:pt x="2524" y="774"/>
                    <a:pt x="3192" y="865"/>
                    <a:pt x="3800" y="714"/>
                  </a:cubicBezTo>
                  <a:cubicBezTo>
                    <a:pt x="4104" y="622"/>
                    <a:pt x="4043" y="258"/>
                    <a:pt x="3800" y="166"/>
                  </a:cubicBezTo>
                  <a:lnTo>
                    <a:pt x="3831" y="166"/>
                  </a:lnTo>
                  <a:cubicBezTo>
                    <a:pt x="3525" y="56"/>
                    <a:pt x="3146" y="0"/>
                    <a:pt x="27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4899300" y="3211100"/>
              <a:ext cx="76775" cy="9625"/>
            </a:xfrm>
            <a:custGeom>
              <a:avLst/>
              <a:gdLst/>
              <a:ahLst/>
              <a:cxnLst/>
              <a:rect l="l" t="t" r="r" b="b"/>
              <a:pathLst>
                <a:path w="3071" h="385" extrusionOk="0">
                  <a:moveTo>
                    <a:pt x="1584" y="1"/>
                  </a:moveTo>
                  <a:cubicBezTo>
                    <a:pt x="1074" y="1"/>
                    <a:pt x="562" y="63"/>
                    <a:pt x="91" y="141"/>
                  </a:cubicBezTo>
                  <a:cubicBezTo>
                    <a:pt x="0" y="172"/>
                    <a:pt x="31" y="293"/>
                    <a:pt x="91" y="293"/>
                  </a:cubicBezTo>
                  <a:lnTo>
                    <a:pt x="122" y="293"/>
                  </a:lnTo>
                  <a:cubicBezTo>
                    <a:pt x="279" y="283"/>
                    <a:pt x="435" y="279"/>
                    <a:pt x="591" y="279"/>
                  </a:cubicBezTo>
                  <a:cubicBezTo>
                    <a:pt x="1370" y="279"/>
                    <a:pt x="2138" y="385"/>
                    <a:pt x="2949" y="385"/>
                  </a:cubicBezTo>
                  <a:cubicBezTo>
                    <a:pt x="3070" y="385"/>
                    <a:pt x="3070" y="233"/>
                    <a:pt x="2979" y="202"/>
                  </a:cubicBezTo>
                  <a:cubicBezTo>
                    <a:pt x="2538" y="55"/>
                    <a:pt x="2062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4909925" y="3212800"/>
              <a:ext cx="53225" cy="45150"/>
            </a:xfrm>
            <a:custGeom>
              <a:avLst/>
              <a:gdLst/>
              <a:ahLst/>
              <a:cxnLst/>
              <a:rect l="l" t="t" r="r" b="b"/>
              <a:pathLst>
                <a:path w="2129" h="1806" extrusionOk="0">
                  <a:moveTo>
                    <a:pt x="1054" y="0"/>
                  </a:moveTo>
                  <a:cubicBezTo>
                    <a:pt x="994" y="0"/>
                    <a:pt x="931" y="25"/>
                    <a:pt x="882" y="73"/>
                  </a:cubicBezTo>
                  <a:cubicBezTo>
                    <a:pt x="872" y="81"/>
                    <a:pt x="863" y="89"/>
                    <a:pt x="853" y="97"/>
                  </a:cubicBezTo>
                  <a:lnTo>
                    <a:pt x="853" y="97"/>
                  </a:lnTo>
                  <a:cubicBezTo>
                    <a:pt x="827" y="89"/>
                    <a:pt x="799" y="84"/>
                    <a:pt x="772" y="84"/>
                  </a:cubicBezTo>
                  <a:cubicBezTo>
                    <a:pt x="731" y="84"/>
                    <a:pt x="690" y="94"/>
                    <a:pt x="657" y="115"/>
                  </a:cubicBezTo>
                  <a:lnTo>
                    <a:pt x="657" y="115"/>
                  </a:lnTo>
                  <a:cubicBezTo>
                    <a:pt x="624" y="98"/>
                    <a:pt x="588" y="88"/>
                    <a:pt x="549" y="88"/>
                  </a:cubicBezTo>
                  <a:cubicBezTo>
                    <a:pt x="514" y="88"/>
                    <a:pt x="476" y="96"/>
                    <a:pt x="436" y="114"/>
                  </a:cubicBezTo>
                  <a:lnTo>
                    <a:pt x="436" y="114"/>
                  </a:lnTo>
                  <a:cubicBezTo>
                    <a:pt x="391" y="70"/>
                    <a:pt x="328" y="47"/>
                    <a:pt x="268" y="47"/>
                  </a:cubicBezTo>
                  <a:cubicBezTo>
                    <a:pt x="201" y="47"/>
                    <a:pt x="138" y="76"/>
                    <a:pt x="108" y="141"/>
                  </a:cubicBezTo>
                  <a:lnTo>
                    <a:pt x="108" y="141"/>
                  </a:lnTo>
                  <a:cubicBezTo>
                    <a:pt x="104" y="140"/>
                    <a:pt x="99" y="140"/>
                    <a:pt x="95" y="140"/>
                  </a:cubicBezTo>
                  <a:cubicBezTo>
                    <a:pt x="52" y="140"/>
                    <a:pt x="1" y="172"/>
                    <a:pt x="1" y="225"/>
                  </a:cubicBezTo>
                  <a:cubicBezTo>
                    <a:pt x="31" y="894"/>
                    <a:pt x="214" y="1806"/>
                    <a:pt x="1065" y="1806"/>
                  </a:cubicBezTo>
                  <a:cubicBezTo>
                    <a:pt x="1794" y="1776"/>
                    <a:pt x="2128" y="864"/>
                    <a:pt x="2098" y="256"/>
                  </a:cubicBezTo>
                  <a:cubicBezTo>
                    <a:pt x="2098" y="170"/>
                    <a:pt x="2001" y="113"/>
                    <a:pt x="1916" y="113"/>
                  </a:cubicBezTo>
                  <a:cubicBezTo>
                    <a:pt x="1870" y="113"/>
                    <a:pt x="1829" y="130"/>
                    <a:pt x="1808" y="167"/>
                  </a:cubicBezTo>
                  <a:lnTo>
                    <a:pt x="1808" y="167"/>
                  </a:lnTo>
                  <a:cubicBezTo>
                    <a:pt x="1776" y="149"/>
                    <a:pt x="1739" y="139"/>
                    <a:pt x="1703" y="139"/>
                  </a:cubicBezTo>
                  <a:cubicBezTo>
                    <a:pt x="1673" y="139"/>
                    <a:pt x="1645" y="145"/>
                    <a:pt x="1620" y="160"/>
                  </a:cubicBezTo>
                  <a:lnTo>
                    <a:pt x="1620" y="160"/>
                  </a:lnTo>
                  <a:cubicBezTo>
                    <a:pt x="1603" y="158"/>
                    <a:pt x="1587" y="156"/>
                    <a:pt x="1571" y="156"/>
                  </a:cubicBezTo>
                  <a:cubicBezTo>
                    <a:pt x="1545" y="156"/>
                    <a:pt x="1519" y="160"/>
                    <a:pt x="1493" y="166"/>
                  </a:cubicBezTo>
                  <a:lnTo>
                    <a:pt x="1493" y="166"/>
                  </a:lnTo>
                  <a:cubicBezTo>
                    <a:pt x="1492" y="165"/>
                    <a:pt x="1491" y="165"/>
                    <a:pt x="1490" y="165"/>
                  </a:cubicBezTo>
                  <a:cubicBezTo>
                    <a:pt x="1452" y="150"/>
                    <a:pt x="1413" y="144"/>
                    <a:pt x="1374" y="144"/>
                  </a:cubicBezTo>
                  <a:cubicBezTo>
                    <a:pt x="1332" y="144"/>
                    <a:pt x="1290" y="151"/>
                    <a:pt x="1247" y="166"/>
                  </a:cubicBezTo>
                  <a:lnTo>
                    <a:pt x="1247" y="166"/>
                  </a:lnTo>
                  <a:cubicBezTo>
                    <a:pt x="1247" y="165"/>
                    <a:pt x="1247" y="165"/>
                    <a:pt x="1247" y="165"/>
                  </a:cubicBezTo>
                  <a:cubicBezTo>
                    <a:pt x="1229" y="55"/>
                    <a:pt x="1145" y="0"/>
                    <a:pt x="10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4918300" y="3256525"/>
              <a:ext cx="34975" cy="7600"/>
            </a:xfrm>
            <a:custGeom>
              <a:avLst/>
              <a:gdLst/>
              <a:ahLst/>
              <a:cxnLst/>
              <a:rect l="l" t="t" r="r" b="b"/>
              <a:pathLst>
                <a:path w="1399" h="304" extrusionOk="0">
                  <a:moveTo>
                    <a:pt x="1131" y="1"/>
                  </a:moveTo>
                  <a:cubicBezTo>
                    <a:pt x="996" y="1"/>
                    <a:pt x="855" y="36"/>
                    <a:pt x="730" y="57"/>
                  </a:cubicBezTo>
                  <a:lnTo>
                    <a:pt x="91" y="57"/>
                  </a:lnTo>
                  <a:cubicBezTo>
                    <a:pt x="31" y="57"/>
                    <a:pt x="0" y="179"/>
                    <a:pt x="91" y="209"/>
                  </a:cubicBezTo>
                  <a:cubicBezTo>
                    <a:pt x="304" y="270"/>
                    <a:pt x="517" y="300"/>
                    <a:pt x="730" y="300"/>
                  </a:cubicBezTo>
                  <a:cubicBezTo>
                    <a:pt x="801" y="300"/>
                    <a:pt x="875" y="304"/>
                    <a:pt x="948" y="304"/>
                  </a:cubicBezTo>
                  <a:cubicBezTo>
                    <a:pt x="1094" y="304"/>
                    <a:pt x="1236" y="290"/>
                    <a:pt x="1338" y="209"/>
                  </a:cubicBezTo>
                  <a:cubicBezTo>
                    <a:pt x="1398" y="148"/>
                    <a:pt x="1398" y="57"/>
                    <a:pt x="1307" y="27"/>
                  </a:cubicBezTo>
                  <a:cubicBezTo>
                    <a:pt x="1251" y="8"/>
                    <a:pt x="1191" y="1"/>
                    <a:pt x="1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4678925" y="3209575"/>
              <a:ext cx="76775" cy="9625"/>
            </a:xfrm>
            <a:custGeom>
              <a:avLst/>
              <a:gdLst/>
              <a:ahLst/>
              <a:cxnLst/>
              <a:rect l="l" t="t" r="r" b="b"/>
              <a:pathLst>
                <a:path w="3071" h="385" extrusionOk="0">
                  <a:moveTo>
                    <a:pt x="1491" y="1"/>
                  </a:moveTo>
                  <a:cubicBezTo>
                    <a:pt x="1017" y="1"/>
                    <a:pt x="548" y="55"/>
                    <a:pt x="122" y="202"/>
                  </a:cubicBezTo>
                  <a:cubicBezTo>
                    <a:pt x="0" y="233"/>
                    <a:pt x="31" y="385"/>
                    <a:pt x="122" y="385"/>
                  </a:cubicBezTo>
                  <a:cubicBezTo>
                    <a:pt x="900" y="385"/>
                    <a:pt x="1639" y="268"/>
                    <a:pt x="2402" y="268"/>
                  </a:cubicBezTo>
                  <a:cubicBezTo>
                    <a:pt x="2593" y="268"/>
                    <a:pt x="2785" y="275"/>
                    <a:pt x="2979" y="294"/>
                  </a:cubicBezTo>
                  <a:cubicBezTo>
                    <a:pt x="3070" y="294"/>
                    <a:pt x="3070" y="142"/>
                    <a:pt x="2979" y="142"/>
                  </a:cubicBezTo>
                  <a:cubicBezTo>
                    <a:pt x="2508" y="63"/>
                    <a:pt x="1997" y="1"/>
                    <a:pt x="1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0"/>
            <p:cNvSpPr/>
            <p:nvPr/>
          </p:nvSpPr>
          <p:spPr>
            <a:xfrm>
              <a:off x="4692600" y="3211825"/>
              <a:ext cx="52450" cy="44625"/>
            </a:xfrm>
            <a:custGeom>
              <a:avLst/>
              <a:gdLst/>
              <a:ahLst/>
              <a:cxnLst/>
              <a:rect l="l" t="t" r="r" b="b"/>
              <a:pathLst>
                <a:path w="2098" h="1785" extrusionOk="0">
                  <a:moveTo>
                    <a:pt x="1069" y="0"/>
                  </a:moveTo>
                  <a:cubicBezTo>
                    <a:pt x="973" y="0"/>
                    <a:pt x="871" y="48"/>
                    <a:pt x="852" y="143"/>
                  </a:cubicBezTo>
                  <a:cubicBezTo>
                    <a:pt x="850" y="151"/>
                    <a:pt x="849" y="159"/>
                    <a:pt x="848" y="168"/>
                  </a:cubicBezTo>
                  <a:lnTo>
                    <a:pt x="848" y="168"/>
                  </a:lnTo>
                  <a:cubicBezTo>
                    <a:pt x="814" y="158"/>
                    <a:pt x="780" y="153"/>
                    <a:pt x="747" y="153"/>
                  </a:cubicBezTo>
                  <a:cubicBezTo>
                    <a:pt x="710" y="153"/>
                    <a:pt x="674" y="159"/>
                    <a:pt x="639" y="173"/>
                  </a:cubicBezTo>
                  <a:cubicBezTo>
                    <a:pt x="635" y="175"/>
                    <a:pt x="631" y="176"/>
                    <a:pt x="627" y="178"/>
                  </a:cubicBezTo>
                  <a:lnTo>
                    <a:pt x="627" y="178"/>
                  </a:lnTo>
                  <a:cubicBezTo>
                    <a:pt x="596" y="169"/>
                    <a:pt x="564" y="165"/>
                    <a:pt x="532" y="165"/>
                  </a:cubicBezTo>
                  <a:cubicBezTo>
                    <a:pt x="520" y="165"/>
                    <a:pt x="508" y="165"/>
                    <a:pt x="497" y="167"/>
                  </a:cubicBezTo>
                  <a:lnTo>
                    <a:pt x="497" y="167"/>
                  </a:lnTo>
                  <a:cubicBezTo>
                    <a:pt x="469" y="153"/>
                    <a:pt x="440" y="147"/>
                    <a:pt x="412" y="147"/>
                  </a:cubicBezTo>
                  <a:cubicBezTo>
                    <a:pt x="381" y="147"/>
                    <a:pt x="351" y="154"/>
                    <a:pt x="324" y="166"/>
                  </a:cubicBezTo>
                  <a:lnTo>
                    <a:pt x="324" y="166"/>
                  </a:lnTo>
                  <a:cubicBezTo>
                    <a:pt x="302" y="116"/>
                    <a:pt x="256" y="93"/>
                    <a:pt x="207" y="93"/>
                  </a:cubicBezTo>
                  <a:cubicBezTo>
                    <a:pt x="123" y="93"/>
                    <a:pt x="31" y="158"/>
                    <a:pt x="31" y="264"/>
                  </a:cubicBezTo>
                  <a:lnTo>
                    <a:pt x="1" y="264"/>
                  </a:lnTo>
                  <a:cubicBezTo>
                    <a:pt x="10" y="317"/>
                    <a:pt x="20" y="370"/>
                    <a:pt x="31" y="425"/>
                  </a:cubicBezTo>
                  <a:lnTo>
                    <a:pt x="31" y="425"/>
                  </a:lnTo>
                  <a:cubicBezTo>
                    <a:pt x="55" y="1020"/>
                    <a:pt x="366" y="1784"/>
                    <a:pt x="1034" y="1784"/>
                  </a:cubicBezTo>
                  <a:cubicBezTo>
                    <a:pt x="1048" y="1785"/>
                    <a:pt x="1061" y="1785"/>
                    <a:pt x="1074" y="1785"/>
                  </a:cubicBezTo>
                  <a:cubicBezTo>
                    <a:pt x="1892" y="1785"/>
                    <a:pt x="2098" y="862"/>
                    <a:pt x="2098" y="234"/>
                  </a:cubicBezTo>
                  <a:cubicBezTo>
                    <a:pt x="2098" y="181"/>
                    <a:pt x="2057" y="149"/>
                    <a:pt x="2016" y="149"/>
                  </a:cubicBezTo>
                  <a:cubicBezTo>
                    <a:pt x="2015" y="149"/>
                    <a:pt x="2014" y="149"/>
                    <a:pt x="2013" y="149"/>
                  </a:cubicBezTo>
                  <a:lnTo>
                    <a:pt x="2013" y="149"/>
                  </a:lnTo>
                  <a:cubicBezTo>
                    <a:pt x="1973" y="85"/>
                    <a:pt x="1905" y="55"/>
                    <a:pt x="1835" y="55"/>
                  </a:cubicBezTo>
                  <a:cubicBezTo>
                    <a:pt x="1776" y="55"/>
                    <a:pt x="1716" y="76"/>
                    <a:pt x="1671" y="115"/>
                  </a:cubicBezTo>
                  <a:lnTo>
                    <a:pt x="1671" y="115"/>
                  </a:lnTo>
                  <a:cubicBezTo>
                    <a:pt x="1635" y="103"/>
                    <a:pt x="1602" y="97"/>
                    <a:pt x="1570" y="97"/>
                  </a:cubicBezTo>
                  <a:cubicBezTo>
                    <a:pt x="1530" y="97"/>
                    <a:pt x="1493" y="106"/>
                    <a:pt x="1459" y="123"/>
                  </a:cubicBezTo>
                  <a:lnTo>
                    <a:pt x="1459" y="123"/>
                  </a:lnTo>
                  <a:cubicBezTo>
                    <a:pt x="1426" y="93"/>
                    <a:pt x="1384" y="80"/>
                    <a:pt x="1341" y="80"/>
                  </a:cubicBezTo>
                  <a:cubicBezTo>
                    <a:pt x="1316" y="80"/>
                    <a:pt x="1291" y="84"/>
                    <a:pt x="1267" y="93"/>
                  </a:cubicBezTo>
                  <a:lnTo>
                    <a:pt x="1267" y="93"/>
                  </a:lnTo>
                  <a:cubicBezTo>
                    <a:pt x="1250" y="79"/>
                    <a:pt x="1233" y="65"/>
                    <a:pt x="1216" y="52"/>
                  </a:cubicBezTo>
                  <a:cubicBezTo>
                    <a:pt x="1182" y="17"/>
                    <a:pt x="1127" y="0"/>
                    <a:pt x="10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0"/>
            <p:cNvSpPr/>
            <p:nvPr/>
          </p:nvSpPr>
          <p:spPr>
            <a:xfrm>
              <a:off x="4701725" y="3255000"/>
              <a:ext cx="34975" cy="7600"/>
            </a:xfrm>
            <a:custGeom>
              <a:avLst/>
              <a:gdLst/>
              <a:ahLst/>
              <a:cxnLst/>
              <a:rect l="l" t="t" r="r" b="b"/>
              <a:pathLst>
                <a:path w="1399" h="304" extrusionOk="0">
                  <a:moveTo>
                    <a:pt x="268" y="1"/>
                  </a:moveTo>
                  <a:cubicBezTo>
                    <a:pt x="208" y="1"/>
                    <a:pt x="148" y="8"/>
                    <a:pt x="92" y="27"/>
                  </a:cubicBezTo>
                  <a:cubicBezTo>
                    <a:pt x="31" y="57"/>
                    <a:pt x="0" y="179"/>
                    <a:pt x="61" y="209"/>
                  </a:cubicBezTo>
                  <a:cubicBezTo>
                    <a:pt x="183" y="290"/>
                    <a:pt x="331" y="304"/>
                    <a:pt x="471" y="304"/>
                  </a:cubicBezTo>
                  <a:cubicBezTo>
                    <a:pt x="541" y="304"/>
                    <a:pt x="608" y="300"/>
                    <a:pt x="669" y="300"/>
                  </a:cubicBezTo>
                  <a:cubicBezTo>
                    <a:pt x="912" y="300"/>
                    <a:pt x="1125" y="270"/>
                    <a:pt x="1338" y="209"/>
                  </a:cubicBezTo>
                  <a:cubicBezTo>
                    <a:pt x="1399" y="209"/>
                    <a:pt x="1399" y="57"/>
                    <a:pt x="1307" y="57"/>
                  </a:cubicBezTo>
                  <a:lnTo>
                    <a:pt x="1307" y="88"/>
                  </a:lnTo>
                  <a:cubicBezTo>
                    <a:pt x="1095" y="88"/>
                    <a:pt x="882" y="57"/>
                    <a:pt x="669" y="57"/>
                  </a:cubicBezTo>
                  <a:cubicBezTo>
                    <a:pt x="543" y="36"/>
                    <a:pt x="403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0"/>
            <p:cNvSpPr/>
            <p:nvPr/>
          </p:nvSpPr>
          <p:spPr>
            <a:xfrm>
              <a:off x="5469225" y="3266300"/>
              <a:ext cx="560825" cy="1045900"/>
            </a:xfrm>
            <a:custGeom>
              <a:avLst/>
              <a:gdLst/>
              <a:ahLst/>
              <a:cxnLst/>
              <a:rect l="l" t="t" r="r" b="b"/>
              <a:pathLst>
                <a:path w="22433" h="41836" extrusionOk="0">
                  <a:moveTo>
                    <a:pt x="10639" y="0"/>
                  </a:moveTo>
                  <a:cubicBezTo>
                    <a:pt x="8845" y="31"/>
                    <a:pt x="6809" y="547"/>
                    <a:pt x="5866" y="2219"/>
                  </a:cubicBezTo>
                  <a:cubicBezTo>
                    <a:pt x="5228" y="3374"/>
                    <a:pt x="5076" y="4864"/>
                    <a:pt x="4772" y="6140"/>
                  </a:cubicBezTo>
                  <a:cubicBezTo>
                    <a:pt x="4499" y="7326"/>
                    <a:pt x="4073" y="9788"/>
                    <a:pt x="2736" y="10122"/>
                  </a:cubicBezTo>
                  <a:cubicBezTo>
                    <a:pt x="2584" y="10152"/>
                    <a:pt x="2523" y="10244"/>
                    <a:pt x="2492" y="10335"/>
                  </a:cubicBezTo>
                  <a:cubicBezTo>
                    <a:pt x="2462" y="10365"/>
                    <a:pt x="2462" y="10396"/>
                    <a:pt x="2432" y="10456"/>
                  </a:cubicBezTo>
                  <a:cubicBezTo>
                    <a:pt x="1945" y="12219"/>
                    <a:pt x="1793" y="14104"/>
                    <a:pt x="1976" y="15928"/>
                  </a:cubicBezTo>
                  <a:cubicBezTo>
                    <a:pt x="1976" y="15928"/>
                    <a:pt x="1945" y="15958"/>
                    <a:pt x="1945" y="15958"/>
                  </a:cubicBezTo>
                  <a:cubicBezTo>
                    <a:pt x="1915" y="16262"/>
                    <a:pt x="1672" y="17843"/>
                    <a:pt x="2249" y="17934"/>
                  </a:cubicBezTo>
                  <a:cubicBezTo>
                    <a:pt x="2401" y="18511"/>
                    <a:pt x="2553" y="19089"/>
                    <a:pt x="2736" y="19636"/>
                  </a:cubicBezTo>
                  <a:cubicBezTo>
                    <a:pt x="2766" y="20092"/>
                    <a:pt x="2888" y="20548"/>
                    <a:pt x="3040" y="20973"/>
                  </a:cubicBezTo>
                  <a:cubicBezTo>
                    <a:pt x="2796" y="20669"/>
                    <a:pt x="2462" y="20426"/>
                    <a:pt x="2037" y="20274"/>
                  </a:cubicBezTo>
                  <a:cubicBezTo>
                    <a:pt x="2006" y="20244"/>
                    <a:pt x="1945" y="20244"/>
                    <a:pt x="1915" y="20244"/>
                  </a:cubicBezTo>
                  <a:cubicBezTo>
                    <a:pt x="1703" y="20148"/>
                    <a:pt x="1492" y="20088"/>
                    <a:pt x="1280" y="20088"/>
                  </a:cubicBezTo>
                  <a:cubicBezTo>
                    <a:pt x="1157" y="20088"/>
                    <a:pt x="1035" y="20108"/>
                    <a:pt x="912" y="20153"/>
                  </a:cubicBezTo>
                  <a:cubicBezTo>
                    <a:pt x="0" y="20487"/>
                    <a:pt x="0" y="21612"/>
                    <a:pt x="152" y="22402"/>
                  </a:cubicBezTo>
                  <a:cubicBezTo>
                    <a:pt x="456" y="23891"/>
                    <a:pt x="1641" y="25533"/>
                    <a:pt x="3161" y="25593"/>
                  </a:cubicBezTo>
                  <a:cubicBezTo>
                    <a:pt x="2948" y="27022"/>
                    <a:pt x="3131" y="28785"/>
                    <a:pt x="3708" y="30183"/>
                  </a:cubicBezTo>
                  <a:cubicBezTo>
                    <a:pt x="3648" y="30669"/>
                    <a:pt x="3587" y="31125"/>
                    <a:pt x="3496" y="31642"/>
                  </a:cubicBezTo>
                  <a:cubicBezTo>
                    <a:pt x="3313" y="31703"/>
                    <a:pt x="3161" y="31794"/>
                    <a:pt x="2979" y="31916"/>
                  </a:cubicBezTo>
                  <a:lnTo>
                    <a:pt x="2857" y="32007"/>
                  </a:lnTo>
                  <a:cubicBezTo>
                    <a:pt x="2736" y="32037"/>
                    <a:pt x="2584" y="32068"/>
                    <a:pt x="2462" y="32159"/>
                  </a:cubicBezTo>
                  <a:cubicBezTo>
                    <a:pt x="2067" y="32341"/>
                    <a:pt x="1581" y="32554"/>
                    <a:pt x="1307" y="32888"/>
                  </a:cubicBezTo>
                  <a:cubicBezTo>
                    <a:pt x="1125" y="33132"/>
                    <a:pt x="1368" y="33375"/>
                    <a:pt x="1611" y="33405"/>
                  </a:cubicBezTo>
                  <a:cubicBezTo>
                    <a:pt x="1976" y="35594"/>
                    <a:pt x="3587" y="37843"/>
                    <a:pt x="5046" y="39454"/>
                  </a:cubicBezTo>
                  <a:cubicBezTo>
                    <a:pt x="6422" y="40992"/>
                    <a:pt x="8564" y="41835"/>
                    <a:pt x="10644" y="41835"/>
                  </a:cubicBezTo>
                  <a:cubicBezTo>
                    <a:pt x="10907" y="41835"/>
                    <a:pt x="11169" y="41822"/>
                    <a:pt x="11429" y="41794"/>
                  </a:cubicBezTo>
                  <a:cubicBezTo>
                    <a:pt x="12432" y="41703"/>
                    <a:pt x="13192" y="41126"/>
                    <a:pt x="13982" y="40548"/>
                  </a:cubicBezTo>
                  <a:cubicBezTo>
                    <a:pt x="15016" y="39788"/>
                    <a:pt x="16140" y="39059"/>
                    <a:pt x="16930" y="38056"/>
                  </a:cubicBezTo>
                  <a:cubicBezTo>
                    <a:pt x="17751" y="37053"/>
                    <a:pt x="18785" y="35290"/>
                    <a:pt x="18420" y="34013"/>
                  </a:cubicBezTo>
                  <a:lnTo>
                    <a:pt x="18420" y="34013"/>
                  </a:lnTo>
                  <a:cubicBezTo>
                    <a:pt x="18429" y="34014"/>
                    <a:pt x="18439" y="34015"/>
                    <a:pt x="18448" y="34015"/>
                  </a:cubicBezTo>
                  <a:cubicBezTo>
                    <a:pt x="18709" y="34015"/>
                    <a:pt x="18926" y="33612"/>
                    <a:pt x="18633" y="33435"/>
                  </a:cubicBezTo>
                  <a:cubicBezTo>
                    <a:pt x="18268" y="33192"/>
                    <a:pt x="17630" y="32676"/>
                    <a:pt x="17234" y="32554"/>
                  </a:cubicBezTo>
                  <a:cubicBezTo>
                    <a:pt x="17204" y="32554"/>
                    <a:pt x="17174" y="32524"/>
                    <a:pt x="17143" y="32524"/>
                  </a:cubicBezTo>
                  <a:lnTo>
                    <a:pt x="17143" y="32493"/>
                  </a:lnTo>
                  <a:cubicBezTo>
                    <a:pt x="16900" y="31581"/>
                    <a:pt x="18177" y="30305"/>
                    <a:pt x="18359" y="29362"/>
                  </a:cubicBezTo>
                  <a:cubicBezTo>
                    <a:pt x="18602" y="28299"/>
                    <a:pt x="18633" y="27174"/>
                    <a:pt x="18754" y="26080"/>
                  </a:cubicBezTo>
                  <a:cubicBezTo>
                    <a:pt x="19000" y="26196"/>
                    <a:pt x="19246" y="26249"/>
                    <a:pt x="19486" y="26249"/>
                  </a:cubicBezTo>
                  <a:cubicBezTo>
                    <a:pt x="20879" y="26249"/>
                    <a:pt x="22103" y="24488"/>
                    <a:pt x="22310" y="23192"/>
                  </a:cubicBezTo>
                  <a:cubicBezTo>
                    <a:pt x="22432" y="22432"/>
                    <a:pt x="22128" y="21642"/>
                    <a:pt x="21338" y="21308"/>
                  </a:cubicBezTo>
                  <a:cubicBezTo>
                    <a:pt x="21157" y="21240"/>
                    <a:pt x="20972" y="21210"/>
                    <a:pt x="20786" y="21210"/>
                  </a:cubicBezTo>
                  <a:cubicBezTo>
                    <a:pt x="20472" y="21210"/>
                    <a:pt x="20154" y="21296"/>
                    <a:pt x="19848" y="21429"/>
                  </a:cubicBezTo>
                  <a:cubicBezTo>
                    <a:pt x="20274" y="20274"/>
                    <a:pt x="20487" y="18754"/>
                    <a:pt x="20304" y="17478"/>
                  </a:cubicBezTo>
                  <a:lnTo>
                    <a:pt x="20304" y="17478"/>
                  </a:lnTo>
                  <a:cubicBezTo>
                    <a:pt x="20417" y="17491"/>
                    <a:pt x="20525" y="17497"/>
                    <a:pt x="20628" y="17497"/>
                  </a:cubicBezTo>
                  <a:cubicBezTo>
                    <a:pt x="21744" y="17497"/>
                    <a:pt x="22275" y="16749"/>
                    <a:pt x="22219" y="15441"/>
                  </a:cubicBezTo>
                  <a:cubicBezTo>
                    <a:pt x="22158" y="14225"/>
                    <a:pt x="21611" y="13010"/>
                    <a:pt x="21216" y="11855"/>
                  </a:cubicBezTo>
                  <a:cubicBezTo>
                    <a:pt x="21064" y="11429"/>
                    <a:pt x="20912" y="10973"/>
                    <a:pt x="20791" y="10548"/>
                  </a:cubicBezTo>
                  <a:cubicBezTo>
                    <a:pt x="20760" y="10365"/>
                    <a:pt x="20699" y="10183"/>
                    <a:pt x="20639" y="10000"/>
                  </a:cubicBezTo>
                  <a:cubicBezTo>
                    <a:pt x="20821" y="9514"/>
                    <a:pt x="20730" y="8815"/>
                    <a:pt x="20244" y="8511"/>
                  </a:cubicBezTo>
                  <a:cubicBezTo>
                    <a:pt x="19879" y="8298"/>
                    <a:pt x="19332" y="8329"/>
                    <a:pt x="18876" y="8238"/>
                  </a:cubicBezTo>
                  <a:cubicBezTo>
                    <a:pt x="18693" y="7934"/>
                    <a:pt x="18481" y="7660"/>
                    <a:pt x="18329" y="7326"/>
                  </a:cubicBezTo>
                  <a:cubicBezTo>
                    <a:pt x="18055" y="6748"/>
                    <a:pt x="17994" y="6019"/>
                    <a:pt x="17782" y="5411"/>
                  </a:cubicBezTo>
                  <a:cubicBezTo>
                    <a:pt x="17417" y="4438"/>
                    <a:pt x="16930" y="3557"/>
                    <a:pt x="16353" y="2706"/>
                  </a:cubicBezTo>
                  <a:cubicBezTo>
                    <a:pt x="15289" y="1125"/>
                    <a:pt x="13982" y="213"/>
                    <a:pt x="12067" y="122"/>
                  </a:cubicBezTo>
                  <a:cubicBezTo>
                    <a:pt x="11748" y="54"/>
                    <a:pt x="11412" y="19"/>
                    <a:pt x="11058" y="19"/>
                  </a:cubicBezTo>
                  <a:cubicBezTo>
                    <a:pt x="10941" y="19"/>
                    <a:pt x="10821" y="23"/>
                    <a:pt x="10699" y="31"/>
                  </a:cubicBezTo>
                  <a:cubicBezTo>
                    <a:pt x="10699" y="0"/>
                    <a:pt x="10669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0"/>
            <p:cNvSpPr/>
            <p:nvPr/>
          </p:nvSpPr>
          <p:spPr>
            <a:xfrm>
              <a:off x="5560400" y="3860450"/>
              <a:ext cx="88925" cy="86825"/>
            </a:xfrm>
            <a:custGeom>
              <a:avLst/>
              <a:gdLst/>
              <a:ahLst/>
              <a:cxnLst/>
              <a:rect l="l" t="t" r="r" b="b"/>
              <a:pathLst>
                <a:path w="3557" h="3473" extrusionOk="0">
                  <a:moveTo>
                    <a:pt x="1772" y="0"/>
                  </a:moveTo>
                  <a:cubicBezTo>
                    <a:pt x="850" y="0"/>
                    <a:pt x="91" y="710"/>
                    <a:pt x="61" y="1645"/>
                  </a:cubicBezTo>
                  <a:cubicBezTo>
                    <a:pt x="1" y="2587"/>
                    <a:pt x="730" y="3408"/>
                    <a:pt x="1672" y="3469"/>
                  </a:cubicBezTo>
                  <a:cubicBezTo>
                    <a:pt x="1710" y="3471"/>
                    <a:pt x="1748" y="3472"/>
                    <a:pt x="1785" y="3472"/>
                  </a:cubicBezTo>
                  <a:cubicBezTo>
                    <a:pt x="2705" y="3472"/>
                    <a:pt x="3438" y="2762"/>
                    <a:pt x="3496" y="1827"/>
                  </a:cubicBezTo>
                  <a:cubicBezTo>
                    <a:pt x="3557" y="885"/>
                    <a:pt x="2827" y="64"/>
                    <a:pt x="1885" y="4"/>
                  </a:cubicBezTo>
                  <a:cubicBezTo>
                    <a:pt x="1847" y="1"/>
                    <a:pt x="1809" y="0"/>
                    <a:pt x="177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0"/>
            <p:cNvSpPr/>
            <p:nvPr/>
          </p:nvSpPr>
          <p:spPr>
            <a:xfrm>
              <a:off x="5835475" y="3876400"/>
              <a:ext cx="88950" cy="86750"/>
            </a:xfrm>
            <a:custGeom>
              <a:avLst/>
              <a:gdLst/>
              <a:ahLst/>
              <a:cxnLst/>
              <a:rect l="l" t="t" r="r" b="b"/>
              <a:pathLst>
                <a:path w="3558" h="3470" extrusionOk="0">
                  <a:moveTo>
                    <a:pt x="1772" y="0"/>
                  </a:moveTo>
                  <a:cubicBezTo>
                    <a:pt x="852" y="0"/>
                    <a:pt x="120" y="711"/>
                    <a:pt x="62" y="1645"/>
                  </a:cubicBezTo>
                  <a:cubicBezTo>
                    <a:pt x="1" y="2588"/>
                    <a:pt x="730" y="3408"/>
                    <a:pt x="1673" y="3469"/>
                  </a:cubicBezTo>
                  <a:cubicBezTo>
                    <a:pt x="1692" y="3470"/>
                    <a:pt x="1712" y="3470"/>
                    <a:pt x="1731" y="3470"/>
                  </a:cubicBezTo>
                  <a:cubicBezTo>
                    <a:pt x="2678" y="3470"/>
                    <a:pt x="3466" y="2751"/>
                    <a:pt x="3496" y="1828"/>
                  </a:cubicBezTo>
                  <a:cubicBezTo>
                    <a:pt x="3557" y="885"/>
                    <a:pt x="2828" y="65"/>
                    <a:pt x="1885" y="4"/>
                  </a:cubicBezTo>
                  <a:cubicBezTo>
                    <a:pt x="1847" y="2"/>
                    <a:pt x="1810" y="0"/>
                    <a:pt x="177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0"/>
            <p:cNvSpPr/>
            <p:nvPr/>
          </p:nvSpPr>
          <p:spPr>
            <a:xfrm>
              <a:off x="5499850" y="3686025"/>
              <a:ext cx="488900" cy="46950"/>
            </a:xfrm>
            <a:custGeom>
              <a:avLst/>
              <a:gdLst/>
              <a:ahLst/>
              <a:cxnLst/>
              <a:rect l="l" t="t" r="r" b="b"/>
              <a:pathLst>
                <a:path w="19556" h="1878" extrusionOk="0">
                  <a:moveTo>
                    <a:pt x="13374" y="0"/>
                  </a:moveTo>
                  <a:cubicBezTo>
                    <a:pt x="12551" y="0"/>
                    <a:pt x="11727" y="28"/>
                    <a:pt x="10903" y="81"/>
                  </a:cubicBezTo>
                  <a:cubicBezTo>
                    <a:pt x="9717" y="172"/>
                    <a:pt x="8532" y="324"/>
                    <a:pt x="7347" y="506"/>
                  </a:cubicBezTo>
                  <a:cubicBezTo>
                    <a:pt x="6624" y="618"/>
                    <a:pt x="4175" y="1282"/>
                    <a:pt x="2386" y="1282"/>
                  </a:cubicBezTo>
                  <a:cubicBezTo>
                    <a:pt x="1239" y="1282"/>
                    <a:pt x="362" y="1009"/>
                    <a:pt x="386" y="142"/>
                  </a:cubicBezTo>
                  <a:cubicBezTo>
                    <a:pt x="386" y="50"/>
                    <a:pt x="325" y="5"/>
                    <a:pt x="264" y="5"/>
                  </a:cubicBezTo>
                  <a:cubicBezTo>
                    <a:pt x="204" y="5"/>
                    <a:pt x="143" y="50"/>
                    <a:pt x="143" y="142"/>
                  </a:cubicBezTo>
                  <a:lnTo>
                    <a:pt x="112" y="142"/>
                  </a:lnTo>
                  <a:cubicBezTo>
                    <a:pt x="0" y="1490"/>
                    <a:pt x="881" y="1878"/>
                    <a:pt x="1999" y="1878"/>
                  </a:cubicBezTo>
                  <a:cubicBezTo>
                    <a:pt x="3300" y="1878"/>
                    <a:pt x="4923" y="1353"/>
                    <a:pt x="5675" y="1206"/>
                  </a:cubicBezTo>
                  <a:cubicBezTo>
                    <a:pt x="8276" y="685"/>
                    <a:pt x="10838" y="442"/>
                    <a:pt x="13412" y="442"/>
                  </a:cubicBezTo>
                  <a:cubicBezTo>
                    <a:pt x="15348" y="442"/>
                    <a:pt x="17291" y="580"/>
                    <a:pt x="19262" y="841"/>
                  </a:cubicBezTo>
                  <a:cubicBezTo>
                    <a:pt x="19272" y="842"/>
                    <a:pt x="19282" y="843"/>
                    <a:pt x="19291" y="843"/>
                  </a:cubicBezTo>
                  <a:cubicBezTo>
                    <a:pt x="19482" y="843"/>
                    <a:pt x="19556" y="564"/>
                    <a:pt x="19353" y="506"/>
                  </a:cubicBezTo>
                  <a:cubicBezTo>
                    <a:pt x="17372" y="162"/>
                    <a:pt x="15375" y="0"/>
                    <a:pt x="13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0"/>
            <p:cNvSpPr/>
            <p:nvPr/>
          </p:nvSpPr>
          <p:spPr>
            <a:xfrm>
              <a:off x="5997350" y="3655175"/>
              <a:ext cx="26600" cy="51750"/>
            </a:xfrm>
            <a:custGeom>
              <a:avLst/>
              <a:gdLst/>
              <a:ahLst/>
              <a:cxnLst/>
              <a:rect l="l" t="t" r="r" b="b"/>
              <a:pathLst>
                <a:path w="1064" h="2070" extrusionOk="0">
                  <a:moveTo>
                    <a:pt x="863" y="0"/>
                  </a:moveTo>
                  <a:cubicBezTo>
                    <a:pt x="790" y="0"/>
                    <a:pt x="714" y="53"/>
                    <a:pt x="699" y="160"/>
                  </a:cubicBezTo>
                  <a:cubicBezTo>
                    <a:pt x="669" y="494"/>
                    <a:pt x="699" y="859"/>
                    <a:pt x="608" y="1193"/>
                  </a:cubicBezTo>
                  <a:cubicBezTo>
                    <a:pt x="517" y="1528"/>
                    <a:pt x="274" y="1680"/>
                    <a:pt x="30" y="1923"/>
                  </a:cubicBezTo>
                  <a:cubicBezTo>
                    <a:pt x="0" y="1984"/>
                    <a:pt x="30" y="2044"/>
                    <a:pt x="61" y="2044"/>
                  </a:cubicBezTo>
                  <a:cubicBezTo>
                    <a:pt x="114" y="2062"/>
                    <a:pt x="165" y="2070"/>
                    <a:pt x="215" y="2070"/>
                  </a:cubicBezTo>
                  <a:cubicBezTo>
                    <a:pt x="510" y="2070"/>
                    <a:pt x="747" y="1788"/>
                    <a:pt x="851" y="1528"/>
                  </a:cubicBezTo>
                  <a:cubicBezTo>
                    <a:pt x="1064" y="1132"/>
                    <a:pt x="1064" y="585"/>
                    <a:pt x="1003" y="160"/>
                  </a:cubicBezTo>
                  <a:cubicBezTo>
                    <a:pt x="1003" y="53"/>
                    <a:pt x="935" y="0"/>
                    <a:pt x="8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5530225" y="3478075"/>
              <a:ext cx="441300" cy="44425"/>
            </a:xfrm>
            <a:custGeom>
              <a:avLst/>
              <a:gdLst/>
              <a:ahLst/>
              <a:cxnLst/>
              <a:rect l="l" t="t" r="r" b="b"/>
              <a:pathLst>
                <a:path w="17652" h="1777" extrusionOk="0">
                  <a:moveTo>
                    <a:pt x="14204" y="1"/>
                  </a:moveTo>
                  <a:cubicBezTo>
                    <a:pt x="9479" y="1"/>
                    <a:pt x="4706" y="454"/>
                    <a:pt x="113" y="1590"/>
                  </a:cubicBezTo>
                  <a:cubicBezTo>
                    <a:pt x="1" y="1618"/>
                    <a:pt x="44" y="1776"/>
                    <a:pt x="147" y="1776"/>
                  </a:cubicBezTo>
                  <a:cubicBezTo>
                    <a:pt x="156" y="1776"/>
                    <a:pt x="165" y="1775"/>
                    <a:pt x="174" y="1773"/>
                  </a:cubicBezTo>
                  <a:cubicBezTo>
                    <a:pt x="4994" y="855"/>
                    <a:pt x="9793" y="279"/>
                    <a:pt x="14660" y="279"/>
                  </a:cubicBezTo>
                  <a:cubicBezTo>
                    <a:pt x="15593" y="279"/>
                    <a:pt x="16530" y="300"/>
                    <a:pt x="17469" y="344"/>
                  </a:cubicBezTo>
                  <a:cubicBezTo>
                    <a:pt x="17479" y="346"/>
                    <a:pt x="17488" y="346"/>
                    <a:pt x="17496" y="346"/>
                  </a:cubicBezTo>
                  <a:cubicBezTo>
                    <a:pt x="17651" y="346"/>
                    <a:pt x="17642" y="99"/>
                    <a:pt x="17469" y="70"/>
                  </a:cubicBezTo>
                  <a:cubicBezTo>
                    <a:pt x="16385" y="25"/>
                    <a:pt x="15296" y="1"/>
                    <a:pt x="142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5507200" y="3527900"/>
              <a:ext cx="29375" cy="201350"/>
            </a:xfrm>
            <a:custGeom>
              <a:avLst/>
              <a:gdLst/>
              <a:ahLst/>
              <a:cxnLst/>
              <a:rect l="l" t="t" r="r" b="b"/>
              <a:pathLst>
                <a:path w="1175" h="8054" extrusionOk="0">
                  <a:moveTo>
                    <a:pt x="1078" y="0"/>
                  </a:moveTo>
                  <a:cubicBezTo>
                    <a:pt x="1047" y="0"/>
                    <a:pt x="1016" y="17"/>
                    <a:pt x="1004" y="53"/>
                  </a:cubicBezTo>
                  <a:cubicBezTo>
                    <a:pt x="487" y="1695"/>
                    <a:pt x="335" y="3397"/>
                    <a:pt x="214" y="5099"/>
                  </a:cubicBezTo>
                  <a:cubicBezTo>
                    <a:pt x="122" y="6163"/>
                    <a:pt x="1" y="7227"/>
                    <a:pt x="821" y="8017"/>
                  </a:cubicBezTo>
                  <a:cubicBezTo>
                    <a:pt x="847" y="8042"/>
                    <a:pt x="877" y="8053"/>
                    <a:pt x="906" y="8053"/>
                  </a:cubicBezTo>
                  <a:cubicBezTo>
                    <a:pt x="1018" y="8053"/>
                    <a:pt x="1130" y="7900"/>
                    <a:pt x="1034" y="7804"/>
                  </a:cubicBezTo>
                  <a:cubicBezTo>
                    <a:pt x="122" y="6801"/>
                    <a:pt x="487" y="5160"/>
                    <a:pt x="578" y="3974"/>
                  </a:cubicBezTo>
                  <a:cubicBezTo>
                    <a:pt x="700" y="2667"/>
                    <a:pt x="913" y="1391"/>
                    <a:pt x="1156" y="114"/>
                  </a:cubicBezTo>
                  <a:cubicBezTo>
                    <a:pt x="1174" y="40"/>
                    <a:pt x="1126" y="0"/>
                    <a:pt x="10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5977850" y="3491200"/>
              <a:ext cx="40025" cy="155450"/>
            </a:xfrm>
            <a:custGeom>
              <a:avLst/>
              <a:gdLst/>
              <a:ahLst/>
              <a:cxnLst/>
              <a:rect l="l" t="t" r="r" b="b"/>
              <a:pathLst>
                <a:path w="1601" h="6218" extrusionOk="0">
                  <a:moveTo>
                    <a:pt x="86" y="0"/>
                  </a:moveTo>
                  <a:cubicBezTo>
                    <a:pt x="44" y="0"/>
                    <a:pt x="1" y="34"/>
                    <a:pt x="20" y="93"/>
                  </a:cubicBezTo>
                  <a:cubicBezTo>
                    <a:pt x="598" y="2099"/>
                    <a:pt x="1145" y="3953"/>
                    <a:pt x="1297" y="6081"/>
                  </a:cubicBezTo>
                  <a:cubicBezTo>
                    <a:pt x="1312" y="6172"/>
                    <a:pt x="1388" y="6217"/>
                    <a:pt x="1460" y="6217"/>
                  </a:cubicBezTo>
                  <a:cubicBezTo>
                    <a:pt x="1532" y="6217"/>
                    <a:pt x="1601" y="6172"/>
                    <a:pt x="1601" y="6081"/>
                  </a:cubicBezTo>
                  <a:cubicBezTo>
                    <a:pt x="1510" y="4044"/>
                    <a:pt x="1145" y="1825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5548675" y="3260550"/>
              <a:ext cx="412500" cy="256950"/>
            </a:xfrm>
            <a:custGeom>
              <a:avLst/>
              <a:gdLst/>
              <a:ahLst/>
              <a:cxnLst/>
              <a:rect l="l" t="t" r="r" b="b"/>
              <a:pathLst>
                <a:path w="16500" h="10278" extrusionOk="0">
                  <a:moveTo>
                    <a:pt x="7821" y="1"/>
                  </a:moveTo>
                  <a:cubicBezTo>
                    <a:pt x="7527" y="1"/>
                    <a:pt x="7233" y="17"/>
                    <a:pt x="6944" y="48"/>
                  </a:cubicBezTo>
                  <a:cubicBezTo>
                    <a:pt x="4816" y="291"/>
                    <a:pt x="3479" y="1081"/>
                    <a:pt x="2536" y="2996"/>
                  </a:cubicBezTo>
                  <a:cubicBezTo>
                    <a:pt x="1442" y="5154"/>
                    <a:pt x="1898" y="8376"/>
                    <a:pt x="74" y="10109"/>
                  </a:cubicBezTo>
                  <a:cubicBezTo>
                    <a:pt x="0" y="10183"/>
                    <a:pt x="67" y="10277"/>
                    <a:pt x="143" y="10277"/>
                  </a:cubicBezTo>
                  <a:cubicBezTo>
                    <a:pt x="161" y="10277"/>
                    <a:pt x="179" y="10272"/>
                    <a:pt x="196" y="10261"/>
                  </a:cubicBezTo>
                  <a:cubicBezTo>
                    <a:pt x="1260" y="9592"/>
                    <a:pt x="1655" y="7738"/>
                    <a:pt x="1868" y="6583"/>
                  </a:cubicBezTo>
                  <a:cubicBezTo>
                    <a:pt x="2354" y="3817"/>
                    <a:pt x="3114" y="1051"/>
                    <a:pt x="6366" y="443"/>
                  </a:cubicBezTo>
                  <a:cubicBezTo>
                    <a:pt x="6844" y="349"/>
                    <a:pt x="7344" y="299"/>
                    <a:pt x="7849" y="299"/>
                  </a:cubicBezTo>
                  <a:cubicBezTo>
                    <a:pt x="8984" y="299"/>
                    <a:pt x="10140" y="553"/>
                    <a:pt x="11108" y="1142"/>
                  </a:cubicBezTo>
                  <a:cubicBezTo>
                    <a:pt x="12202" y="1781"/>
                    <a:pt x="12901" y="3057"/>
                    <a:pt x="13540" y="4151"/>
                  </a:cubicBezTo>
                  <a:cubicBezTo>
                    <a:pt x="14269" y="5337"/>
                    <a:pt x="14634" y="6613"/>
                    <a:pt x="15211" y="7860"/>
                  </a:cubicBezTo>
                  <a:cubicBezTo>
                    <a:pt x="15485" y="8437"/>
                    <a:pt x="15698" y="8650"/>
                    <a:pt x="16245" y="8954"/>
                  </a:cubicBezTo>
                  <a:cubicBezTo>
                    <a:pt x="16263" y="8961"/>
                    <a:pt x="16281" y="8965"/>
                    <a:pt x="16299" y="8965"/>
                  </a:cubicBezTo>
                  <a:cubicBezTo>
                    <a:pt x="16422" y="8965"/>
                    <a:pt x="16500" y="8791"/>
                    <a:pt x="16366" y="8711"/>
                  </a:cubicBezTo>
                  <a:cubicBezTo>
                    <a:pt x="15272" y="8012"/>
                    <a:pt x="14786" y="5671"/>
                    <a:pt x="14148" y="4546"/>
                  </a:cubicBezTo>
                  <a:cubicBezTo>
                    <a:pt x="13631" y="3635"/>
                    <a:pt x="13084" y="2662"/>
                    <a:pt x="12415" y="1872"/>
                  </a:cubicBezTo>
                  <a:cubicBezTo>
                    <a:pt x="11274" y="549"/>
                    <a:pt x="9535" y="1"/>
                    <a:pt x="78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533800" y="3730375"/>
              <a:ext cx="189750" cy="387100"/>
            </a:xfrm>
            <a:custGeom>
              <a:avLst/>
              <a:gdLst/>
              <a:ahLst/>
              <a:cxnLst/>
              <a:rect l="l" t="t" r="r" b="b"/>
              <a:pathLst>
                <a:path w="7590" h="15484" extrusionOk="0">
                  <a:moveTo>
                    <a:pt x="1150" y="0"/>
                  </a:moveTo>
                  <a:cubicBezTo>
                    <a:pt x="1099" y="0"/>
                    <a:pt x="1048" y="32"/>
                    <a:pt x="1034" y="100"/>
                  </a:cubicBezTo>
                  <a:cubicBezTo>
                    <a:pt x="457" y="3383"/>
                    <a:pt x="1" y="7274"/>
                    <a:pt x="821" y="10587"/>
                  </a:cubicBezTo>
                  <a:cubicBezTo>
                    <a:pt x="1551" y="13535"/>
                    <a:pt x="4651" y="14872"/>
                    <a:pt x="7387" y="15480"/>
                  </a:cubicBezTo>
                  <a:cubicBezTo>
                    <a:pt x="7397" y="15482"/>
                    <a:pt x="7406" y="15483"/>
                    <a:pt x="7416" y="15483"/>
                  </a:cubicBezTo>
                  <a:cubicBezTo>
                    <a:pt x="7546" y="15483"/>
                    <a:pt x="7590" y="15294"/>
                    <a:pt x="7448" y="15237"/>
                  </a:cubicBezTo>
                  <a:cubicBezTo>
                    <a:pt x="6019" y="14751"/>
                    <a:pt x="4560" y="14234"/>
                    <a:pt x="3283" y="13413"/>
                  </a:cubicBezTo>
                  <a:cubicBezTo>
                    <a:pt x="1490" y="12228"/>
                    <a:pt x="1065" y="10435"/>
                    <a:pt x="943" y="8398"/>
                  </a:cubicBezTo>
                  <a:cubicBezTo>
                    <a:pt x="730" y="5632"/>
                    <a:pt x="973" y="2866"/>
                    <a:pt x="1277" y="131"/>
                  </a:cubicBezTo>
                  <a:cubicBezTo>
                    <a:pt x="1277" y="47"/>
                    <a:pt x="1213" y="0"/>
                    <a:pt x="11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61850" y="3763425"/>
              <a:ext cx="95050" cy="141675"/>
            </a:xfrm>
            <a:custGeom>
              <a:avLst/>
              <a:gdLst/>
              <a:ahLst/>
              <a:cxnLst/>
              <a:rect l="l" t="t" r="r" b="b"/>
              <a:pathLst>
                <a:path w="3802" h="5667" extrusionOk="0">
                  <a:moveTo>
                    <a:pt x="1699" y="1"/>
                  </a:moveTo>
                  <a:cubicBezTo>
                    <a:pt x="1090" y="1"/>
                    <a:pt x="523" y="371"/>
                    <a:pt x="325" y="1271"/>
                  </a:cubicBezTo>
                  <a:cubicBezTo>
                    <a:pt x="0" y="2733"/>
                    <a:pt x="1147" y="5666"/>
                    <a:pt x="2927" y="5666"/>
                  </a:cubicBezTo>
                  <a:cubicBezTo>
                    <a:pt x="3145" y="5666"/>
                    <a:pt x="3373" y="5622"/>
                    <a:pt x="3608" y="5526"/>
                  </a:cubicBezTo>
                  <a:cubicBezTo>
                    <a:pt x="3802" y="5471"/>
                    <a:pt x="3744" y="5214"/>
                    <a:pt x="3594" y="5214"/>
                  </a:cubicBezTo>
                  <a:cubicBezTo>
                    <a:pt x="3579" y="5214"/>
                    <a:pt x="3564" y="5217"/>
                    <a:pt x="3547" y="5222"/>
                  </a:cubicBezTo>
                  <a:cubicBezTo>
                    <a:pt x="3412" y="5257"/>
                    <a:pt x="3279" y="5273"/>
                    <a:pt x="3149" y="5273"/>
                  </a:cubicBezTo>
                  <a:cubicBezTo>
                    <a:pt x="1788" y="5273"/>
                    <a:pt x="740" y="3497"/>
                    <a:pt x="629" y="2304"/>
                  </a:cubicBezTo>
                  <a:cubicBezTo>
                    <a:pt x="577" y="1604"/>
                    <a:pt x="703" y="328"/>
                    <a:pt x="1666" y="328"/>
                  </a:cubicBezTo>
                  <a:cubicBezTo>
                    <a:pt x="1832" y="328"/>
                    <a:pt x="2022" y="365"/>
                    <a:pt x="2240" y="450"/>
                  </a:cubicBezTo>
                  <a:cubicBezTo>
                    <a:pt x="2818" y="663"/>
                    <a:pt x="3304" y="1362"/>
                    <a:pt x="3395" y="1939"/>
                  </a:cubicBezTo>
                  <a:cubicBezTo>
                    <a:pt x="3409" y="1993"/>
                    <a:pt x="3457" y="2017"/>
                    <a:pt x="3505" y="2017"/>
                  </a:cubicBezTo>
                  <a:cubicBezTo>
                    <a:pt x="3566" y="2017"/>
                    <a:pt x="3625" y="1977"/>
                    <a:pt x="3608" y="1909"/>
                  </a:cubicBezTo>
                  <a:lnTo>
                    <a:pt x="3608" y="1879"/>
                  </a:lnTo>
                  <a:cubicBezTo>
                    <a:pt x="3572" y="795"/>
                    <a:pt x="2591" y="1"/>
                    <a:pt x="16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5482125" y="3776950"/>
              <a:ext cx="35750" cy="37750"/>
            </a:xfrm>
            <a:custGeom>
              <a:avLst/>
              <a:gdLst/>
              <a:ahLst/>
              <a:cxnLst/>
              <a:rect l="l" t="t" r="r" b="b"/>
              <a:pathLst>
                <a:path w="1430" h="1510" extrusionOk="0">
                  <a:moveTo>
                    <a:pt x="1308" y="0"/>
                  </a:moveTo>
                  <a:cubicBezTo>
                    <a:pt x="973" y="0"/>
                    <a:pt x="669" y="152"/>
                    <a:pt x="457" y="395"/>
                  </a:cubicBezTo>
                  <a:cubicBezTo>
                    <a:pt x="335" y="547"/>
                    <a:pt x="244" y="730"/>
                    <a:pt x="183" y="912"/>
                  </a:cubicBezTo>
                  <a:cubicBezTo>
                    <a:pt x="92" y="1094"/>
                    <a:pt x="1" y="1246"/>
                    <a:pt x="1" y="1459"/>
                  </a:cubicBezTo>
                  <a:cubicBezTo>
                    <a:pt x="1" y="1495"/>
                    <a:pt x="22" y="1510"/>
                    <a:pt x="45" y="1510"/>
                  </a:cubicBezTo>
                  <a:cubicBezTo>
                    <a:pt x="62" y="1510"/>
                    <a:pt x="79" y="1502"/>
                    <a:pt x="92" y="1490"/>
                  </a:cubicBezTo>
                  <a:cubicBezTo>
                    <a:pt x="335" y="1307"/>
                    <a:pt x="396" y="973"/>
                    <a:pt x="548" y="699"/>
                  </a:cubicBezTo>
                  <a:cubicBezTo>
                    <a:pt x="761" y="426"/>
                    <a:pt x="1004" y="274"/>
                    <a:pt x="1338" y="183"/>
                  </a:cubicBezTo>
                  <a:cubicBezTo>
                    <a:pt x="1429" y="152"/>
                    <a:pt x="1399" y="31"/>
                    <a:pt x="1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5495050" y="3789100"/>
              <a:ext cx="41050" cy="78025"/>
            </a:xfrm>
            <a:custGeom>
              <a:avLst/>
              <a:gdLst/>
              <a:ahLst/>
              <a:cxnLst/>
              <a:rect l="l" t="t" r="r" b="b"/>
              <a:pathLst>
                <a:path w="1642" h="3121" extrusionOk="0">
                  <a:moveTo>
                    <a:pt x="92" y="0"/>
                  </a:moveTo>
                  <a:cubicBezTo>
                    <a:pt x="31" y="0"/>
                    <a:pt x="0" y="92"/>
                    <a:pt x="61" y="122"/>
                  </a:cubicBezTo>
                  <a:cubicBezTo>
                    <a:pt x="456" y="396"/>
                    <a:pt x="791" y="1125"/>
                    <a:pt x="943" y="1551"/>
                  </a:cubicBezTo>
                  <a:cubicBezTo>
                    <a:pt x="1125" y="2037"/>
                    <a:pt x="1095" y="2554"/>
                    <a:pt x="1216" y="3040"/>
                  </a:cubicBezTo>
                  <a:cubicBezTo>
                    <a:pt x="1230" y="3097"/>
                    <a:pt x="1264" y="3120"/>
                    <a:pt x="1299" y="3120"/>
                  </a:cubicBezTo>
                  <a:cubicBezTo>
                    <a:pt x="1340" y="3120"/>
                    <a:pt x="1382" y="3089"/>
                    <a:pt x="1399" y="3040"/>
                  </a:cubicBezTo>
                  <a:cubicBezTo>
                    <a:pt x="1642" y="2463"/>
                    <a:pt x="1399" y="1703"/>
                    <a:pt x="1125" y="1156"/>
                  </a:cubicBezTo>
                  <a:cubicBezTo>
                    <a:pt x="943" y="760"/>
                    <a:pt x="578" y="31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5533050" y="3726175"/>
              <a:ext cx="12925" cy="56500"/>
            </a:xfrm>
            <a:custGeom>
              <a:avLst/>
              <a:gdLst/>
              <a:ahLst/>
              <a:cxnLst/>
              <a:rect l="l" t="t" r="r" b="b"/>
              <a:pathLst>
                <a:path w="517" h="2260" extrusionOk="0">
                  <a:moveTo>
                    <a:pt x="149" y="0"/>
                  </a:moveTo>
                  <a:cubicBezTo>
                    <a:pt x="118" y="0"/>
                    <a:pt x="91" y="17"/>
                    <a:pt x="91" y="55"/>
                  </a:cubicBezTo>
                  <a:cubicBezTo>
                    <a:pt x="0" y="815"/>
                    <a:pt x="61" y="1484"/>
                    <a:pt x="274" y="2214"/>
                  </a:cubicBezTo>
                  <a:cubicBezTo>
                    <a:pt x="289" y="2244"/>
                    <a:pt x="319" y="2259"/>
                    <a:pt x="350" y="2259"/>
                  </a:cubicBezTo>
                  <a:cubicBezTo>
                    <a:pt x="380" y="2259"/>
                    <a:pt x="411" y="2244"/>
                    <a:pt x="426" y="2214"/>
                  </a:cubicBezTo>
                  <a:cubicBezTo>
                    <a:pt x="517" y="1910"/>
                    <a:pt x="395" y="1666"/>
                    <a:pt x="304" y="1393"/>
                  </a:cubicBezTo>
                  <a:cubicBezTo>
                    <a:pt x="213" y="937"/>
                    <a:pt x="213" y="511"/>
                    <a:pt x="243" y="86"/>
                  </a:cubicBezTo>
                  <a:cubicBezTo>
                    <a:pt x="243" y="33"/>
                    <a:pt x="192" y="0"/>
                    <a:pt x="1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5530000" y="3731925"/>
              <a:ext cx="21525" cy="68275"/>
            </a:xfrm>
            <a:custGeom>
              <a:avLst/>
              <a:gdLst/>
              <a:ahLst/>
              <a:cxnLst/>
              <a:rect l="l" t="t" r="r" b="b"/>
              <a:pathLst>
                <a:path w="861" h="2731" extrusionOk="0">
                  <a:moveTo>
                    <a:pt x="194" y="0"/>
                  </a:moveTo>
                  <a:cubicBezTo>
                    <a:pt x="153" y="0"/>
                    <a:pt x="107" y="23"/>
                    <a:pt x="92" y="69"/>
                  </a:cubicBezTo>
                  <a:cubicBezTo>
                    <a:pt x="1" y="980"/>
                    <a:pt x="122" y="1862"/>
                    <a:pt x="548" y="2652"/>
                  </a:cubicBezTo>
                  <a:cubicBezTo>
                    <a:pt x="570" y="2707"/>
                    <a:pt x="620" y="2730"/>
                    <a:pt x="671" y="2730"/>
                  </a:cubicBezTo>
                  <a:cubicBezTo>
                    <a:pt x="763" y="2730"/>
                    <a:pt x="860" y="2658"/>
                    <a:pt x="821" y="2561"/>
                  </a:cubicBezTo>
                  <a:cubicBezTo>
                    <a:pt x="487" y="1740"/>
                    <a:pt x="274" y="950"/>
                    <a:pt x="274" y="69"/>
                  </a:cubicBezTo>
                  <a:cubicBezTo>
                    <a:pt x="274" y="23"/>
                    <a:pt x="236" y="0"/>
                    <a:pt x="1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5530775" y="3738000"/>
              <a:ext cx="22375" cy="64550"/>
            </a:xfrm>
            <a:custGeom>
              <a:avLst/>
              <a:gdLst/>
              <a:ahLst/>
              <a:cxnLst/>
              <a:rect l="l" t="t" r="r" b="b"/>
              <a:pathLst>
                <a:path w="895" h="2582" extrusionOk="0">
                  <a:moveTo>
                    <a:pt x="137" y="0"/>
                  </a:moveTo>
                  <a:cubicBezTo>
                    <a:pt x="99" y="0"/>
                    <a:pt x="61" y="23"/>
                    <a:pt x="61" y="69"/>
                  </a:cubicBezTo>
                  <a:cubicBezTo>
                    <a:pt x="0" y="920"/>
                    <a:pt x="152" y="1801"/>
                    <a:pt x="608" y="2531"/>
                  </a:cubicBezTo>
                  <a:cubicBezTo>
                    <a:pt x="635" y="2566"/>
                    <a:pt x="672" y="2581"/>
                    <a:pt x="709" y="2581"/>
                  </a:cubicBezTo>
                  <a:cubicBezTo>
                    <a:pt x="800" y="2581"/>
                    <a:pt x="894" y="2495"/>
                    <a:pt x="851" y="2409"/>
                  </a:cubicBezTo>
                  <a:cubicBezTo>
                    <a:pt x="486" y="1649"/>
                    <a:pt x="243" y="920"/>
                    <a:pt x="213" y="69"/>
                  </a:cubicBezTo>
                  <a:cubicBezTo>
                    <a:pt x="213" y="23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5742225" y="3698875"/>
              <a:ext cx="216375" cy="420100"/>
            </a:xfrm>
            <a:custGeom>
              <a:avLst/>
              <a:gdLst/>
              <a:ahLst/>
              <a:cxnLst/>
              <a:rect l="l" t="t" r="r" b="b"/>
              <a:pathLst>
                <a:path w="8655" h="16804" extrusionOk="0">
                  <a:moveTo>
                    <a:pt x="8321" y="0"/>
                  </a:moveTo>
                  <a:cubicBezTo>
                    <a:pt x="8260" y="0"/>
                    <a:pt x="8199" y="38"/>
                    <a:pt x="8199" y="114"/>
                  </a:cubicBezTo>
                  <a:cubicBezTo>
                    <a:pt x="8199" y="2971"/>
                    <a:pt x="8017" y="5828"/>
                    <a:pt x="7682" y="8686"/>
                  </a:cubicBezTo>
                  <a:cubicBezTo>
                    <a:pt x="7439" y="10540"/>
                    <a:pt x="7287" y="12850"/>
                    <a:pt x="5889" y="14248"/>
                  </a:cubicBezTo>
                  <a:cubicBezTo>
                    <a:pt x="4460" y="15707"/>
                    <a:pt x="2059" y="16132"/>
                    <a:pt x="144" y="16558"/>
                  </a:cubicBezTo>
                  <a:cubicBezTo>
                    <a:pt x="1" y="16587"/>
                    <a:pt x="20" y="16804"/>
                    <a:pt x="149" y="16804"/>
                  </a:cubicBezTo>
                  <a:cubicBezTo>
                    <a:pt x="157" y="16804"/>
                    <a:pt x="166" y="16803"/>
                    <a:pt x="174" y="16801"/>
                  </a:cubicBezTo>
                  <a:cubicBezTo>
                    <a:pt x="2029" y="16619"/>
                    <a:pt x="4156" y="16102"/>
                    <a:pt x="5676" y="14947"/>
                  </a:cubicBezTo>
                  <a:cubicBezTo>
                    <a:pt x="6983" y="13944"/>
                    <a:pt x="7439" y="12424"/>
                    <a:pt x="7713" y="10904"/>
                  </a:cubicBezTo>
                  <a:cubicBezTo>
                    <a:pt x="8381" y="7409"/>
                    <a:pt x="8655" y="3670"/>
                    <a:pt x="8442" y="114"/>
                  </a:cubicBezTo>
                  <a:cubicBezTo>
                    <a:pt x="8442" y="38"/>
                    <a:pt x="8381" y="0"/>
                    <a:pt x="83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5932350" y="3789850"/>
              <a:ext cx="99100" cy="140125"/>
            </a:xfrm>
            <a:custGeom>
              <a:avLst/>
              <a:gdLst/>
              <a:ahLst/>
              <a:cxnLst/>
              <a:rect l="l" t="t" r="r" b="b"/>
              <a:pathLst>
                <a:path w="3964" h="5605" extrusionOk="0">
                  <a:moveTo>
                    <a:pt x="2615" y="0"/>
                  </a:moveTo>
                  <a:cubicBezTo>
                    <a:pt x="2600" y="0"/>
                    <a:pt x="2585" y="0"/>
                    <a:pt x="2570" y="1"/>
                  </a:cubicBezTo>
                  <a:cubicBezTo>
                    <a:pt x="1658" y="1"/>
                    <a:pt x="716" y="852"/>
                    <a:pt x="594" y="1703"/>
                  </a:cubicBezTo>
                  <a:cubicBezTo>
                    <a:pt x="576" y="1794"/>
                    <a:pt x="633" y="1852"/>
                    <a:pt x="696" y="1852"/>
                  </a:cubicBezTo>
                  <a:cubicBezTo>
                    <a:pt x="738" y="1852"/>
                    <a:pt x="782" y="1825"/>
                    <a:pt x="807" y="1764"/>
                  </a:cubicBezTo>
                  <a:cubicBezTo>
                    <a:pt x="928" y="1338"/>
                    <a:pt x="1171" y="1004"/>
                    <a:pt x="1567" y="761"/>
                  </a:cubicBezTo>
                  <a:cubicBezTo>
                    <a:pt x="1790" y="593"/>
                    <a:pt x="2018" y="507"/>
                    <a:pt x="2252" y="507"/>
                  </a:cubicBezTo>
                  <a:cubicBezTo>
                    <a:pt x="2653" y="507"/>
                    <a:pt x="3070" y="759"/>
                    <a:pt x="3512" y="1277"/>
                  </a:cubicBezTo>
                  <a:cubicBezTo>
                    <a:pt x="3725" y="1885"/>
                    <a:pt x="3482" y="2828"/>
                    <a:pt x="3178" y="3375"/>
                  </a:cubicBezTo>
                  <a:cubicBezTo>
                    <a:pt x="2747" y="4210"/>
                    <a:pt x="1853" y="5172"/>
                    <a:pt x="864" y="5172"/>
                  </a:cubicBezTo>
                  <a:cubicBezTo>
                    <a:pt x="665" y="5172"/>
                    <a:pt x="463" y="5133"/>
                    <a:pt x="260" y="5047"/>
                  </a:cubicBezTo>
                  <a:cubicBezTo>
                    <a:pt x="245" y="5041"/>
                    <a:pt x="230" y="5038"/>
                    <a:pt x="216" y="5038"/>
                  </a:cubicBezTo>
                  <a:cubicBezTo>
                    <a:pt x="86" y="5038"/>
                    <a:pt x="1" y="5268"/>
                    <a:pt x="138" y="5350"/>
                  </a:cubicBezTo>
                  <a:cubicBezTo>
                    <a:pt x="436" y="5527"/>
                    <a:pt x="731" y="5605"/>
                    <a:pt x="1015" y="5605"/>
                  </a:cubicBezTo>
                  <a:cubicBezTo>
                    <a:pt x="2646" y="5605"/>
                    <a:pt x="3963" y="3044"/>
                    <a:pt x="3937" y="1673"/>
                  </a:cubicBezTo>
                  <a:cubicBezTo>
                    <a:pt x="3908" y="866"/>
                    <a:pt x="3496" y="0"/>
                    <a:pt x="26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5985175" y="3804300"/>
              <a:ext cx="31950" cy="41125"/>
            </a:xfrm>
            <a:custGeom>
              <a:avLst/>
              <a:gdLst/>
              <a:ahLst/>
              <a:cxnLst/>
              <a:rect l="l" t="t" r="r" b="b"/>
              <a:pathLst>
                <a:path w="1278" h="1645" extrusionOk="0">
                  <a:moveTo>
                    <a:pt x="92" y="0"/>
                  </a:moveTo>
                  <a:cubicBezTo>
                    <a:pt x="1" y="0"/>
                    <a:pt x="1" y="152"/>
                    <a:pt x="61" y="183"/>
                  </a:cubicBezTo>
                  <a:cubicBezTo>
                    <a:pt x="426" y="304"/>
                    <a:pt x="669" y="517"/>
                    <a:pt x="791" y="851"/>
                  </a:cubicBezTo>
                  <a:cubicBezTo>
                    <a:pt x="913" y="1095"/>
                    <a:pt x="943" y="1429"/>
                    <a:pt x="1156" y="1611"/>
                  </a:cubicBezTo>
                  <a:cubicBezTo>
                    <a:pt x="1167" y="1635"/>
                    <a:pt x="1183" y="1644"/>
                    <a:pt x="1199" y="1644"/>
                  </a:cubicBezTo>
                  <a:cubicBezTo>
                    <a:pt x="1224" y="1644"/>
                    <a:pt x="1247" y="1619"/>
                    <a:pt x="1247" y="1581"/>
                  </a:cubicBezTo>
                  <a:cubicBezTo>
                    <a:pt x="1277" y="1368"/>
                    <a:pt x="1186" y="1155"/>
                    <a:pt x="1095" y="943"/>
                  </a:cubicBezTo>
                  <a:cubicBezTo>
                    <a:pt x="1065" y="760"/>
                    <a:pt x="1004" y="608"/>
                    <a:pt x="882" y="456"/>
                  </a:cubicBezTo>
                  <a:cubicBezTo>
                    <a:pt x="700" y="183"/>
                    <a:pt x="426" y="31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5958575" y="3817975"/>
              <a:ext cx="47075" cy="73925"/>
            </a:xfrm>
            <a:custGeom>
              <a:avLst/>
              <a:gdLst/>
              <a:ahLst/>
              <a:cxnLst/>
              <a:rect l="l" t="t" r="r" b="b"/>
              <a:pathLst>
                <a:path w="1883" h="2957" extrusionOk="0">
                  <a:moveTo>
                    <a:pt x="1794" y="1"/>
                  </a:moveTo>
                  <a:cubicBezTo>
                    <a:pt x="1797" y="1"/>
                    <a:pt x="1799" y="1"/>
                    <a:pt x="1802" y="1"/>
                  </a:cubicBezTo>
                  <a:lnTo>
                    <a:pt x="1802" y="1"/>
                  </a:lnTo>
                  <a:cubicBezTo>
                    <a:pt x="1809" y="1"/>
                    <a:pt x="1817" y="1"/>
                    <a:pt x="1825" y="1"/>
                  </a:cubicBezTo>
                  <a:close/>
                  <a:moveTo>
                    <a:pt x="1802" y="1"/>
                  </a:moveTo>
                  <a:lnTo>
                    <a:pt x="1802" y="1"/>
                  </a:lnTo>
                  <a:cubicBezTo>
                    <a:pt x="1294" y="21"/>
                    <a:pt x="849" y="705"/>
                    <a:pt x="639" y="1064"/>
                  </a:cubicBezTo>
                  <a:cubicBezTo>
                    <a:pt x="305" y="1581"/>
                    <a:pt x="1" y="2280"/>
                    <a:pt x="153" y="2888"/>
                  </a:cubicBezTo>
                  <a:cubicBezTo>
                    <a:pt x="168" y="2934"/>
                    <a:pt x="206" y="2956"/>
                    <a:pt x="248" y="2956"/>
                  </a:cubicBezTo>
                  <a:cubicBezTo>
                    <a:pt x="290" y="2956"/>
                    <a:pt x="335" y="2934"/>
                    <a:pt x="366" y="2888"/>
                  </a:cubicBezTo>
                  <a:cubicBezTo>
                    <a:pt x="548" y="2402"/>
                    <a:pt x="578" y="1885"/>
                    <a:pt x="822" y="1368"/>
                  </a:cubicBezTo>
                  <a:cubicBezTo>
                    <a:pt x="1034" y="973"/>
                    <a:pt x="1399" y="335"/>
                    <a:pt x="1825" y="122"/>
                  </a:cubicBezTo>
                  <a:cubicBezTo>
                    <a:pt x="1883" y="93"/>
                    <a:pt x="1857" y="8"/>
                    <a:pt x="18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5962625" y="3700325"/>
              <a:ext cx="20300" cy="100450"/>
            </a:xfrm>
            <a:custGeom>
              <a:avLst/>
              <a:gdLst/>
              <a:ahLst/>
              <a:cxnLst/>
              <a:rect l="l" t="t" r="r" b="b"/>
              <a:pathLst>
                <a:path w="812" h="4018" extrusionOk="0">
                  <a:moveTo>
                    <a:pt x="489" y="1"/>
                  </a:moveTo>
                  <a:cubicBezTo>
                    <a:pt x="443" y="1"/>
                    <a:pt x="399" y="33"/>
                    <a:pt x="416" y="86"/>
                  </a:cubicBezTo>
                  <a:cubicBezTo>
                    <a:pt x="508" y="1363"/>
                    <a:pt x="204" y="2609"/>
                    <a:pt x="21" y="3855"/>
                  </a:cubicBezTo>
                  <a:cubicBezTo>
                    <a:pt x="1" y="3936"/>
                    <a:pt x="75" y="4018"/>
                    <a:pt x="145" y="4018"/>
                  </a:cubicBezTo>
                  <a:cubicBezTo>
                    <a:pt x="180" y="4018"/>
                    <a:pt x="214" y="3997"/>
                    <a:pt x="234" y="3947"/>
                  </a:cubicBezTo>
                  <a:cubicBezTo>
                    <a:pt x="538" y="3369"/>
                    <a:pt x="599" y="2731"/>
                    <a:pt x="660" y="2092"/>
                  </a:cubicBezTo>
                  <a:cubicBezTo>
                    <a:pt x="690" y="1485"/>
                    <a:pt x="812" y="694"/>
                    <a:pt x="568" y="56"/>
                  </a:cubicBezTo>
                  <a:cubicBezTo>
                    <a:pt x="556" y="18"/>
                    <a:pt x="522" y="1"/>
                    <a:pt x="4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5554325" y="4010800"/>
              <a:ext cx="12175" cy="120075"/>
            </a:xfrm>
            <a:custGeom>
              <a:avLst/>
              <a:gdLst/>
              <a:ahLst/>
              <a:cxnLst/>
              <a:rect l="l" t="t" r="r" b="b"/>
              <a:pathLst>
                <a:path w="487" h="4803" extrusionOk="0">
                  <a:moveTo>
                    <a:pt x="274" y="0"/>
                  </a:moveTo>
                  <a:cubicBezTo>
                    <a:pt x="244" y="0"/>
                    <a:pt x="213" y="23"/>
                    <a:pt x="213" y="69"/>
                  </a:cubicBezTo>
                  <a:cubicBezTo>
                    <a:pt x="31" y="1589"/>
                    <a:pt x="0" y="3169"/>
                    <a:pt x="122" y="4689"/>
                  </a:cubicBezTo>
                  <a:cubicBezTo>
                    <a:pt x="122" y="4765"/>
                    <a:pt x="183" y="4803"/>
                    <a:pt x="244" y="4803"/>
                  </a:cubicBezTo>
                  <a:cubicBezTo>
                    <a:pt x="304" y="4803"/>
                    <a:pt x="365" y="4765"/>
                    <a:pt x="365" y="4689"/>
                  </a:cubicBezTo>
                  <a:cubicBezTo>
                    <a:pt x="487" y="3169"/>
                    <a:pt x="456" y="1589"/>
                    <a:pt x="335" y="69"/>
                  </a:cubicBezTo>
                  <a:cubicBezTo>
                    <a:pt x="335" y="23"/>
                    <a:pt x="304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5882600" y="4056000"/>
              <a:ext cx="16725" cy="97525"/>
            </a:xfrm>
            <a:custGeom>
              <a:avLst/>
              <a:gdLst/>
              <a:ahLst/>
              <a:cxnLst/>
              <a:rect l="l" t="t" r="r" b="b"/>
              <a:pathLst>
                <a:path w="669" h="3901" extrusionOk="0">
                  <a:moveTo>
                    <a:pt x="411" y="1"/>
                  </a:moveTo>
                  <a:cubicBezTo>
                    <a:pt x="357" y="1"/>
                    <a:pt x="304" y="39"/>
                    <a:pt x="304" y="115"/>
                  </a:cubicBezTo>
                  <a:cubicBezTo>
                    <a:pt x="243" y="1300"/>
                    <a:pt x="0" y="2607"/>
                    <a:pt x="91" y="3793"/>
                  </a:cubicBezTo>
                  <a:cubicBezTo>
                    <a:pt x="91" y="3861"/>
                    <a:pt x="149" y="3901"/>
                    <a:pt x="205" y="3901"/>
                  </a:cubicBezTo>
                  <a:cubicBezTo>
                    <a:pt x="248" y="3901"/>
                    <a:pt x="291" y="3876"/>
                    <a:pt x="304" y="3823"/>
                  </a:cubicBezTo>
                  <a:cubicBezTo>
                    <a:pt x="669" y="2699"/>
                    <a:pt x="608" y="1300"/>
                    <a:pt x="517" y="115"/>
                  </a:cubicBezTo>
                  <a:cubicBezTo>
                    <a:pt x="517" y="39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5526975" y="3527850"/>
              <a:ext cx="31175" cy="173300"/>
            </a:xfrm>
            <a:custGeom>
              <a:avLst/>
              <a:gdLst/>
              <a:ahLst/>
              <a:cxnLst/>
              <a:rect l="l" t="t" r="r" b="b"/>
              <a:pathLst>
                <a:path w="1247" h="6932" extrusionOk="0">
                  <a:moveTo>
                    <a:pt x="1165" y="0"/>
                  </a:moveTo>
                  <a:cubicBezTo>
                    <a:pt x="1136" y="0"/>
                    <a:pt x="1107" y="17"/>
                    <a:pt x="1094" y="55"/>
                  </a:cubicBezTo>
                  <a:cubicBezTo>
                    <a:pt x="486" y="2152"/>
                    <a:pt x="0" y="4675"/>
                    <a:pt x="213" y="6833"/>
                  </a:cubicBezTo>
                  <a:cubicBezTo>
                    <a:pt x="213" y="6888"/>
                    <a:pt x="268" y="6932"/>
                    <a:pt x="318" y="6932"/>
                  </a:cubicBezTo>
                  <a:cubicBezTo>
                    <a:pt x="351" y="6932"/>
                    <a:pt x="383" y="6912"/>
                    <a:pt x="395" y="6864"/>
                  </a:cubicBezTo>
                  <a:cubicBezTo>
                    <a:pt x="699" y="4615"/>
                    <a:pt x="821" y="2365"/>
                    <a:pt x="1246" y="86"/>
                  </a:cubicBezTo>
                  <a:cubicBezTo>
                    <a:pt x="1246" y="33"/>
                    <a:pt x="1205" y="0"/>
                    <a:pt x="11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5557350" y="3524725"/>
              <a:ext cx="25100" cy="206950"/>
            </a:xfrm>
            <a:custGeom>
              <a:avLst/>
              <a:gdLst/>
              <a:ahLst/>
              <a:cxnLst/>
              <a:rect l="l" t="t" r="r" b="b"/>
              <a:pathLst>
                <a:path w="1004" h="8278" extrusionOk="0">
                  <a:moveTo>
                    <a:pt x="880" y="1"/>
                  </a:moveTo>
                  <a:cubicBezTo>
                    <a:pt x="841" y="1"/>
                    <a:pt x="803" y="28"/>
                    <a:pt x="791" y="89"/>
                  </a:cubicBezTo>
                  <a:cubicBezTo>
                    <a:pt x="274" y="2703"/>
                    <a:pt x="1" y="5499"/>
                    <a:pt x="335" y="8174"/>
                  </a:cubicBezTo>
                  <a:cubicBezTo>
                    <a:pt x="335" y="8238"/>
                    <a:pt x="394" y="8277"/>
                    <a:pt x="450" y="8277"/>
                  </a:cubicBezTo>
                  <a:cubicBezTo>
                    <a:pt x="501" y="8277"/>
                    <a:pt x="548" y="8246"/>
                    <a:pt x="548" y="8174"/>
                  </a:cubicBezTo>
                  <a:cubicBezTo>
                    <a:pt x="578" y="5439"/>
                    <a:pt x="578" y="2855"/>
                    <a:pt x="1004" y="150"/>
                  </a:cubicBezTo>
                  <a:cubicBezTo>
                    <a:pt x="1004" y="59"/>
                    <a:pt x="939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5582425" y="3526450"/>
              <a:ext cx="20550" cy="179500"/>
            </a:xfrm>
            <a:custGeom>
              <a:avLst/>
              <a:gdLst/>
              <a:ahLst/>
              <a:cxnLst/>
              <a:rect l="l" t="t" r="r" b="b"/>
              <a:pathLst>
                <a:path w="822" h="7180" extrusionOk="0">
                  <a:moveTo>
                    <a:pt x="733" y="1"/>
                  </a:moveTo>
                  <a:cubicBezTo>
                    <a:pt x="694" y="1"/>
                    <a:pt x="653" y="24"/>
                    <a:pt x="639" y="81"/>
                  </a:cubicBezTo>
                  <a:cubicBezTo>
                    <a:pt x="275" y="2330"/>
                    <a:pt x="1" y="4853"/>
                    <a:pt x="487" y="7102"/>
                  </a:cubicBezTo>
                  <a:cubicBezTo>
                    <a:pt x="487" y="7155"/>
                    <a:pt x="522" y="7180"/>
                    <a:pt x="562" y="7180"/>
                  </a:cubicBezTo>
                  <a:cubicBezTo>
                    <a:pt x="612" y="7180"/>
                    <a:pt x="670" y="7140"/>
                    <a:pt x="670" y="7072"/>
                  </a:cubicBezTo>
                  <a:cubicBezTo>
                    <a:pt x="700" y="4731"/>
                    <a:pt x="548" y="2452"/>
                    <a:pt x="822" y="81"/>
                  </a:cubicBezTo>
                  <a:cubicBezTo>
                    <a:pt x="822" y="32"/>
                    <a:pt x="778" y="1"/>
                    <a:pt x="7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5609800" y="3515825"/>
              <a:ext cx="19775" cy="194000"/>
            </a:xfrm>
            <a:custGeom>
              <a:avLst/>
              <a:gdLst/>
              <a:ahLst/>
              <a:cxnLst/>
              <a:rect l="l" t="t" r="r" b="b"/>
              <a:pathLst>
                <a:path w="791" h="7760" extrusionOk="0">
                  <a:moveTo>
                    <a:pt x="690" y="0"/>
                  </a:moveTo>
                  <a:cubicBezTo>
                    <a:pt x="648" y="0"/>
                    <a:pt x="608" y="24"/>
                    <a:pt x="608" y="80"/>
                  </a:cubicBezTo>
                  <a:cubicBezTo>
                    <a:pt x="274" y="2542"/>
                    <a:pt x="0" y="5217"/>
                    <a:pt x="335" y="7679"/>
                  </a:cubicBezTo>
                  <a:cubicBezTo>
                    <a:pt x="349" y="7736"/>
                    <a:pt x="396" y="7759"/>
                    <a:pt x="442" y="7759"/>
                  </a:cubicBezTo>
                  <a:cubicBezTo>
                    <a:pt x="495" y="7759"/>
                    <a:pt x="547" y="7728"/>
                    <a:pt x="547" y="7679"/>
                  </a:cubicBezTo>
                  <a:cubicBezTo>
                    <a:pt x="669" y="5126"/>
                    <a:pt x="578" y="2633"/>
                    <a:pt x="791" y="80"/>
                  </a:cubicBezTo>
                  <a:cubicBezTo>
                    <a:pt x="791" y="31"/>
                    <a:pt x="738" y="0"/>
                    <a:pt x="6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5638675" y="3516875"/>
              <a:ext cx="20975" cy="174850"/>
            </a:xfrm>
            <a:custGeom>
              <a:avLst/>
              <a:gdLst/>
              <a:ahLst/>
              <a:cxnLst/>
              <a:rect l="l" t="t" r="r" b="b"/>
              <a:pathLst>
                <a:path w="839" h="6994" extrusionOk="0">
                  <a:moveTo>
                    <a:pt x="620" y="0"/>
                  </a:moveTo>
                  <a:cubicBezTo>
                    <a:pt x="578" y="0"/>
                    <a:pt x="532" y="23"/>
                    <a:pt x="517" y="69"/>
                  </a:cubicBezTo>
                  <a:cubicBezTo>
                    <a:pt x="365" y="2227"/>
                    <a:pt x="0" y="4841"/>
                    <a:pt x="669" y="6938"/>
                  </a:cubicBezTo>
                  <a:cubicBezTo>
                    <a:pt x="682" y="6976"/>
                    <a:pt x="716" y="6993"/>
                    <a:pt x="749" y="6993"/>
                  </a:cubicBezTo>
                  <a:cubicBezTo>
                    <a:pt x="795" y="6993"/>
                    <a:pt x="839" y="6961"/>
                    <a:pt x="821" y="6908"/>
                  </a:cubicBezTo>
                  <a:cubicBezTo>
                    <a:pt x="395" y="4719"/>
                    <a:pt x="669" y="2288"/>
                    <a:pt x="699" y="69"/>
                  </a:cubicBezTo>
                  <a:cubicBezTo>
                    <a:pt x="699" y="23"/>
                    <a:pt x="661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5677425" y="3528650"/>
              <a:ext cx="10650" cy="141925"/>
            </a:xfrm>
            <a:custGeom>
              <a:avLst/>
              <a:gdLst/>
              <a:ahLst/>
              <a:cxnLst/>
              <a:rect l="l" t="t" r="r" b="b"/>
              <a:pathLst>
                <a:path w="426" h="5677" extrusionOk="0">
                  <a:moveTo>
                    <a:pt x="244" y="0"/>
                  </a:moveTo>
                  <a:cubicBezTo>
                    <a:pt x="183" y="0"/>
                    <a:pt x="122" y="38"/>
                    <a:pt x="122" y="114"/>
                  </a:cubicBezTo>
                  <a:cubicBezTo>
                    <a:pt x="92" y="1938"/>
                    <a:pt x="0" y="3762"/>
                    <a:pt x="122" y="5586"/>
                  </a:cubicBezTo>
                  <a:cubicBezTo>
                    <a:pt x="122" y="5646"/>
                    <a:pt x="168" y="5677"/>
                    <a:pt x="213" y="5677"/>
                  </a:cubicBezTo>
                  <a:cubicBezTo>
                    <a:pt x="259" y="5677"/>
                    <a:pt x="304" y="5646"/>
                    <a:pt x="304" y="5586"/>
                  </a:cubicBezTo>
                  <a:cubicBezTo>
                    <a:pt x="426" y="3762"/>
                    <a:pt x="365" y="1938"/>
                    <a:pt x="365" y="114"/>
                  </a:cubicBezTo>
                  <a:cubicBezTo>
                    <a:pt x="365" y="38"/>
                    <a:pt x="304" y="0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5704775" y="3516500"/>
              <a:ext cx="16750" cy="169850"/>
            </a:xfrm>
            <a:custGeom>
              <a:avLst/>
              <a:gdLst/>
              <a:ahLst/>
              <a:cxnLst/>
              <a:rect l="l" t="t" r="r" b="b"/>
              <a:pathLst>
                <a:path w="670" h="6794" extrusionOk="0">
                  <a:moveTo>
                    <a:pt x="316" y="0"/>
                  </a:moveTo>
                  <a:cubicBezTo>
                    <a:pt x="259" y="0"/>
                    <a:pt x="198" y="38"/>
                    <a:pt x="183" y="114"/>
                  </a:cubicBezTo>
                  <a:cubicBezTo>
                    <a:pt x="122" y="2272"/>
                    <a:pt x="1" y="4552"/>
                    <a:pt x="274" y="6679"/>
                  </a:cubicBezTo>
                  <a:cubicBezTo>
                    <a:pt x="289" y="6755"/>
                    <a:pt x="343" y="6793"/>
                    <a:pt x="392" y="6793"/>
                  </a:cubicBezTo>
                  <a:cubicBezTo>
                    <a:pt x="441" y="6793"/>
                    <a:pt x="487" y="6755"/>
                    <a:pt x="487" y="6679"/>
                  </a:cubicBezTo>
                  <a:cubicBezTo>
                    <a:pt x="669" y="4521"/>
                    <a:pt x="457" y="2272"/>
                    <a:pt x="426" y="114"/>
                  </a:cubicBezTo>
                  <a:cubicBezTo>
                    <a:pt x="426" y="38"/>
                    <a:pt x="373" y="0"/>
                    <a:pt x="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5749625" y="3508900"/>
              <a:ext cx="17150" cy="180325"/>
            </a:xfrm>
            <a:custGeom>
              <a:avLst/>
              <a:gdLst/>
              <a:ahLst/>
              <a:cxnLst/>
              <a:rect l="l" t="t" r="r" b="b"/>
              <a:pathLst>
                <a:path w="686" h="7213" extrusionOk="0">
                  <a:moveTo>
                    <a:pt x="243" y="0"/>
                  </a:moveTo>
                  <a:cubicBezTo>
                    <a:pt x="182" y="0"/>
                    <a:pt x="122" y="38"/>
                    <a:pt x="122" y="114"/>
                  </a:cubicBezTo>
                  <a:cubicBezTo>
                    <a:pt x="0" y="2424"/>
                    <a:pt x="30" y="4856"/>
                    <a:pt x="456" y="7135"/>
                  </a:cubicBezTo>
                  <a:cubicBezTo>
                    <a:pt x="456" y="7189"/>
                    <a:pt x="503" y="7213"/>
                    <a:pt x="553" y="7213"/>
                  </a:cubicBezTo>
                  <a:cubicBezTo>
                    <a:pt x="617" y="7213"/>
                    <a:pt x="686" y="7173"/>
                    <a:pt x="669" y="7105"/>
                  </a:cubicBezTo>
                  <a:cubicBezTo>
                    <a:pt x="547" y="4765"/>
                    <a:pt x="365" y="2455"/>
                    <a:pt x="365" y="114"/>
                  </a:cubicBezTo>
                  <a:cubicBezTo>
                    <a:pt x="365" y="38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789900" y="3512200"/>
              <a:ext cx="15200" cy="155550"/>
            </a:xfrm>
            <a:custGeom>
              <a:avLst/>
              <a:gdLst/>
              <a:ahLst/>
              <a:cxnLst/>
              <a:rect l="l" t="t" r="r" b="b"/>
              <a:pathLst>
                <a:path w="608" h="6222" extrusionOk="0">
                  <a:moveTo>
                    <a:pt x="290" y="1"/>
                  </a:moveTo>
                  <a:cubicBezTo>
                    <a:pt x="235" y="1"/>
                    <a:pt x="168" y="40"/>
                    <a:pt x="152" y="104"/>
                  </a:cubicBezTo>
                  <a:cubicBezTo>
                    <a:pt x="0" y="2110"/>
                    <a:pt x="0" y="4146"/>
                    <a:pt x="334" y="6122"/>
                  </a:cubicBezTo>
                  <a:cubicBezTo>
                    <a:pt x="348" y="6190"/>
                    <a:pt x="405" y="6222"/>
                    <a:pt x="463" y="6222"/>
                  </a:cubicBezTo>
                  <a:cubicBezTo>
                    <a:pt x="534" y="6222"/>
                    <a:pt x="608" y="6175"/>
                    <a:pt x="608" y="6092"/>
                  </a:cubicBezTo>
                  <a:cubicBezTo>
                    <a:pt x="426" y="4086"/>
                    <a:pt x="274" y="2110"/>
                    <a:pt x="365" y="104"/>
                  </a:cubicBezTo>
                  <a:cubicBezTo>
                    <a:pt x="379" y="32"/>
                    <a:pt x="339" y="1"/>
                    <a:pt x="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5822575" y="3509450"/>
              <a:ext cx="21300" cy="179225"/>
            </a:xfrm>
            <a:custGeom>
              <a:avLst/>
              <a:gdLst/>
              <a:ahLst/>
              <a:cxnLst/>
              <a:rect l="l" t="t" r="r" b="b"/>
              <a:pathLst>
                <a:path w="852" h="7169" extrusionOk="0">
                  <a:moveTo>
                    <a:pt x="163" y="1"/>
                  </a:moveTo>
                  <a:cubicBezTo>
                    <a:pt x="122" y="1"/>
                    <a:pt x="76" y="31"/>
                    <a:pt x="61" y="92"/>
                  </a:cubicBezTo>
                  <a:cubicBezTo>
                    <a:pt x="0" y="2433"/>
                    <a:pt x="182" y="4803"/>
                    <a:pt x="669" y="7113"/>
                  </a:cubicBezTo>
                  <a:cubicBezTo>
                    <a:pt x="681" y="7152"/>
                    <a:pt x="716" y="7169"/>
                    <a:pt x="751" y="7169"/>
                  </a:cubicBezTo>
                  <a:cubicBezTo>
                    <a:pt x="800" y="7169"/>
                    <a:pt x="851" y="7136"/>
                    <a:pt x="851" y="7083"/>
                  </a:cubicBezTo>
                  <a:cubicBezTo>
                    <a:pt x="578" y="4743"/>
                    <a:pt x="365" y="2433"/>
                    <a:pt x="243" y="92"/>
                  </a:cubicBezTo>
                  <a:cubicBezTo>
                    <a:pt x="243" y="31"/>
                    <a:pt x="205" y="1"/>
                    <a:pt x="1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853725" y="3510025"/>
              <a:ext cx="19025" cy="167700"/>
            </a:xfrm>
            <a:custGeom>
              <a:avLst/>
              <a:gdLst/>
              <a:ahLst/>
              <a:cxnLst/>
              <a:rect l="l" t="t" r="r" b="b"/>
              <a:pathLst>
                <a:path w="761" h="6708" extrusionOk="0">
                  <a:moveTo>
                    <a:pt x="259" y="1"/>
                  </a:moveTo>
                  <a:cubicBezTo>
                    <a:pt x="221" y="1"/>
                    <a:pt x="183" y="24"/>
                    <a:pt x="183" y="69"/>
                  </a:cubicBezTo>
                  <a:lnTo>
                    <a:pt x="152" y="69"/>
                  </a:lnTo>
                  <a:cubicBezTo>
                    <a:pt x="0" y="2197"/>
                    <a:pt x="31" y="4568"/>
                    <a:pt x="578" y="6665"/>
                  </a:cubicBezTo>
                  <a:cubicBezTo>
                    <a:pt x="591" y="6692"/>
                    <a:pt x="630" y="6707"/>
                    <a:pt x="668" y="6707"/>
                  </a:cubicBezTo>
                  <a:cubicBezTo>
                    <a:pt x="714" y="6707"/>
                    <a:pt x="760" y="6685"/>
                    <a:pt x="760" y="6635"/>
                  </a:cubicBezTo>
                  <a:cubicBezTo>
                    <a:pt x="639" y="4446"/>
                    <a:pt x="365" y="2258"/>
                    <a:pt x="335" y="69"/>
                  </a:cubicBezTo>
                  <a:cubicBezTo>
                    <a:pt x="335" y="24"/>
                    <a:pt x="297" y="1"/>
                    <a:pt x="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893225" y="3501675"/>
              <a:ext cx="25100" cy="192600"/>
            </a:xfrm>
            <a:custGeom>
              <a:avLst/>
              <a:gdLst/>
              <a:ahLst/>
              <a:cxnLst/>
              <a:rect l="l" t="t" r="r" b="b"/>
              <a:pathLst>
                <a:path w="1004" h="7704" extrusionOk="0">
                  <a:moveTo>
                    <a:pt x="92" y="0"/>
                  </a:moveTo>
                  <a:cubicBezTo>
                    <a:pt x="46" y="0"/>
                    <a:pt x="1" y="23"/>
                    <a:pt x="1" y="69"/>
                  </a:cubicBezTo>
                  <a:cubicBezTo>
                    <a:pt x="31" y="2622"/>
                    <a:pt x="335" y="5145"/>
                    <a:pt x="791" y="7637"/>
                  </a:cubicBezTo>
                  <a:cubicBezTo>
                    <a:pt x="803" y="7684"/>
                    <a:pt x="837" y="7704"/>
                    <a:pt x="874" y="7704"/>
                  </a:cubicBezTo>
                  <a:cubicBezTo>
                    <a:pt x="934" y="7704"/>
                    <a:pt x="1004" y="7652"/>
                    <a:pt x="1004" y="7576"/>
                  </a:cubicBezTo>
                  <a:cubicBezTo>
                    <a:pt x="609" y="5084"/>
                    <a:pt x="366" y="2592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24775" y="3512500"/>
              <a:ext cx="21675" cy="179225"/>
            </a:xfrm>
            <a:custGeom>
              <a:avLst/>
              <a:gdLst/>
              <a:ahLst/>
              <a:cxnLst/>
              <a:rect l="l" t="t" r="r" b="b"/>
              <a:pathLst>
                <a:path w="867" h="7169" extrusionOk="0">
                  <a:moveTo>
                    <a:pt x="95" y="0"/>
                  </a:moveTo>
                  <a:cubicBezTo>
                    <a:pt x="46" y="0"/>
                    <a:pt x="0" y="31"/>
                    <a:pt x="15" y="92"/>
                  </a:cubicBezTo>
                  <a:cubicBezTo>
                    <a:pt x="167" y="2402"/>
                    <a:pt x="198" y="4833"/>
                    <a:pt x="654" y="7113"/>
                  </a:cubicBezTo>
                  <a:cubicBezTo>
                    <a:pt x="654" y="7151"/>
                    <a:pt x="686" y="7168"/>
                    <a:pt x="723" y="7168"/>
                  </a:cubicBezTo>
                  <a:cubicBezTo>
                    <a:pt x="775" y="7168"/>
                    <a:pt x="836" y="7136"/>
                    <a:pt x="836" y="7083"/>
                  </a:cubicBezTo>
                  <a:cubicBezTo>
                    <a:pt x="867" y="4773"/>
                    <a:pt x="441" y="2402"/>
                    <a:pt x="198" y="92"/>
                  </a:cubicBezTo>
                  <a:cubicBezTo>
                    <a:pt x="198" y="31"/>
                    <a:pt x="145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5956300" y="3504900"/>
              <a:ext cx="13700" cy="135900"/>
            </a:xfrm>
            <a:custGeom>
              <a:avLst/>
              <a:gdLst/>
              <a:ahLst/>
              <a:cxnLst/>
              <a:rect l="l" t="t" r="r" b="b"/>
              <a:pathLst>
                <a:path w="548" h="5436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31" y="1824"/>
                    <a:pt x="31" y="3648"/>
                    <a:pt x="365" y="5381"/>
                  </a:cubicBezTo>
                  <a:cubicBezTo>
                    <a:pt x="378" y="5419"/>
                    <a:pt x="412" y="5436"/>
                    <a:pt x="448" y="5436"/>
                  </a:cubicBezTo>
                  <a:cubicBezTo>
                    <a:pt x="496" y="5436"/>
                    <a:pt x="548" y="5403"/>
                    <a:pt x="548" y="5350"/>
                  </a:cubicBezTo>
                  <a:cubicBezTo>
                    <a:pt x="548" y="3587"/>
                    <a:pt x="305" y="1824"/>
                    <a:pt x="183" y="92"/>
                  </a:cubicBezTo>
                  <a:cubicBezTo>
                    <a:pt x="183" y="3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980625" y="3538325"/>
              <a:ext cx="19775" cy="162875"/>
            </a:xfrm>
            <a:custGeom>
              <a:avLst/>
              <a:gdLst/>
              <a:ahLst/>
              <a:cxnLst/>
              <a:rect l="l" t="t" r="r" b="b"/>
              <a:pathLst>
                <a:path w="791" h="6515" extrusionOk="0">
                  <a:moveTo>
                    <a:pt x="80" y="1"/>
                  </a:moveTo>
                  <a:cubicBezTo>
                    <a:pt x="38" y="1"/>
                    <a:pt x="0" y="31"/>
                    <a:pt x="0" y="92"/>
                  </a:cubicBezTo>
                  <a:cubicBezTo>
                    <a:pt x="31" y="2159"/>
                    <a:pt x="0" y="4408"/>
                    <a:pt x="547" y="6414"/>
                  </a:cubicBezTo>
                  <a:cubicBezTo>
                    <a:pt x="561" y="6483"/>
                    <a:pt x="612" y="6514"/>
                    <a:pt x="663" y="6514"/>
                  </a:cubicBezTo>
                  <a:cubicBezTo>
                    <a:pt x="726" y="6514"/>
                    <a:pt x="791" y="6468"/>
                    <a:pt x="791" y="6384"/>
                  </a:cubicBezTo>
                  <a:cubicBezTo>
                    <a:pt x="730" y="4287"/>
                    <a:pt x="304" y="2189"/>
                    <a:pt x="183" y="92"/>
                  </a:cubicBezTo>
                  <a:cubicBezTo>
                    <a:pt x="168" y="31"/>
                    <a:pt x="122" y="1"/>
                    <a:pt x="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688050" y="3884225"/>
              <a:ext cx="106425" cy="44625"/>
            </a:xfrm>
            <a:custGeom>
              <a:avLst/>
              <a:gdLst/>
              <a:ahLst/>
              <a:cxnLst/>
              <a:rect l="l" t="t" r="r" b="b"/>
              <a:pathLst>
                <a:path w="4257" h="1785" extrusionOk="0">
                  <a:moveTo>
                    <a:pt x="423" y="1"/>
                  </a:moveTo>
                  <a:cubicBezTo>
                    <a:pt x="392" y="1"/>
                    <a:pt x="366" y="18"/>
                    <a:pt x="366" y="56"/>
                  </a:cubicBezTo>
                  <a:cubicBezTo>
                    <a:pt x="275" y="451"/>
                    <a:pt x="1" y="998"/>
                    <a:pt x="366" y="1332"/>
                  </a:cubicBezTo>
                  <a:cubicBezTo>
                    <a:pt x="730" y="1697"/>
                    <a:pt x="1642" y="1667"/>
                    <a:pt x="2129" y="1697"/>
                  </a:cubicBezTo>
                  <a:cubicBezTo>
                    <a:pt x="2413" y="1715"/>
                    <a:pt x="2802" y="1785"/>
                    <a:pt x="3161" y="1785"/>
                  </a:cubicBezTo>
                  <a:cubicBezTo>
                    <a:pt x="3415" y="1785"/>
                    <a:pt x="3654" y="1750"/>
                    <a:pt x="3831" y="1636"/>
                  </a:cubicBezTo>
                  <a:cubicBezTo>
                    <a:pt x="4256" y="1363"/>
                    <a:pt x="4196" y="785"/>
                    <a:pt x="4044" y="390"/>
                  </a:cubicBezTo>
                  <a:cubicBezTo>
                    <a:pt x="4031" y="326"/>
                    <a:pt x="3991" y="300"/>
                    <a:pt x="3952" y="300"/>
                  </a:cubicBezTo>
                  <a:cubicBezTo>
                    <a:pt x="3898" y="300"/>
                    <a:pt x="3844" y="350"/>
                    <a:pt x="3861" y="420"/>
                  </a:cubicBezTo>
                  <a:cubicBezTo>
                    <a:pt x="4001" y="1261"/>
                    <a:pt x="3456" y="1443"/>
                    <a:pt x="2868" y="1443"/>
                  </a:cubicBezTo>
                  <a:cubicBezTo>
                    <a:pt x="2563" y="1443"/>
                    <a:pt x="2246" y="1394"/>
                    <a:pt x="2007" y="1363"/>
                  </a:cubicBezTo>
                  <a:cubicBezTo>
                    <a:pt x="1703" y="1332"/>
                    <a:pt x="1247" y="1332"/>
                    <a:pt x="974" y="1241"/>
                  </a:cubicBezTo>
                  <a:cubicBezTo>
                    <a:pt x="396" y="1028"/>
                    <a:pt x="457" y="572"/>
                    <a:pt x="518" y="86"/>
                  </a:cubicBezTo>
                  <a:cubicBezTo>
                    <a:pt x="518" y="33"/>
                    <a:pt x="466" y="1"/>
                    <a:pt x="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69300" y="3996475"/>
              <a:ext cx="136350" cy="16750"/>
            </a:xfrm>
            <a:custGeom>
              <a:avLst/>
              <a:gdLst/>
              <a:ahLst/>
              <a:cxnLst/>
              <a:rect l="l" t="t" r="r" b="b"/>
              <a:pathLst>
                <a:path w="5454" h="670" extrusionOk="0">
                  <a:moveTo>
                    <a:pt x="147" y="0"/>
                  </a:moveTo>
                  <a:cubicBezTo>
                    <a:pt x="44" y="0"/>
                    <a:pt x="0" y="158"/>
                    <a:pt x="113" y="186"/>
                  </a:cubicBezTo>
                  <a:cubicBezTo>
                    <a:pt x="1115" y="501"/>
                    <a:pt x="2208" y="670"/>
                    <a:pt x="3289" y="670"/>
                  </a:cubicBezTo>
                  <a:cubicBezTo>
                    <a:pt x="3977" y="670"/>
                    <a:pt x="4660" y="601"/>
                    <a:pt x="5310" y="459"/>
                  </a:cubicBezTo>
                  <a:cubicBezTo>
                    <a:pt x="5453" y="431"/>
                    <a:pt x="5435" y="214"/>
                    <a:pt x="5305" y="214"/>
                  </a:cubicBezTo>
                  <a:cubicBezTo>
                    <a:pt x="5297" y="214"/>
                    <a:pt x="5289" y="214"/>
                    <a:pt x="5280" y="216"/>
                  </a:cubicBezTo>
                  <a:cubicBezTo>
                    <a:pt x="4666" y="269"/>
                    <a:pt x="4070" y="296"/>
                    <a:pt x="3481" y="296"/>
                  </a:cubicBezTo>
                  <a:cubicBezTo>
                    <a:pt x="2379" y="296"/>
                    <a:pt x="1302" y="202"/>
                    <a:pt x="173" y="3"/>
                  </a:cubicBezTo>
                  <a:cubicBezTo>
                    <a:pt x="164" y="1"/>
                    <a:pt x="155" y="0"/>
                    <a:pt x="1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799975" y="3991900"/>
              <a:ext cx="16525" cy="22975"/>
            </a:xfrm>
            <a:custGeom>
              <a:avLst/>
              <a:gdLst/>
              <a:ahLst/>
              <a:cxnLst/>
              <a:rect l="l" t="t" r="r" b="b"/>
              <a:pathLst>
                <a:path w="661" h="919" extrusionOk="0">
                  <a:moveTo>
                    <a:pt x="114" y="0"/>
                  </a:moveTo>
                  <a:cubicBezTo>
                    <a:pt x="18" y="0"/>
                    <a:pt x="0" y="131"/>
                    <a:pt x="83" y="186"/>
                  </a:cubicBezTo>
                  <a:cubicBezTo>
                    <a:pt x="175" y="247"/>
                    <a:pt x="266" y="369"/>
                    <a:pt x="296" y="521"/>
                  </a:cubicBezTo>
                  <a:cubicBezTo>
                    <a:pt x="327" y="612"/>
                    <a:pt x="296" y="764"/>
                    <a:pt x="357" y="855"/>
                  </a:cubicBezTo>
                  <a:cubicBezTo>
                    <a:pt x="376" y="893"/>
                    <a:pt x="406" y="919"/>
                    <a:pt x="441" y="919"/>
                  </a:cubicBezTo>
                  <a:cubicBezTo>
                    <a:pt x="462" y="919"/>
                    <a:pt x="486" y="909"/>
                    <a:pt x="509" y="886"/>
                  </a:cubicBezTo>
                  <a:cubicBezTo>
                    <a:pt x="661" y="794"/>
                    <a:pt x="600" y="521"/>
                    <a:pt x="539" y="369"/>
                  </a:cubicBezTo>
                  <a:cubicBezTo>
                    <a:pt x="478" y="186"/>
                    <a:pt x="327" y="65"/>
                    <a:pt x="144" y="4"/>
                  </a:cubicBezTo>
                  <a:cubicBezTo>
                    <a:pt x="133" y="1"/>
                    <a:pt x="123" y="0"/>
                    <a:pt x="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5658425" y="3990050"/>
              <a:ext cx="14175" cy="21950"/>
            </a:xfrm>
            <a:custGeom>
              <a:avLst/>
              <a:gdLst/>
              <a:ahLst/>
              <a:cxnLst/>
              <a:rect l="l" t="t" r="r" b="b"/>
              <a:pathLst>
                <a:path w="567" h="878" extrusionOk="0">
                  <a:moveTo>
                    <a:pt x="447" y="1"/>
                  </a:moveTo>
                  <a:cubicBezTo>
                    <a:pt x="431" y="1"/>
                    <a:pt x="413" y="6"/>
                    <a:pt x="396" y="17"/>
                  </a:cubicBezTo>
                  <a:cubicBezTo>
                    <a:pt x="183" y="169"/>
                    <a:pt x="1" y="473"/>
                    <a:pt x="31" y="747"/>
                  </a:cubicBezTo>
                  <a:cubicBezTo>
                    <a:pt x="31" y="830"/>
                    <a:pt x="86" y="877"/>
                    <a:pt x="141" y="877"/>
                  </a:cubicBezTo>
                  <a:cubicBezTo>
                    <a:pt x="185" y="877"/>
                    <a:pt x="230" y="846"/>
                    <a:pt x="244" y="777"/>
                  </a:cubicBezTo>
                  <a:cubicBezTo>
                    <a:pt x="274" y="686"/>
                    <a:pt x="305" y="564"/>
                    <a:pt x="335" y="443"/>
                  </a:cubicBezTo>
                  <a:cubicBezTo>
                    <a:pt x="396" y="352"/>
                    <a:pt x="456" y="260"/>
                    <a:pt x="517" y="139"/>
                  </a:cubicBezTo>
                  <a:cubicBezTo>
                    <a:pt x="566" y="90"/>
                    <a:pt x="516" y="1"/>
                    <a:pt x="4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5688825" y="4016300"/>
              <a:ext cx="100125" cy="17125"/>
            </a:xfrm>
            <a:custGeom>
              <a:avLst/>
              <a:gdLst/>
              <a:ahLst/>
              <a:cxnLst/>
              <a:rect l="l" t="t" r="r" b="b"/>
              <a:pathLst>
                <a:path w="4005" h="685" extrusionOk="0">
                  <a:moveTo>
                    <a:pt x="92" y="1"/>
                  </a:moveTo>
                  <a:cubicBezTo>
                    <a:pt x="31" y="1"/>
                    <a:pt x="0" y="92"/>
                    <a:pt x="61" y="122"/>
                  </a:cubicBezTo>
                  <a:cubicBezTo>
                    <a:pt x="590" y="511"/>
                    <a:pt x="1301" y="685"/>
                    <a:pt x="2016" y="685"/>
                  </a:cubicBezTo>
                  <a:cubicBezTo>
                    <a:pt x="2700" y="685"/>
                    <a:pt x="3387" y="526"/>
                    <a:pt x="3921" y="244"/>
                  </a:cubicBezTo>
                  <a:cubicBezTo>
                    <a:pt x="4004" y="216"/>
                    <a:pt x="3962" y="88"/>
                    <a:pt x="3884" y="88"/>
                  </a:cubicBezTo>
                  <a:cubicBezTo>
                    <a:pt x="3877" y="88"/>
                    <a:pt x="3869" y="89"/>
                    <a:pt x="3861" y="92"/>
                  </a:cubicBezTo>
                  <a:cubicBezTo>
                    <a:pt x="3278" y="259"/>
                    <a:pt x="2745" y="400"/>
                    <a:pt x="2148" y="400"/>
                  </a:cubicBezTo>
                  <a:cubicBezTo>
                    <a:pt x="2091" y="400"/>
                    <a:pt x="2034" y="399"/>
                    <a:pt x="1976" y="396"/>
                  </a:cubicBezTo>
                  <a:cubicBezTo>
                    <a:pt x="1307" y="366"/>
                    <a:pt x="730" y="153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0"/>
            <p:cNvSpPr/>
            <p:nvPr/>
          </p:nvSpPr>
          <p:spPr>
            <a:xfrm>
              <a:off x="5518600" y="4073450"/>
              <a:ext cx="205950" cy="210975"/>
            </a:xfrm>
            <a:custGeom>
              <a:avLst/>
              <a:gdLst/>
              <a:ahLst/>
              <a:cxnLst/>
              <a:rect l="l" t="t" r="r" b="b"/>
              <a:pathLst>
                <a:path w="8238" h="8439" extrusionOk="0">
                  <a:moveTo>
                    <a:pt x="101" y="0"/>
                  </a:moveTo>
                  <a:cubicBezTo>
                    <a:pt x="52" y="0"/>
                    <a:pt x="1" y="33"/>
                    <a:pt x="1" y="86"/>
                  </a:cubicBezTo>
                  <a:cubicBezTo>
                    <a:pt x="92" y="2183"/>
                    <a:pt x="609" y="4371"/>
                    <a:pt x="2128" y="5891"/>
                  </a:cubicBezTo>
                  <a:cubicBezTo>
                    <a:pt x="3529" y="7320"/>
                    <a:pt x="5472" y="8439"/>
                    <a:pt x="7576" y="8439"/>
                  </a:cubicBezTo>
                  <a:cubicBezTo>
                    <a:pt x="7755" y="8439"/>
                    <a:pt x="7935" y="8431"/>
                    <a:pt x="8116" y="8414"/>
                  </a:cubicBezTo>
                  <a:cubicBezTo>
                    <a:pt x="8238" y="8384"/>
                    <a:pt x="8238" y="8171"/>
                    <a:pt x="8116" y="8171"/>
                  </a:cubicBezTo>
                  <a:cubicBezTo>
                    <a:pt x="8004" y="8177"/>
                    <a:pt x="7891" y="8180"/>
                    <a:pt x="7779" y="8180"/>
                  </a:cubicBezTo>
                  <a:cubicBezTo>
                    <a:pt x="5628" y="8180"/>
                    <a:pt x="3634" y="7087"/>
                    <a:pt x="2189" y="5526"/>
                  </a:cubicBezTo>
                  <a:cubicBezTo>
                    <a:pt x="761" y="3976"/>
                    <a:pt x="548" y="2031"/>
                    <a:pt x="183" y="55"/>
                  </a:cubicBezTo>
                  <a:cubicBezTo>
                    <a:pt x="170" y="17"/>
                    <a:pt x="136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0"/>
            <p:cNvSpPr/>
            <p:nvPr/>
          </p:nvSpPr>
          <p:spPr>
            <a:xfrm>
              <a:off x="5458575" y="4104650"/>
              <a:ext cx="257625" cy="252100"/>
            </a:xfrm>
            <a:custGeom>
              <a:avLst/>
              <a:gdLst/>
              <a:ahLst/>
              <a:cxnLst/>
              <a:rect l="l" t="t" r="r" b="b"/>
              <a:pathLst>
                <a:path w="10305" h="10084" extrusionOk="0">
                  <a:moveTo>
                    <a:pt x="441" y="0"/>
                  </a:moveTo>
                  <a:cubicBezTo>
                    <a:pt x="388" y="0"/>
                    <a:pt x="335" y="38"/>
                    <a:pt x="335" y="114"/>
                  </a:cubicBezTo>
                  <a:cubicBezTo>
                    <a:pt x="0" y="5859"/>
                    <a:pt x="4681" y="9810"/>
                    <a:pt x="10153" y="10084"/>
                  </a:cubicBezTo>
                  <a:cubicBezTo>
                    <a:pt x="10305" y="10084"/>
                    <a:pt x="10274" y="9902"/>
                    <a:pt x="10153" y="9871"/>
                  </a:cubicBezTo>
                  <a:cubicBezTo>
                    <a:pt x="4712" y="9172"/>
                    <a:pt x="548" y="5950"/>
                    <a:pt x="548" y="114"/>
                  </a:cubicBezTo>
                  <a:cubicBezTo>
                    <a:pt x="548" y="38"/>
                    <a:pt x="494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5349100" y="4250400"/>
              <a:ext cx="161275" cy="149150"/>
            </a:xfrm>
            <a:custGeom>
              <a:avLst/>
              <a:gdLst/>
              <a:ahLst/>
              <a:cxnLst/>
              <a:rect l="l" t="t" r="r" b="b"/>
              <a:pathLst>
                <a:path w="6451" h="5966" extrusionOk="0">
                  <a:moveTo>
                    <a:pt x="6284" y="1"/>
                  </a:moveTo>
                  <a:cubicBezTo>
                    <a:pt x="6257" y="1"/>
                    <a:pt x="6230" y="9"/>
                    <a:pt x="6203" y="29"/>
                  </a:cubicBezTo>
                  <a:cubicBezTo>
                    <a:pt x="4076" y="1762"/>
                    <a:pt x="1887" y="3676"/>
                    <a:pt x="94" y="5743"/>
                  </a:cubicBezTo>
                  <a:cubicBezTo>
                    <a:pt x="0" y="5837"/>
                    <a:pt x="86" y="5966"/>
                    <a:pt x="186" y="5966"/>
                  </a:cubicBezTo>
                  <a:cubicBezTo>
                    <a:pt x="216" y="5966"/>
                    <a:pt x="248" y="5954"/>
                    <a:pt x="276" y="5926"/>
                  </a:cubicBezTo>
                  <a:cubicBezTo>
                    <a:pt x="2373" y="4132"/>
                    <a:pt x="4379" y="2126"/>
                    <a:pt x="6355" y="181"/>
                  </a:cubicBezTo>
                  <a:cubicBezTo>
                    <a:pt x="6450" y="110"/>
                    <a:pt x="6378" y="1"/>
                    <a:pt x="6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5893650" y="4074525"/>
              <a:ext cx="378800" cy="523300"/>
            </a:xfrm>
            <a:custGeom>
              <a:avLst/>
              <a:gdLst/>
              <a:ahLst/>
              <a:cxnLst/>
              <a:rect l="l" t="t" r="r" b="b"/>
              <a:pathLst>
                <a:path w="15152" h="20932" extrusionOk="0">
                  <a:moveTo>
                    <a:pt x="168" y="0"/>
                  </a:moveTo>
                  <a:cubicBezTo>
                    <a:pt x="54" y="0"/>
                    <a:pt x="1" y="146"/>
                    <a:pt x="105" y="225"/>
                  </a:cubicBezTo>
                  <a:cubicBezTo>
                    <a:pt x="1899" y="1593"/>
                    <a:pt x="3905" y="2657"/>
                    <a:pt x="5881" y="3781"/>
                  </a:cubicBezTo>
                  <a:cubicBezTo>
                    <a:pt x="7704" y="4815"/>
                    <a:pt x="10106" y="5818"/>
                    <a:pt x="11565" y="7338"/>
                  </a:cubicBezTo>
                  <a:cubicBezTo>
                    <a:pt x="14756" y="10651"/>
                    <a:pt x="14543" y="16517"/>
                    <a:pt x="14665" y="20772"/>
                  </a:cubicBezTo>
                  <a:cubicBezTo>
                    <a:pt x="14665" y="20879"/>
                    <a:pt x="14741" y="20932"/>
                    <a:pt x="14817" y="20932"/>
                  </a:cubicBezTo>
                  <a:cubicBezTo>
                    <a:pt x="14893" y="20932"/>
                    <a:pt x="14969" y="20879"/>
                    <a:pt x="14969" y="20772"/>
                  </a:cubicBezTo>
                  <a:cubicBezTo>
                    <a:pt x="15151" y="16669"/>
                    <a:pt x="14939" y="11198"/>
                    <a:pt x="12385" y="7763"/>
                  </a:cubicBezTo>
                  <a:cubicBezTo>
                    <a:pt x="11139" y="6122"/>
                    <a:pt x="8951" y="5149"/>
                    <a:pt x="7218" y="4146"/>
                  </a:cubicBezTo>
                  <a:cubicBezTo>
                    <a:pt x="4847" y="2839"/>
                    <a:pt x="2507" y="1502"/>
                    <a:pt x="227" y="12"/>
                  </a:cubicBezTo>
                  <a:cubicBezTo>
                    <a:pt x="206" y="4"/>
                    <a:pt x="186" y="0"/>
                    <a:pt x="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5702800" y="4097000"/>
              <a:ext cx="228900" cy="189175"/>
            </a:xfrm>
            <a:custGeom>
              <a:avLst/>
              <a:gdLst/>
              <a:ahLst/>
              <a:cxnLst/>
              <a:rect l="l" t="t" r="r" b="b"/>
              <a:pathLst>
                <a:path w="9156" h="7567" extrusionOk="0">
                  <a:moveTo>
                    <a:pt x="9065" y="0"/>
                  </a:moveTo>
                  <a:cubicBezTo>
                    <a:pt x="9032" y="0"/>
                    <a:pt x="8998" y="17"/>
                    <a:pt x="8986" y="55"/>
                  </a:cubicBezTo>
                  <a:cubicBezTo>
                    <a:pt x="8439" y="1849"/>
                    <a:pt x="8013" y="3703"/>
                    <a:pt x="6584" y="5071"/>
                  </a:cubicBezTo>
                  <a:cubicBezTo>
                    <a:pt x="5144" y="6432"/>
                    <a:pt x="3163" y="7298"/>
                    <a:pt x="1165" y="7298"/>
                  </a:cubicBezTo>
                  <a:cubicBezTo>
                    <a:pt x="843" y="7298"/>
                    <a:pt x="521" y="7275"/>
                    <a:pt x="201" y="7229"/>
                  </a:cubicBezTo>
                  <a:cubicBezTo>
                    <a:pt x="190" y="7227"/>
                    <a:pt x="179" y="7225"/>
                    <a:pt x="168" y="7225"/>
                  </a:cubicBezTo>
                  <a:cubicBezTo>
                    <a:pt x="41" y="7225"/>
                    <a:pt x="0" y="7383"/>
                    <a:pt x="140" y="7411"/>
                  </a:cubicBezTo>
                  <a:cubicBezTo>
                    <a:pt x="639" y="7517"/>
                    <a:pt x="1125" y="7567"/>
                    <a:pt x="1597" y="7567"/>
                  </a:cubicBezTo>
                  <a:cubicBezTo>
                    <a:pt x="5605" y="7567"/>
                    <a:pt x="8539" y="3948"/>
                    <a:pt x="9138" y="86"/>
                  </a:cubicBezTo>
                  <a:cubicBezTo>
                    <a:pt x="9155" y="33"/>
                    <a:pt x="9111" y="0"/>
                    <a:pt x="9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5704025" y="4133525"/>
              <a:ext cx="275850" cy="223800"/>
            </a:xfrm>
            <a:custGeom>
              <a:avLst/>
              <a:gdLst/>
              <a:ahLst/>
              <a:cxnLst/>
              <a:rect l="l" t="t" r="r" b="b"/>
              <a:pathLst>
                <a:path w="11034" h="8952" extrusionOk="0">
                  <a:moveTo>
                    <a:pt x="10924" y="0"/>
                  </a:moveTo>
                  <a:cubicBezTo>
                    <a:pt x="10867" y="0"/>
                    <a:pt x="10806" y="38"/>
                    <a:pt x="10791" y="114"/>
                  </a:cubicBezTo>
                  <a:cubicBezTo>
                    <a:pt x="10152" y="5920"/>
                    <a:pt x="5624" y="8625"/>
                    <a:pt x="152" y="8716"/>
                  </a:cubicBezTo>
                  <a:cubicBezTo>
                    <a:pt x="0" y="8716"/>
                    <a:pt x="0" y="8929"/>
                    <a:pt x="152" y="8929"/>
                  </a:cubicBezTo>
                  <a:cubicBezTo>
                    <a:pt x="399" y="8944"/>
                    <a:pt x="645" y="8952"/>
                    <a:pt x="890" y="8952"/>
                  </a:cubicBezTo>
                  <a:cubicBezTo>
                    <a:pt x="6072" y="8952"/>
                    <a:pt x="10715" y="5600"/>
                    <a:pt x="11034" y="114"/>
                  </a:cubicBezTo>
                  <a:cubicBezTo>
                    <a:pt x="11034" y="38"/>
                    <a:pt x="10981" y="0"/>
                    <a:pt x="109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5920425" y="4274300"/>
              <a:ext cx="143225" cy="165650"/>
            </a:xfrm>
            <a:custGeom>
              <a:avLst/>
              <a:gdLst/>
              <a:ahLst/>
              <a:cxnLst/>
              <a:rect l="l" t="t" r="r" b="b"/>
              <a:pathLst>
                <a:path w="5729" h="6626" extrusionOk="0">
                  <a:moveTo>
                    <a:pt x="129" y="1"/>
                  </a:moveTo>
                  <a:cubicBezTo>
                    <a:pt x="49" y="1"/>
                    <a:pt x="0" y="108"/>
                    <a:pt x="68" y="198"/>
                  </a:cubicBezTo>
                  <a:cubicBezTo>
                    <a:pt x="1800" y="2325"/>
                    <a:pt x="3563" y="4544"/>
                    <a:pt x="5448" y="6581"/>
                  </a:cubicBezTo>
                  <a:cubicBezTo>
                    <a:pt x="5479" y="6612"/>
                    <a:pt x="5515" y="6625"/>
                    <a:pt x="5549" y="6625"/>
                  </a:cubicBezTo>
                  <a:cubicBezTo>
                    <a:pt x="5646" y="6625"/>
                    <a:pt x="5728" y="6519"/>
                    <a:pt x="5661" y="6429"/>
                  </a:cubicBezTo>
                  <a:cubicBezTo>
                    <a:pt x="4110" y="4149"/>
                    <a:pt x="2135" y="1991"/>
                    <a:pt x="220" y="46"/>
                  </a:cubicBezTo>
                  <a:cubicBezTo>
                    <a:pt x="188" y="14"/>
                    <a:pt x="157" y="1"/>
                    <a:pt x="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5608275" y="3794775"/>
              <a:ext cx="69625" cy="16700"/>
            </a:xfrm>
            <a:custGeom>
              <a:avLst/>
              <a:gdLst/>
              <a:ahLst/>
              <a:cxnLst/>
              <a:rect l="l" t="t" r="r" b="b"/>
              <a:pathLst>
                <a:path w="2785" h="668" extrusionOk="0">
                  <a:moveTo>
                    <a:pt x="724" y="0"/>
                  </a:moveTo>
                  <a:cubicBezTo>
                    <a:pt x="516" y="0"/>
                    <a:pt x="310" y="27"/>
                    <a:pt x="122" y="108"/>
                  </a:cubicBezTo>
                  <a:cubicBezTo>
                    <a:pt x="0" y="138"/>
                    <a:pt x="0" y="290"/>
                    <a:pt x="122" y="321"/>
                  </a:cubicBezTo>
                  <a:cubicBezTo>
                    <a:pt x="487" y="442"/>
                    <a:pt x="882" y="381"/>
                    <a:pt x="1247" y="412"/>
                  </a:cubicBezTo>
                  <a:cubicBezTo>
                    <a:pt x="1703" y="473"/>
                    <a:pt x="2159" y="533"/>
                    <a:pt x="2584" y="655"/>
                  </a:cubicBezTo>
                  <a:cubicBezTo>
                    <a:pt x="2601" y="663"/>
                    <a:pt x="2617" y="667"/>
                    <a:pt x="2633" y="667"/>
                  </a:cubicBezTo>
                  <a:cubicBezTo>
                    <a:pt x="2728" y="667"/>
                    <a:pt x="2784" y="525"/>
                    <a:pt x="2706" y="473"/>
                  </a:cubicBezTo>
                  <a:cubicBezTo>
                    <a:pt x="2402" y="169"/>
                    <a:pt x="1885" y="138"/>
                    <a:pt x="1490" y="77"/>
                  </a:cubicBezTo>
                  <a:cubicBezTo>
                    <a:pt x="1252" y="44"/>
                    <a:pt x="986" y="0"/>
                    <a:pt x="7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5618150" y="3800150"/>
              <a:ext cx="47900" cy="42175"/>
            </a:xfrm>
            <a:custGeom>
              <a:avLst/>
              <a:gdLst/>
              <a:ahLst/>
              <a:cxnLst/>
              <a:rect l="l" t="t" r="r" b="b"/>
              <a:pathLst>
                <a:path w="1916" h="1687" extrusionOk="0">
                  <a:moveTo>
                    <a:pt x="588" y="1"/>
                  </a:moveTo>
                  <a:cubicBezTo>
                    <a:pt x="536" y="1"/>
                    <a:pt x="486" y="18"/>
                    <a:pt x="449" y="57"/>
                  </a:cubicBezTo>
                  <a:lnTo>
                    <a:pt x="449" y="57"/>
                  </a:lnTo>
                  <a:cubicBezTo>
                    <a:pt x="425" y="33"/>
                    <a:pt x="392" y="17"/>
                    <a:pt x="360" y="17"/>
                  </a:cubicBezTo>
                  <a:cubicBezTo>
                    <a:pt x="327" y="17"/>
                    <a:pt x="295" y="33"/>
                    <a:pt x="274" y="75"/>
                  </a:cubicBezTo>
                  <a:cubicBezTo>
                    <a:pt x="92" y="379"/>
                    <a:pt x="1" y="835"/>
                    <a:pt x="122" y="1139"/>
                  </a:cubicBezTo>
                  <a:cubicBezTo>
                    <a:pt x="244" y="1413"/>
                    <a:pt x="578" y="1686"/>
                    <a:pt x="882" y="1686"/>
                  </a:cubicBezTo>
                  <a:cubicBezTo>
                    <a:pt x="1581" y="1686"/>
                    <a:pt x="1916" y="865"/>
                    <a:pt x="1824" y="258"/>
                  </a:cubicBezTo>
                  <a:cubicBezTo>
                    <a:pt x="1812" y="171"/>
                    <a:pt x="1754" y="134"/>
                    <a:pt x="1690" y="134"/>
                  </a:cubicBezTo>
                  <a:cubicBezTo>
                    <a:pt x="1632" y="134"/>
                    <a:pt x="1569" y="164"/>
                    <a:pt x="1529" y="212"/>
                  </a:cubicBezTo>
                  <a:lnTo>
                    <a:pt x="1529" y="212"/>
                  </a:lnTo>
                  <a:cubicBezTo>
                    <a:pt x="1489" y="178"/>
                    <a:pt x="1438" y="158"/>
                    <a:pt x="1387" y="158"/>
                  </a:cubicBezTo>
                  <a:cubicBezTo>
                    <a:pt x="1375" y="158"/>
                    <a:pt x="1362" y="160"/>
                    <a:pt x="1350" y="162"/>
                  </a:cubicBezTo>
                  <a:lnTo>
                    <a:pt x="1350" y="162"/>
                  </a:lnTo>
                  <a:cubicBezTo>
                    <a:pt x="1314" y="76"/>
                    <a:pt x="1229" y="30"/>
                    <a:pt x="1142" y="30"/>
                  </a:cubicBezTo>
                  <a:cubicBezTo>
                    <a:pt x="1085" y="30"/>
                    <a:pt x="1027" y="50"/>
                    <a:pt x="981" y="92"/>
                  </a:cubicBezTo>
                  <a:lnTo>
                    <a:pt x="981" y="92"/>
                  </a:lnTo>
                  <a:cubicBezTo>
                    <a:pt x="946" y="71"/>
                    <a:pt x="906" y="60"/>
                    <a:pt x="867" y="60"/>
                  </a:cubicBezTo>
                  <a:cubicBezTo>
                    <a:pt x="836" y="60"/>
                    <a:pt x="805" y="66"/>
                    <a:pt x="777" y="79"/>
                  </a:cubicBezTo>
                  <a:lnTo>
                    <a:pt x="777" y="79"/>
                  </a:lnTo>
                  <a:cubicBezTo>
                    <a:pt x="725" y="29"/>
                    <a:pt x="654" y="1"/>
                    <a:pt x="5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5596300" y="3741225"/>
              <a:ext cx="102425" cy="28225"/>
            </a:xfrm>
            <a:custGeom>
              <a:avLst/>
              <a:gdLst/>
              <a:ahLst/>
              <a:cxnLst/>
              <a:rect l="l" t="t" r="r" b="b"/>
              <a:pathLst>
                <a:path w="4097" h="1129" extrusionOk="0">
                  <a:moveTo>
                    <a:pt x="1666" y="54"/>
                  </a:moveTo>
                  <a:cubicBezTo>
                    <a:pt x="1068" y="54"/>
                    <a:pt x="426" y="160"/>
                    <a:pt x="115" y="730"/>
                  </a:cubicBezTo>
                  <a:cubicBezTo>
                    <a:pt x="1" y="929"/>
                    <a:pt x="180" y="1128"/>
                    <a:pt x="378" y="1128"/>
                  </a:cubicBezTo>
                  <a:cubicBezTo>
                    <a:pt x="391" y="1128"/>
                    <a:pt x="405" y="1127"/>
                    <a:pt x="419" y="1125"/>
                  </a:cubicBezTo>
                  <a:cubicBezTo>
                    <a:pt x="955" y="1049"/>
                    <a:pt x="1428" y="929"/>
                    <a:pt x="1962" y="929"/>
                  </a:cubicBezTo>
                  <a:cubicBezTo>
                    <a:pt x="2063" y="929"/>
                    <a:pt x="2166" y="933"/>
                    <a:pt x="2273" y="943"/>
                  </a:cubicBezTo>
                  <a:cubicBezTo>
                    <a:pt x="2642" y="963"/>
                    <a:pt x="3038" y="1067"/>
                    <a:pt x="3416" y="1067"/>
                  </a:cubicBezTo>
                  <a:cubicBezTo>
                    <a:pt x="3598" y="1067"/>
                    <a:pt x="3776" y="1043"/>
                    <a:pt x="3945" y="973"/>
                  </a:cubicBezTo>
                  <a:cubicBezTo>
                    <a:pt x="4066" y="912"/>
                    <a:pt x="4097" y="730"/>
                    <a:pt x="4036" y="608"/>
                  </a:cubicBezTo>
                  <a:lnTo>
                    <a:pt x="4036" y="608"/>
                  </a:lnTo>
                  <a:lnTo>
                    <a:pt x="4036" y="639"/>
                  </a:lnTo>
                  <a:cubicBezTo>
                    <a:pt x="3671" y="1"/>
                    <a:pt x="2577" y="92"/>
                    <a:pt x="1969" y="61"/>
                  </a:cubicBezTo>
                  <a:cubicBezTo>
                    <a:pt x="1870" y="57"/>
                    <a:pt x="1769" y="54"/>
                    <a:pt x="1666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5825800" y="3808825"/>
              <a:ext cx="70500" cy="11550"/>
            </a:xfrm>
            <a:custGeom>
              <a:avLst/>
              <a:gdLst/>
              <a:ahLst/>
              <a:cxnLst/>
              <a:rect l="l" t="t" r="r" b="b"/>
              <a:pathLst>
                <a:path w="2820" h="462" extrusionOk="0">
                  <a:moveTo>
                    <a:pt x="1615" y="0"/>
                  </a:moveTo>
                  <a:cubicBezTo>
                    <a:pt x="1507" y="0"/>
                    <a:pt x="1401" y="2"/>
                    <a:pt x="1300" y="2"/>
                  </a:cubicBezTo>
                  <a:cubicBezTo>
                    <a:pt x="904" y="32"/>
                    <a:pt x="418" y="2"/>
                    <a:pt x="84" y="245"/>
                  </a:cubicBezTo>
                  <a:cubicBezTo>
                    <a:pt x="1" y="328"/>
                    <a:pt x="94" y="462"/>
                    <a:pt x="181" y="462"/>
                  </a:cubicBezTo>
                  <a:cubicBezTo>
                    <a:pt x="189" y="462"/>
                    <a:pt x="197" y="460"/>
                    <a:pt x="205" y="458"/>
                  </a:cubicBezTo>
                  <a:cubicBezTo>
                    <a:pt x="661" y="367"/>
                    <a:pt x="1117" y="367"/>
                    <a:pt x="1573" y="367"/>
                  </a:cubicBezTo>
                  <a:cubicBezTo>
                    <a:pt x="1825" y="387"/>
                    <a:pt x="2091" y="423"/>
                    <a:pt x="2352" y="423"/>
                  </a:cubicBezTo>
                  <a:cubicBezTo>
                    <a:pt x="2469" y="423"/>
                    <a:pt x="2585" y="416"/>
                    <a:pt x="2698" y="397"/>
                  </a:cubicBezTo>
                  <a:cubicBezTo>
                    <a:pt x="2789" y="397"/>
                    <a:pt x="2819" y="245"/>
                    <a:pt x="2728" y="184"/>
                  </a:cubicBezTo>
                  <a:cubicBezTo>
                    <a:pt x="2397" y="19"/>
                    <a:pt x="1993" y="0"/>
                    <a:pt x="16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5836250" y="3812550"/>
              <a:ext cx="47900" cy="42000"/>
            </a:xfrm>
            <a:custGeom>
              <a:avLst/>
              <a:gdLst/>
              <a:ahLst/>
              <a:cxnLst/>
              <a:rect l="l" t="t" r="r" b="b"/>
              <a:pathLst>
                <a:path w="1916" h="1680" extrusionOk="0">
                  <a:moveTo>
                    <a:pt x="856" y="0"/>
                  </a:moveTo>
                  <a:cubicBezTo>
                    <a:pt x="775" y="0"/>
                    <a:pt x="693" y="53"/>
                    <a:pt x="646" y="124"/>
                  </a:cubicBezTo>
                  <a:lnTo>
                    <a:pt x="646" y="124"/>
                  </a:lnTo>
                  <a:cubicBezTo>
                    <a:pt x="619" y="114"/>
                    <a:pt x="592" y="110"/>
                    <a:pt x="565" y="110"/>
                  </a:cubicBezTo>
                  <a:cubicBezTo>
                    <a:pt x="537" y="110"/>
                    <a:pt x="509" y="115"/>
                    <a:pt x="484" y="125"/>
                  </a:cubicBezTo>
                  <a:lnTo>
                    <a:pt x="484" y="125"/>
                  </a:lnTo>
                  <a:cubicBezTo>
                    <a:pt x="449" y="86"/>
                    <a:pt x="393" y="65"/>
                    <a:pt x="336" y="65"/>
                  </a:cubicBezTo>
                  <a:cubicBezTo>
                    <a:pt x="259" y="65"/>
                    <a:pt x="180" y="103"/>
                    <a:pt x="152" y="187"/>
                  </a:cubicBezTo>
                  <a:cubicBezTo>
                    <a:pt x="0" y="765"/>
                    <a:pt x="243" y="1616"/>
                    <a:pt x="942" y="1677"/>
                  </a:cubicBezTo>
                  <a:cubicBezTo>
                    <a:pt x="962" y="1678"/>
                    <a:pt x="982" y="1679"/>
                    <a:pt x="1001" y="1679"/>
                  </a:cubicBezTo>
                  <a:cubicBezTo>
                    <a:pt x="1289" y="1679"/>
                    <a:pt x="1590" y="1478"/>
                    <a:pt x="1733" y="1251"/>
                  </a:cubicBezTo>
                  <a:cubicBezTo>
                    <a:pt x="1915" y="947"/>
                    <a:pt x="1885" y="461"/>
                    <a:pt x="1763" y="187"/>
                  </a:cubicBezTo>
                  <a:cubicBezTo>
                    <a:pt x="1731" y="123"/>
                    <a:pt x="1674" y="84"/>
                    <a:pt x="1618" y="84"/>
                  </a:cubicBezTo>
                  <a:cubicBezTo>
                    <a:pt x="1585" y="84"/>
                    <a:pt x="1552" y="98"/>
                    <a:pt x="1526" y="127"/>
                  </a:cubicBezTo>
                  <a:lnTo>
                    <a:pt x="1526" y="127"/>
                  </a:lnTo>
                  <a:cubicBezTo>
                    <a:pt x="1479" y="76"/>
                    <a:pt x="1408" y="50"/>
                    <a:pt x="1338" y="50"/>
                  </a:cubicBezTo>
                  <a:cubicBezTo>
                    <a:pt x="1287" y="50"/>
                    <a:pt x="1236" y="64"/>
                    <a:pt x="1194" y="90"/>
                  </a:cubicBezTo>
                  <a:lnTo>
                    <a:pt x="1194" y="90"/>
                  </a:lnTo>
                  <a:cubicBezTo>
                    <a:pt x="1163" y="77"/>
                    <a:pt x="1130" y="71"/>
                    <a:pt x="1097" y="71"/>
                  </a:cubicBezTo>
                  <a:cubicBezTo>
                    <a:pt x="1067" y="71"/>
                    <a:pt x="1038" y="76"/>
                    <a:pt x="1010" y="87"/>
                  </a:cubicBezTo>
                  <a:lnTo>
                    <a:pt x="1010" y="87"/>
                  </a:lnTo>
                  <a:cubicBezTo>
                    <a:pt x="967" y="26"/>
                    <a:pt x="912" y="0"/>
                    <a:pt x="8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5811175" y="3753450"/>
              <a:ext cx="100100" cy="33600"/>
            </a:xfrm>
            <a:custGeom>
              <a:avLst/>
              <a:gdLst/>
              <a:ahLst/>
              <a:cxnLst/>
              <a:rect l="l" t="t" r="r" b="b"/>
              <a:pathLst>
                <a:path w="4004" h="1344" extrusionOk="0">
                  <a:moveTo>
                    <a:pt x="1241" y="0"/>
                  </a:moveTo>
                  <a:cubicBezTo>
                    <a:pt x="797" y="0"/>
                    <a:pt x="369" y="82"/>
                    <a:pt x="91" y="393"/>
                  </a:cubicBezTo>
                  <a:cubicBezTo>
                    <a:pt x="0" y="484"/>
                    <a:pt x="0" y="727"/>
                    <a:pt x="152" y="788"/>
                  </a:cubicBezTo>
                  <a:cubicBezTo>
                    <a:pt x="426" y="895"/>
                    <a:pt x="722" y="917"/>
                    <a:pt x="1022" y="917"/>
                  </a:cubicBezTo>
                  <a:cubicBezTo>
                    <a:pt x="1247" y="917"/>
                    <a:pt x="1475" y="905"/>
                    <a:pt x="1696" y="905"/>
                  </a:cubicBezTo>
                  <a:cubicBezTo>
                    <a:pt x="1770" y="905"/>
                    <a:pt x="1843" y="906"/>
                    <a:pt x="1915" y="910"/>
                  </a:cubicBezTo>
                  <a:cubicBezTo>
                    <a:pt x="2553" y="971"/>
                    <a:pt x="3040" y="1153"/>
                    <a:pt x="3648" y="1335"/>
                  </a:cubicBezTo>
                  <a:cubicBezTo>
                    <a:pt x="3671" y="1341"/>
                    <a:pt x="3694" y="1344"/>
                    <a:pt x="3715" y="1344"/>
                  </a:cubicBezTo>
                  <a:cubicBezTo>
                    <a:pt x="3912" y="1344"/>
                    <a:pt x="4003" y="1105"/>
                    <a:pt x="3921" y="940"/>
                  </a:cubicBezTo>
                  <a:cubicBezTo>
                    <a:pt x="3648" y="302"/>
                    <a:pt x="2948" y="180"/>
                    <a:pt x="2341" y="89"/>
                  </a:cubicBezTo>
                  <a:cubicBezTo>
                    <a:pt x="2017" y="61"/>
                    <a:pt x="1623" y="0"/>
                    <a:pt x="1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5036075" y="3728250"/>
              <a:ext cx="28750" cy="15500"/>
            </a:xfrm>
            <a:custGeom>
              <a:avLst/>
              <a:gdLst/>
              <a:ahLst/>
              <a:cxnLst/>
              <a:rect l="l" t="t" r="r" b="b"/>
              <a:pathLst>
                <a:path w="1150" h="620" extrusionOk="0">
                  <a:moveTo>
                    <a:pt x="173" y="0"/>
                  </a:moveTo>
                  <a:cubicBezTo>
                    <a:pt x="119" y="0"/>
                    <a:pt x="70" y="10"/>
                    <a:pt x="31" y="33"/>
                  </a:cubicBezTo>
                  <a:cubicBezTo>
                    <a:pt x="0" y="64"/>
                    <a:pt x="0" y="124"/>
                    <a:pt x="31" y="155"/>
                  </a:cubicBezTo>
                  <a:cubicBezTo>
                    <a:pt x="122" y="185"/>
                    <a:pt x="152" y="185"/>
                    <a:pt x="244" y="185"/>
                  </a:cubicBezTo>
                  <a:cubicBezTo>
                    <a:pt x="365" y="216"/>
                    <a:pt x="487" y="246"/>
                    <a:pt x="578" y="276"/>
                  </a:cubicBezTo>
                  <a:cubicBezTo>
                    <a:pt x="760" y="368"/>
                    <a:pt x="912" y="489"/>
                    <a:pt x="1095" y="611"/>
                  </a:cubicBezTo>
                  <a:cubicBezTo>
                    <a:pt x="1101" y="617"/>
                    <a:pt x="1106" y="619"/>
                    <a:pt x="1112" y="619"/>
                  </a:cubicBezTo>
                  <a:cubicBezTo>
                    <a:pt x="1135" y="619"/>
                    <a:pt x="1150" y="575"/>
                    <a:pt x="1125" y="550"/>
                  </a:cubicBezTo>
                  <a:lnTo>
                    <a:pt x="1125" y="550"/>
                  </a:lnTo>
                  <a:lnTo>
                    <a:pt x="1125" y="580"/>
                  </a:lnTo>
                  <a:cubicBezTo>
                    <a:pt x="1034" y="368"/>
                    <a:pt x="852" y="216"/>
                    <a:pt x="639" y="124"/>
                  </a:cubicBezTo>
                  <a:cubicBezTo>
                    <a:pt x="526" y="79"/>
                    <a:pt x="329" y="0"/>
                    <a:pt x="1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5112925" y="3739275"/>
              <a:ext cx="57675" cy="14275"/>
            </a:xfrm>
            <a:custGeom>
              <a:avLst/>
              <a:gdLst/>
              <a:ahLst/>
              <a:cxnLst/>
              <a:rect l="l" t="t" r="r" b="b"/>
              <a:pathLst>
                <a:path w="2307" h="571" extrusionOk="0">
                  <a:moveTo>
                    <a:pt x="1175" y="1"/>
                  </a:moveTo>
                  <a:cubicBezTo>
                    <a:pt x="733" y="1"/>
                    <a:pt x="308" y="96"/>
                    <a:pt x="27" y="443"/>
                  </a:cubicBezTo>
                  <a:cubicBezTo>
                    <a:pt x="1" y="496"/>
                    <a:pt x="20" y="571"/>
                    <a:pt x="84" y="571"/>
                  </a:cubicBezTo>
                  <a:cubicBezTo>
                    <a:pt x="94" y="571"/>
                    <a:pt x="106" y="569"/>
                    <a:pt x="118" y="565"/>
                  </a:cubicBezTo>
                  <a:cubicBezTo>
                    <a:pt x="300" y="474"/>
                    <a:pt x="483" y="322"/>
                    <a:pt x="696" y="261"/>
                  </a:cubicBezTo>
                  <a:cubicBezTo>
                    <a:pt x="848" y="200"/>
                    <a:pt x="1030" y="200"/>
                    <a:pt x="1182" y="200"/>
                  </a:cubicBezTo>
                  <a:lnTo>
                    <a:pt x="2246" y="200"/>
                  </a:lnTo>
                  <a:cubicBezTo>
                    <a:pt x="2307" y="200"/>
                    <a:pt x="2307" y="109"/>
                    <a:pt x="2246" y="79"/>
                  </a:cubicBezTo>
                  <a:lnTo>
                    <a:pt x="2246" y="109"/>
                  </a:lnTo>
                  <a:cubicBezTo>
                    <a:pt x="1927" y="67"/>
                    <a:pt x="1545" y="1"/>
                    <a:pt x="11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5382575" y="4677100"/>
              <a:ext cx="49425" cy="85525"/>
            </a:xfrm>
            <a:custGeom>
              <a:avLst/>
              <a:gdLst/>
              <a:ahLst/>
              <a:cxnLst/>
              <a:rect l="l" t="t" r="r" b="b"/>
              <a:pathLst>
                <a:path w="1977" h="3421" extrusionOk="0">
                  <a:moveTo>
                    <a:pt x="719" y="0"/>
                  </a:moveTo>
                  <a:cubicBezTo>
                    <a:pt x="703" y="0"/>
                    <a:pt x="679" y="22"/>
                    <a:pt x="700" y="43"/>
                  </a:cubicBezTo>
                  <a:cubicBezTo>
                    <a:pt x="943" y="560"/>
                    <a:pt x="1217" y="1077"/>
                    <a:pt x="1369" y="1624"/>
                  </a:cubicBezTo>
                  <a:cubicBezTo>
                    <a:pt x="1430" y="1837"/>
                    <a:pt x="1794" y="2809"/>
                    <a:pt x="1642" y="3022"/>
                  </a:cubicBezTo>
                  <a:cubicBezTo>
                    <a:pt x="1584" y="3119"/>
                    <a:pt x="1522" y="3160"/>
                    <a:pt x="1458" y="3160"/>
                  </a:cubicBezTo>
                  <a:cubicBezTo>
                    <a:pt x="1124" y="3160"/>
                    <a:pt x="751" y="2020"/>
                    <a:pt x="700" y="1867"/>
                  </a:cubicBezTo>
                  <a:cubicBezTo>
                    <a:pt x="518" y="1320"/>
                    <a:pt x="335" y="773"/>
                    <a:pt x="122" y="226"/>
                  </a:cubicBezTo>
                  <a:cubicBezTo>
                    <a:pt x="122" y="192"/>
                    <a:pt x="106" y="179"/>
                    <a:pt x="85" y="179"/>
                  </a:cubicBezTo>
                  <a:cubicBezTo>
                    <a:pt x="50" y="179"/>
                    <a:pt x="1" y="218"/>
                    <a:pt x="1" y="256"/>
                  </a:cubicBezTo>
                  <a:cubicBezTo>
                    <a:pt x="115" y="571"/>
                    <a:pt x="850" y="3421"/>
                    <a:pt x="1596" y="3421"/>
                  </a:cubicBezTo>
                  <a:cubicBezTo>
                    <a:pt x="1642" y="3421"/>
                    <a:pt x="1688" y="3410"/>
                    <a:pt x="1733" y="3387"/>
                  </a:cubicBezTo>
                  <a:cubicBezTo>
                    <a:pt x="1977" y="3265"/>
                    <a:pt x="1733" y="2566"/>
                    <a:pt x="1703" y="2384"/>
                  </a:cubicBezTo>
                  <a:cubicBezTo>
                    <a:pt x="1551" y="1533"/>
                    <a:pt x="1247" y="712"/>
                    <a:pt x="730" y="13"/>
                  </a:cubicBezTo>
                  <a:cubicBezTo>
                    <a:pt x="730" y="4"/>
                    <a:pt x="725" y="0"/>
                    <a:pt x="7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5925900" y="4245800"/>
              <a:ext cx="1180150" cy="826025"/>
            </a:xfrm>
            <a:custGeom>
              <a:avLst/>
              <a:gdLst/>
              <a:ahLst/>
              <a:cxnLst/>
              <a:rect l="l" t="t" r="r" b="b"/>
              <a:pathLst>
                <a:path w="47206" h="33041" extrusionOk="0">
                  <a:moveTo>
                    <a:pt x="39941" y="0"/>
                  </a:moveTo>
                  <a:cubicBezTo>
                    <a:pt x="39765" y="216"/>
                    <a:pt x="39578" y="276"/>
                    <a:pt x="39423" y="276"/>
                  </a:cubicBezTo>
                  <a:cubicBezTo>
                    <a:pt x="39230" y="276"/>
                    <a:pt x="39090" y="183"/>
                    <a:pt x="39090" y="183"/>
                  </a:cubicBezTo>
                  <a:cubicBezTo>
                    <a:pt x="34696" y="5840"/>
                    <a:pt x="29508" y="6113"/>
                    <a:pt x="28547" y="6113"/>
                  </a:cubicBezTo>
                  <a:cubicBezTo>
                    <a:pt x="28445" y="6113"/>
                    <a:pt x="28390" y="6110"/>
                    <a:pt x="28390" y="6110"/>
                  </a:cubicBezTo>
                  <a:lnTo>
                    <a:pt x="28390" y="6110"/>
                  </a:lnTo>
                  <a:cubicBezTo>
                    <a:pt x="28725" y="8481"/>
                    <a:pt x="31521" y="11976"/>
                    <a:pt x="32311" y="14529"/>
                  </a:cubicBezTo>
                  <a:cubicBezTo>
                    <a:pt x="33071" y="17083"/>
                    <a:pt x="34287" y="16262"/>
                    <a:pt x="32220" y="19636"/>
                  </a:cubicBezTo>
                  <a:cubicBezTo>
                    <a:pt x="30153" y="23010"/>
                    <a:pt x="32160" y="22371"/>
                    <a:pt x="30852" y="26596"/>
                  </a:cubicBezTo>
                  <a:cubicBezTo>
                    <a:pt x="29576" y="30821"/>
                    <a:pt x="24804" y="31916"/>
                    <a:pt x="24804" y="31916"/>
                  </a:cubicBezTo>
                  <a:lnTo>
                    <a:pt x="25138" y="31004"/>
                  </a:lnTo>
                  <a:cubicBezTo>
                    <a:pt x="25138" y="31004"/>
                    <a:pt x="21643" y="28846"/>
                    <a:pt x="20184" y="23405"/>
                  </a:cubicBezTo>
                  <a:cubicBezTo>
                    <a:pt x="18694" y="17994"/>
                    <a:pt x="14864" y="15988"/>
                    <a:pt x="14864" y="15988"/>
                  </a:cubicBezTo>
                  <a:cubicBezTo>
                    <a:pt x="14864" y="15988"/>
                    <a:pt x="11825" y="14347"/>
                    <a:pt x="11977" y="12614"/>
                  </a:cubicBezTo>
                  <a:cubicBezTo>
                    <a:pt x="12159" y="10882"/>
                    <a:pt x="11673" y="10122"/>
                    <a:pt x="11004" y="9575"/>
                  </a:cubicBezTo>
                  <a:cubicBezTo>
                    <a:pt x="10305" y="9058"/>
                    <a:pt x="9272" y="7478"/>
                    <a:pt x="9272" y="7478"/>
                  </a:cubicBezTo>
                  <a:lnTo>
                    <a:pt x="8360" y="1824"/>
                  </a:lnTo>
                  <a:cubicBezTo>
                    <a:pt x="8360" y="1824"/>
                    <a:pt x="6080" y="3192"/>
                    <a:pt x="4499" y="4408"/>
                  </a:cubicBezTo>
                  <a:cubicBezTo>
                    <a:pt x="2919" y="5623"/>
                    <a:pt x="3375" y="11854"/>
                    <a:pt x="3375" y="11854"/>
                  </a:cubicBezTo>
                  <a:cubicBezTo>
                    <a:pt x="2797" y="21095"/>
                    <a:pt x="1733" y="26080"/>
                    <a:pt x="1673" y="26262"/>
                  </a:cubicBezTo>
                  <a:lnTo>
                    <a:pt x="1" y="33040"/>
                  </a:lnTo>
                  <a:lnTo>
                    <a:pt x="47205" y="33040"/>
                  </a:lnTo>
                  <a:cubicBezTo>
                    <a:pt x="47205" y="33040"/>
                    <a:pt x="46969" y="26896"/>
                    <a:pt x="46962" y="26896"/>
                  </a:cubicBezTo>
                  <a:cubicBezTo>
                    <a:pt x="46962" y="26896"/>
                    <a:pt x="46962" y="26898"/>
                    <a:pt x="46962" y="26900"/>
                  </a:cubicBezTo>
                  <a:cubicBezTo>
                    <a:pt x="46962" y="26901"/>
                    <a:pt x="46962" y="26902"/>
                    <a:pt x="46962" y="26902"/>
                  </a:cubicBezTo>
                  <a:cubicBezTo>
                    <a:pt x="46953" y="26902"/>
                    <a:pt x="46139" y="13185"/>
                    <a:pt x="45625" y="11946"/>
                  </a:cubicBezTo>
                  <a:cubicBezTo>
                    <a:pt x="45078" y="10669"/>
                    <a:pt x="43801" y="4833"/>
                    <a:pt x="43072" y="2949"/>
                  </a:cubicBezTo>
                  <a:cubicBezTo>
                    <a:pt x="42372" y="1034"/>
                    <a:pt x="39941" y="0"/>
                    <a:pt x="399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6124250" y="3488150"/>
              <a:ext cx="794100" cy="1594525"/>
            </a:xfrm>
            <a:custGeom>
              <a:avLst/>
              <a:gdLst/>
              <a:ahLst/>
              <a:cxnLst/>
              <a:rect l="l" t="t" r="r" b="b"/>
              <a:pathLst>
                <a:path w="31764" h="63781" extrusionOk="0">
                  <a:moveTo>
                    <a:pt x="16972" y="1"/>
                  </a:moveTo>
                  <a:cubicBezTo>
                    <a:pt x="15687" y="1"/>
                    <a:pt x="14291" y="707"/>
                    <a:pt x="13070" y="1005"/>
                  </a:cubicBezTo>
                  <a:cubicBezTo>
                    <a:pt x="10973" y="1552"/>
                    <a:pt x="8845" y="1765"/>
                    <a:pt x="8085" y="4075"/>
                  </a:cubicBezTo>
                  <a:cubicBezTo>
                    <a:pt x="7629" y="5382"/>
                    <a:pt x="7356" y="6780"/>
                    <a:pt x="6991" y="8087"/>
                  </a:cubicBezTo>
                  <a:cubicBezTo>
                    <a:pt x="6626" y="9303"/>
                    <a:pt x="6322" y="10519"/>
                    <a:pt x="6262" y="11795"/>
                  </a:cubicBezTo>
                  <a:cubicBezTo>
                    <a:pt x="6201" y="12798"/>
                    <a:pt x="6353" y="13741"/>
                    <a:pt x="6687" y="14653"/>
                  </a:cubicBezTo>
                  <a:cubicBezTo>
                    <a:pt x="6718" y="15899"/>
                    <a:pt x="7295" y="17054"/>
                    <a:pt x="7812" y="18209"/>
                  </a:cubicBezTo>
                  <a:cubicBezTo>
                    <a:pt x="7842" y="18270"/>
                    <a:pt x="7903" y="18330"/>
                    <a:pt x="7933" y="18422"/>
                  </a:cubicBezTo>
                  <a:cubicBezTo>
                    <a:pt x="7903" y="18422"/>
                    <a:pt x="7903" y="18422"/>
                    <a:pt x="7903" y="18452"/>
                  </a:cubicBezTo>
                  <a:cubicBezTo>
                    <a:pt x="7508" y="19455"/>
                    <a:pt x="7569" y="20580"/>
                    <a:pt x="7751" y="21735"/>
                  </a:cubicBezTo>
                  <a:cubicBezTo>
                    <a:pt x="7751" y="21765"/>
                    <a:pt x="7751" y="21765"/>
                    <a:pt x="7751" y="21795"/>
                  </a:cubicBezTo>
                  <a:cubicBezTo>
                    <a:pt x="7751" y="22312"/>
                    <a:pt x="7781" y="22890"/>
                    <a:pt x="7873" y="23498"/>
                  </a:cubicBezTo>
                  <a:cubicBezTo>
                    <a:pt x="7417" y="23862"/>
                    <a:pt x="7265" y="24592"/>
                    <a:pt x="7295" y="25200"/>
                  </a:cubicBezTo>
                  <a:cubicBezTo>
                    <a:pt x="7325" y="25473"/>
                    <a:pt x="7386" y="25716"/>
                    <a:pt x="7447" y="25990"/>
                  </a:cubicBezTo>
                  <a:cubicBezTo>
                    <a:pt x="6748" y="26112"/>
                    <a:pt x="5958" y="26416"/>
                    <a:pt x="5563" y="27024"/>
                  </a:cubicBezTo>
                  <a:cubicBezTo>
                    <a:pt x="5411" y="27267"/>
                    <a:pt x="5471" y="27327"/>
                    <a:pt x="5319" y="27662"/>
                  </a:cubicBezTo>
                  <a:cubicBezTo>
                    <a:pt x="4863" y="28756"/>
                    <a:pt x="4651" y="28391"/>
                    <a:pt x="3769" y="29060"/>
                  </a:cubicBezTo>
                  <a:cubicBezTo>
                    <a:pt x="3070" y="29546"/>
                    <a:pt x="3496" y="29698"/>
                    <a:pt x="2827" y="30519"/>
                  </a:cubicBezTo>
                  <a:cubicBezTo>
                    <a:pt x="2219" y="31340"/>
                    <a:pt x="1094" y="31552"/>
                    <a:pt x="456" y="32312"/>
                  </a:cubicBezTo>
                  <a:cubicBezTo>
                    <a:pt x="395" y="32404"/>
                    <a:pt x="365" y="32464"/>
                    <a:pt x="365" y="32525"/>
                  </a:cubicBezTo>
                  <a:cubicBezTo>
                    <a:pt x="0" y="33559"/>
                    <a:pt x="365" y="34714"/>
                    <a:pt x="486" y="35777"/>
                  </a:cubicBezTo>
                  <a:cubicBezTo>
                    <a:pt x="608" y="36750"/>
                    <a:pt x="912" y="37601"/>
                    <a:pt x="1125" y="38574"/>
                  </a:cubicBezTo>
                  <a:cubicBezTo>
                    <a:pt x="1307" y="39516"/>
                    <a:pt x="1429" y="40489"/>
                    <a:pt x="2006" y="41279"/>
                  </a:cubicBezTo>
                  <a:cubicBezTo>
                    <a:pt x="2675" y="42252"/>
                    <a:pt x="3556" y="42799"/>
                    <a:pt x="4134" y="43771"/>
                  </a:cubicBezTo>
                  <a:cubicBezTo>
                    <a:pt x="4164" y="43832"/>
                    <a:pt x="4164" y="43893"/>
                    <a:pt x="4195" y="43923"/>
                  </a:cubicBezTo>
                  <a:cubicBezTo>
                    <a:pt x="4253" y="44566"/>
                    <a:pt x="4284" y="45967"/>
                    <a:pt x="5041" y="45967"/>
                  </a:cubicBezTo>
                  <a:cubicBezTo>
                    <a:pt x="5072" y="45967"/>
                    <a:pt x="5104" y="45965"/>
                    <a:pt x="5137" y="45960"/>
                  </a:cubicBezTo>
                  <a:cubicBezTo>
                    <a:pt x="5502" y="46598"/>
                    <a:pt x="5958" y="47176"/>
                    <a:pt x="6626" y="47692"/>
                  </a:cubicBezTo>
                  <a:cubicBezTo>
                    <a:pt x="7265" y="48148"/>
                    <a:pt x="7721" y="48787"/>
                    <a:pt x="8359" y="49212"/>
                  </a:cubicBezTo>
                  <a:cubicBezTo>
                    <a:pt x="9301" y="49790"/>
                    <a:pt x="10061" y="50033"/>
                    <a:pt x="10639" y="51066"/>
                  </a:cubicBezTo>
                  <a:cubicBezTo>
                    <a:pt x="12462" y="54349"/>
                    <a:pt x="12098" y="58605"/>
                    <a:pt x="14985" y="61340"/>
                  </a:cubicBezTo>
                  <a:cubicBezTo>
                    <a:pt x="15897" y="62465"/>
                    <a:pt x="17113" y="63650"/>
                    <a:pt x="18542" y="63772"/>
                  </a:cubicBezTo>
                  <a:cubicBezTo>
                    <a:pt x="18642" y="63778"/>
                    <a:pt x="18741" y="63781"/>
                    <a:pt x="18838" y="63781"/>
                  </a:cubicBezTo>
                  <a:cubicBezTo>
                    <a:pt x="20703" y="63781"/>
                    <a:pt x="21903" y="62683"/>
                    <a:pt x="22827" y="61036"/>
                  </a:cubicBezTo>
                  <a:cubicBezTo>
                    <a:pt x="23344" y="60094"/>
                    <a:pt x="23374" y="58756"/>
                    <a:pt x="23557" y="57693"/>
                  </a:cubicBezTo>
                  <a:cubicBezTo>
                    <a:pt x="23739" y="56507"/>
                    <a:pt x="23678" y="55291"/>
                    <a:pt x="23830" y="54076"/>
                  </a:cubicBezTo>
                  <a:cubicBezTo>
                    <a:pt x="24013" y="52373"/>
                    <a:pt x="24894" y="51370"/>
                    <a:pt x="25563" y="49911"/>
                  </a:cubicBezTo>
                  <a:cubicBezTo>
                    <a:pt x="25958" y="49091"/>
                    <a:pt x="26080" y="48300"/>
                    <a:pt x="25776" y="47419"/>
                  </a:cubicBezTo>
                  <a:cubicBezTo>
                    <a:pt x="25715" y="47297"/>
                    <a:pt x="25624" y="47237"/>
                    <a:pt x="25533" y="47206"/>
                  </a:cubicBezTo>
                  <a:cubicBezTo>
                    <a:pt x="25350" y="46750"/>
                    <a:pt x="25137" y="46325"/>
                    <a:pt x="24894" y="45838"/>
                  </a:cubicBezTo>
                  <a:cubicBezTo>
                    <a:pt x="24347" y="44683"/>
                    <a:pt x="24195" y="43376"/>
                    <a:pt x="23678" y="42221"/>
                  </a:cubicBezTo>
                  <a:cubicBezTo>
                    <a:pt x="22918" y="40428"/>
                    <a:pt x="21915" y="38756"/>
                    <a:pt x="21034" y="37024"/>
                  </a:cubicBezTo>
                  <a:cubicBezTo>
                    <a:pt x="22858" y="36507"/>
                    <a:pt x="24742" y="36142"/>
                    <a:pt x="26414" y="35261"/>
                  </a:cubicBezTo>
                  <a:cubicBezTo>
                    <a:pt x="28116" y="34349"/>
                    <a:pt x="29575" y="32920"/>
                    <a:pt x="30761" y="31461"/>
                  </a:cubicBezTo>
                  <a:cubicBezTo>
                    <a:pt x="30852" y="31370"/>
                    <a:pt x="30852" y="31279"/>
                    <a:pt x="30852" y="31188"/>
                  </a:cubicBezTo>
                  <a:cubicBezTo>
                    <a:pt x="31125" y="30945"/>
                    <a:pt x="31399" y="30671"/>
                    <a:pt x="31642" y="30367"/>
                  </a:cubicBezTo>
                  <a:cubicBezTo>
                    <a:pt x="31764" y="30245"/>
                    <a:pt x="31764" y="30002"/>
                    <a:pt x="31581" y="29941"/>
                  </a:cubicBezTo>
                  <a:lnTo>
                    <a:pt x="31581" y="29911"/>
                  </a:lnTo>
                  <a:cubicBezTo>
                    <a:pt x="30426" y="29425"/>
                    <a:pt x="29180" y="29273"/>
                    <a:pt x="27964" y="28908"/>
                  </a:cubicBezTo>
                  <a:cubicBezTo>
                    <a:pt x="28390" y="28057"/>
                    <a:pt x="28238" y="27206"/>
                    <a:pt x="28055" y="26203"/>
                  </a:cubicBezTo>
                  <a:cubicBezTo>
                    <a:pt x="27873" y="25109"/>
                    <a:pt x="27295" y="24592"/>
                    <a:pt x="26536" y="24045"/>
                  </a:cubicBezTo>
                  <a:cubicBezTo>
                    <a:pt x="27052" y="22312"/>
                    <a:pt x="27235" y="20367"/>
                    <a:pt x="27052" y="18634"/>
                  </a:cubicBezTo>
                  <a:cubicBezTo>
                    <a:pt x="27083" y="18604"/>
                    <a:pt x="27113" y="18543"/>
                    <a:pt x="27113" y="18482"/>
                  </a:cubicBezTo>
                  <a:cubicBezTo>
                    <a:pt x="27630" y="15443"/>
                    <a:pt x="26931" y="11795"/>
                    <a:pt x="25776" y="8817"/>
                  </a:cubicBezTo>
                  <a:cubicBezTo>
                    <a:pt x="25806" y="8756"/>
                    <a:pt x="25806" y="8695"/>
                    <a:pt x="25806" y="8634"/>
                  </a:cubicBezTo>
                  <a:cubicBezTo>
                    <a:pt x="25593" y="7510"/>
                    <a:pt x="24955" y="6355"/>
                    <a:pt x="24469" y="5351"/>
                  </a:cubicBezTo>
                  <a:cubicBezTo>
                    <a:pt x="24074" y="4531"/>
                    <a:pt x="23648" y="3832"/>
                    <a:pt x="22827" y="3406"/>
                  </a:cubicBezTo>
                  <a:lnTo>
                    <a:pt x="22797" y="3406"/>
                  </a:lnTo>
                  <a:cubicBezTo>
                    <a:pt x="22767" y="3406"/>
                    <a:pt x="22767" y="3376"/>
                    <a:pt x="22767" y="3376"/>
                  </a:cubicBezTo>
                  <a:cubicBezTo>
                    <a:pt x="22159" y="2342"/>
                    <a:pt x="21429" y="1765"/>
                    <a:pt x="20426" y="1370"/>
                  </a:cubicBezTo>
                  <a:cubicBezTo>
                    <a:pt x="20456" y="1218"/>
                    <a:pt x="20396" y="1035"/>
                    <a:pt x="20213" y="974"/>
                  </a:cubicBezTo>
                  <a:cubicBezTo>
                    <a:pt x="19241" y="640"/>
                    <a:pt x="18086" y="63"/>
                    <a:pt x="17052" y="2"/>
                  </a:cubicBezTo>
                  <a:cubicBezTo>
                    <a:pt x="17026" y="1"/>
                    <a:pt x="16999" y="1"/>
                    <a:pt x="169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6381850" y="3868900"/>
              <a:ext cx="89675" cy="89675"/>
            </a:xfrm>
            <a:custGeom>
              <a:avLst/>
              <a:gdLst/>
              <a:ahLst/>
              <a:cxnLst/>
              <a:rect l="l" t="t" r="r" b="b"/>
              <a:pathLst>
                <a:path w="3587" h="3587" extrusionOk="0">
                  <a:moveTo>
                    <a:pt x="1794" y="0"/>
                  </a:moveTo>
                  <a:cubicBezTo>
                    <a:pt x="821" y="0"/>
                    <a:pt x="0" y="790"/>
                    <a:pt x="0" y="1793"/>
                  </a:cubicBezTo>
                  <a:cubicBezTo>
                    <a:pt x="0" y="2796"/>
                    <a:pt x="821" y="3587"/>
                    <a:pt x="1794" y="3587"/>
                  </a:cubicBezTo>
                  <a:cubicBezTo>
                    <a:pt x="2797" y="3587"/>
                    <a:pt x="3587" y="2796"/>
                    <a:pt x="3587" y="1793"/>
                  </a:cubicBezTo>
                  <a:cubicBezTo>
                    <a:pt x="3587" y="79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6599175" y="3868900"/>
              <a:ext cx="89700" cy="89675"/>
            </a:xfrm>
            <a:custGeom>
              <a:avLst/>
              <a:gdLst/>
              <a:ahLst/>
              <a:cxnLst/>
              <a:rect l="l" t="t" r="r" b="b"/>
              <a:pathLst>
                <a:path w="3588" h="3587" extrusionOk="0">
                  <a:moveTo>
                    <a:pt x="1794" y="0"/>
                  </a:moveTo>
                  <a:cubicBezTo>
                    <a:pt x="821" y="0"/>
                    <a:pt x="0" y="790"/>
                    <a:pt x="0" y="1793"/>
                  </a:cubicBezTo>
                  <a:cubicBezTo>
                    <a:pt x="0" y="2796"/>
                    <a:pt x="821" y="3587"/>
                    <a:pt x="1794" y="3587"/>
                  </a:cubicBezTo>
                  <a:cubicBezTo>
                    <a:pt x="2797" y="3587"/>
                    <a:pt x="3587" y="2796"/>
                    <a:pt x="3587" y="1793"/>
                  </a:cubicBezTo>
                  <a:cubicBezTo>
                    <a:pt x="3587" y="79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6338525" y="3640075"/>
              <a:ext cx="193025" cy="261425"/>
            </a:xfrm>
            <a:custGeom>
              <a:avLst/>
              <a:gdLst/>
              <a:ahLst/>
              <a:cxnLst/>
              <a:rect l="l" t="t" r="r" b="b"/>
              <a:pathLst>
                <a:path w="7721" h="10457" extrusionOk="0">
                  <a:moveTo>
                    <a:pt x="7625" y="1"/>
                  </a:moveTo>
                  <a:cubicBezTo>
                    <a:pt x="7618" y="1"/>
                    <a:pt x="7609" y="2"/>
                    <a:pt x="7600" y="4"/>
                  </a:cubicBezTo>
                  <a:cubicBezTo>
                    <a:pt x="2524" y="551"/>
                    <a:pt x="1" y="5658"/>
                    <a:pt x="457" y="10399"/>
                  </a:cubicBezTo>
                  <a:cubicBezTo>
                    <a:pt x="457" y="10433"/>
                    <a:pt x="484" y="10457"/>
                    <a:pt x="509" y="10457"/>
                  </a:cubicBezTo>
                  <a:cubicBezTo>
                    <a:pt x="529" y="10457"/>
                    <a:pt x="548" y="10440"/>
                    <a:pt x="548" y="10399"/>
                  </a:cubicBezTo>
                  <a:cubicBezTo>
                    <a:pt x="609" y="5627"/>
                    <a:pt x="2432" y="946"/>
                    <a:pt x="7630" y="186"/>
                  </a:cubicBezTo>
                  <a:cubicBezTo>
                    <a:pt x="7714" y="158"/>
                    <a:pt x="7721" y="1"/>
                    <a:pt x="76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6349925" y="3780125"/>
              <a:ext cx="196825" cy="319175"/>
            </a:xfrm>
            <a:custGeom>
              <a:avLst/>
              <a:gdLst/>
              <a:ahLst/>
              <a:cxnLst/>
              <a:rect l="l" t="t" r="r" b="b"/>
              <a:pathLst>
                <a:path w="7873" h="12767" extrusionOk="0">
                  <a:moveTo>
                    <a:pt x="738" y="0"/>
                  </a:moveTo>
                  <a:cubicBezTo>
                    <a:pt x="711" y="0"/>
                    <a:pt x="682" y="17"/>
                    <a:pt x="669" y="56"/>
                  </a:cubicBezTo>
                  <a:cubicBezTo>
                    <a:pt x="61" y="2822"/>
                    <a:pt x="1" y="6682"/>
                    <a:pt x="1460" y="9235"/>
                  </a:cubicBezTo>
                  <a:cubicBezTo>
                    <a:pt x="2551" y="11194"/>
                    <a:pt x="4879" y="12766"/>
                    <a:pt x="7163" y="12766"/>
                  </a:cubicBezTo>
                  <a:cubicBezTo>
                    <a:pt x="7360" y="12766"/>
                    <a:pt x="7556" y="12755"/>
                    <a:pt x="7752" y="12730"/>
                  </a:cubicBezTo>
                  <a:cubicBezTo>
                    <a:pt x="7864" y="12702"/>
                    <a:pt x="7872" y="12545"/>
                    <a:pt x="7777" y="12545"/>
                  </a:cubicBezTo>
                  <a:cubicBezTo>
                    <a:pt x="7769" y="12545"/>
                    <a:pt x="7761" y="12546"/>
                    <a:pt x="7752" y="12548"/>
                  </a:cubicBezTo>
                  <a:cubicBezTo>
                    <a:pt x="7634" y="12553"/>
                    <a:pt x="7518" y="12555"/>
                    <a:pt x="7404" y="12555"/>
                  </a:cubicBezTo>
                  <a:cubicBezTo>
                    <a:pt x="969" y="12555"/>
                    <a:pt x="14" y="5073"/>
                    <a:pt x="791" y="86"/>
                  </a:cubicBezTo>
                  <a:cubicBezTo>
                    <a:pt x="809" y="33"/>
                    <a:pt x="775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6540675" y="3640075"/>
              <a:ext cx="193025" cy="261425"/>
            </a:xfrm>
            <a:custGeom>
              <a:avLst/>
              <a:gdLst/>
              <a:ahLst/>
              <a:cxnLst/>
              <a:rect l="l" t="t" r="r" b="b"/>
              <a:pathLst>
                <a:path w="7721" h="10457" extrusionOk="0">
                  <a:moveTo>
                    <a:pt x="96" y="1"/>
                  </a:moveTo>
                  <a:cubicBezTo>
                    <a:pt x="1" y="1"/>
                    <a:pt x="9" y="158"/>
                    <a:pt x="122" y="186"/>
                  </a:cubicBezTo>
                  <a:cubicBezTo>
                    <a:pt x="5319" y="855"/>
                    <a:pt x="7113" y="5718"/>
                    <a:pt x="7173" y="10399"/>
                  </a:cubicBezTo>
                  <a:cubicBezTo>
                    <a:pt x="7173" y="10440"/>
                    <a:pt x="7192" y="10457"/>
                    <a:pt x="7212" y="10457"/>
                  </a:cubicBezTo>
                  <a:cubicBezTo>
                    <a:pt x="7237" y="10457"/>
                    <a:pt x="7265" y="10433"/>
                    <a:pt x="7265" y="10399"/>
                  </a:cubicBezTo>
                  <a:cubicBezTo>
                    <a:pt x="7720" y="5718"/>
                    <a:pt x="5228" y="460"/>
                    <a:pt x="122" y="4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6525475" y="3780350"/>
              <a:ext cx="196825" cy="318950"/>
            </a:xfrm>
            <a:custGeom>
              <a:avLst/>
              <a:gdLst/>
              <a:ahLst/>
              <a:cxnLst/>
              <a:rect l="l" t="t" r="r" b="b"/>
              <a:pathLst>
                <a:path w="7873" h="12758" extrusionOk="0">
                  <a:moveTo>
                    <a:pt x="7167" y="0"/>
                  </a:moveTo>
                  <a:cubicBezTo>
                    <a:pt x="7131" y="0"/>
                    <a:pt x="7082" y="38"/>
                    <a:pt x="7082" y="77"/>
                  </a:cubicBezTo>
                  <a:cubicBezTo>
                    <a:pt x="7857" y="5055"/>
                    <a:pt x="6907" y="12548"/>
                    <a:pt x="505" y="12548"/>
                  </a:cubicBezTo>
                  <a:cubicBezTo>
                    <a:pt x="379" y="12548"/>
                    <a:pt x="252" y="12545"/>
                    <a:pt x="122" y="12539"/>
                  </a:cubicBezTo>
                  <a:cubicBezTo>
                    <a:pt x="0" y="12539"/>
                    <a:pt x="30" y="12721"/>
                    <a:pt x="122" y="12721"/>
                  </a:cubicBezTo>
                  <a:cubicBezTo>
                    <a:pt x="317" y="12746"/>
                    <a:pt x="513" y="12757"/>
                    <a:pt x="710" y="12757"/>
                  </a:cubicBezTo>
                  <a:cubicBezTo>
                    <a:pt x="2994" y="12757"/>
                    <a:pt x="5325" y="11185"/>
                    <a:pt x="6444" y="9226"/>
                  </a:cubicBezTo>
                  <a:cubicBezTo>
                    <a:pt x="7873" y="6673"/>
                    <a:pt x="7812" y="2813"/>
                    <a:pt x="7204" y="47"/>
                  </a:cubicBezTo>
                  <a:cubicBezTo>
                    <a:pt x="7204" y="13"/>
                    <a:pt x="7187" y="0"/>
                    <a:pt x="7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6306625" y="3584400"/>
              <a:ext cx="63650" cy="260000"/>
            </a:xfrm>
            <a:custGeom>
              <a:avLst/>
              <a:gdLst/>
              <a:ahLst/>
              <a:cxnLst/>
              <a:rect l="l" t="t" r="r" b="b"/>
              <a:pathLst>
                <a:path w="2546" h="10400" extrusionOk="0">
                  <a:moveTo>
                    <a:pt x="2491" y="0"/>
                  </a:moveTo>
                  <a:cubicBezTo>
                    <a:pt x="2481" y="0"/>
                    <a:pt x="2470" y="4"/>
                    <a:pt x="2462" y="12"/>
                  </a:cubicBezTo>
                  <a:cubicBezTo>
                    <a:pt x="699" y="2687"/>
                    <a:pt x="0" y="7337"/>
                    <a:pt x="1186" y="10347"/>
                  </a:cubicBezTo>
                  <a:cubicBezTo>
                    <a:pt x="1198" y="10383"/>
                    <a:pt x="1228" y="10400"/>
                    <a:pt x="1260" y="10400"/>
                  </a:cubicBezTo>
                  <a:cubicBezTo>
                    <a:pt x="1307" y="10400"/>
                    <a:pt x="1356" y="10359"/>
                    <a:pt x="1337" y="10286"/>
                  </a:cubicBezTo>
                  <a:cubicBezTo>
                    <a:pt x="395" y="7277"/>
                    <a:pt x="942" y="2778"/>
                    <a:pt x="2523" y="73"/>
                  </a:cubicBezTo>
                  <a:cubicBezTo>
                    <a:pt x="2545" y="28"/>
                    <a:pt x="2519" y="0"/>
                    <a:pt x="2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6276975" y="3490475"/>
              <a:ext cx="271300" cy="376150"/>
            </a:xfrm>
            <a:custGeom>
              <a:avLst/>
              <a:gdLst/>
              <a:ahLst/>
              <a:cxnLst/>
              <a:rect l="l" t="t" r="r" b="b"/>
              <a:pathLst>
                <a:path w="10852" h="15046" extrusionOk="0">
                  <a:moveTo>
                    <a:pt x="10761" y="0"/>
                  </a:moveTo>
                  <a:cubicBezTo>
                    <a:pt x="8116" y="243"/>
                    <a:pt x="3405" y="973"/>
                    <a:pt x="2128" y="3678"/>
                  </a:cubicBezTo>
                  <a:cubicBezTo>
                    <a:pt x="517" y="7052"/>
                    <a:pt x="1" y="11277"/>
                    <a:pt x="274" y="14955"/>
                  </a:cubicBezTo>
                  <a:cubicBezTo>
                    <a:pt x="289" y="15015"/>
                    <a:pt x="343" y="15046"/>
                    <a:pt x="392" y="15046"/>
                  </a:cubicBezTo>
                  <a:cubicBezTo>
                    <a:pt x="441" y="15046"/>
                    <a:pt x="487" y="15015"/>
                    <a:pt x="487" y="14955"/>
                  </a:cubicBezTo>
                  <a:cubicBezTo>
                    <a:pt x="274" y="11611"/>
                    <a:pt x="791" y="8359"/>
                    <a:pt x="1794" y="5167"/>
                  </a:cubicBezTo>
                  <a:cubicBezTo>
                    <a:pt x="2523" y="2827"/>
                    <a:pt x="3800" y="2006"/>
                    <a:pt x="6049" y="1216"/>
                  </a:cubicBezTo>
                  <a:cubicBezTo>
                    <a:pt x="7600" y="669"/>
                    <a:pt x="9180" y="365"/>
                    <a:pt x="10791" y="122"/>
                  </a:cubicBezTo>
                  <a:cubicBezTo>
                    <a:pt x="10852" y="122"/>
                    <a:pt x="10852" y="0"/>
                    <a:pt x="107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6293225" y="3864525"/>
              <a:ext cx="68450" cy="157300"/>
            </a:xfrm>
            <a:custGeom>
              <a:avLst/>
              <a:gdLst/>
              <a:ahLst/>
              <a:cxnLst/>
              <a:rect l="l" t="t" r="r" b="b"/>
              <a:pathLst>
                <a:path w="2738" h="6292" extrusionOk="0">
                  <a:moveTo>
                    <a:pt x="97" y="0"/>
                  </a:moveTo>
                  <a:cubicBezTo>
                    <a:pt x="49" y="0"/>
                    <a:pt x="1" y="41"/>
                    <a:pt x="19" y="114"/>
                  </a:cubicBezTo>
                  <a:cubicBezTo>
                    <a:pt x="475" y="2212"/>
                    <a:pt x="1296" y="4491"/>
                    <a:pt x="2573" y="6254"/>
                  </a:cubicBezTo>
                  <a:cubicBezTo>
                    <a:pt x="2590" y="6281"/>
                    <a:pt x="2613" y="6292"/>
                    <a:pt x="2636" y="6292"/>
                  </a:cubicBezTo>
                  <a:cubicBezTo>
                    <a:pt x="2689" y="6292"/>
                    <a:pt x="2737" y="6227"/>
                    <a:pt x="2694" y="6163"/>
                  </a:cubicBezTo>
                  <a:cubicBezTo>
                    <a:pt x="1752" y="4126"/>
                    <a:pt x="840" y="2212"/>
                    <a:pt x="171" y="53"/>
                  </a:cubicBezTo>
                  <a:cubicBezTo>
                    <a:pt x="159" y="17"/>
                    <a:pt x="128" y="0"/>
                    <a:pt x="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6308125" y="3955325"/>
              <a:ext cx="13700" cy="114575"/>
            </a:xfrm>
            <a:custGeom>
              <a:avLst/>
              <a:gdLst/>
              <a:ahLst/>
              <a:cxnLst/>
              <a:rect l="l" t="t" r="r" b="b"/>
              <a:pathLst>
                <a:path w="548" h="4583" extrusionOk="0">
                  <a:moveTo>
                    <a:pt x="392" y="1"/>
                  </a:moveTo>
                  <a:cubicBezTo>
                    <a:pt x="358" y="1"/>
                    <a:pt x="320" y="23"/>
                    <a:pt x="305" y="69"/>
                  </a:cubicBezTo>
                  <a:cubicBezTo>
                    <a:pt x="183" y="1497"/>
                    <a:pt x="1" y="3169"/>
                    <a:pt x="396" y="4537"/>
                  </a:cubicBezTo>
                  <a:cubicBezTo>
                    <a:pt x="411" y="4567"/>
                    <a:pt x="434" y="4583"/>
                    <a:pt x="457" y="4583"/>
                  </a:cubicBezTo>
                  <a:cubicBezTo>
                    <a:pt x="480" y="4583"/>
                    <a:pt x="502" y="4567"/>
                    <a:pt x="518" y="4537"/>
                  </a:cubicBezTo>
                  <a:cubicBezTo>
                    <a:pt x="548" y="3048"/>
                    <a:pt x="305" y="1558"/>
                    <a:pt x="457" y="69"/>
                  </a:cubicBezTo>
                  <a:cubicBezTo>
                    <a:pt x="457" y="23"/>
                    <a:pt x="426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6307375" y="4062950"/>
              <a:ext cx="108700" cy="51275"/>
            </a:xfrm>
            <a:custGeom>
              <a:avLst/>
              <a:gdLst/>
              <a:ahLst/>
              <a:cxnLst/>
              <a:rect l="l" t="t" r="r" b="b"/>
              <a:pathLst>
                <a:path w="4348" h="2051" extrusionOk="0">
                  <a:moveTo>
                    <a:pt x="1778" y="0"/>
                  </a:moveTo>
                  <a:cubicBezTo>
                    <a:pt x="1545" y="0"/>
                    <a:pt x="1317" y="32"/>
                    <a:pt x="1095" y="110"/>
                  </a:cubicBezTo>
                  <a:cubicBezTo>
                    <a:pt x="304" y="384"/>
                    <a:pt x="0" y="1205"/>
                    <a:pt x="152" y="1995"/>
                  </a:cubicBezTo>
                  <a:cubicBezTo>
                    <a:pt x="152" y="2033"/>
                    <a:pt x="179" y="2050"/>
                    <a:pt x="210" y="2050"/>
                  </a:cubicBezTo>
                  <a:cubicBezTo>
                    <a:pt x="253" y="2050"/>
                    <a:pt x="304" y="2018"/>
                    <a:pt x="304" y="1965"/>
                  </a:cubicBezTo>
                  <a:cubicBezTo>
                    <a:pt x="226" y="847"/>
                    <a:pt x="904" y="240"/>
                    <a:pt x="1863" y="240"/>
                  </a:cubicBezTo>
                  <a:cubicBezTo>
                    <a:pt x="2025" y="240"/>
                    <a:pt x="2195" y="258"/>
                    <a:pt x="2371" y="293"/>
                  </a:cubicBezTo>
                  <a:cubicBezTo>
                    <a:pt x="3010" y="445"/>
                    <a:pt x="3587" y="749"/>
                    <a:pt x="4256" y="749"/>
                  </a:cubicBezTo>
                  <a:cubicBezTo>
                    <a:pt x="4347" y="749"/>
                    <a:pt x="4347" y="627"/>
                    <a:pt x="4286" y="597"/>
                  </a:cubicBezTo>
                  <a:cubicBezTo>
                    <a:pt x="3522" y="430"/>
                    <a:pt x="2627" y="0"/>
                    <a:pt x="1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6308125" y="4120350"/>
              <a:ext cx="39550" cy="57850"/>
            </a:xfrm>
            <a:custGeom>
              <a:avLst/>
              <a:gdLst/>
              <a:ahLst/>
              <a:cxnLst/>
              <a:rect l="l" t="t" r="r" b="b"/>
              <a:pathLst>
                <a:path w="1582" h="2314" extrusionOk="0">
                  <a:moveTo>
                    <a:pt x="162" y="0"/>
                  </a:moveTo>
                  <a:cubicBezTo>
                    <a:pt x="140" y="0"/>
                    <a:pt x="122" y="10"/>
                    <a:pt x="122" y="33"/>
                  </a:cubicBezTo>
                  <a:cubicBezTo>
                    <a:pt x="1" y="915"/>
                    <a:pt x="487" y="2222"/>
                    <a:pt x="1490" y="2313"/>
                  </a:cubicBezTo>
                  <a:cubicBezTo>
                    <a:pt x="1551" y="2313"/>
                    <a:pt x="1581" y="2222"/>
                    <a:pt x="1551" y="2191"/>
                  </a:cubicBezTo>
                  <a:cubicBezTo>
                    <a:pt x="1217" y="1948"/>
                    <a:pt x="852" y="1796"/>
                    <a:pt x="609" y="1432"/>
                  </a:cubicBezTo>
                  <a:cubicBezTo>
                    <a:pt x="335" y="1036"/>
                    <a:pt x="214" y="550"/>
                    <a:pt x="244" y="64"/>
                  </a:cubicBezTo>
                  <a:cubicBezTo>
                    <a:pt x="244" y="26"/>
                    <a:pt x="198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6207825" y="4137900"/>
              <a:ext cx="101850" cy="90825"/>
            </a:xfrm>
            <a:custGeom>
              <a:avLst/>
              <a:gdLst/>
              <a:ahLst/>
              <a:cxnLst/>
              <a:rect l="l" t="t" r="r" b="b"/>
              <a:pathLst>
                <a:path w="4074" h="3633" extrusionOk="0">
                  <a:moveTo>
                    <a:pt x="3952" y="0"/>
                  </a:moveTo>
                  <a:cubicBezTo>
                    <a:pt x="2949" y="122"/>
                    <a:pt x="2189" y="851"/>
                    <a:pt x="1794" y="1733"/>
                  </a:cubicBezTo>
                  <a:cubicBezTo>
                    <a:pt x="1551" y="2249"/>
                    <a:pt x="1581" y="2462"/>
                    <a:pt x="913" y="2736"/>
                  </a:cubicBezTo>
                  <a:cubicBezTo>
                    <a:pt x="730" y="2827"/>
                    <a:pt x="487" y="2827"/>
                    <a:pt x="305" y="2979"/>
                  </a:cubicBezTo>
                  <a:cubicBezTo>
                    <a:pt x="61" y="3161"/>
                    <a:pt x="1" y="3313"/>
                    <a:pt x="61" y="3587"/>
                  </a:cubicBezTo>
                  <a:cubicBezTo>
                    <a:pt x="77" y="3617"/>
                    <a:pt x="107" y="3632"/>
                    <a:pt x="134" y="3632"/>
                  </a:cubicBezTo>
                  <a:cubicBezTo>
                    <a:pt x="160" y="3632"/>
                    <a:pt x="183" y="3617"/>
                    <a:pt x="183" y="3587"/>
                  </a:cubicBezTo>
                  <a:cubicBezTo>
                    <a:pt x="305" y="2918"/>
                    <a:pt x="1004" y="3070"/>
                    <a:pt x="1399" y="2766"/>
                  </a:cubicBezTo>
                  <a:cubicBezTo>
                    <a:pt x="1581" y="2614"/>
                    <a:pt x="1672" y="2401"/>
                    <a:pt x="1764" y="2189"/>
                  </a:cubicBezTo>
                  <a:cubicBezTo>
                    <a:pt x="2280" y="1094"/>
                    <a:pt x="2797" y="517"/>
                    <a:pt x="3982" y="122"/>
                  </a:cubicBezTo>
                  <a:cubicBezTo>
                    <a:pt x="4074" y="91"/>
                    <a:pt x="4043" y="0"/>
                    <a:pt x="39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6205150" y="4231600"/>
              <a:ext cx="704275" cy="177675"/>
            </a:xfrm>
            <a:custGeom>
              <a:avLst/>
              <a:gdLst/>
              <a:ahLst/>
              <a:cxnLst/>
              <a:rect l="l" t="t" r="r" b="b"/>
              <a:pathLst>
                <a:path w="28171" h="7107" extrusionOk="0">
                  <a:moveTo>
                    <a:pt x="91" y="1"/>
                  </a:moveTo>
                  <a:cubicBezTo>
                    <a:pt x="42" y="1"/>
                    <a:pt x="1" y="59"/>
                    <a:pt x="47" y="82"/>
                  </a:cubicBezTo>
                  <a:lnTo>
                    <a:pt x="47" y="112"/>
                  </a:lnTo>
                  <a:cubicBezTo>
                    <a:pt x="3998" y="3790"/>
                    <a:pt x="9044" y="6222"/>
                    <a:pt x="14394" y="6921"/>
                  </a:cubicBezTo>
                  <a:cubicBezTo>
                    <a:pt x="15266" y="7035"/>
                    <a:pt x="16149" y="7107"/>
                    <a:pt x="17027" y="7107"/>
                  </a:cubicBezTo>
                  <a:cubicBezTo>
                    <a:pt x="18718" y="7107"/>
                    <a:pt x="20391" y="6841"/>
                    <a:pt x="21932" y="6100"/>
                  </a:cubicBezTo>
                  <a:cubicBezTo>
                    <a:pt x="24455" y="4915"/>
                    <a:pt x="26370" y="2787"/>
                    <a:pt x="28102" y="690"/>
                  </a:cubicBezTo>
                  <a:cubicBezTo>
                    <a:pt x="28170" y="621"/>
                    <a:pt x="28119" y="536"/>
                    <a:pt x="28051" y="536"/>
                  </a:cubicBezTo>
                  <a:cubicBezTo>
                    <a:pt x="28028" y="536"/>
                    <a:pt x="28003" y="545"/>
                    <a:pt x="27981" y="568"/>
                  </a:cubicBezTo>
                  <a:cubicBezTo>
                    <a:pt x="26339" y="2331"/>
                    <a:pt x="24728" y="4246"/>
                    <a:pt x="22600" y="5462"/>
                  </a:cubicBezTo>
                  <a:cubicBezTo>
                    <a:pt x="20862" y="6455"/>
                    <a:pt x="18944" y="6812"/>
                    <a:pt x="16997" y="6812"/>
                  </a:cubicBezTo>
                  <a:cubicBezTo>
                    <a:pt x="15845" y="6812"/>
                    <a:pt x="14683" y="6687"/>
                    <a:pt x="13543" y="6495"/>
                  </a:cubicBezTo>
                  <a:cubicBezTo>
                    <a:pt x="8527" y="5675"/>
                    <a:pt x="3938" y="3365"/>
                    <a:pt x="138" y="21"/>
                  </a:cubicBezTo>
                  <a:cubicBezTo>
                    <a:pt x="123" y="6"/>
                    <a:pt x="107" y="1"/>
                    <a:pt x="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6830175" y="4218425"/>
              <a:ext cx="103425" cy="38850"/>
            </a:xfrm>
            <a:custGeom>
              <a:avLst/>
              <a:gdLst/>
              <a:ahLst/>
              <a:cxnLst/>
              <a:rect l="l" t="t" r="r" b="b"/>
              <a:pathLst>
                <a:path w="4137" h="1554" extrusionOk="0">
                  <a:moveTo>
                    <a:pt x="92" y="1"/>
                  </a:moveTo>
                  <a:cubicBezTo>
                    <a:pt x="31" y="1"/>
                    <a:pt x="1" y="92"/>
                    <a:pt x="62" y="92"/>
                  </a:cubicBezTo>
                  <a:cubicBezTo>
                    <a:pt x="700" y="214"/>
                    <a:pt x="1308" y="305"/>
                    <a:pt x="1946" y="427"/>
                  </a:cubicBezTo>
                  <a:cubicBezTo>
                    <a:pt x="2220" y="487"/>
                    <a:pt x="2524" y="548"/>
                    <a:pt x="2797" y="639"/>
                  </a:cubicBezTo>
                  <a:cubicBezTo>
                    <a:pt x="3010" y="700"/>
                    <a:pt x="3253" y="791"/>
                    <a:pt x="3466" y="882"/>
                  </a:cubicBezTo>
                  <a:cubicBezTo>
                    <a:pt x="3439" y="1228"/>
                    <a:pt x="3297" y="1411"/>
                    <a:pt x="3078" y="1411"/>
                  </a:cubicBezTo>
                  <a:cubicBezTo>
                    <a:pt x="3047" y="1411"/>
                    <a:pt x="3014" y="1407"/>
                    <a:pt x="2980" y="1399"/>
                  </a:cubicBezTo>
                  <a:cubicBezTo>
                    <a:pt x="2888" y="1399"/>
                    <a:pt x="2888" y="1551"/>
                    <a:pt x="2980" y="1551"/>
                  </a:cubicBezTo>
                  <a:cubicBezTo>
                    <a:pt x="3004" y="1553"/>
                    <a:pt x="3030" y="1554"/>
                    <a:pt x="3058" y="1554"/>
                  </a:cubicBezTo>
                  <a:cubicBezTo>
                    <a:pt x="3468" y="1554"/>
                    <a:pt x="4137" y="1339"/>
                    <a:pt x="3709" y="882"/>
                  </a:cubicBezTo>
                  <a:cubicBezTo>
                    <a:pt x="3375" y="518"/>
                    <a:pt x="2645" y="427"/>
                    <a:pt x="2220" y="335"/>
                  </a:cubicBezTo>
                  <a:cubicBezTo>
                    <a:pt x="1521" y="214"/>
                    <a:pt x="791" y="123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6768225" y="4212500"/>
              <a:ext cx="56450" cy="67250"/>
            </a:xfrm>
            <a:custGeom>
              <a:avLst/>
              <a:gdLst/>
              <a:ahLst/>
              <a:cxnLst/>
              <a:rect l="l" t="t" r="r" b="b"/>
              <a:pathLst>
                <a:path w="2258" h="2690" extrusionOk="0">
                  <a:moveTo>
                    <a:pt x="2182" y="0"/>
                  </a:moveTo>
                  <a:cubicBezTo>
                    <a:pt x="2167" y="0"/>
                    <a:pt x="2153" y="7"/>
                    <a:pt x="2144" y="25"/>
                  </a:cubicBezTo>
                  <a:cubicBezTo>
                    <a:pt x="1567" y="1028"/>
                    <a:pt x="746" y="1697"/>
                    <a:pt x="47" y="2578"/>
                  </a:cubicBezTo>
                  <a:cubicBezTo>
                    <a:pt x="0" y="2625"/>
                    <a:pt x="25" y="2690"/>
                    <a:pt x="67" y="2690"/>
                  </a:cubicBezTo>
                  <a:cubicBezTo>
                    <a:pt x="80" y="2690"/>
                    <a:pt x="94" y="2684"/>
                    <a:pt x="108" y="2670"/>
                  </a:cubicBezTo>
                  <a:cubicBezTo>
                    <a:pt x="989" y="2031"/>
                    <a:pt x="1780" y="1089"/>
                    <a:pt x="2236" y="86"/>
                  </a:cubicBezTo>
                  <a:cubicBezTo>
                    <a:pt x="2257" y="43"/>
                    <a:pt x="2218" y="0"/>
                    <a:pt x="2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6782600" y="4103475"/>
              <a:ext cx="55200" cy="104150"/>
            </a:xfrm>
            <a:custGeom>
              <a:avLst/>
              <a:gdLst/>
              <a:ahLst/>
              <a:cxnLst/>
              <a:rect l="l" t="t" r="r" b="b"/>
              <a:pathLst>
                <a:path w="2208" h="4166" extrusionOk="0">
                  <a:moveTo>
                    <a:pt x="60" y="1"/>
                  </a:moveTo>
                  <a:cubicBezTo>
                    <a:pt x="31" y="1"/>
                    <a:pt x="0" y="45"/>
                    <a:pt x="50" y="70"/>
                  </a:cubicBezTo>
                  <a:cubicBezTo>
                    <a:pt x="658" y="556"/>
                    <a:pt x="1205" y="1043"/>
                    <a:pt x="1448" y="1863"/>
                  </a:cubicBezTo>
                  <a:cubicBezTo>
                    <a:pt x="1661" y="2623"/>
                    <a:pt x="1478" y="3383"/>
                    <a:pt x="1387" y="4143"/>
                  </a:cubicBezTo>
                  <a:cubicBezTo>
                    <a:pt x="1387" y="4158"/>
                    <a:pt x="1402" y="4166"/>
                    <a:pt x="1421" y="4166"/>
                  </a:cubicBezTo>
                  <a:cubicBezTo>
                    <a:pt x="1440" y="4166"/>
                    <a:pt x="1463" y="4158"/>
                    <a:pt x="1478" y="4143"/>
                  </a:cubicBezTo>
                  <a:cubicBezTo>
                    <a:pt x="2208" y="2775"/>
                    <a:pt x="1600" y="556"/>
                    <a:pt x="80" y="9"/>
                  </a:cubicBezTo>
                  <a:cubicBezTo>
                    <a:pt x="74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6607000" y="4124600"/>
              <a:ext cx="189000" cy="206400"/>
            </a:xfrm>
            <a:custGeom>
              <a:avLst/>
              <a:gdLst/>
              <a:ahLst/>
              <a:cxnLst/>
              <a:rect l="l" t="t" r="r" b="b"/>
              <a:pathLst>
                <a:path w="7560" h="8256" extrusionOk="0">
                  <a:moveTo>
                    <a:pt x="7514" y="0"/>
                  </a:moveTo>
                  <a:cubicBezTo>
                    <a:pt x="7492" y="0"/>
                    <a:pt x="7469" y="15"/>
                    <a:pt x="7469" y="46"/>
                  </a:cubicBezTo>
                  <a:cubicBezTo>
                    <a:pt x="6861" y="4180"/>
                    <a:pt x="4216" y="7158"/>
                    <a:pt x="113" y="8070"/>
                  </a:cubicBezTo>
                  <a:cubicBezTo>
                    <a:pt x="1" y="8098"/>
                    <a:pt x="44" y="8256"/>
                    <a:pt x="147" y="8256"/>
                  </a:cubicBezTo>
                  <a:cubicBezTo>
                    <a:pt x="156" y="8256"/>
                    <a:pt x="164" y="8255"/>
                    <a:pt x="174" y="8253"/>
                  </a:cubicBezTo>
                  <a:cubicBezTo>
                    <a:pt x="4216" y="7584"/>
                    <a:pt x="7347" y="4180"/>
                    <a:pt x="7560" y="46"/>
                  </a:cubicBezTo>
                  <a:cubicBezTo>
                    <a:pt x="7560" y="15"/>
                    <a:pt x="7537" y="0"/>
                    <a:pt x="7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6229875" y="4160175"/>
              <a:ext cx="253050" cy="170750"/>
            </a:xfrm>
            <a:custGeom>
              <a:avLst/>
              <a:gdLst/>
              <a:ahLst/>
              <a:cxnLst/>
              <a:rect l="l" t="t" r="r" b="b"/>
              <a:pathLst>
                <a:path w="10122" h="6830" extrusionOk="0">
                  <a:moveTo>
                    <a:pt x="2934" y="0"/>
                  </a:moveTo>
                  <a:cubicBezTo>
                    <a:pt x="2919" y="0"/>
                    <a:pt x="2902" y="6"/>
                    <a:pt x="2888" y="21"/>
                  </a:cubicBezTo>
                  <a:cubicBezTo>
                    <a:pt x="0" y="3486"/>
                    <a:pt x="7599" y="6708"/>
                    <a:pt x="10000" y="6830"/>
                  </a:cubicBezTo>
                  <a:cubicBezTo>
                    <a:pt x="10091" y="6830"/>
                    <a:pt x="10122" y="6678"/>
                    <a:pt x="10031" y="6678"/>
                  </a:cubicBezTo>
                  <a:cubicBezTo>
                    <a:pt x="8450" y="6343"/>
                    <a:pt x="6930" y="5948"/>
                    <a:pt x="5563" y="5067"/>
                  </a:cubicBezTo>
                  <a:cubicBezTo>
                    <a:pt x="3952" y="4094"/>
                    <a:pt x="1581" y="2118"/>
                    <a:pt x="2979" y="82"/>
                  </a:cubicBezTo>
                  <a:cubicBezTo>
                    <a:pt x="3025" y="59"/>
                    <a:pt x="2984" y="0"/>
                    <a:pt x="29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6467875" y="4153550"/>
              <a:ext cx="302100" cy="116925"/>
            </a:xfrm>
            <a:custGeom>
              <a:avLst/>
              <a:gdLst/>
              <a:ahLst/>
              <a:cxnLst/>
              <a:rect l="l" t="t" r="r" b="b"/>
              <a:pathLst>
                <a:path w="12084" h="4677" extrusionOk="0">
                  <a:moveTo>
                    <a:pt x="12029" y="0"/>
                  </a:moveTo>
                  <a:cubicBezTo>
                    <a:pt x="12019" y="0"/>
                    <a:pt x="12008" y="4"/>
                    <a:pt x="12000" y="12"/>
                  </a:cubicBezTo>
                  <a:cubicBezTo>
                    <a:pt x="10481" y="1745"/>
                    <a:pt x="9325" y="3356"/>
                    <a:pt x="7046" y="4116"/>
                  </a:cubicBezTo>
                  <a:cubicBezTo>
                    <a:pt x="6099" y="4427"/>
                    <a:pt x="5141" y="4560"/>
                    <a:pt x="4184" y="4560"/>
                  </a:cubicBezTo>
                  <a:cubicBezTo>
                    <a:pt x="2807" y="4560"/>
                    <a:pt x="1430" y="4285"/>
                    <a:pt x="85" y="3873"/>
                  </a:cubicBezTo>
                  <a:cubicBezTo>
                    <a:pt x="78" y="3869"/>
                    <a:pt x="72" y="3868"/>
                    <a:pt x="66" y="3868"/>
                  </a:cubicBezTo>
                  <a:cubicBezTo>
                    <a:pt x="19" y="3868"/>
                    <a:pt x="1" y="3964"/>
                    <a:pt x="55" y="3964"/>
                  </a:cubicBezTo>
                  <a:lnTo>
                    <a:pt x="55" y="3994"/>
                  </a:lnTo>
                  <a:cubicBezTo>
                    <a:pt x="1406" y="4442"/>
                    <a:pt x="2765" y="4676"/>
                    <a:pt x="4076" y="4676"/>
                  </a:cubicBezTo>
                  <a:cubicBezTo>
                    <a:pt x="7306" y="4676"/>
                    <a:pt x="10245" y="3251"/>
                    <a:pt x="12061" y="73"/>
                  </a:cubicBezTo>
                  <a:cubicBezTo>
                    <a:pt x="12083" y="29"/>
                    <a:pt x="12057" y="0"/>
                    <a:pt x="120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6389450" y="4015350"/>
              <a:ext cx="370075" cy="208150"/>
            </a:xfrm>
            <a:custGeom>
              <a:avLst/>
              <a:gdLst/>
              <a:ahLst/>
              <a:cxnLst/>
              <a:rect l="l" t="t" r="r" b="b"/>
              <a:pathLst>
                <a:path w="14803" h="8326" extrusionOk="0">
                  <a:moveTo>
                    <a:pt x="14727" y="1"/>
                  </a:moveTo>
                  <a:cubicBezTo>
                    <a:pt x="14689" y="1"/>
                    <a:pt x="14651" y="24"/>
                    <a:pt x="14651" y="69"/>
                  </a:cubicBezTo>
                  <a:lnTo>
                    <a:pt x="14621" y="69"/>
                  </a:lnTo>
                  <a:cubicBezTo>
                    <a:pt x="14560" y="3382"/>
                    <a:pt x="13891" y="6908"/>
                    <a:pt x="10183" y="7820"/>
                  </a:cubicBezTo>
                  <a:cubicBezTo>
                    <a:pt x="9375" y="8012"/>
                    <a:pt x="8538" y="8090"/>
                    <a:pt x="7687" y="8090"/>
                  </a:cubicBezTo>
                  <a:cubicBezTo>
                    <a:pt x="5176" y="8090"/>
                    <a:pt x="2544" y="7416"/>
                    <a:pt x="183" y="7030"/>
                  </a:cubicBezTo>
                  <a:cubicBezTo>
                    <a:pt x="61" y="7030"/>
                    <a:pt x="0" y="7212"/>
                    <a:pt x="122" y="7243"/>
                  </a:cubicBezTo>
                  <a:cubicBezTo>
                    <a:pt x="2353" y="7624"/>
                    <a:pt x="5130" y="8326"/>
                    <a:pt x="7696" y="8326"/>
                  </a:cubicBezTo>
                  <a:cubicBezTo>
                    <a:pt x="9009" y="8326"/>
                    <a:pt x="10267" y="8142"/>
                    <a:pt x="11368" y="7638"/>
                  </a:cubicBezTo>
                  <a:cubicBezTo>
                    <a:pt x="14317" y="6300"/>
                    <a:pt x="14803" y="2987"/>
                    <a:pt x="14803" y="69"/>
                  </a:cubicBezTo>
                  <a:cubicBezTo>
                    <a:pt x="14803" y="24"/>
                    <a:pt x="14765" y="1"/>
                    <a:pt x="147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6640625" y="3941775"/>
              <a:ext cx="64950" cy="252975"/>
            </a:xfrm>
            <a:custGeom>
              <a:avLst/>
              <a:gdLst/>
              <a:ahLst/>
              <a:cxnLst/>
              <a:rect l="l" t="t" r="r" b="b"/>
              <a:pathLst>
                <a:path w="2598" h="10119" extrusionOk="0">
                  <a:moveTo>
                    <a:pt x="2550" y="0"/>
                  </a:moveTo>
                  <a:cubicBezTo>
                    <a:pt x="2534" y="0"/>
                    <a:pt x="2518" y="10"/>
                    <a:pt x="2507" y="33"/>
                  </a:cubicBezTo>
                  <a:cubicBezTo>
                    <a:pt x="2081" y="1553"/>
                    <a:pt x="1716" y="3073"/>
                    <a:pt x="1534" y="4654"/>
                  </a:cubicBezTo>
                  <a:cubicBezTo>
                    <a:pt x="1291" y="6568"/>
                    <a:pt x="1200" y="8392"/>
                    <a:pt x="45" y="10003"/>
                  </a:cubicBezTo>
                  <a:cubicBezTo>
                    <a:pt x="1" y="10069"/>
                    <a:pt x="52" y="10119"/>
                    <a:pt x="106" y="10119"/>
                  </a:cubicBezTo>
                  <a:cubicBezTo>
                    <a:pt x="127" y="10119"/>
                    <a:pt x="149" y="10111"/>
                    <a:pt x="166" y="10094"/>
                  </a:cubicBezTo>
                  <a:cubicBezTo>
                    <a:pt x="987" y="9213"/>
                    <a:pt x="1321" y="8210"/>
                    <a:pt x="1504" y="6994"/>
                  </a:cubicBezTo>
                  <a:cubicBezTo>
                    <a:pt x="1868" y="4684"/>
                    <a:pt x="1960" y="2343"/>
                    <a:pt x="2598" y="64"/>
                  </a:cubicBezTo>
                  <a:cubicBezTo>
                    <a:pt x="2598" y="26"/>
                    <a:pt x="2575" y="0"/>
                    <a:pt x="2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6680925" y="3884225"/>
              <a:ext cx="94875" cy="294900"/>
            </a:xfrm>
            <a:custGeom>
              <a:avLst/>
              <a:gdLst/>
              <a:ahLst/>
              <a:cxnLst/>
              <a:rect l="l" t="t" r="r" b="b"/>
              <a:pathLst>
                <a:path w="3795" h="11796" extrusionOk="0">
                  <a:moveTo>
                    <a:pt x="3704" y="0"/>
                  </a:moveTo>
                  <a:cubicBezTo>
                    <a:pt x="3686" y="0"/>
                    <a:pt x="3670" y="8"/>
                    <a:pt x="3661" y="25"/>
                  </a:cubicBezTo>
                  <a:cubicBezTo>
                    <a:pt x="1107" y="3399"/>
                    <a:pt x="2262" y="8080"/>
                    <a:pt x="44" y="11667"/>
                  </a:cubicBezTo>
                  <a:cubicBezTo>
                    <a:pt x="1" y="11731"/>
                    <a:pt x="64" y="11796"/>
                    <a:pt x="126" y="11796"/>
                  </a:cubicBezTo>
                  <a:cubicBezTo>
                    <a:pt x="152" y="11796"/>
                    <a:pt x="178" y="11785"/>
                    <a:pt x="196" y="11758"/>
                  </a:cubicBezTo>
                  <a:cubicBezTo>
                    <a:pt x="2779" y="8415"/>
                    <a:pt x="1624" y="3673"/>
                    <a:pt x="3752" y="86"/>
                  </a:cubicBezTo>
                  <a:cubicBezTo>
                    <a:pt x="3795" y="43"/>
                    <a:pt x="3747" y="0"/>
                    <a:pt x="37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6733975" y="3726600"/>
              <a:ext cx="27075" cy="129475"/>
            </a:xfrm>
            <a:custGeom>
              <a:avLst/>
              <a:gdLst/>
              <a:ahLst/>
              <a:cxnLst/>
              <a:rect l="l" t="t" r="r" b="b"/>
              <a:pathLst>
                <a:path w="1083" h="5179" extrusionOk="0">
                  <a:moveTo>
                    <a:pt x="794" y="0"/>
                  </a:moveTo>
                  <a:cubicBezTo>
                    <a:pt x="756" y="0"/>
                    <a:pt x="718" y="23"/>
                    <a:pt x="718" y="69"/>
                  </a:cubicBezTo>
                  <a:cubicBezTo>
                    <a:pt x="870" y="1862"/>
                    <a:pt x="444" y="3412"/>
                    <a:pt x="19" y="5115"/>
                  </a:cubicBezTo>
                  <a:cubicBezTo>
                    <a:pt x="0" y="5152"/>
                    <a:pt x="28" y="5178"/>
                    <a:pt x="59" y="5178"/>
                  </a:cubicBezTo>
                  <a:cubicBezTo>
                    <a:pt x="78" y="5178"/>
                    <a:pt x="98" y="5168"/>
                    <a:pt x="110" y="5145"/>
                  </a:cubicBezTo>
                  <a:cubicBezTo>
                    <a:pt x="961" y="3656"/>
                    <a:pt x="1083" y="1741"/>
                    <a:pt x="870" y="69"/>
                  </a:cubicBezTo>
                  <a:cubicBezTo>
                    <a:pt x="870" y="23"/>
                    <a:pt x="832" y="0"/>
                    <a:pt x="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6546225" y="3489575"/>
              <a:ext cx="81100" cy="22200"/>
            </a:xfrm>
            <a:custGeom>
              <a:avLst/>
              <a:gdLst/>
              <a:ahLst/>
              <a:cxnLst/>
              <a:rect l="l" t="t" r="r" b="b"/>
              <a:pathLst>
                <a:path w="3244" h="888" extrusionOk="0">
                  <a:moveTo>
                    <a:pt x="85" y="1"/>
                  </a:moveTo>
                  <a:cubicBezTo>
                    <a:pt x="16" y="1"/>
                    <a:pt x="1" y="100"/>
                    <a:pt x="82" y="127"/>
                  </a:cubicBezTo>
                  <a:cubicBezTo>
                    <a:pt x="1085" y="431"/>
                    <a:pt x="2118" y="735"/>
                    <a:pt x="3152" y="887"/>
                  </a:cubicBezTo>
                  <a:cubicBezTo>
                    <a:pt x="3243" y="887"/>
                    <a:pt x="3243" y="766"/>
                    <a:pt x="3182" y="735"/>
                  </a:cubicBezTo>
                  <a:cubicBezTo>
                    <a:pt x="2210" y="370"/>
                    <a:pt x="1146" y="188"/>
                    <a:pt x="112" y="6"/>
                  </a:cubicBezTo>
                  <a:cubicBezTo>
                    <a:pt x="102" y="2"/>
                    <a:pt x="93" y="1"/>
                    <a:pt x="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6649675" y="3528250"/>
              <a:ext cx="172925" cy="551275"/>
            </a:xfrm>
            <a:custGeom>
              <a:avLst/>
              <a:gdLst/>
              <a:ahLst/>
              <a:cxnLst/>
              <a:rect l="l" t="t" r="r" b="b"/>
              <a:pathLst>
                <a:path w="6917" h="22051" extrusionOk="0">
                  <a:moveTo>
                    <a:pt x="75" y="1"/>
                  </a:moveTo>
                  <a:cubicBezTo>
                    <a:pt x="31" y="1"/>
                    <a:pt x="1" y="46"/>
                    <a:pt x="41" y="93"/>
                  </a:cubicBezTo>
                  <a:lnTo>
                    <a:pt x="41" y="93"/>
                  </a:lnTo>
                  <a:cubicBezTo>
                    <a:pt x="33" y="85"/>
                    <a:pt x="25" y="77"/>
                    <a:pt x="17" y="70"/>
                  </a:cubicBezTo>
                  <a:lnTo>
                    <a:pt x="17" y="70"/>
                  </a:lnTo>
                  <a:lnTo>
                    <a:pt x="47" y="100"/>
                  </a:lnTo>
                  <a:cubicBezTo>
                    <a:pt x="45" y="98"/>
                    <a:pt x="43" y="95"/>
                    <a:pt x="41" y="93"/>
                  </a:cubicBezTo>
                  <a:lnTo>
                    <a:pt x="41" y="93"/>
                  </a:lnTo>
                  <a:cubicBezTo>
                    <a:pt x="1401" y="1421"/>
                    <a:pt x="2758" y="2633"/>
                    <a:pt x="3634" y="4325"/>
                  </a:cubicBezTo>
                  <a:cubicBezTo>
                    <a:pt x="4516" y="6027"/>
                    <a:pt x="5002" y="7881"/>
                    <a:pt x="5367" y="9766"/>
                  </a:cubicBezTo>
                  <a:cubicBezTo>
                    <a:pt x="6157" y="13900"/>
                    <a:pt x="6339" y="17912"/>
                    <a:pt x="5215" y="22015"/>
                  </a:cubicBezTo>
                  <a:cubicBezTo>
                    <a:pt x="5215" y="22033"/>
                    <a:pt x="5235" y="22050"/>
                    <a:pt x="5258" y="22050"/>
                  </a:cubicBezTo>
                  <a:cubicBezTo>
                    <a:pt x="5275" y="22050"/>
                    <a:pt x="5293" y="22041"/>
                    <a:pt x="5306" y="22015"/>
                  </a:cubicBezTo>
                  <a:cubicBezTo>
                    <a:pt x="6917" y="18125"/>
                    <a:pt x="6430" y="13717"/>
                    <a:pt x="5640" y="9675"/>
                  </a:cubicBezTo>
                  <a:cubicBezTo>
                    <a:pt x="4880" y="5662"/>
                    <a:pt x="3330" y="2592"/>
                    <a:pt x="108" y="9"/>
                  </a:cubicBezTo>
                  <a:cubicBezTo>
                    <a:pt x="97" y="3"/>
                    <a:pt x="86" y="1"/>
                    <a:pt x="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6087775" y="4235150"/>
              <a:ext cx="117050" cy="239400"/>
            </a:xfrm>
            <a:custGeom>
              <a:avLst/>
              <a:gdLst/>
              <a:ahLst/>
              <a:cxnLst/>
              <a:rect l="l" t="t" r="r" b="b"/>
              <a:pathLst>
                <a:path w="4682" h="9576" extrusionOk="0">
                  <a:moveTo>
                    <a:pt x="4499" y="1"/>
                  </a:moveTo>
                  <a:cubicBezTo>
                    <a:pt x="0" y="821"/>
                    <a:pt x="2675" y="6536"/>
                    <a:pt x="2675" y="9484"/>
                  </a:cubicBezTo>
                  <a:cubicBezTo>
                    <a:pt x="2675" y="9545"/>
                    <a:pt x="2728" y="9575"/>
                    <a:pt x="2785" y="9575"/>
                  </a:cubicBezTo>
                  <a:cubicBezTo>
                    <a:pt x="2842" y="9575"/>
                    <a:pt x="2903" y="9545"/>
                    <a:pt x="2918" y="9484"/>
                  </a:cubicBezTo>
                  <a:cubicBezTo>
                    <a:pt x="3100" y="6718"/>
                    <a:pt x="152" y="1186"/>
                    <a:pt x="4559" y="183"/>
                  </a:cubicBezTo>
                  <a:cubicBezTo>
                    <a:pt x="4681" y="153"/>
                    <a:pt x="4620" y="1"/>
                    <a:pt x="44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6217925" y="4268675"/>
              <a:ext cx="18375" cy="57550"/>
            </a:xfrm>
            <a:custGeom>
              <a:avLst/>
              <a:gdLst/>
              <a:ahLst/>
              <a:cxnLst/>
              <a:rect l="l" t="t" r="r" b="b"/>
              <a:pathLst>
                <a:path w="735" h="2302" extrusionOk="0">
                  <a:moveTo>
                    <a:pt x="692" y="0"/>
                  </a:moveTo>
                  <a:cubicBezTo>
                    <a:pt x="660" y="0"/>
                    <a:pt x="616" y="25"/>
                    <a:pt x="600" y="58"/>
                  </a:cubicBezTo>
                  <a:cubicBezTo>
                    <a:pt x="509" y="848"/>
                    <a:pt x="265" y="1486"/>
                    <a:pt x="22" y="2216"/>
                  </a:cubicBezTo>
                  <a:cubicBezTo>
                    <a:pt x="1" y="2259"/>
                    <a:pt x="55" y="2302"/>
                    <a:pt x="100" y="2302"/>
                  </a:cubicBezTo>
                  <a:cubicBezTo>
                    <a:pt x="118" y="2302"/>
                    <a:pt x="135" y="2295"/>
                    <a:pt x="144" y="2277"/>
                  </a:cubicBezTo>
                  <a:cubicBezTo>
                    <a:pt x="539" y="1608"/>
                    <a:pt x="660" y="818"/>
                    <a:pt x="721" y="58"/>
                  </a:cubicBezTo>
                  <a:cubicBezTo>
                    <a:pt x="735" y="17"/>
                    <a:pt x="718" y="0"/>
                    <a:pt x="6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6222625" y="4298850"/>
              <a:ext cx="50575" cy="97175"/>
            </a:xfrm>
            <a:custGeom>
              <a:avLst/>
              <a:gdLst/>
              <a:ahLst/>
              <a:cxnLst/>
              <a:rect l="l" t="t" r="r" b="b"/>
              <a:pathLst>
                <a:path w="2023" h="3887" extrusionOk="0">
                  <a:moveTo>
                    <a:pt x="1913" y="0"/>
                  </a:moveTo>
                  <a:cubicBezTo>
                    <a:pt x="1881" y="0"/>
                    <a:pt x="1852" y="20"/>
                    <a:pt x="1840" y="67"/>
                  </a:cubicBezTo>
                  <a:cubicBezTo>
                    <a:pt x="1536" y="1495"/>
                    <a:pt x="837" y="2559"/>
                    <a:pt x="47" y="3775"/>
                  </a:cubicBezTo>
                  <a:cubicBezTo>
                    <a:pt x="0" y="3822"/>
                    <a:pt x="61" y="3886"/>
                    <a:pt x="119" y="3886"/>
                  </a:cubicBezTo>
                  <a:cubicBezTo>
                    <a:pt x="137" y="3886"/>
                    <a:pt x="154" y="3880"/>
                    <a:pt x="169" y="3866"/>
                  </a:cubicBezTo>
                  <a:cubicBezTo>
                    <a:pt x="1202" y="2954"/>
                    <a:pt x="1780" y="1435"/>
                    <a:pt x="2023" y="127"/>
                  </a:cubicBezTo>
                  <a:cubicBezTo>
                    <a:pt x="2023" y="52"/>
                    <a:pt x="1965" y="0"/>
                    <a:pt x="19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6295425" y="4360675"/>
              <a:ext cx="79025" cy="99275"/>
            </a:xfrm>
            <a:custGeom>
              <a:avLst/>
              <a:gdLst/>
              <a:ahLst/>
              <a:cxnLst/>
              <a:rect l="l" t="t" r="r" b="b"/>
              <a:pathLst>
                <a:path w="3161" h="3971" extrusionOk="0">
                  <a:moveTo>
                    <a:pt x="3009" y="0"/>
                  </a:moveTo>
                  <a:cubicBezTo>
                    <a:pt x="2987" y="0"/>
                    <a:pt x="2964" y="8"/>
                    <a:pt x="2941" y="25"/>
                  </a:cubicBezTo>
                  <a:cubicBezTo>
                    <a:pt x="2393" y="390"/>
                    <a:pt x="1937" y="876"/>
                    <a:pt x="1573" y="1424"/>
                  </a:cubicBezTo>
                  <a:cubicBezTo>
                    <a:pt x="1026" y="2214"/>
                    <a:pt x="448" y="3035"/>
                    <a:pt x="23" y="3855"/>
                  </a:cubicBezTo>
                  <a:cubicBezTo>
                    <a:pt x="1" y="3921"/>
                    <a:pt x="42" y="3971"/>
                    <a:pt x="78" y="3971"/>
                  </a:cubicBezTo>
                  <a:cubicBezTo>
                    <a:pt x="92" y="3971"/>
                    <a:pt x="105" y="3963"/>
                    <a:pt x="114" y="3946"/>
                  </a:cubicBezTo>
                  <a:cubicBezTo>
                    <a:pt x="1117" y="2761"/>
                    <a:pt x="1755" y="1120"/>
                    <a:pt x="3062" y="208"/>
                  </a:cubicBezTo>
                  <a:cubicBezTo>
                    <a:pt x="3160" y="134"/>
                    <a:pt x="3100" y="0"/>
                    <a:pt x="30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6166800" y="4415950"/>
              <a:ext cx="393125" cy="608550"/>
            </a:xfrm>
            <a:custGeom>
              <a:avLst/>
              <a:gdLst/>
              <a:ahLst/>
              <a:cxnLst/>
              <a:rect l="l" t="t" r="r" b="b"/>
              <a:pathLst>
                <a:path w="15725" h="24342" extrusionOk="0">
                  <a:moveTo>
                    <a:pt x="236" y="0"/>
                  </a:moveTo>
                  <a:cubicBezTo>
                    <a:pt x="215" y="0"/>
                    <a:pt x="194" y="10"/>
                    <a:pt x="183" y="33"/>
                  </a:cubicBezTo>
                  <a:cubicBezTo>
                    <a:pt x="0" y="884"/>
                    <a:pt x="91" y="1614"/>
                    <a:pt x="639" y="2313"/>
                  </a:cubicBezTo>
                  <a:cubicBezTo>
                    <a:pt x="760" y="2465"/>
                    <a:pt x="912" y="2556"/>
                    <a:pt x="1034" y="2678"/>
                  </a:cubicBezTo>
                  <a:cubicBezTo>
                    <a:pt x="1702" y="3103"/>
                    <a:pt x="2128" y="3711"/>
                    <a:pt x="2310" y="4532"/>
                  </a:cubicBezTo>
                  <a:cubicBezTo>
                    <a:pt x="2280" y="4927"/>
                    <a:pt x="2280" y="5292"/>
                    <a:pt x="2341" y="5656"/>
                  </a:cubicBezTo>
                  <a:cubicBezTo>
                    <a:pt x="2645" y="7966"/>
                    <a:pt x="4529" y="9000"/>
                    <a:pt x="6292" y="10246"/>
                  </a:cubicBezTo>
                  <a:cubicBezTo>
                    <a:pt x="8025" y="11462"/>
                    <a:pt x="9241" y="12982"/>
                    <a:pt x="9940" y="14957"/>
                  </a:cubicBezTo>
                  <a:cubicBezTo>
                    <a:pt x="10365" y="16173"/>
                    <a:pt x="10396" y="17480"/>
                    <a:pt x="10882" y="18666"/>
                  </a:cubicBezTo>
                  <a:cubicBezTo>
                    <a:pt x="11794" y="20824"/>
                    <a:pt x="13618" y="22921"/>
                    <a:pt x="15441" y="24319"/>
                  </a:cubicBezTo>
                  <a:cubicBezTo>
                    <a:pt x="15462" y="24335"/>
                    <a:pt x="15484" y="24342"/>
                    <a:pt x="15507" y="24342"/>
                  </a:cubicBezTo>
                  <a:cubicBezTo>
                    <a:pt x="15616" y="24342"/>
                    <a:pt x="15725" y="24182"/>
                    <a:pt x="15624" y="24107"/>
                  </a:cubicBezTo>
                  <a:cubicBezTo>
                    <a:pt x="13526" y="22465"/>
                    <a:pt x="11368" y="19973"/>
                    <a:pt x="10821" y="17328"/>
                  </a:cubicBezTo>
                  <a:cubicBezTo>
                    <a:pt x="10426" y="15261"/>
                    <a:pt x="9848" y="13377"/>
                    <a:pt x="8450" y="11736"/>
                  </a:cubicBezTo>
                  <a:cubicBezTo>
                    <a:pt x="6748" y="9760"/>
                    <a:pt x="3496" y="8909"/>
                    <a:pt x="2705" y="6234"/>
                  </a:cubicBezTo>
                  <a:cubicBezTo>
                    <a:pt x="2493" y="5413"/>
                    <a:pt x="2797" y="4289"/>
                    <a:pt x="2371" y="3498"/>
                  </a:cubicBezTo>
                  <a:cubicBezTo>
                    <a:pt x="1611" y="2191"/>
                    <a:pt x="122" y="2070"/>
                    <a:pt x="304" y="64"/>
                  </a:cubicBezTo>
                  <a:cubicBezTo>
                    <a:pt x="304" y="26"/>
                    <a:pt x="269" y="0"/>
                    <a:pt x="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6494300" y="4397150"/>
              <a:ext cx="37275" cy="437875"/>
            </a:xfrm>
            <a:custGeom>
              <a:avLst/>
              <a:gdLst/>
              <a:ahLst/>
              <a:cxnLst/>
              <a:rect l="l" t="t" r="r" b="b"/>
              <a:pathLst>
                <a:path w="1491" h="17515" extrusionOk="0">
                  <a:moveTo>
                    <a:pt x="82" y="1"/>
                  </a:moveTo>
                  <a:cubicBezTo>
                    <a:pt x="42" y="1"/>
                    <a:pt x="1" y="33"/>
                    <a:pt x="1" y="86"/>
                  </a:cubicBezTo>
                  <a:cubicBezTo>
                    <a:pt x="1338" y="5800"/>
                    <a:pt x="882" y="11636"/>
                    <a:pt x="943" y="17412"/>
                  </a:cubicBezTo>
                  <a:cubicBezTo>
                    <a:pt x="943" y="17483"/>
                    <a:pt x="984" y="17515"/>
                    <a:pt x="1027" y="17515"/>
                  </a:cubicBezTo>
                  <a:cubicBezTo>
                    <a:pt x="1075" y="17515"/>
                    <a:pt x="1125" y="17476"/>
                    <a:pt x="1125" y="17412"/>
                  </a:cubicBezTo>
                  <a:cubicBezTo>
                    <a:pt x="1490" y="14311"/>
                    <a:pt x="1399" y="11120"/>
                    <a:pt x="1277" y="7989"/>
                  </a:cubicBezTo>
                  <a:cubicBezTo>
                    <a:pt x="1156" y="5284"/>
                    <a:pt x="943" y="2639"/>
                    <a:pt x="153" y="56"/>
                  </a:cubicBezTo>
                  <a:cubicBezTo>
                    <a:pt x="140" y="18"/>
                    <a:pt x="111" y="1"/>
                    <a:pt x="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6489750" y="4466725"/>
              <a:ext cx="24725" cy="234875"/>
            </a:xfrm>
            <a:custGeom>
              <a:avLst/>
              <a:gdLst/>
              <a:ahLst/>
              <a:cxnLst/>
              <a:rect l="l" t="t" r="r" b="b"/>
              <a:pathLst>
                <a:path w="989" h="9395" extrusionOk="0">
                  <a:moveTo>
                    <a:pt x="924" y="1"/>
                  </a:moveTo>
                  <a:cubicBezTo>
                    <a:pt x="890" y="1"/>
                    <a:pt x="852" y="24"/>
                    <a:pt x="852" y="69"/>
                  </a:cubicBezTo>
                  <a:cubicBezTo>
                    <a:pt x="548" y="3139"/>
                    <a:pt x="183" y="6239"/>
                    <a:pt x="0" y="9309"/>
                  </a:cubicBezTo>
                  <a:cubicBezTo>
                    <a:pt x="0" y="9362"/>
                    <a:pt x="42" y="9395"/>
                    <a:pt x="82" y="9395"/>
                  </a:cubicBezTo>
                  <a:cubicBezTo>
                    <a:pt x="111" y="9395"/>
                    <a:pt x="140" y="9378"/>
                    <a:pt x="152" y="9340"/>
                  </a:cubicBezTo>
                  <a:cubicBezTo>
                    <a:pt x="669" y="6300"/>
                    <a:pt x="852" y="3139"/>
                    <a:pt x="973" y="69"/>
                  </a:cubicBezTo>
                  <a:cubicBezTo>
                    <a:pt x="988" y="24"/>
                    <a:pt x="958" y="1"/>
                    <a:pt x="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6415050" y="4379150"/>
              <a:ext cx="63325" cy="243950"/>
            </a:xfrm>
            <a:custGeom>
              <a:avLst/>
              <a:gdLst/>
              <a:ahLst/>
              <a:cxnLst/>
              <a:rect l="l" t="t" r="r" b="b"/>
              <a:pathLst>
                <a:path w="2533" h="9758" extrusionOk="0">
                  <a:moveTo>
                    <a:pt x="2122" y="1"/>
                  </a:moveTo>
                  <a:cubicBezTo>
                    <a:pt x="2099" y="1"/>
                    <a:pt x="2077" y="16"/>
                    <a:pt x="2077" y="46"/>
                  </a:cubicBezTo>
                  <a:cubicBezTo>
                    <a:pt x="2259" y="3511"/>
                    <a:pt x="1773" y="6581"/>
                    <a:pt x="40" y="9651"/>
                  </a:cubicBezTo>
                  <a:cubicBezTo>
                    <a:pt x="0" y="9711"/>
                    <a:pt x="51" y="9757"/>
                    <a:pt x="108" y="9757"/>
                  </a:cubicBezTo>
                  <a:cubicBezTo>
                    <a:pt x="139" y="9757"/>
                    <a:pt x="171" y="9744"/>
                    <a:pt x="192" y="9712"/>
                  </a:cubicBezTo>
                  <a:cubicBezTo>
                    <a:pt x="2259" y="6976"/>
                    <a:pt x="2533" y="3359"/>
                    <a:pt x="2168" y="46"/>
                  </a:cubicBezTo>
                  <a:cubicBezTo>
                    <a:pt x="2168" y="16"/>
                    <a:pt x="2145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6522750" y="4390525"/>
              <a:ext cx="34650" cy="154350"/>
            </a:xfrm>
            <a:custGeom>
              <a:avLst/>
              <a:gdLst/>
              <a:ahLst/>
              <a:cxnLst/>
              <a:rect l="l" t="t" r="r" b="b"/>
              <a:pathLst>
                <a:path w="1386" h="6174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504" y="2084"/>
                    <a:pt x="778" y="4090"/>
                    <a:pt x="1173" y="6096"/>
                  </a:cubicBezTo>
                  <a:cubicBezTo>
                    <a:pt x="1186" y="6149"/>
                    <a:pt x="1229" y="6173"/>
                    <a:pt x="1272" y="6173"/>
                  </a:cubicBezTo>
                  <a:cubicBezTo>
                    <a:pt x="1328" y="6173"/>
                    <a:pt x="1386" y="6134"/>
                    <a:pt x="1386" y="6065"/>
                  </a:cubicBezTo>
                  <a:cubicBezTo>
                    <a:pt x="1264" y="4029"/>
                    <a:pt x="778" y="199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6585500" y="4422775"/>
              <a:ext cx="85625" cy="243300"/>
            </a:xfrm>
            <a:custGeom>
              <a:avLst/>
              <a:gdLst/>
              <a:ahLst/>
              <a:cxnLst/>
              <a:rect l="l" t="t" r="r" b="b"/>
              <a:pathLst>
                <a:path w="3425" h="9732" extrusionOk="0">
                  <a:moveTo>
                    <a:pt x="69" y="1"/>
                  </a:moveTo>
                  <a:cubicBezTo>
                    <a:pt x="35" y="1"/>
                    <a:pt x="0" y="27"/>
                    <a:pt x="0" y="64"/>
                  </a:cubicBezTo>
                  <a:cubicBezTo>
                    <a:pt x="639" y="3347"/>
                    <a:pt x="1551" y="6812"/>
                    <a:pt x="3283" y="9700"/>
                  </a:cubicBezTo>
                  <a:cubicBezTo>
                    <a:pt x="3294" y="9721"/>
                    <a:pt x="3316" y="9731"/>
                    <a:pt x="3339" y="9731"/>
                  </a:cubicBezTo>
                  <a:cubicBezTo>
                    <a:pt x="3381" y="9731"/>
                    <a:pt x="3424" y="9698"/>
                    <a:pt x="3405" y="9639"/>
                  </a:cubicBezTo>
                  <a:cubicBezTo>
                    <a:pt x="2189" y="6447"/>
                    <a:pt x="882" y="3408"/>
                    <a:pt x="122" y="34"/>
                  </a:cubicBezTo>
                  <a:cubicBezTo>
                    <a:pt x="110" y="11"/>
                    <a:pt x="90" y="1"/>
                    <a:pt x="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6540925" y="4390875"/>
              <a:ext cx="224700" cy="655925"/>
            </a:xfrm>
            <a:custGeom>
              <a:avLst/>
              <a:gdLst/>
              <a:ahLst/>
              <a:cxnLst/>
              <a:rect l="l" t="t" r="r" b="b"/>
              <a:pathLst>
                <a:path w="8988" h="26237" extrusionOk="0">
                  <a:moveTo>
                    <a:pt x="3736" y="0"/>
                  </a:moveTo>
                  <a:cubicBezTo>
                    <a:pt x="3703" y="0"/>
                    <a:pt x="3668" y="26"/>
                    <a:pt x="3668" y="64"/>
                  </a:cubicBezTo>
                  <a:cubicBezTo>
                    <a:pt x="4063" y="2161"/>
                    <a:pt x="5370" y="4045"/>
                    <a:pt x="6282" y="5930"/>
                  </a:cubicBezTo>
                  <a:cubicBezTo>
                    <a:pt x="6951" y="7328"/>
                    <a:pt x="7893" y="8939"/>
                    <a:pt x="8288" y="10459"/>
                  </a:cubicBezTo>
                  <a:cubicBezTo>
                    <a:pt x="8835" y="12465"/>
                    <a:pt x="7893" y="12951"/>
                    <a:pt x="6981" y="14380"/>
                  </a:cubicBezTo>
                  <a:cubicBezTo>
                    <a:pt x="5856" y="16143"/>
                    <a:pt x="6768" y="18422"/>
                    <a:pt x="6221" y="20398"/>
                  </a:cubicBezTo>
                  <a:cubicBezTo>
                    <a:pt x="5400" y="23316"/>
                    <a:pt x="2999" y="25140"/>
                    <a:pt x="172" y="25961"/>
                  </a:cubicBezTo>
                  <a:cubicBezTo>
                    <a:pt x="1" y="26018"/>
                    <a:pt x="71" y="26237"/>
                    <a:pt x="207" y="26237"/>
                  </a:cubicBezTo>
                  <a:cubicBezTo>
                    <a:pt x="216" y="26237"/>
                    <a:pt x="224" y="26236"/>
                    <a:pt x="233" y="26234"/>
                  </a:cubicBezTo>
                  <a:cubicBezTo>
                    <a:pt x="2300" y="25778"/>
                    <a:pt x="4154" y="24654"/>
                    <a:pt x="5370" y="22921"/>
                  </a:cubicBezTo>
                  <a:cubicBezTo>
                    <a:pt x="6069" y="21948"/>
                    <a:pt x="6525" y="20793"/>
                    <a:pt x="6738" y="19608"/>
                  </a:cubicBezTo>
                  <a:cubicBezTo>
                    <a:pt x="7011" y="17845"/>
                    <a:pt x="6343" y="16143"/>
                    <a:pt x="7376" y="14562"/>
                  </a:cubicBezTo>
                  <a:cubicBezTo>
                    <a:pt x="7893" y="13742"/>
                    <a:pt x="8835" y="12891"/>
                    <a:pt x="8926" y="11857"/>
                  </a:cubicBezTo>
                  <a:cubicBezTo>
                    <a:pt x="8987" y="11006"/>
                    <a:pt x="8470" y="10125"/>
                    <a:pt x="8136" y="9365"/>
                  </a:cubicBezTo>
                  <a:cubicBezTo>
                    <a:pt x="6799" y="6264"/>
                    <a:pt x="4762" y="3285"/>
                    <a:pt x="3789" y="33"/>
                  </a:cubicBezTo>
                  <a:cubicBezTo>
                    <a:pt x="3778" y="10"/>
                    <a:pt x="3757" y="0"/>
                    <a:pt x="3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6559775" y="4997600"/>
              <a:ext cx="28275" cy="23450"/>
            </a:xfrm>
            <a:custGeom>
              <a:avLst/>
              <a:gdLst/>
              <a:ahLst/>
              <a:cxnLst/>
              <a:rect l="l" t="t" r="r" b="b"/>
              <a:pathLst>
                <a:path w="1131" h="938" extrusionOk="0">
                  <a:moveTo>
                    <a:pt x="1002" y="0"/>
                  </a:moveTo>
                  <a:cubicBezTo>
                    <a:pt x="981" y="0"/>
                    <a:pt x="959" y="6"/>
                    <a:pt x="938" y="20"/>
                  </a:cubicBezTo>
                  <a:lnTo>
                    <a:pt x="452" y="445"/>
                  </a:lnTo>
                  <a:cubicBezTo>
                    <a:pt x="300" y="567"/>
                    <a:pt x="117" y="658"/>
                    <a:pt x="26" y="841"/>
                  </a:cubicBezTo>
                  <a:cubicBezTo>
                    <a:pt x="0" y="867"/>
                    <a:pt x="19" y="938"/>
                    <a:pt x="63" y="938"/>
                  </a:cubicBezTo>
                  <a:cubicBezTo>
                    <a:pt x="71" y="938"/>
                    <a:pt x="79" y="936"/>
                    <a:pt x="87" y="932"/>
                  </a:cubicBezTo>
                  <a:cubicBezTo>
                    <a:pt x="269" y="871"/>
                    <a:pt x="421" y="719"/>
                    <a:pt x="543" y="597"/>
                  </a:cubicBezTo>
                  <a:cubicBezTo>
                    <a:pt x="725" y="445"/>
                    <a:pt x="877" y="293"/>
                    <a:pt x="1060" y="141"/>
                  </a:cubicBezTo>
                  <a:cubicBezTo>
                    <a:pt x="1130" y="71"/>
                    <a:pt x="1073" y="0"/>
                    <a:pt x="1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5964975" y="4292775"/>
              <a:ext cx="172800" cy="656500"/>
            </a:xfrm>
            <a:custGeom>
              <a:avLst/>
              <a:gdLst/>
              <a:ahLst/>
              <a:cxnLst/>
              <a:rect l="l" t="t" r="r" b="b"/>
              <a:pathLst>
                <a:path w="6912" h="26260" extrusionOk="0">
                  <a:moveTo>
                    <a:pt x="6795" y="1"/>
                  </a:moveTo>
                  <a:cubicBezTo>
                    <a:pt x="6786" y="1"/>
                    <a:pt x="6776" y="2"/>
                    <a:pt x="6766" y="6"/>
                  </a:cubicBezTo>
                  <a:cubicBezTo>
                    <a:pt x="5368" y="766"/>
                    <a:pt x="3240" y="1890"/>
                    <a:pt x="2389" y="3319"/>
                  </a:cubicBezTo>
                  <a:cubicBezTo>
                    <a:pt x="1417" y="4960"/>
                    <a:pt x="1781" y="7787"/>
                    <a:pt x="1721" y="9611"/>
                  </a:cubicBezTo>
                  <a:cubicBezTo>
                    <a:pt x="1508" y="15204"/>
                    <a:pt x="1325" y="20675"/>
                    <a:pt x="18" y="26146"/>
                  </a:cubicBezTo>
                  <a:cubicBezTo>
                    <a:pt x="0" y="26220"/>
                    <a:pt x="48" y="26260"/>
                    <a:pt x="103" y="26260"/>
                  </a:cubicBezTo>
                  <a:cubicBezTo>
                    <a:pt x="139" y="26260"/>
                    <a:pt x="177" y="26243"/>
                    <a:pt x="201" y="26207"/>
                  </a:cubicBezTo>
                  <a:cubicBezTo>
                    <a:pt x="1538" y="22043"/>
                    <a:pt x="1721" y="17544"/>
                    <a:pt x="1873" y="13197"/>
                  </a:cubicBezTo>
                  <a:cubicBezTo>
                    <a:pt x="1964" y="10918"/>
                    <a:pt x="1994" y="8668"/>
                    <a:pt x="2116" y="6389"/>
                  </a:cubicBezTo>
                  <a:cubicBezTo>
                    <a:pt x="2207" y="4778"/>
                    <a:pt x="2480" y="3319"/>
                    <a:pt x="3757" y="2255"/>
                  </a:cubicBezTo>
                  <a:cubicBezTo>
                    <a:pt x="4730" y="1465"/>
                    <a:pt x="5763" y="796"/>
                    <a:pt x="6857" y="127"/>
                  </a:cubicBezTo>
                  <a:cubicBezTo>
                    <a:pt x="6912" y="100"/>
                    <a:pt x="6869" y="1"/>
                    <a:pt x="6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6079700" y="4408350"/>
              <a:ext cx="135750" cy="604200"/>
            </a:xfrm>
            <a:custGeom>
              <a:avLst/>
              <a:gdLst/>
              <a:ahLst/>
              <a:cxnLst/>
              <a:rect l="l" t="t" r="r" b="b"/>
              <a:pathLst>
                <a:path w="5430" h="24168" extrusionOk="0">
                  <a:moveTo>
                    <a:pt x="52" y="0"/>
                  </a:moveTo>
                  <a:cubicBezTo>
                    <a:pt x="28" y="0"/>
                    <a:pt x="0" y="26"/>
                    <a:pt x="19" y="64"/>
                  </a:cubicBezTo>
                  <a:cubicBezTo>
                    <a:pt x="1630" y="3802"/>
                    <a:pt x="3332" y="7237"/>
                    <a:pt x="3971" y="11280"/>
                  </a:cubicBezTo>
                  <a:cubicBezTo>
                    <a:pt x="4639" y="15322"/>
                    <a:pt x="4974" y="19790"/>
                    <a:pt x="5247" y="24076"/>
                  </a:cubicBezTo>
                  <a:cubicBezTo>
                    <a:pt x="5247" y="24137"/>
                    <a:pt x="5293" y="24167"/>
                    <a:pt x="5338" y="24167"/>
                  </a:cubicBezTo>
                  <a:cubicBezTo>
                    <a:pt x="5384" y="24167"/>
                    <a:pt x="5430" y="24137"/>
                    <a:pt x="5430" y="24076"/>
                  </a:cubicBezTo>
                  <a:cubicBezTo>
                    <a:pt x="5399" y="19790"/>
                    <a:pt x="4913" y="15444"/>
                    <a:pt x="4214" y="11219"/>
                  </a:cubicBezTo>
                  <a:cubicBezTo>
                    <a:pt x="3545" y="7146"/>
                    <a:pt x="1904" y="3711"/>
                    <a:pt x="80" y="33"/>
                  </a:cubicBezTo>
                  <a:cubicBezTo>
                    <a:pt x="80" y="10"/>
                    <a:pt x="67" y="0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6852225" y="4282850"/>
              <a:ext cx="111275" cy="584275"/>
            </a:xfrm>
            <a:custGeom>
              <a:avLst/>
              <a:gdLst/>
              <a:ahLst/>
              <a:cxnLst/>
              <a:rect l="l" t="t" r="r" b="b"/>
              <a:pathLst>
                <a:path w="4451" h="23371" extrusionOk="0">
                  <a:moveTo>
                    <a:pt x="4349" y="0"/>
                  </a:moveTo>
                  <a:cubicBezTo>
                    <a:pt x="4327" y="0"/>
                    <a:pt x="4304" y="11"/>
                    <a:pt x="4286" y="38"/>
                  </a:cubicBezTo>
                  <a:cubicBezTo>
                    <a:pt x="456" y="7242"/>
                    <a:pt x="0" y="15327"/>
                    <a:pt x="882" y="23291"/>
                  </a:cubicBezTo>
                  <a:cubicBezTo>
                    <a:pt x="882" y="23339"/>
                    <a:pt x="925" y="23371"/>
                    <a:pt x="966" y="23371"/>
                  </a:cubicBezTo>
                  <a:cubicBezTo>
                    <a:pt x="1001" y="23371"/>
                    <a:pt x="1034" y="23347"/>
                    <a:pt x="1034" y="23291"/>
                  </a:cubicBezTo>
                  <a:cubicBezTo>
                    <a:pt x="882" y="19491"/>
                    <a:pt x="517" y="15722"/>
                    <a:pt x="912" y="11953"/>
                  </a:cubicBezTo>
                  <a:cubicBezTo>
                    <a:pt x="1338" y="7789"/>
                    <a:pt x="2614" y="3868"/>
                    <a:pt x="4408" y="129"/>
                  </a:cubicBezTo>
                  <a:cubicBezTo>
                    <a:pt x="4451" y="65"/>
                    <a:pt x="4402" y="0"/>
                    <a:pt x="4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6922350" y="4248675"/>
              <a:ext cx="183700" cy="675725"/>
            </a:xfrm>
            <a:custGeom>
              <a:avLst/>
              <a:gdLst/>
              <a:ahLst/>
              <a:cxnLst/>
              <a:rect l="l" t="t" r="r" b="b"/>
              <a:pathLst>
                <a:path w="7348" h="27029" extrusionOk="0">
                  <a:moveTo>
                    <a:pt x="69" y="1"/>
                  </a:moveTo>
                  <a:cubicBezTo>
                    <a:pt x="38" y="1"/>
                    <a:pt x="0" y="72"/>
                    <a:pt x="52" y="98"/>
                  </a:cubicBezTo>
                  <a:lnTo>
                    <a:pt x="52" y="128"/>
                  </a:lnTo>
                  <a:cubicBezTo>
                    <a:pt x="1207" y="706"/>
                    <a:pt x="2271" y="1253"/>
                    <a:pt x="2910" y="2438"/>
                  </a:cubicBezTo>
                  <a:cubicBezTo>
                    <a:pt x="3548" y="3533"/>
                    <a:pt x="3913" y="4870"/>
                    <a:pt x="4277" y="6086"/>
                  </a:cubicBezTo>
                  <a:cubicBezTo>
                    <a:pt x="4916" y="8214"/>
                    <a:pt x="5372" y="10402"/>
                    <a:pt x="5736" y="12591"/>
                  </a:cubicBezTo>
                  <a:cubicBezTo>
                    <a:pt x="6496" y="17363"/>
                    <a:pt x="6496" y="22165"/>
                    <a:pt x="7013" y="26937"/>
                  </a:cubicBezTo>
                  <a:cubicBezTo>
                    <a:pt x="7028" y="26998"/>
                    <a:pt x="7074" y="27028"/>
                    <a:pt x="7116" y="27028"/>
                  </a:cubicBezTo>
                  <a:cubicBezTo>
                    <a:pt x="7157" y="27028"/>
                    <a:pt x="7195" y="26998"/>
                    <a:pt x="7195" y="26937"/>
                  </a:cubicBezTo>
                  <a:cubicBezTo>
                    <a:pt x="7347" y="21618"/>
                    <a:pt x="6800" y="16025"/>
                    <a:pt x="5736" y="10797"/>
                  </a:cubicBezTo>
                  <a:cubicBezTo>
                    <a:pt x="5189" y="8122"/>
                    <a:pt x="4521" y="5326"/>
                    <a:pt x="3366" y="2834"/>
                  </a:cubicBezTo>
                  <a:cubicBezTo>
                    <a:pt x="2666" y="1314"/>
                    <a:pt x="1633" y="584"/>
                    <a:pt x="83" y="7"/>
                  </a:cubicBezTo>
                  <a:cubicBezTo>
                    <a:pt x="79" y="3"/>
                    <a:pt x="74" y="1"/>
                    <a:pt x="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6397150" y="3746075"/>
              <a:ext cx="87300" cy="36350"/>
            </a:xfrm>
            <a:custGeom>
              <a:avLst/>
              <a:gdLst/>
              <a:ahLst/>
              <a:cxnLst/>
              <a:rect l="l" t="t" r="r" b="b"/>
              <a:pathLst>
                <a:path w="3492" h="1454" extrusionOk="0">
                  <a:moveTo>
                    <a:pt x="2399" y="0"/>
                  </a:moveTo>
                  <a:cubicBezTo>
                    <a:pt x="2051" y="0"/>
                    <a:pt x="1690" y="67"/>
                    <a:pt x="1394" y="141"/>
                  </a:cubicBezTo>
                  <a:cubicBezTo>
                    <a:pt x="786" y="323"/>
                    <a:pt x="209" y="658"/>
                    <a:pt x="27" y="1266"/>
                  </a:cubicBezTo>
                  <a:cubicBezTo>
                    <a:pt x="0" y="1371"/>
                    <a:pt x="65" y="1454"/>
                    <a:pt x="163" y="1454"/>
                  </a:cubicBezTo>
                  <a:cubicBezTo>
                    <a:pt x="178" y="1454"/>
                    <a:pt x="193" y="1452"/>
                    <a:pt x="209" y="1448"/>
                  </a:cubicBezTo>
                  <a:cubicBezTo>
                    <a:pt x="726" y="1296"/>
                    <a:pt x="1121" y="931"/>
                    <a:pt x="1698" y="870"/>
                  </a:cubicBezTo>
                  <a:cubicBezTo>
                    <a:pt x="1881" y="840"/>
                    <a:pt x="2066" y="837"/>
                    <a:pt x="2252" y="837"/>
                  </a:cubicBezTo>
                  <a:cubicBezTo>
                    <a:pt x="2305" y="837"/>
                    <a:pt x="2358" y="837"/>
                    <a:pt x="2411" y="837"/>
                  </a:cubicBezTo>
                  <a:cubicBezTo>
                    <a:pt x="2729" y="837"/>
                    <a:pt x="3044" y="827"/>
                    <a:pt x="3340" y="688"/>
                  </a:cubicBezTo>
                  <a:cubicBezTo>
                    <a:pt x="3461" y="627"/>
                    <a:pt x="3492" y="384"/>
                    <a:pt x="3370" y="293"/>
                  </a:cubicBezTo>
                  <a:cubicBezTo>
                    <a:pt x="3120" y="74"/>
                    <a:pt x="2767" y="0"/>
                    <a:pt x="2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6419325" y="3808850"/>
              <a:ext cx="61325" cy="15350"/>
            </a:xfrm>
            <a:custGeom>
              <a:avLst/>
              <a:gdLst/>
              <a:ahLst/>
              <a:cxnLst/>
              <a:rect l="l" t="t" r="r" b="b"/>
              <a:pathLst>
                <a:path w="2453" h="614" extrusionOk="0">
                  <a:moveTo>
                    <a:pt x="1780" y="1"/>
                  </a:moveTo>
                  <a:cubicBezTo>
                    <a:pt x="1564" y="1"/>
                    <a:pt x="1343" y="31"/>
                    <a:pt x="1146" y="62"/>
                  </a:cubicBezTo>
                  <a:cubicBezTo>
                    <a:pt x="751" y="122"/>
                    <a:pt x="386" y="214"/>
                    <a:pt x="82" y="457"/>
                  </a:cubicBezTo>
                  <a:cubicBezTo>
                    <a:pt x="1" y="511"/>
                    <a:pt x="64" y="613"/>
                    <a:pt x="144" y="613"/>
                  </a:cubicBezTo>
                  <a:cubicBezTo>
                    <a:pt x="153" y="613"/>
                    <a:pt x="163" y="612"/>
                    <a:pt x="173" y="609"/>
                  </a:cubicBezTo>
                  <a:cubicBezTo>
                    <a:pt x="568" y="548"/>
                    <a:pt x="933" y="396"/>
                    <a:pt x="1358" y="366"/>
                  </a:cubicBezTo>
                  <a:cubicBezTo>
                    <a:pt x="1693" y="335"/>
                    <a:pt x="2058" y="396"/>
                    <a:pt x="2362" y="274"/>
                  </a:cubicBezTo>
                  <a:cubicBezTo>
                    <a:pt x="2422" y="244"/>
                    <a:pt x="2453" y="153"/>
                    <a:pt x="2392" y="122"/>
                  </a:cubicBezTo>
                  <a:cubicBezTo>
                    <a:pt x="2210" y="31"/>
                    <a:pt x="1997" y="1"/>
                    <a:pt x="17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6435800" y="3810750"/>
              <a:ext cx="41050" cy="37025"/>
            </a:xfrm>
            <a:custGeom>
              <a:avLst/>
              <a:gdLst/>
              <a:ahLst/>
              <a:cxnLst/>
              <a:rect l="l" t="t" r="r" b="b"/>
              <a:pathLst>
                <a:path w="1642" h="1481" extrusionOk="0">
                  <a:moveTo>
                    <a:pt x="726" y="1"/>
                  </a:moveTo>
                  <a:cubicBezTo>
                    <a:pt x="639" y="1"/>
                    <a:pt x="547" y="46"/>
                    <a:pt x="487" y="138"/>
                  </a:cubicBezTo>
                  <a:cubicBezTo>
                    <a:pt x="468" y="165"/>
                    <a:pt x="454" y="192"/>
                    <a:pt x="443" y="219"/>
                  </a:cubicBezTo>
                  <a:lnTo>
                    <a:pt x="443" y="219"/>
                  </a:lnTo>
                  <a:cubicBezTo>
                    <a:pt x="417" y="230"/>
                    <a:pt x="393" y="245"/>
                    <a:pt x="371" y="263"/>
                  </a:cubicBezTo>
                  <a:lnTo>
                    <a:pt x="371" y="263"/>
                  </a:lnTo>
                  <a:cubicBezTo>
                    <a:pt x="340" y="219"/>
                    <a:pt x="286" y="194"/>
                    <a:pt x="234" y="194"/>
                  </a:cubicBezTo>
                  <a:cubicBezTo>
                    <a:pt x="169" y="194"/>
                    <a:pt x="106" y="233"/>
                    <a:pt x="92" y="320"/>
                  </a:cubicBezTo>
                  <a:cubicBezTo>
                    <a:pt x="0" y="867"/>
                    <a:pt x="304" y="1445"/>
                    <a:pt x="882" y="1475"/>
                  </a:cubicBezTo>
                  <a:cubicBezTo>
                    <a:pt x="916" y="1479"/>
                    <a:pt x="949" y="1481"/>
                    <a:pt x="983" y="1481"/>
                  </a:cubicBezTo>
                  <a:cubicBezTo>
                    <a:pt x="1220" y="1481"/>
                    <a:pt x="1440" y="1384"/>
                    <a:pt x="1520" y="1171"/>
                  </a:cubicBezTo>
                  <a:cubicBezTo>
                    <a:pt x="1642" y="867"/>
                    <a:pt x="1611" y="502"/>
                    <a:pt x="1551" y="198"/>
                  </a:cubicBezTo>
                  <a:lnTo>
                    <a:pt x="1551" y="198"/>
                  </a:lnTo>
                  <a:cubicBezTo>
                    <a:pt x="1551" y="198"/>
                    <a:pt x="1551" y="198"/>
                    <a:pt x="1551" y="198"/>
                  </a:cubicBezTo>
                  <a:cubicBezTo>
                    <a:pt x="1537" y="118"/>
                    <a:pt x="1458" y="79"/>
                    <a:pt x="1377" y="79"/>
                  </a:cubicBezTo>
                  <a:cubicBezTo>
                    <a:pt x="1325" y="79"/>
                    <a:pt x="1272" y="95"/>
                    <a:pt x="1234" y="126"/>
                  </a:cubicBezTo>
                  <a:lnTo>
                    <a:pt x="1234" y="126"/>
                  </a:lnTo>
                  <a:cubicBezTo>
                    <a:pt x="1194" y="93"/>
                    <a:pt x="1148" y="66"/>
                    <a:pt x="1095" y="46"/>
                  </a:cubicBezTo>
                  <a:cubicBezTo>
                    <a:pt x="1044" y="34"/>
                    <a:pt x="989" y="26"/>
                    <a:pt x="934" y="26"/>
                  </a:cubicBezTo>
                  <a:cubicBezTo>
                    <a:pt x="905" y="26"/>
                    <a:pt x="875" y="29"/>
                    <a:pt x="847" y="33"/>
                  </a:cubicBezTo>
                  <a:lnTo>
                    <a:pt x="847" y="33"/>
                  </a:lnTo>
                  <a:cubicBezTo>
                    <a:pt x="810" y="12"/>
                    <a:pt x="769" y="1"/>
                    <a:pt x="7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6439275" y="3840775"/>
              <a:ext cx="36825" cy="9250"/>
            </a:xfrm>
            <a:custGeom>
              <a:avLst/>
              <a:gdLst/>
              <a:ahLst/>
              <a:cxnLst/>
              <a:rect l="l" t="t" r="r" b="b"/>
              <a:pathLst>
                <a:path w="1473" h="370" extrusionOk="0">
                  <a:moveTo>
                    <a:pt x="1351" y="0"/>
                  </a:moveTo>
                  <a:cubicBezTo>
                    <a:pt x="1168" y="0"/>
                    <a:pt x="1016" y="61"/>
                    <a:pt x="834" y="92"/>
                  </a:cubicBezTo>
                  <a:cubicBezTo>
                    <a:pt x="701" y="125"/>
                    <a:pt x="576" y="149"/>
                    <a:pt x="451" y="149"/>
                  </a:cubicBezTo>
                  <a:cubicBezTo>
                    <a:pt x="348" y="149"/>
                    <a:pt x="245" y="133"/>
                    <a:pt x="135" y="92"/>
                  </a:cubicBezTo>
                  <a:cubicBezTo>
                    <a:pt x="118" y="80"/>
                    <a:pt x="101" y="75"/>
                    <a:pt x="87" y="75"/>
                  </a:cubicBezTo>
                  <a:cubicBezTo>
                    <a:pt x="26" y="75"/>
                    <a:pt x="0" y="164"/>
                    <a:pt x="74" y="213"/>
                  </a:cubicBezTo>
                  <a:cubicBezTo>
                    <a:pt x="263" y="307"/>
                    <a:pt x="516" y="369"/>
                    <a:pt x="767" y="369"/>
                  </a:cubicBezTo>
                  <a:cubicBezTo>
                    <a:pt x="1002" y="369"/>
                    <a:pt x="1235" y="315"/>
                    <a:pt x="1412" y="183"/>
                  </a:cubicBezTo>
                  <a:cubicBezTo>
                    <a:pt x="1472" y="122"/>
                    <a:pt x="1442" y="0"/>
                    <a:pt x="13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6585500" y="3748350"/>
              <a:ext cx="87300" cy="36350"/>
            </a:xfrm>
            <a:custGeom>
              <a:avLst/>
              <a:gdLst/>
              <a:ahLst/>
              <a:cxnLst/>
              <a:rect l="l" t="t" r="r" b="b"/>
              <a:pathLst>
                <a:path w="3492" h="1454" extrusionOk="0">
                  <a:moveTo>
                    <a:pt x="1104" y="0"/>
                  </a:moveTo>
                  <a:cubicBezTo>
                    <a:pt x="740" y="0"/>
                    <a:pt x="387" y="75"/>
                    <a:pt x="122" y="293"/>
                  </a:cubicBezTo>
                  <a:cubicBezTo>
                    <a:pt x="0" y="384"/>
                    <a:pt x="31" y="627"/>
                    <a:pt x="183" y="688"/>
                  </a:cubicBezTo>
                  <a:cubicBezTo>
                    <a:pt x="426" y="810"/>
                    <a:pt x="692" y="833"/>
                    <a:pt x="965" y="833"/>
                  </a:cubicBezTo>
                  <a:cubicBezTo>
                    <a:pt x="1130" y="833"/>
                    <a:pt x="1296" y="824"/>
                    <a:pt x="1463" y="824"/>
                  </a:cubicBezTo>
                  <a:cubicBezTo>
                    <a:pt x="1574" y="824"/>
                    <a:pt x="1684" y="828"/>
                    <a:pt x="1794" y="840"/>
                  </a:cubicBezTo>
                  <a:cubicBezTo>
                    <a:pt x="2371" y="931"/>
                    <a:pt x="2766" y="1296"/>
                    <a:pt x="3283" y="1448"/>
                  </a:cubicBezTo>
                  <a:cubicBezTo>
                    <a:pt x="3299" y="1452"/>
                    <a:pt x="3315" y="1454"/>
                    <a:pt x="3329" y="1454"/>
                  </a:cubicBezTo>
                  <a:cubicBezTo>
                    <a:pt x="3427" y="1454"/>
                    <a:pt x="3492" y="1371"/>
                    <a:pt x="3465" y="1266"/>
                  </a:cubicBezTo>
                  <a:cubicBezTo>
                    <a:pt x="3283" y="658"/>
                    <a:pt x="2675" y="293"/>
                    <a:pt x="2098" y="141"/>
                  </a:cubicBezTo>
                  <a:cubicBezTo>
                    <a:pt x="1802" y="67"/>
                    <a:pt x="1448" y="0"/>
                    <a:pt x="11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6598425" y="3811125"/>
              <a:ext cx="62075" cy="15350"/>
            </a:xfrm>
            <a:custGeom>
              <a:avLst/>
              <a:gdLst/>
              <a:ahLst/>
              <a:cxnLst/>
              <a:rect l="l" t="t" r="r" b="b"/>
              <a:pathLst>
                <a:path w="2483" h="614" extrusionOk="0">
                  <a:moveTo>
                    <a:pt x="684" y="1"/>
                  </a:moveTo>
                  <a:cubicBezTo>
                    <a:pt x="464" y="1"/>
                    <a:pt x="243" y="31"/>
                    <a:pt x="61" y="123"/>
                  </a:cubicBezTo>
                  <a:cubicBezTo>
                    <a:pt x="0" y="153"/>
                    <a:pt x="30" y="244"/>
                    <a:pt x="91" y="275"/>
                  </a:cubicBezTo>
                  <a:cubicBezTo>
                    <a:pt x="294" y="356"/>
                    <a:pt x="524" y="356"/>
                    <a:pt x="753" y="356"/>
                  </a:cubicBezTo>
                  <a:lnTo>
                    <a:pt x="753" y="356"/>
                  </a:lnTo>
                  <a:cubicBezTo>
                    <a:pt x="868" y="356"/>
                    <a:pt x="983" y="356"/>
                    <a:pt x="1094" y="366"/>
                  </a:cubicBezTo>
                  <a:cubicBezTo>
                    <a:pt x="1520" y="396"/>
                    <a:pt x="1885" y="518"/>
                    <a:pt x="2310" y="609"/>
                  </a:cubicBezTo>
                  <a:cubicBezTo>
                    <a:pt x="2317" y="612"/>
                    <a:pt x="2324" y="614"/>
                    <a:pt x="2331" y="614"/>
                  </a:cubicBezTo>
                  <a:cubicBezTo>
                    <a:pt x="2394" y="614"/>
                    <a:pt x="2483" y="508"/>
                    <a:pt x="2401" y="426"/>
                  </a:cubicBezTo>
                  <a:lnTo>
                    <a:pt x="2401" y="426"/>
                  </a:lnTo>
                  <a:lnTo>
                    <a:pt x="2401" y="457"/>
                  </a:lnTo>
                  <a:cubicBezTo>
                    <a:pt x="2097" y="214"/>
                    <a:pt x="1702" y="123"/>
                    <a:pt x="1307" y="62"/>
                  </a:cubicBezTo>
                  <a:cubicBezTo>
                    <a:pt x="1125" y="31"/>
                    <a:pt x="904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6602225" y="3813025"/>
              <a:ext cx="41050" cy="37025"/>
            </a:xfrm>
            <a:custGeom>
              <a:avLst/>
              <a:gdLst/>
              <a:ahLst/>
              <a:cxnLst/>
              <a:rect l="l" t="t" r="r" b="b"/>
              <a:pathLst>
                <a:path w="1642" h="1481" extrusionOk="0">
                  <a:moveTo>
                    <a:pt x="927" y="1"/>
                  </a:moveTo>
                  <a:cubicBezTo>
                    <a:pt x="882" y="1"/>
                    <a:pt x="837" y="12"/>
                    <a:pt x="798" y="34"/>
                  </a:cubicBezTo>
                  <a:lnTo>
                    <a:pt x="798" y="34"/>
                  </a:lnTo>
                  <a:cubicBezTo>
                    <a:pt x="769" y="29"/>
                    <a:pt x="738" y="27"/>
                    <a:pt x="707" y="27"/>
                  </a:cubicBezTo>
                  <a:cubicBezTo>
                    <a:pt x="653" y="27"/>
                    <a:pt x="598" y="34"/>
                    <a:pt x="547" y="47"/>
                  </a:cubicBezTo>
                  <a:cubicBezTo>
                    <a:pt x="494" y="66"/>
                    <a:pt x="448" y="92"/>
                    <a:pt x="409" y="123"/>
                  </a:cubicBezTo>
                  <a:lnTo>
                    <a:pt x="409" y="123"/>
                  </a:lnTo>
                  <a:cubicBezTo>
                    <a:pt x="374" y="94"/>
                    <a:pt x="326" y="79"/>
                    <a:pt x="277" y="79"/>
                  </a:cubicBezTo>
                  <a:cubicBezTo>
                    <a:pt x="199" y="79"/>
                    <a:pt x="118" y="118"/>
                    <a:pt x="91" y="199"/>
                  </a:cubicBezTo>
                  <a:cubicBezTo>
                    <a:pt x="91" y="199"/>
                    <a:pt x="91" y="199"/>
                    <a:pt x="91" y="199"/>
                  </a:cubicBezTo>
                  <a:lnTo>
                    <a:pt x="91" y="199"/>
                  </a:lnTo>
                  <a:cubicBezTo>
                    <a:pt x="30" y="502"/>
                    <a:pt x="0" y="867"/>
                    <a:pt x="122" y="1171"/>
                  </a:cubicBezTo>
                  <a:cubicBezTo>
                    <a:pt x="202" y="1384"/>
                    <a:pt x="422" y="1481"/>
                    <a:pt x="659" y="1481"/>
                  </a:cubicBezTo>
                  <a:cubicBezTo>
                    <a:pt x="693" y="1481"/>
                    <a:pt x="726" y="1479"/>
                    <a:pt x="760" y="1475"/>
                  </a:cubicBezTo>
                  <a:cubicBezTo>
                    <a:pt x="1337" y="1445"/>
                    <a:pt x="1641" y="867"/>
                    <a:pt x="1550" y="320"/>
                  </a:cubicBezTo>
                  <a:cubicBezTo>
                    <a:pt x="1535" y="244"/>
                    <a:pt x="1467" y="206"/>
                    <a:pt x="1398" y="206"/>
                  </a:cubicBezTo>
                  <a:cubicBezTo>
                    <a:pt x="1355" y="206"/>
                    <a:pt x="1311" y="222"/>
                    <a:pt x="1281" y="253"/>
                  </a:cubicBezTo>
                  <a:lnTo>
                    <a:pt x="1281" y="253"/>
                  </a:lnTo>
                  <a:cubicBezTo>
                    <a:pt x="1253" y="233"/>
                    <a:pt x="1221" y="217"/>
                    <a:pt x="1188" y="207"/>
                  </a:cubicBezTo>
                  <a:lnTo>
                    <a:pt x="1188" y="207"/>
                  </a:lnTo>
                  <a:cubicBezTo>
                    <a:pt x="1179" y="183"/>
                    <a:pt x="1169" y="160"/>
                    <a:pt x="1155" y="138"/>
                  </a:cubicBezTo>
                  <a:cubicBezTo>
                    <a:pt x="1109" y="47"/>
                    <a:pt x="1018" y="1"/>
                    <a:pt x="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6602975" y="3843050"/>
              <a:ext cx="36875" cy="9250"/>
            </a:xfrm>
            <a:custGeom>
              <a:avLst/>
              <a:gdLst/>
              <a:ahLst/>
              <a:cxnLst/>
              <a:rect l="l" t="t" r="r" b="b"/>
              <a:pathLst>
                <a:path w="1475" h="370" extrusionOk="0">
                  <a:moveTo>
                    <a:pt x="122" y="1"/>
                  </a:moveTo>
                  <a:cubicBezTo>
                    <a:pt x="0" y="1"/>
                    <a:pt x="0" y="122"/>
                    <a:pt x="61" y="183"/>
                  </a:cubicBezTo>
                  <a:cubicBezTo>
                    <a:pt x="238" y="315"/>
                    <a:pt x="471" y="369"/>
                    <a:pt x="706" y="369"/>
                  </a:cubicBezTo>
                  <a:cubicBezTo>
                    <a:pt x="957" y="369"/>
                    <a:pt x="1210" y="308"/>
                    <a:pt x="1399" y="213"/>
                  </a:cubicBezTo>
                  <a:cubicBezTo>
                    <a:pt x="1475" y="188"/>
                    <a:pt x="1445" y="78"/>
                    <a:pt x="1380" y="78"/>
                  </a:cubicBezTo>
                  <a:cubicBezTo>
                    <a:pt x="1367" y="78"/>
                    <a:pt x="1353" y="82"/>
                    <a:pt x="1338" y="92"/>
                  </a:cubicBezTo>
                  <a:cubicBezTo>
                    <a:pt x="1228" y="133"/>
                    <a:pt x="1124" y="149"/>
                    <a:pt x="1022" y="149"/>
                  </a:cubicBezTo>
                  <a:cubicBezTo>
                    <a:pt x="896" y="149"/>
                    <a:pt x="772" y="125"/>
                    <a:pt x="639" y="92"/>
                  </a:cubicBezTo>
                  <a:cubicBezTo>
                    <a:pt x="456" y="61"/>
                    <a:pt x="304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6534575" y="3862500"/>
              <a:ext cx="44100" cy="61175"/>
            </a:xfrm>
            <a:custGeom>
              <a:avLst/>
              <a:gdLst/>
              <a:ahLst/>
              <a:cxnLst/>
              <a:rect l="l" t="t" r="r" b="b"/>
              <a:pathLst>
                <a:path w="1764" h="2447" extrusionOk="0">
                  <a:moveTo>
                    <a:pt x="106" y="1"/>
                  </a:moveTo>
                  <a:cubicBezTo>
                    <a:pt x="68" y="1"/>
                    <a:pt x="31" y="23"/>
                    <a:pt x="31" y="74"/>
                  </a:cubicBezTo>
                  <a:cubicBezTo>
                    <a:pt x="1" y="621"/>
                    <a:pt x="274" y="1229"/>
                    <a:pt x="578" y="1685"/>
                  </a:cubicBezTo>
                  <a:cubicBezTo>
                    <a:pt x="784" y="2037"/>
                    <a:pt x="1131" y="2446"/>
                    <a:pt x="1566" y="2446"/>
                  </a:cubicBezTo>
                  <a:cubicBezTo>
                    <a:pt x="1581" y="2446"/>
                    <a:pt x="1596" y="2446"/>
                    <a:pt x="1612" y="2444"/>
                  </a:cubicBezTo>
                  <a:cubicBezTo>
                    <a:pt x="1733" y="2444"/>
                    <a:pt x="1764" y="2293"/>
                    <a:pt x="1673" y="2232"/>
                  </a:cubicBezTo>
                  <a:cubicBezTo>
                    <a:pt x="1277" y="1958"/>
                    <a:pt x="973" y="1776"/>
                    <a:pt x="700" y="1320"/>
                  </a:cubicBezTo>
                  <a:cubicBezTo>
                    <a:pt x="487" y="925"/>
                    <a:pt x="274" y="499"/>
                    <a:pt x="183" y="43"/>
                  </a:cubicBezTo>
                  <a:cubicBezTo>
                    <a:pt x="170" y="1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6529275" y="3918625"/>
              <a:ext cx="51400" cy="27050"/>
            </a:xfrm>
            <a:custGeom>
              <a:avLst/>
              <a:gdLst/>
              <a:ahLst/>
              <a:cxnLst/>
              <a:rect l="l" t="t" r="r" b="b"/>
              <a:pathLst>
                <a:path w="2056" h="1082" extrusionOk="0">
                  <a:moveTo>
                    <a:pt x="1907" y="1"/>
                  </a:moveTo>
                  <a:cubicBezTo>
                    <a:pt x="1889" y="1"/>
                    <a:pt x="1871" y="6"/>
                    <a:pt x="1854" y="17"/>
                  </a:cubicBezTo>
                  <a:cubicBezTo>
                    <a:pt x="1581" y="169"/>
                    <a:pt x="1337" y="412"/>
                    <a:pt x="1064" y="534"/>
                  </a:cubicBezTo>
                  <a:cubicBezTo>
                    <a:pt x="760" y="686"/>
                    <a:pt x="395" y="747"/>
                    <a:pt x="91" y="868"/>
                  </a:cubicBezTo>
                  <a:cubicBezTo>
                    <a:pt x="0" y="899"/>
                    <a:pt x="0" y="1020"/>
                    <a:pt x="91" y="1051"/>
                  </a:cubicBezTo>
                  <a:cubicBezTo>
                    <a:pt x="179" y="1072"/>
                    <a:pt x="274" y="1082"/>
                    <a:pt x="374" y="1082"/>
                  </a:cubicBezTo>
                  <a:cubicBezTo>
                    <a:pt x="993" y="1082"/>
                    <a:pt x="1770" y="693"/>
                    <a:pt x="2006" y="169"/>
                  </a:cubicBezTo>
                  <a:cubicBezTo>
                    <a:pt x="2056" y="95"/>
                    <a:pt x="1984" y="1"/>
                    <a:pt x="1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6482350" y="3978150"/>
              <a:ext cx="98600" cy="24975"/>
            </a:xfrm>
            <a:custGeom>
              <a:avLst/>
              <a:gdLst/>
              <a:ahLst/>
              <a:cxnLst/>
              <a:rect l="l" t="t" r="r" b="b"/>
              <a:pathLst>
                <a:path w="3944" h="999" extrusionOk="0">
                  <a:moveTo>
                    <a:pt x="118" y="1"/>
                  </a:moveTo>
                  <a:cubicBezTo>
                    <a:pt x="61" y="1"/>
                    <a:pt x="1" y="72"/>
                    <a:pt x="53" y="98"/>
                  </a:cubicBezTo>
                  <a:cubicBezTo>
                    <a:pt x="670" y="674"/>
                    <a:pt x="1662" y="999"/>
                    <a:pt x="2596" y="999"/>
                  </a:cubicBezTo>
                  <a:cubicBezTo>
                    <a:pt x="3044" y="999"/>
                    <a:pt x="3479" y="924"/>
                    <a:pt x="3853" y="767"/>
                  </a:cubicBezTo>
                  <a:cubicBezTo>
                    <a:pt x="3944" y="736"/>
                    <a:pt x="3944" y="584"/>
                    <a:pt x="3822" y="584"/>
                  </a:cubicBezTo>
                  <a:cubicBezTo>
                    <a:pt x="3447" y="584"/>
                    <a:pt x="3074" y="598"/>
                    <a:pt x="2705" y="598"/>
                  </a:cubicBezTo>
                  <a:cubicBezTo>
                    <a:pt x="1821" y="598"/>
                    <a:pt x="960" y="522"/>
                    <a:pt x="144" y="7"/>
                  </a:cubicBezTo>
                  <a:cubicBezTo>
                    <a:pt x="136" y="3"/>
                    <a:pt x="127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5161450" y="4075575"/>
              <a:ext cx="1230300" cy="996250"/>
            </a:xfrm>
            <a:custGeom>
              <a:avLst/>
              <a:gdLst/>
              <a:ahLst/>
              <a:cxnLst/>
              <a:rect l="l" t="t" r="r" b="b"/>
              <a:pathLst>
                <a:path w="49212" h="39850" extrusionOk="0">
                  <a:moveTo>
                    <a:pt x="14378" y="1"/>
                  </a:moveTo>
                  <a:cubicBezTo>
                    <a:pt x="4317" y="3861"/>
                    <a:pt x="3253" y="4925"/>
                    <a:pt x="3253" y="4925"/>
                  </a:cubicBezTo>
                  <a:cubicBezTo>
                    <a:pt x="1" y="7843"/>
                    <a:pt x="852" y="31004"/>
                    <a:pt x="1277" y="39849"/>
                  </a:cubicBezTo>
                  <a:lnTo>
                    <a:pt x="42555" y="39849"/>
                  </a:lnTo>
                  <a:cubicBezTo>
                    <a:pt x="49211" y="11824"/>
                    <a:pt x="39910" y="5715"/>
                    <a:pt x="39910" y="5715"/>
                  </a:cubicBezTo>
                  <a:lnTo>
                    <a:pt x="30700" y="882"/>
                  </a:lnTo>
                  <a:cubicBezTo>
                    <a:pt x="30700" y="882"/>
                    <a:pt x="29462" y="7767"/>
                    <a:pt x="22413" y="7767"/>
                  </a:cubicBezTo>
                  <a:cubicBezTo>
                    <a:pt x="22221" y="7767"/>
                    <a:pt x="22025" y="7762"/>
                    <a:pt x="21825" y="7751"/>
                  </a:cubicBezTo>
                  <a:cubicBezTo>
                    <a:pt x="14226" y="7326"/>
                    <a:pt x="14378" y="1"/>
                    <a:pt x="14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5207800" y="3971475"/>
              <a:ext cx="16750" cy="312900"/>
            </a:xfrm>
            <a:custGeom>
              <a:avLst/>
              <a:gdLst/>
              <a:ahLst/>
              <a:cxnLst/>
              <a:rect l="l" t="t" r="r" b="b"/>
              <a:pathLst>
                <a:path w="670" h="12516" extrusionOk="0">
                  <a:moveTo>
                    <a:pt x="514" y="0"/>
                  </a:moveTo>
                  <a:cubicBezTo>
                    <a:pt x="464" y="0"/>
                    <a:pt x="411" y="31"/>
                    <a:pt x="396" y="92"/>
                  </a:cubicBezTo>
                  <a:cubicBezTo>
                    <a:pt x="153" y="4165"/>
                    <a:pt x="1" y="8329"/>
                    <a:pt x="214" y="12402"/>
                  </a:cubicBezTo>
                  <a:cubicBezTo>
                    <a:pt x="214" y="12478"/>
                    <a:pt x="267" y="12516"/>
                    <a:pt x="324" y="12516"/>
                  </a:cubicBezTo>
                  <a:cubicBezTo>
                    <a:pt x="381" y="12516"/>
                    <a:pt x="442" y="12478"/>
                    <a:pt x="457" y="12402"/>
                  </a:cubicBezTo>
                  <a:cubicBezTo>
                    <a:pt x="670" y="8329"/>
                    <a:pt x="639" y="4195"/>
                    <a:pt x="609" y="92"/>
                  </a:cubicBezTo>
                  <a:cubicBezTo>
                    <a:pt x="609" y="31"/>
                    <a:pt x="563" y="0"/>
                    <a:pt x="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4520875" y="3848175"/>
              <a:ext cx="109450" cy="598875"/>
            </a:xfrm>
            <a:custGeom>
              <a:avLst/>
              <a:gdLst/>
              <a:ahLst/>
              <a:cxnLst/>
              <a:rect l="l" t="t" r="r" b="b"/>
              <a:pathLst>
                <a:path w="4378" h="23955" extrusionOk="0">
                  <a:moveTo>
                    <a:pt x="3906" y="1"/>
                  </a:moveTo>
                  <a:cubicBezTo>
                    <a:pt x="3868" y="1"/>
                    <a:pt x="3830" y="24"/>
                    <a:pt x="3830" y="69"/>
                  </a:cubicBezTo>
                  <a:cubicBezTo>
                    <a:pt x="4073" y="3717"/>
                    <a:pt x="1277" y="6148"/>
                    <a:pt x="517" y="9522"/>
                  </a:cubicBezTo>
                  <a:cubicBezTo>
                    <a:pt x="0" y="11741"/>
                    <a:pt x="578" y="13534"/>
                    <a:pt x="1368" y="15601"/>
                  </a:cubicBezTo>
                  <a:cubicBezTo>
                    <a:pt x="2371" y="18276"/>
                    <a:pt x="2614" y="21194"/>
                    <a:pt x="3617" y="23869"/>
                  </a:cubicBezTo>
                  <a:cubicBezTo>
                    <a:pt x="3641" y="23928"/>
                    <a:pt x="3692" y="23955"/>
                    <a:pt x="3743" y="23955"/>
                  </a:cubicBezTo>
                  <a:cubicBezTo>
                    <a:pt x="3821" y="23955"/>
                    <a:pt x="3898" y="23889"/>
                    <a:pt x="3860" y="23778"/>
                  </a:cubicBezTo>
                  <a:cubicBezTo>
                    <a:pt x="3070" y="21103"/>
                    <a:pt x="2584" y="18337"/>
                    <a:pt x="1672" y="15692"/>
                  </a:cubicBezTo>
                  <a:cubicBezTo>
                    <a:pt x="730" y="12896"/>
                    <a:pt x="152" y="10647"/>
                    <a:pt x="1398" y="7790"/>
                  </a:cubicBezTo>
                  <a:cubicBezTo>
                    <a:pt x="2553" y="5206"/>
                    <a:pt x="4377" y="3017"/>
                    <a:pt x="3982" y="69"/>
                  </a:cubicBezTo>
                  <a:cubicBezTo>
                    <a:pt x="3982" y="24"/>
                    <a:pt x="3944" y="1"/>
                    <a:pt x="39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4750350" y="3874575"/>
              <a:ext cx="112050" cy="194700"/>
            </a:xfrm>
            <a:custGeom>
              <a:avLst/>
              <a:gdLst/>
              <a:ahLst/>
              <a:cxnLst/>
              <a:rect l="l" t="t" r="r" b="b"/>
              <a:pathLst>
                <a:path w="4482" h="7788" extrusionOk="0">
                  <a:moveTo>
                    <a:pt x="2321" y="1"/>
                  </a:moveTo>
                  <a:cubicBezTo>
                    <a:pt x="1511" y="1"/>
                    <a:pt x="733" y="433"/>
                    <a:pt x="365" y="1384"/>
                  </a:cubicBezTo>
                  <a:cubicBezTo>
                    <a:pt x="1" y="2296"/>
                    <a:pt x="305" y="3238"/>
                    <a:pt x="791" y="4028"/>
                  </a:cubicBezTo>
                  <a:cubicBezTo>
                    <a:pt x="1551" y="5305"/>
                    <a:pt x="2524" y="6430"/>
                    <a:pt x="3253" y="7737"/>
                  </a:cubicBezTo>
                  <a:cubicBezTo>
                    <a:pt x="3271" y="7772"/>
                    <a:pt x="3299" y="7787"/>
                    <a:pt x="3329" y="7787"/>
                  </a:cubicBezTo>
                  <a:cubicBezTo>
                    <a:pt x="3400" y="7787"/>
                    <a:pt x="3478" y="7701"/>
                    <a:pt x="3435" y="7615"/>
                  </a:cubicBezTo>
                  <a:cubicBezTo>
                    <a:pt x="2979" y="6612"/>
                    <a:pt x="2341" y="5700"/>
                    <a:pt x="1672" y="4819"/>
                  </a:cubicBezTo>
                  <a:cubicBezTo>
                    <a:pt x="1125" y="4089"/>
                    <a:pt x="426" y="3299"/>
                    <a:pt x="426" y="2296"/>
                  </a:cubicBezTo>
                  <a:cubicBezTo>
                    <a:pt x="445" y="988"/>
                    <a:pt x="1401" y="249"/>
                    <a:pt x="2429" y="249"/>
                  </a:cubicBezTo>
                  <a:cubicBezTo>
                    <a:pt x="3097" y="249"/>
                    <a:pt x="3796" y="561"/>
                    <a:pt x="4286" y="1232"/>
                  </a:cubicBezTo>
                  <a:cubicBezTo>
                    <a:pt x="4304" y="1259"/>
                    <a:pt x="4330" y="1270"/>
                    <a:pt x="4356" y="1270"/>
                  </a:cubicBezTo>
                  <a:cubicBezTo>
                    <a:pt x="4418" y="1270"/>
                    <a:pt x="4481" y="1205"/>
                    <a:pt x="4438" y="1141"/>
                  </a:cubicBezTo>
                  <a:lnTo>
                    <a:pt x="4438" y="1141"/>
                  </a:lnTo>
                  <a:lnTo>
                    <a:pt x="4438" y="1171"/>
                  </a:lnTo>
                  <a:cubicBezTo>
                    <a:pt x="3941" y="418"/>
                    <a:pt x="3116" y="1"/>
                    <a:pt x="23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4841825" y="3879375"/>
              <a:ext cx="135000" cy="182750"/>
            </a:xfrm>
            <a:custGeom>
              <a:avLst/>
              <a:gdLst/>
              <a:ahLst/>
              <a:cxnLst/>
              <a:rect l="l" t="t" r="r" b="b"/>
              <a:pathLst>
                <a:path w="5400" h="7310" extrusionOk="0">
                  <a:moveTo>
                    <a:pt x="2472" y="0"/>
                  </a:moveTo>
                  <a:cubicBezTo>
                    <a:pt x="1761" y="0"/>
                    <a:pt x="1044" y="313"/>
                    <a:pt x="567" y="979"/>
                  </a:cubicBezTo>
                  <a:cubicBezTo>
                    <a:pt x="523" y="1045"/>
                    <a:pt x="574" y="1095"/>
                    <a:pt x="640" y="1095"/>
                  </a:cubicBezTo>
                  <a:cubicBezTo>
                    <a:pt x="665" y="1095"/>
                    <a:pt x="693" y="1087"/>
                    <a:pt x="719" y="1070"/>
                  </a:cubicBezTo>
                  <a:lnTo>
                    <a:pt x="688" y="1070"/>
                  </a:lnTo>
                  <a:cubicBezTo>
                    <a:pt x="1208" y="590"/>
                    <a:pt x="1916" y="309"/>
                    <a:pt x="2585" y="309"/>
                  </a:cubicBezTo>
                  <a:cubicBezTo>
                    <a:pt x="3440" y="309"/>
                    <a:pt x="4232" y="769"/>
                    <a:pt x="4488" y="1861"/>
                  </a:cubicBezTo>
                  <a:cubicBezTo>
                    <a:pt x="4761" y="2985"/>
                    <a:pt x="3941" y="4049"/>
                    <a:pt x="3120" y="4748"/>
                  </a:cubicBezTo>
                  <a:cubicBezTo>
                    <a:pt x="2147" y="5599"/>
                    <a:pt x="810" y="6086"/>
                    <a:pt x="50" y="7210"/>
                  </a:cubicBezTo>
                  <a:cubicBezTo>
                    <a:pt x="0" y="7260"/>
                    <a:pt x="72" y="7310"/>
                    <a:pt x="133" y="7310"/>
                  </a:cubicBezTo>
                  <a:cubicBezTo>
                    <a:pt x="147" y="7310"/>
                    <a:pt x="160" y="7307"/>
                    <a:pt x="172" y="7301"/>
                  </a:cubicBezTo>
                  <a:cubicBezTo>
                    <a:pt x="1752" y="6055"/>
                    <a:pt x="5400" y="4353"/>
                    <a:pt x="4761" y="1769"/>
                  </a:cubicBezTo>
                  <a:cubicBezTo>
                    <a:pt x="4476" y="629"/>
                    <a:pt x="3480" y="0"/>
                    <a:pt x="24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0"/>
            <p:cNvSpPr/>
            <p:nvPr/>
          </p:nvSpPr>
          <p:spPr>
            <a:xfrm>
              <a:off x="5127600" y="4055525"/>
              <a:ext cx="431650" cy="477550"/>
            </a:xfrm>
            <a:custGeom>
              <a:avLst/>
              <a:gdLst/>
              <a:ahLst/>
              <a:cxnLst/>
              <a:rect l="l" t="t" r="r" b="b"/>
              <a:pathLst>
                <a:path w="17266" h="19102" extrusionOk="0">
                  <a:moveTo>
                    <a:pt x="17069" y="0"/>
                  </a:moveTo>
                  <a:cubicBezTo>
                    <a:pt x="17050" y="0"/>
                    <a:pt x="17030" y="4"/>
                    <a:pt x="17009" y="12"/>
                  </a:cubicBezTo>
                  <a:lnTo>
                    <a:pt x="17039" y="12"/>
                  </a:lnTo>
                  <a:cubicBezTo>
                    <a:pt x="14577" y="1198"/>
                    <a:pt x="12115" y="2262"/>
                    <a:pt x="9592" y="3325"/>
                  </a:cubicBezTo>
                  <a:cubicBezTo>
                    <a:pt x="7707" y="4116"/>
                    <a:pt x="5276" y="4876"/>
                    <a:pt x="3908" y="6517"/>
                  </a:cubicBezTo>
                  <a:cubicBezTo>
                    <a:pt x="1172" y="9800"/>
                    <a:pt x="291" y="14785"/>
                    <a:pt x="17" y="18949"/>
                  </a:cubicBezTo>
                  <a:cubicBezTo>
                    <a:pt x="1" y="19048"/>
                    <a:pt x="82" y="19102"/>
                    <a:pt x="166" y="19102"/>
                  </a:cubicBezTo>
                  <a:cubicBezTo>
                    <a:pt x="236" y="19102"/>
                    <a:pt x="307" y="19063"/>
                    <a:pt x="321" y="18979"/>
                  </a:cubicBezTo>
                  <a:cubicBezTo>
                    <a:pt x="625" y="16821"/>
                    <a:pt x="868" y="14693"/>
                    <a:pt x="1446" y="12596"/>
                  </a:cubicBezTo>
                  <a:cubicBezTo>
                    <a:pt x="2054" y="10286"/>
                    <a:pt x="3057" y="7277"/>
                    <a:pt x="5124" y="5818"/>
                  </a:cubicBezTo>
                  <a:cubicBezTo>
                    <a:pt x="8711" y="3295"/>
                    <a:pt x="13361" y="2414"/>
                    <a:pt x="17161" y="225"/>
                  </a:cubicBezTo>
                  <a:cubicBezTo>
                    <a:pt x="17265" y="147"/>
                    <a:pt x="17189" y="0"/>
                    <a:pt x="170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0"/>
            <p:cNvSpPr/>
            <p:nvPr/>
          </p:nvSpPr>
          <p:spPr>
            <a:xfrm>
              <a:off x="4385600" y="3689400"/>
              <a:ext cx="1065400" cy="1397650"/>
            </a:xfrm>
            <a:custGeom>
              <a:avLst/>
              <a:gdLst/>
              <a:ahLst/>
              <a:cxnLst/>
              <a:rect l="l" t="t" r="r" b="b"/>
              <a:pathLst>
                <a:path w="42616" h="55906" extrusionOk="0">
                  <a:moveTo>
                    <a:pt x="23403" y="0"/>
                  </a:moveTo>
                  <a:cubicBezTo>
                    <a:pt x="22894" y="0"/>
                    <a:pt x="22403" y="257"/>
                    <a:pt x="21977" y="919"/>
                  </a:cubicBezTo>
                  <a:cubicBezTo>
                    <a:pt x="21399" y="1800"/>
                    <a:pt x="21156" y="2681"/>
                    <a:pt x="21308" y="3685"/>
                  </a:cubicBezTo>
                  <a:cubicBezTo>
                    <a:pt x="21369" y="4019"/>
                    <a:pt x="21612" y="4171"/>
                    <a:pt x="21369" y="4384"/>
                  </a:cubicBezTo>
                  <a:cubicBezTo>
                    <a:pt x="21335" y="4406"/>
                    <a:pt x="21144" y="4412"/>
                    <a:pt x="20910" y="4412"/>
                  </a:cubicBezTo>
                  <a:cubicBezTo>
                    <a:pt x="20654" y="4412"/>
                    <a:pt x="20347" y="4405"/>
                    <a:pt x="20139" y="4405"/>
                  </a:cubicBezTo>
                  <a:cubicBezTo>
                    <a:pt x="20023" y="4405"/>
                    <a:pt x="19937" y="4407"/>
                    <a:pt x="19910" y="4414"/>
                  </a:cubicBezTo>
                  <a:cubicBezTo>
                    <a:pt x="18299" y="4627"/>
                    <a:pt x="16627" y="5113"/>
                    <a:pt x="15168" y="5843"/>
                  </a:cubicBezTo>
                  <a:cubicBezTo>
                    <a:pt x="14044" y="6420"/>
                    <a:pt x="13679" y="7362"/>
                    <a:pt x="13041" y="8365"/>
                  </a:cubicBezTo>
                  <a:cubicBezTo>
                    <a:pt x="12980" y="8457"/>
                    <a:pt x="12949" y="8517"/>
                    <a:pt x="12889" y="8609"/>
                  </a:cubicBezTo>
                  <a:cubicBezTo>
                    <a:pt x="12858" y="8609"/>
                    <a:pt x="12828" y="8639"/>
                    <a:pt x="12797" y="8669"/>
                  </a:cubicBezTo>
                  <a:cubicBezTo>
                    <a:pt x="12281" y="9125"/>
                    <a:pt x="12220" y="9672"/>
                    <a:pt x="11916" y="10311"/>
                  </a:cubicBezTo>
                  <a:cubicBezTo>
                    <a:pt x="11612" y="10919"/>
                    <a:pt x="11247" y="11375"/>
                    <a:pt x="11095" y="12074"/>
                  </a:cubicBezTo>
                  <a:cubicBezTo>
                    <a:pt x="10913" y="12894"/>
                    <a:pt x="10730" y="13685"/>
                    <a:pt x="10518" y="14505"/>
                  </a:cubicBezTo>
                  <a:cubicBezTo>
                    <a:pt x="10244" y="14201"/>
                    <a:pt x="9910" y="13958"/>
                    <a:pt x="9423" y="13958"/>
                  </a:cubicBezTo>
                  <a:cubicBezTo>
                    <a:pt x="8299" y="13958"/>
                    <a:pt x="8147" y="15113"/>
                    <a:pt x="8268" y="16268"/>
                  </a:cubicBezTo>
                  <a:cubicBezTo>
                    <a:pt x="7843" y="15873"/>
                    <a:pt x="7357" y="15539"/>
                    <a:pt x="6718" y="15417"/>
                  </a:cubicBezTo>
                  <a:cubicBezTo>
                    <a:pt x="6585" y="15391"/>
                    <a:pt x="6451" y="15379"/>
                    <a:pt x="6317" y="15379"/>
                  </a:cubicBezTo>
                  <a:cubicBezTo>
                    <a:pt x="5353" y="15379"/>
                    <a:pt x="4417" y="16022"/>
                    <a:pt x="4043" y="16876"/>
                  </a:cubicBezTo>
                  <a:cubicBezTo>
                    <a:pt x="3283" y="18578"/>
                    <a:pt x="4256" y="20463"/>
                    <a:pt x="5776" y="21010"/>
                  </a:cubicBezTo>
                  <a:cubicBezTo>
                    <a:pt x="5715" y="21436"/>
                    <a:pt x="5867" y="21891"/>
                    <a:pt x="6201" y="22256"/>
                  </a:cubicBezTo>
                  <a:cubicBezTo>
                    <a:pt x="6232" y="22317"/>
                    <a:pt x="6293" y="22378"/>
                    <a:pt x="6323" y="22439"/>
                  </a:cubicBezTo>
                  <a:cubicBezTo>
                    <a:pt x="6566" y="22743"/>
                    <a:pt x="6901" y="23047"/>
                    <a:pt x="7265" y="23229"/>
                  </a:cubicBezTo>
                  <a:cubicBezTo>
                    <a:pt x="7478" y="23350"/>
                    <a:pt x="7691" y="23411"/>
                    <a:pt x="7873" y="23411"/>
                  </a:cubicBezTo>
                  <a:cubicBezTo>
                    <a:pt x="7934" y="23411"/>
                    <a:pt x="7995" y="23411"/>
                    <a:pt x="8025" y="23381"/>
                  </a:cubicBezTo>
                  <a:lnTo>
                    <a:pt x="8056" y="23381"/>
                  </a:lnTo>
                  <a:cubicBezTo>
                    <a:pt x="8086" y="23533"/>
                    <a:pt x="8147" y="23715"/>
                    <a:pt x="8299" y="23867"/>
                  </a:cubicBezTo>
                  <a:cubicBezTo>
                    <a:pt x="8544" y="24161"/>
                    <a:pt x="8907" y="24435"/>
                    <a:pt x="9277" y="24435"/>
                  </a:cubicBezTo>
                  <a:cubicBezTo>
                    <a:pt x="9367" y="24435"/>
                    <a:pt x="9456" y="24419"/>
                    <a:pt x="9545" y="24384"/>
                  </a:cubicBezTo>
                  <a:cubicBezTo>
                    <a:pt x="10062" y="24202"/>
                    <a:pt x="10670" y="23685"/>
                    <a:pt x="11004" y="23229"/>
                  </a:cubicBezTo>
                  <a:lnTo>
                    <a:pt x="11004" y="23259"/>
                  </a:lnTo>
                  <a:cubicBezTo>
                    <a:pt x="11278" y="23594"/>
                    <a:pt x="11490" y="23715"/>
                    <a:pt x="11885" y="23958"/>
                  </a:cubicBezTo>
                  <a:cubicBezTo>
                    <a:pt x="13071" y="24657"/>
                    <a:pt x="13466" y="25569"/>
                    <a:pt x="13466" y="26937"/>
                  </a:cubicBezTo>
                  <a:cubicBezTo>
                    <a:pt x="13527" y="28730"/>
                    <a:pt x="12585" y="30189"/>
                    <a:pt x="12220" y="31861"/>
                  </a:cubicBezTo>
                  <a:cubicBezTo>
                    <a:pt x="11946" y="32135"/>
                    <a:pt x="11794" y="32408"/>
                    <a:pt x="11551" y="32773"/>
                  </a:cubicBezTo>
                  <a:cubicBezTo>
                    <a:pt x="11095" y="33503"/>
                    <a:pt x="10609" y="33837"/>
                    <a:pt x="9940" y="34414"/>
                  </a:cubicBezTo>
                  <a:cubicBezTo>
                    <a:pt x="9089" y="35144"/>
                    <a:pt x="8299" y="35721"/>
                    <a:pt x="7265" y="36177"/>
                  </a:cubicBezTo>
                  <a:cubicBezTo>
                    <a:pt x="5198" y="37120"/>
                    <a:pt x="3618" y="37940"/>
                    <a:pt x="2250" y="39734"/>
                  </a:cubicBezTo>
                  <a:cubicBezTo>
                    <a:pt x="2250" y="39734"/>
                    <a:pt x="2250" y="39764"/>
                    <a:pt x="2250" y="39764"/>
                  </a:cubicBezTo>
                  <a:cubicBezTo>
                    <a:pt x="2195" y="39731"/>
                    <a:pt x="2137" y="39714"/>
                    <a:pt x="2077" y="39714"/>
                  </a:cubicBezTo>
                  <a:cubicBezTo>
                    <a:pt x="1971" y="39714"/>
                    <a:pt x="1861" y="39769"/>
                    <a:pt x="1764" y="39886"/>
                  </a:cubicBezTo>
                  <a:cubicBezTo>
                    <a:pt x="1642" y="40098"/>
                    <a:pt x="1551" y="40311"/>
                    <a:pt x="1429" y="40554"/>
                  </a:cubicBezTo>
                  <a:cubicBezTo>
                    <a:pt x="639" y="42105"/>
                    <a:pt x="214" y="43594"/>
                    <a:pt x="396" y="45448"/>
                  </a:cubicBezTo>
                  <a:cubicBezTo>
                    <a:pt x="396" y="45539"/>
                    <a:pt x="426" y="45600"/>
                    <a:pt x="487" y="45661"/>
                  </a:cubicBezTo>
                  <a:cubicBezTo>
                    <a:pt x="244" y="47576"/>
                    <a:pt x="92" y="49491"/>
                    <a:pt x="92" y="51406"/>
                  </a:cubicBezTo>
                  <a:cubicBezTo>
                    <a:pt x="92" y="51527"/>
                    <a:pt x="122" y="51618"/>
                    <a:pt x="183" y="51679"/>
                  </a:cubicBezTo>
                  <a:cubicBezTo>
                    <a:pt x="1" y="52986"/>
                    <a:pt x="62" y="54232"/>
                    <a:pt x="274" y="55539"/>
                  </a:cubicBezTo>
                  <a:cubicBezTo>
                    <a:pt x="274" y="55600"/>
                    <a:pt x="305" y="55631"/>
                    <a:pt x="335" y="55691"/>
                  </a:cubicBezTo>
                  <a:cubicBezTo>
                    <a:pt x="355" y="55831"/>
                    <a:pt x="493" y="55905"/>
                    <a:pt x="628" y="55905"/>
                  </a:cubicBezTo>
                  <a:cubicBezTo>
                    <a:pt x="699" y="55905"/>
                    <a:pt x="769" y="55885"/>
                    <a:pt x="821" y="55843"/>
                  </a:cubicBezTo>
                  <a:cubicBezTo>
                    <a:pt x="1004" y="55813"/>
                    <a:pt x="1156" y="55661"/>
                    <a:pt x="1156" y="55479"/>
                  </a:cubicBezTo>
                  <a:cubicBezTo>
                    <a:pt x="2549" y="55605"/>
                    <a:pt x="3963" y="55642"/>
                    <a:pt x="5381" y="55642"/>
                  </a:cubicBezTo>
                  <a:cubicBezTo>
                    <a:pt x="7366" y="55642"/>
                    <a:pt x="9358" y="55570"/>
                    <a:pt x="11308" y="55570"/>
                  </a:cubicBezTo>
                  <a:lnTo>
                    <a:pt x="42616" y="54232"/>
                  </a:lnTo>
                  <a:cubicBezTo>
                    <a:pt x="42585" y="52257"/>
                    <a:pt x="42464" y="50251"/>
                    <a:pt x="42372" y="48244"/>
                  </a:cubicBezTo>
                  <a:cubicBezTo>
                    <a:pt x="42342" y="47272"/>
                    <a:pt x="42342" y="46299"/>
                    <a:pt x="42251" y="45326"/>
                  </a:cubicBezTo>
                  <a:cubicBezTo>
                    <a:pt x="42190" y="44415"/>
                    <a:pt x="42068" y="43472"/>
                    <a:pt x="42160" y="42530"/>
                  </a:cubicBezTo>
                  <a:cubicBezTo>
                    <a:pt x="42190" y="42408"/>
                    <a:pt x="42220" y="42348"/>
                    <a:pt x="42281" y="42287"/>
                  </a:cubicBezTo>
                  <a:cubicBezTo>
                    <a:pt x="41673" y="40159"/>
                    <a:pt x="40609" y="38275"/>
                    <a:pt x="38725" y="36998"/>
                  </a:cubicBezTo>
                  <a:cubicBezTo>
                    <a:pt x="34166" y="33898"/>
                    <a:pt x="27600" y="36299"/>
                    <a:pt x="23071" y="33624"/>
                  </a:cubicBezTo>
                  <a:cubicBezTo>
                    <a:pt x="23497" y="32439"/>
                    <a:pt x="24257" y="31588"/>
                    <a:pt x="25168" y="30889"/>
                  </a:cubicBezTo>
                  <a:cubicBezTo>
                    <a:pt x="26293" y="31557"/>
                    <a:pt x="27509" y="32044"/>
                    <a:pt x="28785" y="32165"/>
                  </a:cubicBezTo>
                  <a:cubicBezTo>
                    <a:pt x="28877" y="32196"/>
                    <a:pt x="28968" y="32196"/>
                    <a:pt x="29059" y="32196"/>
                  </a:cubicBezTo>
                  <a:cubicBezTo>
                    <a:pt x="29261" y="32281"/>
                    <a:pt x="29486" y="32317"/>
                    <a:pt x="29716" y="32317"/>
                  </a:cubicBezTo>
                  <a:cubicBezTo>
                    <a:pt x="30143" y="32317"/>
                    <a:pt x="30588" y="32191"/>
                    <a:pt x="30944" y="32013"/>
                  </a:cubicBezTo>
                  <a:cubicBezTo>
                    <a:pt x="31673" y="31618"/>
                    <a:pt x="32342" y="30767"/>
                    <a:pt x="32737" y="30037"/>
                  </a:cubicBezTo>
                  <a:cubicBezTo>
                    <a:pt x="32767" y="30007"/>
                    <a:pt x="32767" y="29946"/>
                    <a:pt x="32767" y="29916"/>
                  </a:cubicBezTo>
                  <a:cubicBezTo>
                    <a:pt x="33527" y="28791"/>
                    <a:pt x="33922" y="27423"/>
                    <a:pt x="33618" y="26238"/>
                  </a:cubicBezTo>
                  <a:cubicBezTo>
                    <a:pt x="33831" y="26208"/>
                    <a:pt x="34044" y="26147"/>
                    <a:pt x="34257" y="26086"/>
                  </a:cubicBezTo>
                  <a:cubicBezTo>
                    <a:pt x="34469" y="26025"/>
                    <a:pt x="34682" y="25964"/>
                    <a:pt x="34834" y="25782"/>
                  </a:cubicBezTo>
                  <a:cubicBezTo>
                    <a:pt x="35442" y="25539"/>
                    <a:pt x="35989" y="25205"/>
                    <a:pt x="36384" y="24809"/>
                  </a:cubicBezTo>
                  <a:cubicBezTo>
                    <a:pt x="36536" y="24627"/>
                    <a:pt x="36415" y="24354"/>
                    <a:pt x="36202" y="24323"/>
                  </a:cubicBezTo>
                  <a:cubicBezTo>
                    <a:pt x="35837" y="23624"/>
                    <a:pt x="35381" y="22955"/>
                    <a:pt x="34925" y="22287"/>
                  </a:cubicBezTo>
                  <a:cubicBezTo>
                    <a:pt x="34986" y="22226"/>
                    <a:pt x="34986" y="22135"/>
                    <a:pt x="34986" y="22013"/>
                  </a:cubicBezTo>
                  <a:cubicBezTo>
                    <a:pt x="34956" y="21800"/>
                    <a:pt x="34865" y="21618"/>
                    <a:pt x="34743" y="21405"/>
                  </a:cubicBezTo>
                  <a:cubicBezTo>
                    <a:pt x="34743" y="21375"/>
                    <a:pt x="34713" y="21344"/>
                    <a:pt x="34682" y="21284"/>
                  </a:cubicBezTo>
                  <a:cubicBezTo>
                    <a:pt x="34621" y="21101"/>
                    <a:pt x="34591" y="20919"/>
                    <a:pt x="34500" y="20767"/>
                  </a:cubicBezTo>
                  <a:cubicBezTo>
                    <a:pt x="34469" y="20767"/>
                    <a:pt x="34469" y="20736"/>
                    <a:pt x="34469" y="20736"/>
                  </a:cubicBezTo>
                  <a:cubicBezTo>
                    <a:pt x="34591" y="19034"/>
                    <a:pt x="34469" y="17363"/>
                    <a:pt x="34287" y="15508"/>
                  </a:cubicBezTo>
                  <a:cubicBezTo>
                    <a:pt x="34074" y="13533"/>
                    <a:pt x="34014" y="11496"/>
                    <a:pt x="32889" y="9885"/>
                  </a:cubicBezTo>
                  <a:cubicBezTo>
                    <a:pt x="34834" y="9460"/>
                    <a:pt x="34439" y="6116"/>
                    <a:pt x="33922" y="4596"/>
                  </a:cubicBezTo>
                  <a:cubicBezTo>
                    <a:pt x="32737" y="1071"/>
                    <a:pt x="29089" y="2529"/>
                    <a:pt x="26475" y="1587"/>
                  </a:cubicBezTo>
                  <a:cubicBezTo>
                    <a:pt x="26435" y="1571"/>
                    <a:pt x="26396" y="1563"/>
                    <a:pt x="26360" y="1563"/>
                  </a:cubicBezTo>
                  <a:cubicBezTo>
                    <a:pt x="26263" y="1563"/>
                    <a:pt x="26186" y="1620"/>
                    <a:pt x="26141" y="1709"/>
                  </a:cubicBezTo>
                  <a:cubicBezTo>
                    <a:pt x="25352" y="880"/>
                    <a:pt x="24345" y="0"/>
                    <a:pt x="23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5049000" y="4199450"/>
              <a:ext cx="99575" cy="98800"/>
            </a:xfrm>
            <a:custGeom>
              <a:avLst/>
              <a:gdLst/>
              <a:ahLst/>
              <a:cxnLst/>
              <a:rect l="l" t="t" r="r" b="b"/>
              <a:pathLst>
                <a:path w="3983" h="3952" extrusionOk="0">
                  <a:moveTo>
                    <a:pt x="2006" y="0"/>
                  </a:moveTo>
                  <a:cubicBezTo>
                    <a:pt x="912" y="0"/>
                    <a:pt x="0" y="882"/>
                    <a:pt x="0" y="1976"/>
                  </a:cubicBezTo>
                  <a:cubicBezTo>
                    <a:pt x="0" y="3070"/>
                    <a:pt x="912" y="3952"/>
                    <a:pt x="2006" y="3952"/>
                  </a:cubicBezTo>
                  <a:cubicBezTo>
                    <a:pt x="3101" y="3952"/>
                    <a:pt x="3982" y="3070"/>
                    <a:pt x="3982" y="1976"/>
                  </a:cubicBezTo>
                  <a:cubicBezTo>
                    <a:pt x="3982" y="882"/>
                    <a:pt x="3101" y="0"/>
                    <a:pt x="200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5203475" y="3935125"/>
              <a:ext cx="65150" cy="286450"/>
            </a:xfrm>
            <a:custGeom>
              <a:avLst/>
              <a:gdLst/>
              <a:ahLst/>
              <a:cxnLst/>
              <a:rect l="l" t="t" r="r" b="b"/>
              <a:pathLst>
                <a:path w="2606" h="11458" extrusionOk="0">
                  <a:moveTo>
                    <a:pt x="99" y="1"/>
                  </a:moveTo>
                  <a:cubicBezTo>
                    <a:pt x="55" y="1"/>
                    <a:pt x="0" y="44"/>
                    <a:pt x="22" y="87"/>
                  </a:cubicBezTo>
                  <a:cubicBezTo>
                    <a:pt x="1481" y="3856"/>
                    <a:pt x="1785" y="7382"/>
                    <a:pt x="1663" y="11394"/>
                  </a:cubicBezTo>
                  <a:cubicBezTo>
                    <a:pt x="1663" y="11431"/>
                    <a:pt x="1710" y="11457"/>
                    <a:pt x="1752" y="11457"/>
                  </a:cubicBezTo>
                  <a:cubicBezTo>
                    <a:pt x="1779" y="11457"/>
                    <a:pt x="1804" y="11447"/>
                    <a:pt x="1815" y="11424"/>
                  </a:cubicBezTo>
                  <a:cubicBezTo>
                    <a:pt x="2606" y="7686"/>
                    <a:pt x="1815" y="3430"/>
                    <a:pt x="144" y="26"/>
                  </a:cubicBezTo>
                  <a:cubicBezTo>
                    <a:pt x="135" y="8"/>
                    <a:pt x="118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5248075" y="4215025"/>
              <a:ext cx="51525" cy="89800"/>
            </a:xfrm>
            <a:custGeom>
              <a:avLst/>
              <a:gdLst/>
              <a:ahLst/>
              <a:cxnLst/>
              <a:rect l="l" t="t" r="r" b="b"/>
              <a:pathLst>
                <a:path w="2061" h="3592" extrusionOk="0">
                  <a:moveTo>
                    <a:pt x="46" y="0"/>
                  </a:moveTo>
                  <a:cubicBezTo>
                    <a:pt x="24" y="0"/>
                    <a:pt x="1" y="15"/>
                    <a:pt x="1" y="46"/>
                  </a:cubicBezTo>
                  <a:cubicBezTo>
                    <a:pt x="1" y="684"/>
                    <a:pt x="305" y="1201"/>
                    <a:pt x="639" y="1687"/>
                  </a:cubicBezTo>
                  <a:cubicBezTo>
                    <a:pt x="1034" y="2325"/>
                    <a:pt x="1399" y="3025"/>
                    <a:pt x="1885" y="3572"/>
                  </a:cubicBezTo>
                  <a:cubicBezTo>
                    <a:pt x="1899" y="3585"/>
                    <a:pt x="1916" y="3591"/>
                    <a:pt x="1933" y="3591"/>
                  </a:cubicBezTo>
                  <a:cubicBezTo>
                    <a:pt x="1993" y="3591"/>
                    <a:pt x="2061" y="3521"/>
                    <a:pt x="2037" y="3450"/>
                  </a:cubicBezTo>
                  <a:cubicBezTo>
                    <a:pt x="1490" y="2265"/>
                    <a:pt x="426" y="1353"/>
                    <a:pt x="92" y="46"/>
                  </a:cubicBezTo>
                  <a:cubicBezTo>
                    <a:pt x="92" y="15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5223775" y="4303175"/>
              <a:ext cx="75750" cy="45275"/>
            </a:xfrm>
            <a:custGeom>
              <a:avLst/>
              <a:gdLst/>
              <a:ahLst/>
              <a:cxnLst/>
              <a:rect l="l" t="t" r="r" b="b"/>
              <a:pathLst>
                <a:path w="3030" h="1811" extrusionOk="0">
                  <a:moveTo>
                    <a:pt x="2934" y="1"/>
                  </a:moveTo>
                  <a:cubicBezTo>
                    <a:pt x="2907" y="1"/>
                    <a:pt x="2879" y="14"/>
                    <a:pt x="2857" y="46"/>
                  </a:cubicBezTo>
                  <a:cubicBezTo>
                    <a:pt x="2280" y="866"/>
                    <a:pt x="1094" y="1474"/>
                    <a:pt x="122" y="1626"/>
                  </a:cubicBezTo>
                  <a:cubicBezTo>
                    <a:pt x="0" y="1626"/>
                    <a:pt x="31" y="1809"/>
                    <a:pt x="152" y="1809"/>
                  </a:cubicBezTo>
                  <a:cubicBezTo>
                    <a:pt x="177" y="1810"/>
                    <a:pt x="201" y="1811"/>
                    <a:pt x="226" y="1811"/>
                  </a:cubicBezTo>
                  <a:cubicBezTo>
                    <a:pt x="776" y="1811"/>
                    <a:pt x="1298" y="1493"/>
                    <a:pt x="1763" y="1231"/>
                  </a:cubicBezTo>
                  <a:cubicBezTo>
                    <a:pt x="2249" y="958"/>
                    <a:pt x="2705" y="623"/>
                    <a:pt x="3009" y="106"/>
                  </a:cubicBezTo>
                  <a:cubicBezTo>
                    <a:pt x="3029" y="47"/>
                    <a:pt x="2985" y="1"/>
                    <a:pt x="29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4886925" y="4317550"/>
              <a:ext cx="345675" cy="184625"/>
            </a:xfrm>
            <a:custGeom>
              <a:avLst/>
              <a:gdLst/>
              <a:ahLst/>
              <a:cxnLst/>
              <a:rect l="l" t="t" r="r" b="b"/>
              <a:pathLst>
                <a:path w="13827" h="7385" extrusionOk="0">
                  <a:moveTo>
                    <a:pt x="168" y="0"/>
                  </a:moveTo>
                  <a:cubicBezTo>
                    <a:pt x="86" y="0"/>
                    <a:pt x="0" y="73"/>
                    <a:pt x="39" y="170"/>
                  </a:cubicBezTo>
                  <a:cubicBezTo>
                    <a:pt x="1407" y="3513"/>
                    <a:pt x="4416" y="6370"/>
                    <a:pt x="7973" y="7222"/>
                  </a:cubicBezTo>
                  <a:cubicBezTo>
                    <a:pt x="8428" y="7333"/>
                    <a:pt x="8850" y="7385"/>
                    <a:pt x="9240" y="7385"/>
                  </a:cubicBezTo>
                  <a:cubicBezTo>
                    <a:pt x="12268" y="7385"/>
                    <a:pt x="13432" y="4263"/>
                    <a:pt x="13809" y="1355"/>
                  </a:cubicBezTo>
                  <a:cubicBezTo>
                    <a:pt x="13827" y="1282"/>
                    <a:pt x="13767" y="1241"/>
                    <a:pt x="13711" y="1241"/>
                  </a:cubicBezTo>
                  <a:cubicBezTo>
                    <a:pt x="13674" y="1241"/>
                    <a:pt x="13638" y="1258"/>
                    <a:pt x="13626" y="1294"/>
                  </a:cubicBezTo>
                  <a:lnTo>
                    <a:pt x="13657" y="1294"/>
                  </a:lnTo>
                  <a:cubicBezTo>
                    <a:pt x="13353" y="2905"/>
                    <a:pt x="13079" y="4668"/>
                    <a:pt x="11924" y="5945"/>
                  </a:cubicBezTo>
                  <a:cubicBezTo>
                    <a:pt x="11179" y="6750"/>
                    <a:pt x="10275" y="7054"/>
                    <a:pt x="9325" y="7054"/>
                  </a:cubicBezTo>
                  <a:cubicBezTo>
                    <a:pt x="8375" y="7054"/>
                    <a:pt x="7380" y="6750"/>
                    <a:pt x="6453" y="6340"/>
                  </a:cubicBezTo>
                  <a:cubicBezTo>
                    <a:pt x="3626" y="5094"/>
                    <a:pt x="1620" y="2845"/>
                    <a:pt x="282" y="79"/>
                  </a:cubicBezTo>
                  <a:cubicBezTo>
                    <a:pt x="261" y="24"/>
                    <a:pt x="215" y="0"/>
                    <a:pt x="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5102175" y="4000275"/>
              <a:ext cx="119800" cy="78375"/>
            </a:xfrm>
            <a:custGeom>
              <a:avLst/>
              <a:gdLst/>
              <a:ahLst/>
              <a:cxnLst/>
              <a:rect l="l" t="t" r="r" b="b"/>
              <a:pathLst>
                <a:path w="4792" h="3135" extrusionOk="0">
                  <a:moveTo>
                    <a:pt x="4733" y="1"/>
                  </a:moveTo>
                  <a:cubicBezTo>
                    <a:pt x="4714" y="1"/>
                    <a:pt x="4693" y="11"/>
                    <a:pt x="4682" y="34"/>
                  </a:cubicBezTo>
                  <a:cubicBezTo>
                    <a:pt x="4044" y="1858"/>
                    <a:pt x="1733" y="2526"/>
                    <a:pt x="92" y="2952"/>
                  </a:cubicBezTo>
                  <a:cubicBezTo>
                    <a:pt x="1" y="2982"/>
                    <a:pt x="1" y="3134"/>
                    <a:pt x="122" y="3134"/>
                  </a:cubicBezTo>
                  <a:cubicBezTo>
                    <a:pt x="1794" y="2982"/>
                    <a:pt x="4317" y="1858"/>
                    <a:pt x="4773" y="64"/>
                  </a:cubicBezTo>
                  <a:cubicBezTo>
                    <a:pt x="4792" y="27"/>
                    <a:pt x="4764" y="1"/>
                    <a:pt x="47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5067225" y="4014475"/>
              <a:ext cx="106950" cy="49425"/>
            </a:xfrm>
            <a:custGeom>
              <a:avLst/>
              <a:gdLst/>
              <a:ahLst/>
              <a:cxnLst/>
              <a:rect l="l" t="t" r="r" b="b"/>
              <a:pathLst>
                <a:path w="4278" h="1977" extrusionOk="0">
                  <a:moveTo>
                    <a:pt x="4227" y="0"/>
                  </a:moveTo>
                  <a:cubicBezTo>
                    <a:pt x="4216" y="0"/>
                    <a:pt x="4204" y="4"/>
                    <a:pt x="4195" y="13"/>
                  </a:cubicBezTo>
                  <a:lnTo>
                    <a:pt x="4226" y="13"/>
                  </a:lnTo>
                  <a:cubicBezTo>
                    <a:pt x="3131" y="1320"/>
                    <a:pt x="1733" y="1746"/>
                    <a:pt x="92" y="1806"/>
                  </a:cubicBezTo>
                  <a:cubicBezTo>
                    <a:pt x="31" y="1806"/>
                    <a:pt x="1" y="1928"/>
                    <a:pt x="61" y="1928"/>
                  </a:cubicBezTo>
                  <a:cubicBezTo>
                    <a:pt x="256" y="1961"/>
                    <a:pt x="451" y="1977"/>
                    <a:pt x="644" y="1977"/>
                  </a:cubicBezTo>
                  <a:cubicBezTo>
                    <a:pt x="2058" y="1977"/>
                    <a:pt x="3427" y="1139"/>
                    <a:pt x="4256" y="43"/>
                  </a:cubicBezTo>
                  <a:cubicBezTo>
                    <a:pt x="4278" y="22"/>
                    <a:pt x="4253" y="0"/>
                    <a:pt x="4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5034550" y="4089900"/>
              <a:ext cx="104650" cy="22500"/>
            </a:xfrm>
            <a:custGeom>
              <a:avLst/>
              <a:gdLst/>
              <a:ahLst/>
              <a:cxnLst/>
              <a:rect l="l" t="t" r="r" b="b"/>
              <a:pathLst>
                <a:path w="4186" h="900" extrusionOk="0">
                  <a:moveTo>
                    <a:pt x="4043" y="0"/>
                  </a:moveTo>
                  <a:cubicBezTo>
                    <a:pt x="4033" y="0"/>
                    <a:pt x="4023" y="2"/>
                    <a:pt x="4013" y="5"/>
                  </a:cubicBezTo>
                  <a:cubicBezTo>
                    <a:pt x="3033" y="428"/>
                    <a:pt x="2168" y="574"/>
                    <a:pt x="1214" y="574"/>
                  </a:cubicBezTo>
                  <a:cubicBezTo>
                    <a:pt x="865" y="574"/>
                    <a:pt x="505" y="554"/>
                    <a:pt x="122" y="522"/>
                  </a:cubicBezTo>
                  <a:cubicBezTo>
                    <a:pt x="31" y="522"/>
                    <a:pt x="1" y="674"/>
                    <a:pt x="92" y="704"/>
                  </a:cubicBezTo>
                  <a:cubicBezTo>
                    <a:pt x="493" y="838"/>
                    <a:pt x="927" y="900"/>
                    <a:pt x="1369" y="900"/>
                  </a:cubicBezTo>
                  <a:cubicBezTo>
                    <a:pt x="2333" y="900"/>
                    <a:pt x="3333" y="606"/>
                    <a:pt x="4104" y="127"/>
                  </a:cubicBezTo>
                  <a:cubicBezTo>
                    <a:pt x="4185" y="100"/>
                    <a:pt x="4122" y="0"/>
                    <a:pt x="40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0"/>
            <p:cNvSpPr/>
            <p:nvPr/>
          </p:nvSpPr>
          <p:spPr>
            <a:xfrm>
              <a:off x="5008725" y="4127150"/>
              <a:ext cx="52250" cy="11350"/>
            </a:xfrm>
            <a:custGeom>
              <a:avLst/>
              <a:gdLst/>
              <a:ahLst/>
              <a:cxnLst/>
              <a:rect l="l" t="t" r="r" b="b"/>
              <a:pathLst>
                <a:path w="2090" h="454" extrusionOk="0">
                  <a:moveTo>
                    <a:pt x="1969" y="1"/>
                  </a:moveTo>
                  <a:cubicBezTo>
                    <a:pt x="1962" y="1"/>
                    <a:pt x="1954" y="2"/>
                    <a:pt x="1946" y="5"/>
                  </a:cubicBezTo>
                  <a:cubicBezTo>
                    <a:pt x="1520" y="167"/>
                    <a:pt x="1135" y="207"/>
                    <a:pt x="736" y="207"/>
                  </a:cubicBezTo>
                  <a:cubicBezTo>
                    <a:pt x="537" y="207"/>
                    <a:pt x="335" y="197"/>
                    <a:pt x="122" y="187"/>
                  </a:cubicBezTo>
                  <a:cubicBezTo>
                    <a:pt x="0" y="187"/>
                    <a:pt x="0" y="308"/>
                    <a:pt x="91" y="339"/>
                  </a:cubicBezTo>
                  <a:cubicBezTo>
                    <a:pt x="294" y="420"/>
                    <a:pt x="510" y="454"/>
                    <a:pt x="730" y="454"/>
                  </a:cubicBezTo>
                  <a:cubicBezTo>
                    <a:pt x="1169" y="454"/>
                    <a:pt x="1621" y="319"/>
                    <a:pt x="2006" y="156"/>
                  </a:cubicBezTo>
                  <a:cubicBezTo>
                    <a:pt x="2089" y="129"/>
                    <a:pt x="2046" y="1"/>
                    <a:pt x="19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4972250" y="4138125"/>
              <a:ext cx="105275" cy="32025"/>
            </a:xfrm>
            <a:custGeom>
              <a:avLst/>
              <a:gdLst/>
              <a:ahLst/>
              <a:cxnLst/>
              <a:rect l="l" t="t" r="r" b="b"/>
              <a:pathLst>
                <a:path w="4211" h="1281" extrusionOk="0">
                  <a:moveTo>
                    <a:pt x="4120" y="1"/>
                  </a:moveTo>
                  <a:cubicBezTo>
                    <a:pt x="4104" y="1"/>
                    <a:pt x="4088" y="7"/>
                    <a:pt x="4073" y="21"/>
                  </a:cubicBezTo>
                  <a:cubicBezTo>
                    <a:pt x="3385" y="818"/>
                    <a:pt x="2392" y="989"/>
                    <a:pt x="1385" y="989"/>
                  </a:cubicBezTo>
                  <a:cubicBezTo>
                    <a:pt x="970" y="989"/>
                    <a:pt x="552" y="960"/>
                    <a:pt x="152" y="933"/>
                  </a:cubicBezTo>
                  <a:cubicBezTo>
                    <a:pt x="31" y="933"/>
                    <a:pt x="0" y="1116"/>
                    <a:pt x="122" y="1146"/>
                  </a:cubicBezTo>
                  <a:cubicBezTo>
                    <a:pt x="497" y="1231"/>
                    <a:pt x="914" y="1281"/>
                    <a:pt x="1337" y="1281"/>
                  </a:cubicBezTo>
                  <a:cubicBezTo>
                    <a:pt x="2421" y="1281"/>
                    <a:pt x="3552" y="957"/>
                    <a:pt x="4164" y="82"/>
                  </a:cubicBezTo>
                  <a:cubicBezTo>
                    <a:pt x="4211" y="59"/>
                    <a:pt x="4169" y="1"/>
                    <a:pt x="4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4950200" y="4180325"/>
              <a:ext cx="50025" cy="11775"/>
            </a:xfrm>
            <a:custGeom>
              <a:avLst/>
              <a:gdLst/>
              <a:ahLst/>
              <a:cxnLst/>
              <a:rect l="l" t="t" r="r" b="b"/>
              <a:pathLst>
                <a:path w="2001" h="471" extrusionOk="0">
                  <a:moveTo>
                    <a:pt x="1905" y="0"/>
                  </a:moveTo>
                  <a:cubicBezTo>
                    <a:pt x="1899" y="0"/>
                    <a:pt x="1892" y="2"/>
                    <a:pt x="1885" y="5"/>
                  </a:cubicBezTo>
                  <a:cubicBezTo>
                    <a:pt x="1551" y="127"/>
                    <a:pt x="1217" y="218"/>
                    <a:pt x="882" y="218"/>
                  </a:cubicBezTo>
                  <a:cubicBezTo>
                    <a:pt x="820" y="225"/>
                    <a:pt x="758" y="227"/>
                    <a:pt x="696" y="227"/>
                  </a:cubicBezTo>
                  <a:cubicBezTo>
                    <a:pt x="586" y="227"/>
                    <a:pt x="475" y="220"/>
                    <a:pt x="365" y="220"/>
                  </a:cubicBezTo>
                  <a:cubicBezTo>
                    <a:pt x="264" y="220"/>
                    <a:pt x="163" y="226"/>
                    <a:pt x="62" y="248"/>
                  </a:cubicBezTo>
                  <a:cubicBezTo>
                    <a:pt x="1" y="248"/>
                    <a:pt x="1" y="340"/>
                    <a:pt x="62" y="370"/>
                  </a:cubicBezTo>
                  <a:cubicBezTo>
                    <a:pt x="222" y="441"/>
                    <a:pt x="403" y="471"/>
                    <a:pt x="593" y="471"/>
                  </a:cubicBezTo>
                  <a:cubicBezTo>
                    <a:pt x="1051" y="471"/>
                    <a:pt x="1559" y="299"/>
                    <a:pt x="1946" y="127"/>
                  </a:cubicBezTo>
                  <a:cubicBezTo>
                    <a:pt x="2000" y="100"/>
                    <a:pt x="1958" y="0"/>
                    <a:pt x="19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4978325" y="4186775"/>
              <a:ext cx="38250" cy="85175"/>
            </a:xfrm>
            <a:custGeom>
              <a:avLst/>
              <a:gdLst/>
              <a:ahLst/>
              <a:cxnLst/>
              <a:rect l="l" t="t" r="r" b="b"/>
              <a:pathLst>
                <a:path w="1530" h="3407" extrusionOk="0">
                  <a:moveTo>
                    <a:pt x="1417" y="1"/>
                  </a:moveTo>
                  <a:cubicBezTo>
                    <a:pt x="1400" y="1"/>
                    <a:pt x="1382" y="7"/>
                    <a:pt x="1368" y="21"/>
                  </a:cubicBezTo>
                  <a:cubicBezTo>
                    <a:pt x="487" y="811"/>
                    <a:pt x="0" y="2148"/>
                    <a:pt x="0" y="3334"/>
                  </a:cubicBezTo>
                  <a:cubicBezTo>
                    <a:pt x="0" y="3384"/>
                    <a:pt x="37" y="3407"/>
                    <a:pt x="75" y="3407"/>
                  </a:cubicBezTo>
                  <a:cubicBezTo>
                    <a:pt x="107" y="3407"/>
                    <a:pt x="139" y="3392"/>
                    <a:pt x="152" y="3364"/>
                  </a:cubicBezTo>
                  <a:cubicBezTo>
                    <a:pt x="578" y="2209"/>
                    <a:pt x="578" y="1085"/>
                    <a:pt x="1459" y="112"/>
                  </a:cubicBezTo>
                  <a:cubicBezTo>
                    <a:pt x="1529" y="65"/>
                    <a:pt x="1474" y="1"/>
                    <a:pt x="14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4925125" y="4203800"/>
              <a:ext cx="58400" cy="32250"/>
            </a:xfrm>
            <a:custGeom>
              <a:avLst/>
              <a:gdLst/>
              <a:ahLst/>
              <a:cxnLst/>
              <a:rect l="l" t="t" r="r" b="b"/>
              <a:pathLst>
                <a:path w="2336" h="1290" extrusionOk="0">
                  <a:moveTo>
                    <a:pt x="2241" y="0"/>
                  </a:moveTo>
                  <a:cubicBezTo>
                    <a:pt x="2233" y="0"/>
                    <a:pt x="2225" y="3"/>
                    <a:pt x="2220" y="8"/>
                  </a:cubicBezTo>
                  <a:cubicBezTo>
                    <a:pt x="1612" y="647"/>
                    <a:pt x="913" y="890"/>
                    <a:pt x="92" y="1133"/>
                  </a:cubicBezTo>
                  <a:cubicBezTo>
                    <a:pt x="1" y="1163"/>
                    <a:pt x="31" y="1255"/>
                    <a:pt x="122" y="1285"/>
                  </a:cubicBezTo>
                  <a:cubicBezTo>
                    <a:pt x="164" y="1288"/>
                    <a:pt x="205" y="1289"/>
                    <a:pt x="246" y="1289"/>
                  </a:cubicBezTo>
                  <a:cubicBezTo>
                    <a:pt x="1055" y="1289"/>
                    <a:pt x="1848" y="736"/>
                    <a:pt x="2311" y="100"/>
                  </a:cubicBezTo>
                  <a:cubicBezTo>
                    <a:pt x="2336" y="50"/>
                    <a:pt x="2279" y="0"/>
                    <a:pt x="2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4920575" y="4206275"/>
              <a:ext cx="15975" cy="8375"/>
            </a:xfrm>
            <a:custGeom>
              <a:avLst/>
              <a:gdLst/>
              <a:ahLst/>
              <a:cxnLst/>
              <a:rect l="l" t="t" r="r" b="b"/>
              <a:pathLst>
                <a:path w="639" h="335" extrusionOk="0">
                  <a:moveTo>
                    <a:pt x="547" y="1"/>
                  </a:moveTo>
                  <a:lnTo>
                    <a:pt x="547" y="31"/>
                  </a:lnTo>
                  <a:cubicBezTo>
                    <a:pt x="426" y="61"/>
                    <a:pt x="335" y="92"/>
                    <a:pt x="243" y="122"/>
                  </a:cubicBezTo>
                  <a:cubicBezTo>
                    <a:pt x="152" y="153"/>
                    <a:pt x="61" y="183"/>
                    <a:pt x="0" y="274"/>
                  </a:cubicBezTo>
                  <a:cubicBezTo>
                    <a:pt x="0" y="305"/>
                    <a:pt x="0" y="335"/>
                    <a:pt x="31" y="335"/>
                  </a:cubicBezTo>
                  <a:cubicBezTo>
                    <a:pt x="122" y="335"/>
                    <a:pt x="213" y="305"/>
                    <a:pt x="274" y="244"/>
                  </a:cubicBezTo>
                  <a:cubicBezTo>
                    <a:pt x="365" y="213"/>
                    <a:pt x="456" y="153"/>
                    <a:pt x="578" y="122"/>
                  </a:cubicBezTo>
                  <a:cubicBezTo>
                    <a:pt x="639" y="92"/>
                    <a:pt x="608" y="1"/>
                    <a:pt x="5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0"/>
            <p:cNvSpPr/>
            <p:nvPr/>
          </p:nvSpPr>
          <p:spPr>
            <a:xfrm>
              <a:off x="4959325" y="4463750"/>
              <a:ext cx="56850" cy="64550"/>
            </a:xfrm>
            <a:custGeom>
              <a:avLst/>
              <a:gdLst/>
              <a:ahLst/>
              <a:cxnLst/>
              <a:rect l="l" t="t" r="r" b="b"/>
              <a:pathLst>
                <a:path w="2274" h="2582" extrusionOk="0">
                  <a:moveTo>
                    <a:pt x="2178" y="1"/>
                  </a:moveTo>
                  <a:cubicBezTo>
                    <a:pt x="2172" y="1"/>
                    <a:pt x="2165" y="2"/>
                    <a:pt x="2159" y="6"/>
                  </a:cubicBezTo>
                  <a:cubicBezTo>
                    <a:pt x="1581" y="219"/>
                    <a:pt x="1156" y="462"/>
                    <a:pt x="791" y="978"/>
                  </a:cubicBezTo>
                  <a:cubicBezTo>
                    <a:pt x="396" y="1465"/>
                    <a:pt x="1" y="1890"/>
                    <a:pt x="152" y="2559"/>
                  </a:cubicBezTo>
                  <a:cubicBezTo>
                    <a:pt x="168" y="2574"/>
                    <a:pt x="190" y="2582"/>
                    <a:pt x="209" y="2582"/>
                  </a:cubicBezTo>
                  <a:cubicBezTo>
                    <a:pt x="228" y="2582"/>
                    <a:pt x="244" y="2574"/>
                    <a:pt x="244" y="2559"/>
                  </a:cubicBezTo>
                  <a:cubicBezTo>
                    <a:pt x="335" y="2285"/>
                    <a:pt x="335" y="2012"/>
                    <a:pt x="487" y="1738"/>
                  </a:cubicBezTo>
                  <a:cubicBezTo>
                    <a:pt x="608" y="1526"/>
                    <a:pt x="791" y="1343"/>
                    <a:pt x="912" y="1161"/>
                  </a:cubicBezTo>
                  <a:cubicBezTo>
                    <a:pt x="1277" y="674"/>
                    <a:pt x="1672" y="401"/>
                    <a:pt x="2219" y="127"/>
                  </a:cubicBezTo>
                  <a:cubicBezTo>
                    <a:pt x="2274" y="100"/>
                    <a:pt x="2231" y="1"/>
                    <a:pt x="21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0"/>
            <p:cNvSpPr/>
            <p:nvPr/>
          </p:nvSpPr>
          <p:spPr>
            <a:xfrm>
              <a:off x="4889650" y="4456425"/>
              <a:ext cx="557200" cy="326750"/>
            </a:xfrm>
            <a:custGeom>
              <a:avLst/>
              <a:gdLst/>
              <a:ahLst/>
              <a:cxnLst/>
              <a:rect l="l" t="t" r="r" b="b"/>
              <a:pathLst>
                <a:path w="22288" h="13070" extrusionOk="0">
                  <a:moveTo>
                    <a:pt x="75" y="0"/>
                  </a:moveTo>
                  <a:cubicBezTo>
                    <a:pt x="39" y="0"/>
                    <a:pt x="0" y="43"/>
                    <a:pt x="21" y="86"/>
                  </a:cubicBezTo>
                  <a:cubicBezTo>
                    <a:pt x="1906" y="4129"/>
                    <a:pt x="6374" y="4676"/>
                    <a:pt x="10386" y="4797"/>
                  </a:cubicBezTo>
                  <a:cubicBezTo>
                    <a:pt x="12970" y="4888"/>
                    <a:pt x="15797" y="4858"/>
                    <a:pt x="18137" y="6165"/>
                  </a:cubicBezTo>
                  <a:cubicBezTo>
                    <a:pt x="20691" y="7594"/>
                    <a:pt x="21633" y="10299"/>
                    <a:pt x="22119" y="13004"/>
                  </a:cubicBezTo>
                  <a:cubicBezTo>
                    <a:pt x="22119" y="13046"/>
                    <a:pt x="22158" y="13069"/>
                    <a:pt x="22198" y="13069"/>
                  </a:cubicBezTo>
                  <a:cubicBezTo>
                    <a:pt x="22243" y="13069"/>
                    <a:pt x="22287" y="13039"/>
                    <a:pt x="22271" y="12974"/>
                  </a:cubicBezTo>
                  <a:cubicBezTo>
                    <a:pt x="21785" y="8810"/>
                    <a:pt x="19657" y="5740"/>
                    <a:pt x="15402" y="4919"/>
                  </a:cubicBezTo>
                  <a:cubicBezTo>
                    <a:pt x="10295" y="3885"/>
                    <a:pt x="2970" y="5770"/>
                    <a:pt x="113" y="25"/>
                  </a:cubicBezTo>
                  <a:cubicBezTo>
                    <a:pt x="104" y="7"/>
                    <a:pt x="90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0"/>
            <p:cNvSpPr/>
            <p:nvPr/>
          </p:nvSpPr>
          <p:spPr>
            <a:xfrm>
              <a:off x="5095950" y="4547550"/>
              <a:ext cx="57175" cy="521275"/>
            </a:xfrm>
            <a:custGeom>
              <a:avLst/>
              <a:gdLst/>
              <a:ahLst/>
              <a:cxnLst/>
              <a:rect l="l" t="t" r="r" b="b"/>
              <a:pathLst>
                <a:path w="2287" h="20851" extrusionOk="0">
                  <a:moveTo>
                    <a:pt x="2143" y="1"/>
                  </a:moveTo>
                  <a:cubicBezTo>
                    <a:pt x="2064" y="1"/>
                    <a:pt x="1982" y="55"/>
                    <a:pt x="1982" y="149"/>
                  </a:cubicBezTo>
                  <a:cubicBezTo>
                    <a:pt x="1314" y="6988"/>
                    <a:pt x="1344" y="13797"/>
                    <a:pt x="37" y="20575"/>
                  </a:cubicBezTo>
                  <a:cubicBezTo>
                    <a:pt x="0" y="20741"/>
                    <a:pt x="142" y="20851"/>
                    <a:pt x="273" y="20851"/>
                  </a:cubicBezTo>
                  <a:cubicBezTo>
                    <a:pt x="358" y="20851"/>
                    <a:pt x="439" y="20804"/>
                    <a:pt x="463" y="20697"/>
                  </a:cubicBezTo>
                  <a:cubicBezTo>
                    <a:pt x="2104" y="14101"/>
                    <a:pt x="2286" y="6897"/>
                    <a:pt x="2286" y="149"/>
                  </a:cubicBezTo>
                  <a:cubicBezTo>
                    <a:pt x="2286" y="47"/>
                    <a:pt x="2216" y="1"/>
                    <a:pt x="21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0"/>
            <p:cNvSpPr/>
            <p:nvPr/>
          </p:nvSpPr>
          <p:spPr>
            <a:xfrm>
              <a:off x="4384850" y="4363100"/>
              <a:ext cx="347725" cy="728375"/>
            </a:xfrm>
            <a:custGeom>
              <a:avLst/>
              <a:gdLst/>
              <a:ahLst/>
              <a:cxnLst/>
              <a:rect l="l" t="t" r="r" b="b"/>
              <a:pathLst>
                <a:path w="13909" h="29135" extrusionOk="0">
                  <a:moveTo>
                    <a:pt x="13744" y="1"/>
                  </a:moveTo>
                  <a:cubicBezTo>
                    <a:pt x="13686" y="1"/>
                    <a:pt x="13630" y="34"/>
                    <a:pt x="13618" y="111"/>
                  </a:cubicBezTo>
                  <a:cubicBezTo>
                    <a:pt x="12949" y="3758"/>
                    <a:pt x="11460" y="6767"/>
                    <a:pt x="8146" y="8713"/>
                  </a:cubicBezTo>
                  <a:cubicBezTo>
                    <a:pt x="6201" y="9868"/>
                    <a:pt x="3952" y="10688"/>
                    <a:pt x="2371" y="12360"/>
                  </a:cubicBezTo>
                  <a:cubicBezTo>
                    <a:pt x="791" y="14032"/>
                    <a:pt x="335" y="16281"/>
                    <a:pt x="213" y="18500"/>
                  </a:cubicBezTo>
                  <a:cubicBezTo>
                    <a:pt x="0" y="21965"/>
                    <a:pt x="31" y="25491"/>
                    <a:pt x="31" y="28987"/>
                  </a:cubicBezTo>
                  <a:cubicBezTo>
                    <a:pt x="31" y="29089"/>
                    <a:pt x="108" y="29135"/>
                    <a:pt x="188" y="29135"/>
                  </a:cubicBezTo>
                  <a:cubicBezTo>
                    <a:pt x="275" y="29135"/>
                    <a:pt x="365" y="29081"/>
                    <a:pt x="365" y="28987"/>
                  </a:cubicBezTo>
                  <a:cubicBezTo>
                    <a:pt x="456" y="25704"/>
                    <a:pt x="365" y="22391"/>
                    <a:pt x="487" y="19108"/>
                  </a:cubicBezTo>
                  <a:cubicBezTo>
                    <a:pt x="608" y="15430"/>
                    <a:pt x="1733" y="12664"/>
                    <a:pt x="5016" y="10749"/>
                  </a:cubicBezTo>
                  <a:cubicBezTo>
                    <a:pt x="7022" y="9564"/>
                    <a:pt x="9271" y="8713"/>
                    <a:pt x="10912" y="6980"/>
                  </a:cubicBezTo>
                  <a:cubicBezTo>
                    <a:pt x="12645" y="5096"/>
                    <a:pt x="13435" y="2634"/>
                    <a:pt x="13891" y="172"/>
                  </a:cubicBezTo>
                  <a:cubicBezTo>
                    <a:pt x="13909" y="66"/>
                    <a:pt x="13824" y="1"/>
                    <a:pt x="137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0"/>
            <p:cNvSpPr/>
            <p:nvPr/>
          </p:nvSpPr>
          <p:spPr>
            <a:xfrm>
              <a:off x="4734550" y="3912650"/>
              <a:ext cx="424650" cy="465175"/>
            </a:xfrm>
            <a:custGeom>
              <a:avLst/>
              <a:gdLst/>
              <a:ahLst/>
              <a:cxnLst/>
              <a:rect l="l" t="t" r="r" b="b"/>
              <a:pathLst>
                <a:path w="16986" h="18607" extrusionOk="0">
                  <a:moveTo>
                    <a:pt x="16461" y="1"/>
                  </a:moveTo>
                  <a:cubicBezTo>
                    <a:pt x="16436" y="1"/>
                    <a:pt x="16408" y="24"/>
                    <a:pt x="16408" y="74"/>
                  </a:cubicBezTo>
                  <a:cubicBezTo>
                    <a:pt x="16986" y="2262"/>
                    <a:pt x="14463" y="4451"/>
                    <a:pt x="13095" y="5970"/>
                  </a:cubicBezTo>
                  <a:cubicBezTo>
                    <a:pt x="11727" y="7521"/>
                    <a:pt x="10025" y="8980"/>
                    <a:pt x="8505" y="10439"/>
                  </a:cubicBezTo>
                  <a:cubicBezTo>
                    <a:pt x="5770" y="13113"/>
                    <a:pt x="2760" y="15606"/>
                    <a:pt x="116" y="18341"/>
                  </a:cubicBezTo>
                  <a:cubicBezTo>
                    <a:pt x="1" y="18457"/>
                    <a:pt x="95" y="18607"/>
                    <a:pt x="213" y="18607"/>
                  </a:cubicBezTo>
                  <a:cubicBezTo>
                    <a:pt x="251" y="18607"/>
                    <a:pt x="292" y="18591"/>
                    <a:pt x="329" y="18554"/>
                  </a:cubicBezTo>
                  <a:cubicBezTo>
                    <a:pt x="1970" y="16974"/>
                    <a:pt x="3763" y="15515"/>
                    <a:pt x="5405" y="13904"/>
                  </a:cubicBezTo>
                  <a:cubicBezTo>
                    <a:pt x="7168" y="12141"/>
                    <a:pt x="8992" y="10408"/>
                    <a:pt x="10785" y="8676"/>
                  </a:cubicBezTo>
                  <a:cubicBezTo>
                    <a:pt x="12426" y="7034"/>
                    <a:pt x="13916" y="5363"/>
                    <a:pt x="15375" y="3569"/>
                  </a:cubicBezTo>
                  <a:cubicBezTo>
                    <a:pt x="16256" y="2505"/>
                    <a:pt x="16894" y="1442"/>
                    <a:pt x="16499" y="43"/>
                  </a:cubicBezTo>
                  <a:cubicBezTo>
                    <a:pt x="16499" y="16"/>
                    <a:pt x="16481" y="1"/>
                    <a:pt x="164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0"/>
            <p:cNvSpPr/>
            <p:nvPr/>
          </p:nvSpPr>
          <p:spPr>
            <a:xfrm>
              <a:off x="4707475" y="3891125"/>
              <a:ext cx="356450" cy="363225"/>
            </a:xfrm>
            <a:custGeom>
              <a:avLst/>
              <a:gdLst/>
              <a:ahLst/>
              <a:cxnLst/>
              <a:rect l="l" t="t" r="r" b="b"/>
              <a:pathLst>
                <a:path w="14258" h="14529" extrusionOk="0">
                  <a:moveTo>
                    <a:pt x="14161" y="0"/>
                  </a:moveTo>
                  <a:cubicBezTo>
                    <a:pt x="14130" y="0"/>
                    <a:pt x="14099" y="17"/>
                    <a:pt x="14087" y="53"/>
                  </a:cubicBezTo>
                  <a:cubicBezTo>
                    <a:pt x="12992" y="3670"/>
                    <a:pt x="9953" y="6102"/>
                    <a:pt x="7157" y="8442"/>
                  </a:cubicBezTo>
                  <a:cubicBezTo>
                    <a:pt x="5637" y="9719"/>
                    <a:pt x="4087" y="10965"/>
                    <a:pt x="2476" y="12151"/>
                  </a:cubicBezTo>
                  <a:cubicBezTo>
                    <a:pt x="1533" y="12819"/>
                    <a:pt x="652" y="13397"/>
                    <a:pt x="44" y="14400"/>
                  </a:cubicBezTo>
                  <a:cubicBezTo>
                    <a:pt x="1" y="14464"/>
                    <a:pt x="64" y="14529"/>
                    <a:pt x="127" y="14529"/>
                  </a:cubicBezTo>
                  <a:cubicBezTo>
                    <a:pt x="152" y="14529"/>
                    <a:pt x="178" y="14518"/>
                    <a:pt x="196" y="14491"/>
                  </a:cubicBezTo>
                  <a:cubicBezTo>
                    <a:pt x="1260" y="13093"/>
                    <a:pt x="2962" y="12151"/>
                    <a:pt x="4330" y="11087"/>
                  </a:cubicBezTo>
                  <a:cubicBezTo>
                    <a:pt x="5941" y="9871"/>
                    <a:pt x="7491" y="8594"/>
                    <a:pt x="8980" y="7257"/>
                  </a:cubicBezTo>
                  <a:cubicBezTo>
                    <a:pt x="11230" y="5281"/>
                    <a:pt x="13570" y="3154"/>
                    <a:pt x="14239" y="114"/>
                  </a:cubicBezTo>
                  <a:cubicBezTo>
                    <a:pt x="14257" y="40"/>
                    <a:pt x="14209" y="0"/>
                    <a:pt x="14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0"/>
            <p:cNvSpPr/>
            <p:nvPr/>
          </p:nvSpPr>
          <p:spPr>
            <a:xfrm>
              <a:off x="4651575" y="4256050"/>
              <a:ext cx="45075" cy="27475"/>
            </a:xfrm>
            <a:custGeom>
              <a:avLst/>
              <a:gdLst/>
              <a:ahLst/>
              <a:cxnLst/>
              <a:rect l="l" t="t" r="r" b="b"/>
              <a:pathLst>
                <a:path w="1803" h="1099" extrusionOk="0">
                  <a:moveTo>
                    <a:pt x="198" y="1"/>
                  </a:moveTo>
                  <a:cubicBezTo>
                    <a:pt x="175" y="1"/>
                    <a:pt x="152" y="16"/>
                    <a:pt x="152" y="46"/>
                  </a:cubicBezTo>
                  <a:cubicBezTo>
                    <a:pt x="0" y="441"/>
                    <a:pt x="152" y="988"/>
                    <a:pt x="608" y="1080"/>
                  </a:cubicBezTo>
                  <a:cubicBezTo>
                    <a:pt x="666" y="1093"/>
                    <a:pt x="723" y="1099"/>
                    <a:pt x="777" y="1099"/>
                  </a:cubicBezTo>
                  <a:cubicBezTo>
                    <a:pt x="1232" y="1099"/>
                    <a:pt x="1546" y="673"/>
                    <a:pt x="1763" y="320"/>
                  </a:cubicBezTo>
                  <a:cubicBezTo>
                    <a:pt x="1803" y="260"/>
                    <a:pt x="1765" y="214"/>
                    <a:pt x="1717" y="214"/>
                  </a:cubicBezTo>
                  <a:cubicBezTo>
                    <a:pt x="1691" y="214"/>
                    <a:pt x="1663" y="227"/>
                    <a:pt x="1642" y="259"/>
                  </a:cubicBezTo>
                  <a:lnTo>
                    <a:pt x="1642" y="229"/>
                  </a:lnTo>
                  <a:cubicBezTo>
                    <a:pt x="1444" y="511"/>
                    <a:pt x="1167" y="873"/>
                    <a:pt x="786" y="873"/>
                  </a:cubicBezTo>
                  <a:cubicBezTo>
                    <a:pt x="758" y="873"/>
                    <a:pt x="729" y="871"/>
                    <a:pt x="699" y="867"/>
                  </a:cubicBezTo>
                  <a:cubicBezTo>
                    <a:pt x="274" y="776"/>
                    <a:pt x="304" y="350"/>
                    <a:pt x="243" y="46"/>
                  </a:cubicBezTo>
                  <a:cubicBezTo>
                    <a:pt x="243" y="16"/>
                    <a:pt x="221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0"/>
            <p:cNvSpPr/>
            <p:nvPr/>
          </p:nvSpPr>
          <p:spPr>
            <a:xfrm>
              <a:off x="4669325" y="4287475"/>
              <a:ext cx="58750" cy="92150"/>
            </a:xfrm>
            <a:custGeom>
              <a:avLst/>
              <a:gdLst/>
              <a:ahLst/>
              <a:cxnLst/>
              <a:rect l="l" t="t" r="r" b="b"/>
              <a:pathLst>
                <a:path w="2350" h="3686" extrusionOk="0">
                  <a:moveTo>
                    <a:pt x="118" y="1"/>
                  </a:moveTo>
                  <a:cubicBezTo>
                    <a:pt x="41" y="1"/>
                    <a:pt x="0" y="129"/>
                    <a:pt x="111" y="157"/>
                  </a:cubicBezTo>
                  <a:cubicBezTo>
                    <a:pt x="719" y="309"/>
                    <a:pt x="1418" y="309"/>
                    <a:pt x="1661" y="1038"/>
                  </a:cubicBezTo>
                  <a:cubicBezTo>
                    <a:pt x="1783" y="1434"/>
                    <a:pt x="1692" y="2072"/>
                    <a:pt x="1692" y="2467"/>
                  </a:cubicBezTo>
                  <a:cubicBezTo>
                    <a:pt x="1692" y="2923"/>
                    <a:pt x="1570" y="3500"/>
                    <a:pt x="2117" y="3683"/>
                  </a:cubicBezTo>
                  <a:cubicBezTo>
                    <a:pt x="2126" y="3685"/>
                    <a:pt x="2135" y="3685"/>
                    <a:pt x="2143" y="3685"/>
                  </a:cubicBezTo>
                  <a:cubicBezTo>
                    <a:pt x="2279" y="3685"/>
                    <a:pt x="2350" y="3467"/>
                    <a:pt x="2178" y="3409"/>
                  </a:cubicBezTo>
                  <a:cubicBezTo>
                    <a:pt x="1843" y="3257"/>
                    <a:pt x="1995" y="1890"/>
                    <a:pt x="1965" y="1555"/>
                  </a:cubicBezTo>
                  <a:cubicBezTo>
                    <a:pt x="1965" y="1282"/>
                    <a:pt x="1995" y="886"/>
                    <a:pt x="1874" y="643"/>
                  </a:cubicBezTo>
                  <a:cubicBezTo>
                    <a:pt x="1600" y="35"/>
                    <a:pt x="688" y="66"/>
                    <a:pt x="141" y="5"/>
                  </a:cubicBezTo>
                  <a:cubicBezTo>
                    <a:pt x="133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0"/>
            <p:cNvSpPr/>
            <p:nvPr/>
          </p:nvSpPr>
          <p:spPr>
            <a:xfrm>
              <a:off x="4632575" y="4118700"/>
              <a:ext cx="76000" cy="150900"/>
            </a:xfrm>
            <a:custGeom>
              <a:avLst/>
              <a:gdLst/>
              <a:ahLst/>
              <a:cxnLst/>
              <a:rect l="l" t="t" r="r" b="b"/>
              <a:pathLst>
                <a:path w="3040" h="6036" extrusionOk="0">
                  <a:moveTo>
                    <a:pt x="2979" y="1"/>
                  </a:moveTo>
                  <a:cubicBezTo>
                    <a:pt x="2949" y="1"/>
                    <a:pt x="2918" y="23"/>
                    <a:pt x="2918" y="69"/>
                  </a:cubicBezTo>
                  <a:lnTo>
                    <a:pt x="2888" y="99"/>
                  </a:lnTo>
                  <a:cubicBezTo>
                    <a:pt x="2797" y="1315"/>
                    <a:pt x="2219" y="2227"/>
                    <a:pt x="1338" y="3048"/>
                  </a:cubicBezTo>
                  <a:cubicBezTo>
                    <a:pt x="912" y="3473"/>
                    <a:pt x="335" y="3899"/>
                    <a:pt x="152" y="4507"/>
                  </a:cubicBezTo>
                  <a:cubicBezTo>
                    <a:pt x="61" y="4811"/>
                    <a:pt x="0" y="5236"/>
                    <a:pt x="213" y="5479"/>
                  </a:cubicBezTo>
                  <a:cubicBezTo>
                    <a:pt x="374" y="5640"/>
                    <a:pt x="584" y="5655"/>
                    <a:pt x="796" y="5655"/>
                  </a:cubicBezTo>
                  <a:cubicBezTo>
                    <a:pt x="845" y="5655"/>
                    <a:pt x="894" y="5654"/>
                    <a:pt x="943" y="5654"/>
                  </a:cubicBezTo>
                  <a:cubicBezTo>
                    <a:pt x="1201" y="5654"/>
                    <a:pt x="1444" y="5677"/>
                    <a:pt x="1581" y="5966"/>
                  </a:cubicBezTo>
                  <a:cubicBezTo>
                    <a:pt x="1611" y="6015"/>
                    <a:pt x="1653" y="6036"/>
                    <a:pt x="1694" y="6036"/>
                  </a:cubicBezTo>
                  <a:cubicBezTo>
                    <a:pt x="1778" y="6036"/>
                    <a:pt x="1855" y="5947"/>
                    <a:pt x="1794" y="5844"/>
                  </a:cubicBezTo>
                  <a:cubicBezTo>
                    <a:pt x="1611" y="5419"/>
                    <a:pt x="1490" y="5510"/>
                    <a:pt x="1125" y="5327"/>
                  </a:cubicBezTo>
                  <a:cubicBezTo>
                    <a:pt x="1064" y="5327"/>
                    <a:pt x="1003" y="5358"/>
                    <a:pt x="943" y="5358"/>
                  </a:cubicBezTo>
                  <a:cubicBezTo>
                    <a:pt x="868" y="5390"/>
                    <a:pt x="800" y="5406"/>
                    <a:pt x="740" y="5406"/>
                  </a:cubicBezTo>
                  <a:cubicBezTo>
                    <a:pt x="462" y="5406"/>
                    <a:pt x="356" y="5056"/>
                    <a:pt x="456" y="4355"/>
                  </a:cubicBezTo>
                  <a:cubicBezTo>
                    <a:pt x="608" y="3960"/>
                    <a:pt x="1095" y="3595"/>
                    <a:pt x="1399" y="3321"/>
                  </a:cubicBezTo>
                  <a:cubicBezTo>
                    <a:pt x="2371" y="2440"/>
                    <a:pt x="2979" y="1437"/>
                    <a:pt x="3040" y="69"/>
                  </a:cubicBezTo>
                  <a:cubicBezTo>
                    <a:pt x="3040" y="23"/>
                    <a:pt x="3010" y="1"/>
                    <a:pt x="2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0"/>
            <p:cNvSpPr/>
            <p:nvPr/>
          </p:nvSpPr>
          <p:spPr>
            <a:xfrm>
              <a:off x="4897500" y="3861075"/>
              <a:ext cx="95150" cy="208400"/>
            </a:xfrm>
            <a:custGeom>
              <a:avLst/>
              <a:gdLst/>
              <a:ahLst/>
              <a:cxnLst/>
              <a:rect l="l" t="t" r="r" b="b"/>
              <a:pathLst>
                <a:path w="3806" h="8336" extrusionOk="0">
                  <a:moveTo>
                    <a:pt x="3711" y="1"/>
                  </a:moveTo>
                  <a:cubicBezTo>
                    <a:pt x="3703" y="1"/>
                    <a:pt x="3695" y="3"/>
                    <a:pt x="3689" y="9"/>
                  </a:cubicBezTo>
                  <a:lnTo>
                    <a:pt x="3689" y="39"/>
                  </a:lnTo>
                  <a:cubicBezTo>
                    <a:pt x="1622" y="2441"/>
                    <a:pt x="2109" y="5723"/>
                    <a:pt x="72" y="8155"/>
                  </a:cubicBezTo>
                  <a:cubicBezTo>
                    <a:pt x="1" y="8226"/>
                    <a:pt x="60" y="8335"/>
                    <a:pt x="133" y="8335"/>
                  </a:cubicBezTo>
                  <a:cubicBezTo>
                    <a:pt x="153" y="8335"/>
                    <a:pt x="174" y="8327"/>
                    <a:pt x="194" y="8307"/>
                  </a:cubicBezTo>
                  <a:cubicBezTo>
                    <a:pt x="2382" y="5936"/>
                    <a:pt x="1896" y="2623"/>
                    <a:pt x="3781" y="100"/>
                  </a:cubicBezTo>
                  <a:cubicBezTo>
                    <a:pt x="3805" y="51"/>
                    <a:pt x="3749" y="1"/>
                    <a:pt x="3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0"/>
            <p:cNvSpPr/>
            <p:nvPr/>
          </p:nvSpPr>
          <p:spPr>
            <a:xfrm>
              <a:off x="4835225" y="3936225"/>
              <a:ext cx="110250" cy="136150"/>
            </a:xfrm>
            <a:custGeom>
              <a:avLst/>
              <a:gdLst/>
              <a:ahLst/>
              <a:cxnLst/>
              <a:rect l="l" t="t" r="r" b="b"/>
              <a:pathLst>
                <a:path w="4410" h="5446" extrusionOk="0">
                  <a:moveTo>
                    <a:pt x="4330" y="0"/>
                  </a:moveTo>
                  <a:cubicBezTo>
                    <a:pt x="4316" y="0"/>
                    <a:pt x="4304" y="4"/>
                    <a:pt x="4296" y="12"/>
                  </a:cubicBezTo>
                  <a:cubicBezTo>
                    <a:pt x="3050" y="1927"/>
                    <a:pt x="1986" y="3842"/>
                    <a:pt x="101" y="5240"/>
                  </a:cubicBezTo>
                  <a:cubicBezTo>
                    <a:pt x="1" y="5291"/>
                    <a:pt x="67" y="5445"/>
                    <a:pt x="161" y="5445"/>
                  </a:cubicBezTo>
                  <a:cubicBezTo>
                    <a:pt x="181" y="5445"/>
                    <a:pt x="202" y="5438"/>
                    <a:pt x="223" y="5423"/>
                  </a:cubicBezTo>
                  <a:cubicBezTo>
                    <a:pt x="2107" y="4146"/>
                    <a:pt x="3445" y="2110"/>
                    <a:pt x="4387" y="73"/>
                  </a:cubicBezTo>
                  <a:cubicBezTo>
                    <a:pt x="4409" y="29"/>
                    <a:pt x="4366" y="0"/>
                    <a:pt x="43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0"/>
            <p:cNvSpPr/>
            <p:nvPr/>
          </p:nvSpPr>
          <p:spPr>
            <a:xfrm>
              <a:off x="4848375" y="3974425"/>
              <a:ext cx="57575" cy="57475"/>
            </a:xfrm>
            <a:custGeom>
              <a:avLst/>
              <a:gdLst/>
              <a:ahLst/>
              <a:cxnLst/>
              <a:rect l="l" t="t" r="r" b="b"/>
              <a:pathLst>
                <a:path w="2303" h="2299" extrusionOk="0">
                  <a:moveTo>
                    <a:pt x="2212" y="0"/>
                  </a:moveTo>
                  <a:cubicBezTo>
                    <a:pt x="2205" y="0"/>
                    <a:pt x="2197" y="1"/>
                    <a:pt x="2189" y="4"/>
                  </a:cubicBezTo>
                  <a:cubicBezTo>
                    <a:pt x="1338" y="186"/>
                    <a:pt x="1" y="1281"/>
                    <a:pt x="183" y="2253"/>
                  </a:cubicBezTo>
                  <a:cubicBezTo>
                    <a:pt x="198" y="2284"/>
                    <a:pt x="229" y="2299"/>
                    <a:pt x="259" y="2299"/>
                  </a:cubicBezTo>
                  <a:cubicBezTo>
                    <a:pt x="289" y="2299"/>
                    <a:pt x="320" y="2284"/>
                    <a:pt x="335" y="2253"/>
                  </a:cubicBezTo>
                  <a:cubicBezTo>
                    <a:pt x="517" y="1767"/>
                    <a:pt x="639" y="1372"/>
                    <a:pt x="1034" y="977"/>
                  </a:cubicBezTo>
                  <a:cubicBezTo>
                    <a:pt x="1369" y="642"/>
                    <a:pt x="1764" y="278"/>
                    <a:pt x="2220" y="156"/>
                  </a:cubicBezTo>
                  <a:cubicBezTo>
                    <a:pt x="2303" y="128"/>
                    <a:pt x="2285" y="0"/>
                    <a:pt x="2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0"/>
            <p:cNvSpPr/>
            <p:nvPr/>
          </p:nvSpPr>
          <p:spPr>
            <a:xfrm>
              <a:off x="4959600" y="3879675"/>
              <a:ext cx="71950" cy="94300"/>
            </a:xfrm>
            <a:custGeom>
              <a:avLst/>
              <a:gdLst/>
              <a:ahLst/>
              <a:cxnLst/>
              <a:rect l="l" t="t" r="r" b="b"/>
              <a:pathLst>
                <a:path w="2878" h="3772" extrusionOk="0">
                  <a:moveTo>
                    <a:pt x="2802" y="0"/>
                  </a:moveTo>
                  <a:cubicBezTo>
                    <a:pt x="2777" y="0"/>
                    <a:pt x="2756" y="17"/>
                    <a:pt x="2756" y="55"/>
                  </a:cubicBezTo>
                  <a:cubicBezTo>
                    <a:pt x="2300" y="1514"/>
                    <a:pt x="901" y="2487"/>
                    <a:pt x="50" y="3672"/>
                  </a:cubicBezTo>
                  <a:cubicBezTo>
                    <a:pt x="1" y="3722"/>
                    <a:pt x="52" y="3772"/>
                    <a:pt x="106" y="3772"/>
                  </a:cubicBezTo>
                  <a:cubicBezTo>
                    <a:pt x="118" y="3772"/>
                    <a:pt x="130" y="3769"/>
                    <a:pt x="141" y="3764"/>
                  </a:cubicBezTo>
                  <a:cubicBezTo>
                    <a:pt x="810" y="3156"/>
                    <a:pt x="1388" y="2426"/>
                    <a:pt x="1965" y="1727"/>
                  </a:cubicBezTo>
                  <a:cubicBezTo>
                    <a:pt x="2360" y="1210"/>
                    <a:pt x="2695" y="694"/>
                    <a:pt x="2877" y="86"/>
                  </a:cubicBezTo>
                  <a:cubicBezTo>
                    <a:pt x="2877" y="33"/>
                    <a:pt x="2836" y="0"/>
                    <a:pt x="28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0"/>
            <p:cNvSpPr/>
            <p:nvPr/>
          </p:nvSpPr>
          <p:spPr>
            <a:xfrm>
              <a:off x="4719350" y="3844925"/>
              <a:ext cx="247300" cy="210375"/>
            </a:xfrm>
            <a:custGeom>
              <a:avLst/>
              <a:gdLst/>
              <a:ahLst/>
              <a:cxnLst/>
              <a:rect l="l" t="t" r="r" b="b"/>
              <a:pathLst>
                <a:path w="9892" h="8415" extrusionOk="0">
                  <a:moveTo>
                    <a:pt x="9772" y="0"/>
                  </a:moveTo>
                  <a:cubicBezTo>
                    <a:pt x="9756" y="0"/>
                    <a:pt x="9739" y="5"/>
                    <a:pt x="9721" y="17"/>
                  </a:cubicBezTo>
                  <a:cubicBezTo>
                    <a:pt x="6317" y="2570"/>
                    <a:pt x="2912" y="5184"/>
                    <a:pt x="25" y="8345"/>
                  </a:cubicBezTo>
                  <a:cubicBezTo>
                    <a:pt x="0" y="8370"/>
                    <a:pt x="35" y="8414"/>
                    <a:pt x="66" y="8414"/>
                  </a:cubicBezTo>
                  <a:cubicBezTo>
                    <a:pt x="73" y="8414"/>
                    <a:pt x="80" y="8412"/>
                    <a:pt x="86" y="8406"/>
                  </a:cubicBezTo>
                  <a:cubicBezTo>
                    <a:pt x="3156" y="5458"/>
                    <a:pt x="6499" y="2783"/>
                    <a:pt x="9843" y="138"/>
                  </a:cubicBezTo>
                  <a:cubicBezTo>
                    <a:pt x="9892" y="89"/>
                    <a:pt x="9842" y="0"/>
                    <a:pt x="97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0"/>
            <p:cNvSpPr/>
            <p:nvPr/>
          </p:nvSpPr>
          <p:spPr>
            <a:xfrm>
              <a:off x="4633325" y="4074400"/>
              <a:ext cx="69650" cy="138775"/>
            </a:xfrm>
            <a:custGeom>
              <a:avLst/>
              <a:gdLst/>
              <a:ahLst/>
              <a:cxnLst/>
              <a:rect l="l" t="t" r="r" b="b"/>
              <a:pathLst>
                <a:path w="2786" h="5551" extrusionOk="0">
                  <a:moveTo>
                    <a:pt x="2666" y="1"/>
                  </a:moveTo>
                  <a:cubicBezTo>
                    <a:pt x="2650" y="1"/>
                    <a:pt x="2632" y="6"/>
                    <a:pt x="2615" y="17"/>
                  </a:cubicBezTo>
                  <a:cubicBezTo>
                    <a:pt x="1247" y="1567"/>
                    <a:pt x="1" y="3270"/>
                    <a:pt x="214" y="5428"/>
                  </a:cubicBezTo>
                  <a:cubicBezTo>
                    <a:pt x="227" y="5511"/>
                    <a:pt x="286" y="5550"/>
                    <a:pt x="346" y="5550"/>
                  </a:cubicBezTo>
                  <a:cubicBezTo>
                    <a:pt x="416" y="5550"/>
                    <a:pt x="487" y="5496"/>
                    <a:pt x="487" y="5397"/>
                  </a:cubicBezTo>
                  <a:cubicBezTo>
                    <a:pt x="183" y="3300"/>
                    <a:pt x="1429" y="1628"/>
                    <a:pt x="2736" y="139"/>
                  </a:cubicBezTo>
                  <a:cubicBezTo>
                    <a:pt x="2786" y="90"/>
                    <a:pt x="2735" y="1"/>
                    <a:pt x="26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0"/>
            <p:cNvSpPr/>
            <p:nvPr/>
          </p:nvSpPr>
          <p:spPr>
            <a:xfrm>
              <a:off x="4925550" y="3691325"/>
              <a:ext cx="126200" cy="69550"/>
            </a:xfrm>
            <a:custGeom>
              <a:avLst/>
              <a:gdLst/>
              <a:ahLst/>
              <a:cxnLst/>
              <a:rect l="l" t="t" r="r" b="b"/>
              <a:pathLst>
                <a:path w="5048" h="2782" extrusionOk="0">
                  <a:moveTo>
                    <a:pt x="1692" y="0"/>
                  </a:moveTo>
                  <a:cubicBezTo>
                    <a:pt x="813" y="0"/>
                    <a:pt x="0" y="663"/>
                    <a:pt x="166" y="1601"/>
                  </a:cubicBezTo>
                  <a:cubicBezTo>
                    <a:pt x="166" y="1632"/>
                    <a:pt x="189" y="1647"/>
                    <a:pt x="212" y="1647"/>
                  </a:cubicBezTo>
                  <a:cubicBezTo>
                    <a:pt x="234" y="1647"/>
                    <a:pt x="257" y="1632"/>
                    <a:pt x="257" y="1601"/>
                  </a:cubicBezTo>
                  <a:cubicBezTo>
                    <a:pt x="366" y="609"/>
                    <a:pt x="967" y="227"/>
                    <a:pt x="1679" y="227"/>
                  </a:cubicBezTo>
                  <a:cubicBezTo>
                    <a:pt x="2167" y="227"/>
                    <a:pt x="2706" y="406"/>
                    <a:pt x="3175" y="690"/>
                  </a:cubicBezTo>
                  <a:cubicBezTo>
                    <a:pt x="3966" y="1176"/>
                    <a:pt x="4573" y="1875"/>
                    <a:pt x="4938" y="2726"/>
                  </a:cubicBezTo>
                  <a:cubicBezTo>
                    <a:pt x="4951" y="2764"/>
                    <a:pt x="4974" y="2781"/>
                    <a:pt x="4995" y="2781"/>
                  </a:cubicBezTo>
                  <a:cubicBezTo>
                    <a:pt x="5024" y="2781"/>
                    <a:pt x="5047" y="2749"/>
                    <a:pt x="5029" y="2696"/>
                  </a:cubicBezTo>
                  <a:cubicBezTo>
                    <a:pt x="4665" y="1358"/>
                    <a:pt x="3327" y="264"/>
                    <a:pt x="1959" y="21"/>
                  </a:cubicBezTo>
                  <a:cubicBezTo>
                    <a:pt x="1870" y="7"/>
                    <a:pt x="1780" y="0"/>
                    <a:pt x="16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0"/>
            <p:cNvSpPr/>
            <p:nvPr/>
          </p:nvSpPr>
          <p:spPr>
            <a:xfrm>
              <a:off x="4902650" y="3715575"/>
              <a:ext cx="137025" cy="67200"/>
            </a:xfrm>
            <a:custGeom>
              <a:avLst/>
              <a:gdLst/>
              <a:ahLst/>
              <a:cxnLst/>
              <a:rect l="l" t="t" r="r" b="b"/>
              <a:pathLst>
                <a:path w="5481" h="2688" extrusionOk="0">
                  <a:moveTo>
                    <a:pt x="2459" y="1"/>
                  </a:moveTo>
                  <a:cubicBezTo>
                    <a:pt x="2124" y="1"/>
                    <a:pt x="1784" y="71"/>
                    <a:pt x="1447" y="236"/>
                  </a:cubicBezTo>
                  <a:cubicBezTo>
                    <a:pt x="505" y="692"/>
                    <a:pt x="79" y="1817"/>
                    <a:pt x="778" y="2668"/>
                  </a:cubicBezTo>
                  <a:cubicBezTo>
                    <a:pt x="792" y="2682"/>
                    <a:pt x="810" y="2688"/>
                    <a:pt x="827" y="2688"/>
                  </a:cubicBezTo>
                  <a:cubicBezTo>
                    <a:pt x="886" y="2688"/>
                    <a:pt x="946" y="2623"/>
                    <a:pt x="900" y="2577"/>
                  </a:cubicBezTo>
                  <a:cubicBezTo>
                    <a:pt x="1" y="1187"/>
                    <a:pt x="1348" y="164"/>
                    <a:pt x="2623" y="164"/>
                  </a:cubicBezTo>
                  <a:cubicBezTo>
                    <a:pt x="2770" y="164"/>
                    <a:pt x="2916" y="178"/>
                    <a:pt x="3058" y="206"/>
                  </a:cubicBezTo>
                  <a:cubicBezTo>
                    <a:pt x="3939" y="388"/>
                    <a:pt x="4669" y="935"/>
                    <a:pt x="5398" y="1452"/>
                  </a:cubicBezTo>
                  <a:cubicBezTo>
                    <a:pt x="5403" y="1456"/>
                    <a:pt x="5407" y="1458"/>
                    <a:pt x="5412" y="1458"/>
                  </a:cubicBezTo>
                  <a:cubicBezTo>
                    <a:pt x="5443" y="1458"/>
                    <a:pt x="5481" y="1387"/>
                    <a:pt x="5429" y="1361"/>
                  </a:cubicBezTo>
                  <a:cubicBezTo>
                    <a:pt x="4593" y="734"/>
                    <a:pt x="3544" y="1"/>
                    <a:pt x="24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0"/>
            <p:cNvSpPr/>
            <p:nvPr/>
          </p:nvSpPr>
          <p:spPr>
            <a:xfrm>
              <a:off x="4925900" y="3760950"/>
              <a:ext cx="47125" cy="66175"/>
            </a:xfrm>
            <a:custGeom>
              <a:avLst/>
              <a:gdLst/>
              <a:ahLst/>
              <a:cxnLst/>
              <a:rect l="l" t="t" r="r" b="b"/>
              <a:pathLst>
                <a:path w="1885" h="2647" extrusionOk="0">
                  <a:moveTo>
                    <a:pt x="278" y="1"/>
                  </a:moveTo>
                  <a:cubicBezTo>
                    <a:pt x="259" y="1"/>
                    <a:pt x="243" y="11"/>
                    <a:pt x="243" y="32"/>
                  </a:cubicBezTo>
                  <a:cubicBezTo>
                    <a:pt x="122" y="640"/>
                    <a:pt x="0" y="1309"/>
                    <a:pt x="365" y="1856"/>
                  </a:cubicBezTo>
                  <a:cubicBezTo>
                    <a:pt x="669" y="2282"/>
                    <a:pt x="1216" y="2646"/>
                    <a:pt x="1763" y="2646"/>
                  </a:cubicBezTo>
                  <a:cubicBezTo>
                    <a:pt x="1854" y="2646"/>
                    <a:pt x="1885" y="2494"/>
                    <a:pt x="1793" y="2464"/>
                  </a:cubicBezTo>
                  <a:cubicBezTo>
                    <a:pt x="1277" y="2403"/>
                    <a:pt x="790" y="2130"/>
                    <a:pt x="517" y="1704"/>
                  </a:cubicBezTo>
                  <a:cubicBezTo>
                    <a:pt x="213" y="1218"/>
                    <a:pt x="304" y="610"/>
                    <a:pt x="365" y="93"/>
                  </a:cubicBezTo>
                  <a:cubicBezTo>
                    <a:pt x="365" y="34"/>
                    <a:pt x="314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0"/>
            <p:cNvSpPr/>
            <p:nvPr/>
          </p:nvSpPr>
          <p:spPr>
            <a:xfrm>
              <a:off x="4976250" y="3773375"/>
              <a:ext cx="66700" cy="38075"/>
            </a:xfrm>
            <a:custGeom>
              <a:avLst/>
              <a:gdLst/>
              <a:ahLst/>
              <a:cxnLst/>
              <a:rect l="l" t="t" r="r" b="b"/>
              <a:pathLst>
                <a:path w="2668" h="1523" extrusionOk="0">
                  <a:moveTo>
                    <a:pt x="2311" y="0"/>
                  </a:moveTo>
                  <a:cubicBezTo>
                    <a:pt x="1803" y="0"/>
                    <a:pt x="1302" y="182"/>
                    <a:pt x="843" y="386"/>
                  </a:cubicBezTo>
                  <a:cubicBezTo>
                    <a:pt x="418" y="599"/>
                    <a:pt x="175" y="1025"/>
                    <a:pt x="23" y="1450"/>
                  </a:cubicBezTo>
                  <a:cubicBezTo>
                    <a:pt x="0" y="1495"/>
                    <a:pt x="43" y="1523"/>
                    <a:pt x="80" y="1523"/>
                  </a:cubicBezTo>
                  <a:cubicBezTo>
                    <a:pt x="93" y="1523"/>
                    <a:pt x="106" y="1519"/>
                    <a:pt x="114" y="1511"/>
                  </a:cubicBezTo>
                  <a:cubicBezTo>
                    <a:pt x="448" y="1085"/>
                    <a:pt x="539" y="690"/>
                    <a:pt x="1086" y="447"/>
                  </a:cubicBezTo>
                  <a:cubicBezTo>
                    <a:pt x="1531" y="281"/>
                    <a:pt x="1975" y="139"/>
                    <a:pt x="2443" y="139"/>
                  </a:cubicBezTo>
                  <a:cubicBezTo>
                    <a:pt x="2487" y="139"/>
                    <a:pt x="2531" y="141"/>
                    <a:pt x="2576" y="143"/>
                  </a:cubicBezTo>
                  <a:cubicBezTo>
                    <a:pt x="2637" y="143"/>
                    <a:pt x="2667" y="52"/>
                    <a:pt x="2606" y="22"/>
                  </a:cubicBezTo>
                  <a:cubicBezTo>
                    <a:pt x="2508" y="7"/>
                    <a:pt x="2410" y="0"/>
                    <a:pt x="2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0"/>
            <p:cNvSpPr/>
            <p:nvPr/>
          </p:nvSpPr>
          <p:spPr>
            <a:xfrm>
              <a:off x="4983650" y="3791750"/>
              <a:ext cx="34975" cy="31250"/>
            </a:xfrm>
            <a:custGeom>
              <a:avLst/>
              <a:gdLst/>
              <a:ahLst/>
              <a:cxnLst/>
              <a:rect l="l" t="t" r="r" b="b"/>
              <a:pathLst>
                <a:path w="1399" h="1250" extrusionOk="0">
                  <a:moveTo>
                    <a:pt x="1353" y="1"/>
                  </a:moveTo>
                  <a:cubicBezTo>
                    <a:pt x="1330" y="1"/>
                    <a:pt x="1307" y="16"/>
                    <a:pt x="1307" y="46"/>
                  </a:cubicBezTo>
                  <a:cubicBezTo>
                    <a:pt x="1246" y="350"/>
                    <a:pt x="1094" y="654"/>
                    <a:pt x="821" y="867"/>
                  </a:cubicBezTo>
                  <a:cubicBezTo>
                    <a:pt x="730" y="958"/>
                    <a:pt x="578" y="1050"/>
                    <a:pt x="426" y="1050"/>
                  </a:cubicBezTo>
                  <a:cubicBezTo>
                    <a:pt x="304" y="1050"/>
                    <a:pt x="183" y="989"/>
                    <a:pt x="61" y="989"/>
                  </a:cubicBezTo>
                  <a:cubicBezTo>
                    <a:pt x="31" y="989"/>
                    <a:pt x="0" y="1019"/>
                    <a:pt x="0" y="1050"/>
                  </a:cubicBezTo>
                  <a:cubicBezTo>
                    <a:pt x="54" y="1197"/>
                    <a:pt x="184" y="1250"/>
                    <a:pt x="332" y="1250"/>
                  </a:cubicBezTo>
                  <a:cubicBezTo>
                    <a:pt x="518" y="1250"/>
                    <a:pt x="732" y="1165"/>
                    <a:pt x="851" y="1080"/>
                  </a:cubicBezTo>
                  <a:cubicBezTo>
                    <a:pt x="1186" y="837"/>
                    <a:pt x="1368" y="442"/>
                    <a:pt x="1398" y="46"/>
                  </a:cubicBezTo>
                  <a:cubicBezTo>
                    <a:pt x="1398" y="16"/>
                    <a:pt x="1376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0"/>
            <p:cNvSpPr/>
            <p:nvPr/>
          </p:nvSpPr>
          <p:spPr>
            <a:xfrm>
              <a:off x="5048225" y="3774050"/>
              <a:ext cx="47000" cy="73025"/>
            </a:xfrm>
            <a:custGeom>
              <a:avLst/>
              <a:gdLst/>
              <a:ahLst/>
              <a:cxnLst/>
              <a:rect l="l" t="t" r="r" b="b"/>
              <a:pathLst>
                <a:path w="1880" h="2921" extrusionOk="0">
                  <a:moveTo>
                    <a:pt x="82" y="0"/>
                  </a:moveTo>
                  <a:cubicBezTo>
                    <a:pt x="42" y="0"/>
                    <a:pt x="1" y="33"/>
                    <a:pt x="1" y="86"/>
                  </a:cubicBezTo>
                  <a:cubicBezTo>
                    <a:pt x="274" y="1058"/>
                    <a:pt x="730" y="2517"/>
                    <a:pt x="1764" y="2913"/>
                  </a:cubicBezTo>
                  <a:cubicBezTo>
                    <a:pt x="1775" y="2918"/>
                    <a:pt x="1786" y="2921"/>
                    <a:pt x="1797" y="2921"/>
                  </a:cubicBezTo>
                  <a:cubicBezTo>
                    <a:pt x="1844" y="2921"/>
                    <a:pt x="1880" y="2871"/>
                    <a:pt x="1855" y="2821"/>
                  </a:cubicBezTo>
                  <a:cubicBezTo>
                    <a:pt x="1551" y="2396"/>
                    <a:pt x="1095" y="2122"/>
                    <a:pt x="821" y="1697"/>
                  </a:cubicBezTo>
                  <a:cubicBezTo>
                    <a:pt x="487" y="1180"/>
                    <a:pt x="305" y="602"/>
                    <a:pt x="153" y="55"/>
                  </a:cubicBezTo>
                  <a:cubicBezTo>
                    <a:pt x="140" y="17"/>
                    <a:pt x="111" y="0"/>
                    <a:pt x="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0"/>
            <p:cNvSpPr/>
            <p:nvPr/>
          </p:nvSpPr>
          <p:spPr>
            <a:xfrm>
              <a:off x="4965100" y="3833000"/>
              <a:ext cx="126475" cy="33875"/>
            </a:xfrm>
            <a:custGeom>
              <a:avLst/>
              <a:gdLst/>
              <a:ahLst/>
              <a:cxnLst/>
              <a:rect l="l" t="t" r="r" b="b"/>
              <a:pathLst>
                <a:path w="5059" h="1355" extrusionOk="0">
                  <a:moveTo>
                    <a:pt x="102" y="0"/>
                  </a:moveTo>
                  <a:cubicBezTo>
                    <a:pt x="48" y="0"/>
                    <a:pt x="0" y="65"/>
                    <a:pt x="43" y="129"/>
                  </a:cubicBezTo>
                  <a:cubicBezTo>
                    <a:pt x="438" y="767"/>
                    <a:pt x="1320" y="950"/>
                    <a:pt x="1988" y="1132"/>
                  </a:cubicBezTo>
                  <a:cubicBezTo>
                    <a:pt x="2544" y="1267"/>
                    <a:pt x="3110" y="1355"/>
                    <a:pt x="3669" y="1355"/>
                  </a:cubicBezTo>
                  <a:cubicBezTo>
                    <a:pt x="4118" y="1355"/>
                    <a:pt x="4564" y="1298"/>
                    <a:pt x="4998" y="1162"/>
                  </a:cubicBezTo>
                  <a:cubicBezTo>
                    <a:pt x="5058" y="1162"/>
                    <a:pt x="5028" y="1071"/>
                    <a:pt x="4998" y="1071"/>
                  </a:cubicBezTo>
                  <a:cubicBezTo>
                    <a:pt x="4623" y="1130"/>
                    <a:pt x="4219" y="1162"/>
                    <a:pt x="3804" y="1162"/>
                  </a:cubicBezTo>
                  <a:cubicBezTo>
                    <a:pt x="2499" y="1162"/>
                    <a:pt x="1087" y="845"/>
                    <a:pt x="165" y="38"/>
                  </a:cubicBezTo>
                  <a:cubicBezTo>
                    <a:pt x="147" y="11"/>
                    <a:pt x="124" y="0"/>
                    <a:pt x="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0"/>
            <p:cNvSpPr/>
            <p:nvPr/>
          </p:nvSpPr>
          <p:spPr>
            <a:xfrm>
              <a:off x="5067225" y="3868050"/>
              <a:ext cx="72975" cy="40425"/>
            </a:xfrm>
            <a:custGeom>
              <a:avLst/>
              <a:gdLst/>
              <a:ahLst/>
              <a:cxnLst/>
              <a:rect l="l" t="t" r="r" b="b"/>
              <a:pathLst>
                <a:path w="2919" h="1617" extrusionOk="0">
                  <a:moveTo>
                    <a:pt x="69" y="1"/>
                  </a:moveTo>
                  <a:cubicBezTo>
                    <a:pt x="36" y="1"/>
                    <a:pt x="1" y="27"/>
                    <a:pt x="1" y="64"/>
                  </a:cubicBezTo>
                  <a:cubicBezTo>
                    <a:pt x="122" y="551"/>
                    <a:pt x="639" y="764"/>
                    <a:pt x="1034" y="1007"/>
                  </a:cubicBezTo>
                  <a:cubicBezTo>
                    <a:pt x="1558" y="1298"/>
                    <a:pt x="2082" y="1617"/>
                    <a:pt x="2712" y="1617"/>
                  </a:cubicBezTo>
                  <a:cubicBezTo>
                    <a:pt x="2740" y="1617"/>
                    <a:pt x="2769" y="1616"/>
                    <a:pt x="2797" y="1615"/>
                  </a:cubicBezTo>
                  <a:cubicBezTo>
                    <a:pt x="2919" y="1615"/>
                    <a:pt x="2919" y="1432"/>
                    <a:pt x="2797" y="1432"/>
                  </a:cubicBezTo>
                  <a:cubicBezTo>
                    <a:pt x="2220" y="1402"/>
                    <a:pt x="1733" y="1098"/>
                    <a:pt x="1247" y="824"/>
                  </a:cubicBezTo>
                  <a:cubicBezTo>
                    <a:pt x="821" y="612"/>
                    <a:pt x="365" y="429"/>
                    <a:pt x="122" y="34"/>
                  </a:cubicBezTo>
                  <a:cubicBezTo>
                    <a:pt x="111" y="11"/>
                    <a:pt x="90" y="1"/>
                    <a:pt x="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0"/>
            <p:cNvSpPr/>
            <p:nvPr/>
          </p:nvSpPr>
          <p:spPr>
            <a:xfrm>
              <a:off x="5096450" y="3852425"/>
              <a:ext cx="142250" cy="84075"/>
            </a:xfrm>
            <a:custGeom>
              <a:avLst/>
              <a:gdLst/>
              <a:ahLst/>
              <a:cxnLst/>
              <a:rect l="l" t="t" r="r" b="b"/>
              <a:pathLst>
                <a:path w="5690" h="3363" extrusionOk="0">
                  <a:moveTo>
                    <a:pt x="106" y="1"/>
                  </a:moveTo>
                  <a:cubicBezTo>
                    <a:pt x="62" y="1"/>
                    <a:pt x="1" y="65"/>
                    <a:pt x="48" y="112"/>
                  </a:cubicBezTo>
                  <a:cubicBezTo>
                    <a:pt x="631" y="942"/>
                    <a:pt x="2788" y="3362"/>
                    <a:pt x="4342" y="3362"/>
                  </a:cubicBezTo>
                  <a:cubicBezTo>
                    <a:pt x="4893" y="3362"/>
                    <a:pt x="5368" y="3058"/>
                    <a:pt x="5671" y="2270"/>
                  </a:cubicBezTo>
                  <a:cubicBezTo>
                    <a:pt x="5690" y="2232"/>
                    <a:pt x="5650" y="2206"/>
                    <a:pt x="5610" y="2206"/>
                  </a:cubicBezTo>
                  <a:cubicBezTo>
                    <a:pt x="5586" y="2206"/>
                    <a:pt x="5561" y="2216"/>
                    <a:pt x="5549" y="2240"/>
                  </a:cubicBezTo>
                  <a:lnTo>
                    <a:pt x="5580" y="2240"/>
                  </a:lnTo>
                  <a:cubicBezTo>
                    <a:pt x="5232" y="2852"/>
                    <a:pt x="4780" y="3094"/>
                    <a:pt x="4284" y="3094"/>
                  </a:cubicBezTo>
                  <a:cubicBezTo>
                    <a:pt x="2784" y="3094"/>
                    <a:pt x="869" y="888"/>
                    <a:pt x="139" y="21"/>
                  </a:cubicBezTo>
                  <a:cubicBezTo>
                    <a:pt x="132" y="7"/>
                    <a:pt x="120" y="1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0"/>
            <p:cNvSpPr/>
            <p:nvPr/>
          </p:nvSpPr>
          <p:spPr>
            <a:xfrm>
              <a:off x="5229850" y="3871425"/>
              <a:ext cx="17325" cy="32825"/>
            </a:xfrm>
            <a:custGeom>
              <a:avLst/>
              <a:gdLst/>
              <a:ahLst/>
              <a:cxnLst/>
              <a:rect l="l" t="t" r="r" b="b"/>
              <a:pathLst>
                <a:path w="693" h="1313" extrusionOk="0">
                  <a:moveTo>
                    <a:pt x="593" y="1"/>
                  </a:moveTo>
                  <a:cubicBezTo>
                    <a:pt x="577" y="1"/>
                    <a:pt x="562" y="6"/>
                    <a:pt x="548" y="21"/>
                  </a:cubicBezTo>
                  <a:cubicBezTo>
                    <a:pt x="304" y="294"/>
                    <a:pt x="0" y="932"/>
                    <a:pt x="244" y="1267"/>
                  </a:cubicBezTo>
                  <a:cubicBezTo>
                    <a:pt x="259" y="1297"/>
                    <a:pt x="282" y="1312"/>
                    <a:pt x="304" y="1312"/>
                  </a:cubicBezTo>
                  <a:cubicBezTo>
                    <a:pt x="327" y="1312"/>
                    <a:pt x="350" y="1297"/>
                    <a:pt x="365" y="1267"/>
                  </a:cubicBezTo>
                  <a:cubicBezTo>
                    <a:pt x="426" y="1084"/>
                    <a:pt x="365" y="872"/>
                    <a:pt x="396" y="689"/>
                  </a:cubicBezTo>
                  <a:cubicBezTo>
                    <a:pt x="456" y="477"/>
                    <a:pt x="548" y="294"/>
                    <a:pt x="669" y="112"/>
                  </a:cubicBezTo>
                  <a:cubicBezTo>
                    <a:pt x="692" y="65"/>
                    <a:pt x="644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0"/>
            <p:cNvSpPr/>
            <p:nvPr/>
          </p:nvSpPr>
          <p:spPr>
            <a:xfrm>
              <a:off x="5127500" y="3782900"/>
              <a:ext cx="118000" cy="90425"/>
            </a:xfrm>
            <a:custGeom>
              <a:avLst/>
              <a:gdLst/>
              <a:ahLst/>
              <a:cxnLst/>
              <a:rect l="l" t="t" r="r" b="b"/>
              <a:pathLst>
                <a:path w="4720" h="3617" extrusionOk="0">
                  <a:moveTo>
                    <a:pt x="93" y="0"/>
                  </a:moveTo>
                  <a:cubicBezTo>
                    <a:pt x="40" y="0"/>
                    <a:pt x="1" y="100"/>
                    <a:pt x="82" y="127"/>
                  </a:cubicBezTo>
                  <a:cubicBezTo>
                    <a:pt x="1875" y="1039"/>
                    <a:pt x="3790" y="1495"/>
                    <a:pt x="4581" y="3562"/>
                  </a:cubicBezTo>
                  <a:cubicBezTo>
                    <a:pt x="4593" y="3600"/>
                    <a:pt x="4622" y="3617"/>
                    <a:pt x="4649" y="3617"/>
                  </a:cubicBezTo>
                  <a:cubicBezTo>
                    <a:pt x="4686" y="3617"/>
                    <a:pt x="4720" y="3584"/>
                    <a:pt x="4702" y="3531"/>
                  </a:cubicBezTo>
                  <a:cubicBezTo>
                    <a:pt x="4246" y="1495"/>
                    <a:pt x="1906" y="583"/>
                    <a:pt x="113" y="5"/>
                  </a:cubicBezTo>
                  <a:cubicBezTo>
                    <a:pt x="106" y="2"/>
                    <a:pt x="99" y="0"/>
                    <a:pt x="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0"/>
            <p:cNvSpPr/>
            <p:nvPr/>
          </p:nvSpPr>
          <p:spPr>
            <a:xfrm>
              <a:off x="5087750" y="3732400"/>
              <a:ext cx="100650" cy="81200"/>
            </a:xfrm>
            <a:custGeom>
              <a:avLst/>
              <a:gdLst/>
              <a:ahLst/>
              <a:cxnLst/>
              <a:rect l="l" t="t" r="r" b="b"/>
              <a:pathLst>
                <a:path w="4026" h="3248" extrusionOk="0">
                  <a:moveTo>
                    <a:pt x="406" y="1"/>
                  </a:moveTo>
                  <a:cubicBezTo>
                    <a:pt x="324" y="1"/>
                    <a:pt x="248" y="23"/>
                    <a:pt x="183" y="80"/>
                  </a:cubicBezTo>
                  <a:cubicBezTo>
                    <a:pt x="0" y="262"/>
                    <a:pt x="122" y="566"/>
                    <a:pt x="244" y="718"/>
                  </a:cubicBezTo>
                  <a:cubicBezTo>
                    <a:pt x="608" y="1144"/>
                    <a:pt x="1399" y="1296"/>
                    <a:pt x="1885" y="1569"/>
                  </a:cubicBezTo>
                  <a:cubicBezTo>
                    <a:pt x="2645" y="1965"/>
                    <a:pt x="3374" y="2451"/>
                    <a:pt x="3830" y="3211"/>
                  </a:cubicBezTo>
                  <a:cubicBezTo>
                    <a:pt x="3847" y="3237"/>
                    <a:pt x="3872" y="3248"/>
                    <a:pt x="3897" y="3248"/>
                  </a:cubicBezTo>
                  <a:cubicBezTo>
                    <a:pt x="3960" y="3248"/>
                    <a:pt x="4026" y="3176"/>
                    <a:pt x="3982" y="3089"/>
                  </a:cubicBezTo>
                  <a:cubicBezTo>
                    <a:pt x="3617" y="2481"/>
                    <a:pt x="3070" y="1995"/>
                    <a:pt x="2432" y="1630"/>
                  </a:cubicBezTo>
                  <a:cubicBezTo>
                    <a:pt x="2037" y="1417"/>
                    <a:pt x="1611" y="1205"/>
                    <a:pt x="1186" y="1022"/>
                  </a:cubicBezTo>
                  <a:cubicBezTo>
                    <a:pt x="1034" y="961"/>
                    <a:pt x="608" y="840"/>
                    <a:pt x="548" y="718"/>
                  </a:cubicBezTo>
                  <a:lnTo>
                    <a:pt x="639" y="232"/>
                  </a:lnTo>
                  <a:cubicBezTo>
                    <a:pt x="791" y="262"/>
                    <a:pt x="912" y="323"/>
                    <a:pt x="1064" y="354"/>
                  </a:cubicBezTo>
                  <a:cubicBezTo>
                    <a:pt x="1071" y="357"/>
                    <a:pt x="1077" y="358"/>
                    <a:pt x="1083" y="358"/>
                  </a:cubicBezTo>
                  <a:cubicBezTo>
                    <a:pt x="1131" y="358"/>
                    <a:pt x="1149" y="259"/>
                    <a:pt x="1095" y="232"/>
                  </a:cubicBezTo>
                  <a:cubicBezTo>
                    <a:pt x="894" y="165"/>
                    <a:pt x="629" y="1"/>
                    <a:pt x="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0"/>
            <p:cNvSpPr/>
            <p:nvPr/>
          </p:nvSpPr>
          <p:spPr>
            <a:xfrm>
              <a:off x="5043050" y="3735775"/>
              <a:ext cx="52325" cy="26200"/>
            </a:xfrm>
            <a:custGeom>
              <a:avLst/>
              <a:gdLst/>
              <a:ahLst/>
              <a:cxnLst/>
              <a:rect l="l" t="t" r="r" b="b"/>
              <a:pathLst>
                <a:path w="2093" h="1048" extrusionOk="0">
                  <a:moveTo>
                    <a:pt x="1659" y="0"/>
                  </a:moveTo>
                  <a:cubicBezTo>
                    <a:pt x="1016" y="0"/>
                    <a:pt x="199" y="404"/>
                    <a:pt x="25" y="948"/>
                  </a:cubicBezTo>
                  <a:cubicBezTo>
                    <a:pt x="1" y="998"/>
                    <a:pt x="37" y="1047"/>
                    <a:pt x="84" y="1047"/>
                  </a:cubicBezTo>
                  <a:cubicBezTo>
                    <a:pt x="94" y="1047"/>
                    <a:pt x="105" y="1045"/>
                    <a:pt x="117" y="1039"/>
                  </a:cubicBezTo>
                  <a:cubicBezTo>
                    <a:pt x="390" y="826"/>
                    <a:pt x="603" y="553"/>
                    <a:pt x="937" y="401"/>
                  </a:cubicBezTo>
                  <a:cubicBezTo>
                    <a:pt x="1302" y="219"/>
                    <a:pt x="1667" y="219"/>
                    <a:pt x="2062" y="127"/>
                  </a:cubicBezTo>
                  <a:cubicBezTo>
                    <a:pt x="2092" y="127"/>
                    <a:pt x="2092" y="67"/>
                    <a:pt x="2062" y="67"/>
                  </a:cubicBezTo>
                  <a:cubicBezTo>
                    <a:pt x="1943" y="21"/>
                    <a:pt x="1806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0"/>
            <p:cNvSpPr/>
            <p:nvPr/>
          </p:nvSpPr>
          <p:spPr>
            <a:xfrm>
              <a:off x="5209550" y="3782225"/>
              <a:ext cx="11975" cy="35650"/>
            </a:xfrm>
            <a:custGeom>
              <a:avLst/>
              <a:gdLst/>
              <a:ahLst/>
              <a:cxnLst/>
              <a:rect l="l" t="t" r="r" b="b"/>
              <a:pathLst>
                <a:path w="479" h="1426" extrusionOk="0">
                  <a:moveTo>
                    <a:pt x="118" y="1"/>
                  </a:moveTo>
                  <a:cubicBezTo>
                    <a:pt x="77" y="1"/>
                    <a:pt x="33" y="34"/>
                    <a:pt x="52" y="93"/>
                  </a:cubicBezTo>
                  <a:cubicBezTo>
                    <a:pt x="113" y="306"/>
                    <a:pt x="174" y="488"/>
                    <a:pt x="144" y="701"/>
                  </a:cubicBezTo>
                  <a:cubicBezTo>
                    <a:pt x="144" y="944"/>
                    <a:pt x="52" y="1096"/>
                    <a:pt x="22" y="1339"/>
                  </a:cubicBezTo>
                  <a:cubicBezTo>
                    <a:pt x="1" y="1382"/>
                    <a:pt x="40" y="1425"/>
                    <a:pt x="86" y="1425"/>
                  </a:cubicBezTo>
                  <a:cubicBezTo>
                    <a:pt x="105" y="1425"/>
                    <a:pt x="126" y="1418"/>
                    <a:pt x="144" y="1400"/>
                  </a:cubicBezTo>
                  <a:cubicBezTo>
                    <a:pt x="478" y="1096"/>
                    <a:pt x="448" y="397"/>
                    <a:pt x="174" y="32"/>
                  </a:cubicBezTo>
                  <a:cubicBezTo>
                    <a:pt x="163" y="11"/>
                    <a:pt x="141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0"/>
            <p:cNvSpPr/>
            <p:nvPr/>
          </p:nvSpPr>
          <p:spPr>
            <a:xfrm>
              <a:off x="5187300" y="3767200"/>
              <a:ext cx="18250" cy="43400"/>
            </a:xfrm>
            <a:custGeom>
              <a:avLst/>
              <a:gdLst/>
              <a:ahLst/>
              <a:cxnLst/>
              <a:rect l="l" t="t" r="r" b="b"/>
              <a:pathLst>
                <a:path w="730" h="1736" extrusionOk="0">
                  <a:moveTo>
                    <a:pt x="449" y="1"/>
                  </a:moveTo>
                  <a:cubicBezTo>
                    <a:pt x="411" y="1"/>
                    <a:pt x="378" y="33"/>
                    <a:pt x="395" y="86"/>
                  </a:cubicBezTo>
                  <a:cubicBezTo>
                    <a:pt x="426" y="390"/>
                    <a:pt x="487" y="725"/>
                    <a:pt x="426" y="1059"/>
                  </a:cubicBezTo>
                  <a:cubicBezTo>
                    <a:pt x="365" y="1332"/>
                    <a:pt x="183" y="1424"/>
                    <a:pt x="0" y="1636"/>
                  </a:cubicBezTo>
                  <a:cubicBezTo>
                    <a:pt x="0" y="1667"/>
                    <a:pt x="0" y="1728"/>
                    <a:pt x="61" y="1728"/>
                  </a:cubicBezTo>
                  <a:cubicBezTo>
                    <a:pt x="85" y="1733"/>
                    <a:pt x="109" y="1735"/>
                    <a:pt x="131" y="1735"/>
                  </a:cubicBezTo>
                  <a:cubicBezTo>
                    <a:pt x="366" y="1735"/>
                    <a:pt x="525" y="1466"/>
                    <a:pt x="608" y="1272"/>
                  </a:cubicBezTo>
                  <a:cubicBezTo>
                    <a:pt x="730" y="876"/>
                    <a:pt x="639" y="421"/>
                    <a:pt x="517" y="56"/>
                  </a:cubicBezTo>
                  <a:cubicBezTo>
                    <a:pt x="504" y="18"/>
                    <a:pt x="475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0"/>
            <p:cNvSpPr/>
            <p:nvPr/>
          </p:nvSpPr>
          <p:spPr>
            <a:xfrm>
              <a:off x="5165250" y="3767700"/>
              <a:ext cx="26375" cy="22025"/>
            </a:xfrm>
            <a:custGeom>
              <a:avLst/>
              <a:gdLst/>
              <a:ahLst/>
              <a:cxnLst/>
              <a:rect l="l" t="t" r="r" b="b"/>
              <a:pathLst>
                <a:path w="1055" h="881" extrusionOk="0">
                  <a:moveTo>
                    <a:pt x="933" y="1"/>
                  </a:moveTo>
                  <a:cubicBezTo>
                    <a:pt x="926" y="1"/>
                    <a:pt x="919" y="2"/>
                    <a:pt x="913" y="5"/>
                  </a:cubicBezTo>
                  <a:lnTo>
                    <a:pt x="913" y="36"/>
                  </a:lnTo>
                  <a:cubicBezTo>
                    <a:pt x="730" y="97"/>
                    <a:pt x="548" y="188"/>
                    <a:pt x="365" y="340"/>
                  </a:cubicBezTo>
                  <a:cubicBezTo>
                    <a:pt x="244" y="431"/>
                    <a:pt x="31" y="583"/>
                    <a:pt x="1" y="765"/>
                  </a:cubicBezTo>
                  <a:cubicBezTo>
                    <a:pt x="1" y="831"/>
                    <a:pt x="32" y="881"/>
                    <a:pt x="84" y="881"/>
                  </a:cubicBezTo>
                  <a:cubicBezTo>
                    <a:pt x="104" y="881"/>
                    <a:pt x="127" y="873"/>
                    <a:pt x="153" y="856"/>
                  </a:cubicBezTo>
                  <a:cubicBezTo>
                    <a:pt x="274" y="796"/>
                    <a:pt x="396" y="613"/>
                    <a:pt x="517" y="492"/>
                  </a:cubicBezTo>
                  <a:cubicBezTo>
                    <a:pt x="639" y="340"/>
                    <a:pt x="791" y="218"/>
                    <a:pt x="973" y="127"/>
                  </a:cubicBezTo>
                  <a:cubicBezTo>
                    <a:pt x="1055" y="100"/>
                    <a:pt x="991" y="1"/>
                    <a:pt x="9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0"/>
            <p:cNvSpPr/>
            <p:nvPr/>
          </p:nvSpPr>
          <p:spPr>
            <a:xfrm>
              <a:off x="5140950" y="3750525"/>
              <a:ext cx="44600" cy="10475"/>
            </a:xfrm>
            <a:custGeom>
              <a:avLst/>
              <a:gdLst/>
              <a:ahLst/>
              <a:cxnLst/>
              <a:rect l="l" t="t" r="r" b="b"/>
              <a:pathLst>
                <a:path w="1784" h="419" extrusionOk="0">
                  <a:moveTo>
                    <a:pt x="870" y="1"/>
                  </a:moveTo>
                  <a:cubicBezTo>
                    <a:pt x="570" y="1"/>
                    <a:pt x="274" y="84"/>
                    <a:pt x="61" y="297"/>
                  </a:cubicBezTo>
                  <a:cubicBezTo>
                    <a:pt x="0" y="328"/>
                    <a:pt x="61" y="419"/>
                    <a:pt x="122" y="419"/>
                  </a:cubicBezTo>
                  <a:cubicBezTo>
                    <a:pt x="395" y="358"/>
                    <a:pt x="608" y="236"/>
                    <a:pt x="882" y="236"/>
                  </a:cubicBezTo>
                  <a:cubicBezTo>
                    <a:pt x="950" y="229"/>
                    <a:pt x="1016" y="225"/>
                    <a:pt x="1082" y="225"/>
                  </a:cubicBezTo>
                  <a:cubicBezTo>
                    <a:pt x="1279" y="225"/>
                    <a:pt x="1467" y="259"/>
                    <a:pt x="1672" y="328"/>
                  </a:cubicBezTo>
                  <a:cubicBezTo>
                    <a:pt x="1679" y="331"/>
                    <a:pt x="1685" y="332"/>
                    <a:pt x="1692" y="332"/>
                  </a:cubicBezTo>
                  <a:cubicBezTo>
                    <a:pt x="1744" y="332"/>
                    <a:pt x="1783" y="233"/>
                    <a:pt x="1702" y="206"/>
                  </a:cubicBezTo>
                  <a:cubicBezTo>
                    <a:pt x="1474" y="84"/>
                    <a:pt x="1170" y="1"/>
                    <a:pt x="8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0"/>
            <p:cNvSpPr/>
            <p:nvPr/>
          </p:nvSpPr>
          <p:spPr>
            <a:xfrm>
              <a:off x="5220325" y="3783275"/>
              <a:ext cx="29300" cy="70025"/>
            </a:xfrm>
            <a:custGeom>
              <a:avLst/>
              <a:gdLst/>
              <a:ahLst/>
              <a:cxnLst/>
              <a:rect l="l" t="t" r="r" b="b"/>
              <a:pathLst>
                <a:path w="1172" h="2801" extrusionOk="0">
                  <a:moveTo>
                    <a:pt x="93" y="1"/>
                  </a:moveTo>
                  <a:cubicBezTo>
                    <a:pt x="43" y="1"/>
                    <a:pt x="0" y="65"/>
                    <a:pt x="47" y="112"/>
                  </a:cubicBezTo>
                  <a:lnTo>
                    <a:pt x="47" y="82"/>
                  </a:lnTo>
                  <a:cubicBezTo>
                    <a:pt x="381" y="446"/>
                    <a:pt x="564" y="841"/>
                    <a:pt x="625" y="1328"/>
                  </a:cubicBezTo>
                  <a:cubicBezTo>
                    <a:pt x="655" y="1814"/>
                    <a:pt x="503" y="2209"/>
                    <a:pt x="412" y="2665"/>
                  </a:cubicBezTo>
                  <a:cubicBezTo>
                    <a:pt x="392" y="2746"/>
                    <a:pt x="439" y="2800"/>
                    <a:pt x="491" y="2800"/>
                  </a:cubicBezTo>
                  <a:cubicBezTo>
                    <a:pt x="516" y="2800"/>
                    <a:pt x="543" y="2787"/>
                    <a:pt x="564" y="2756"/>
                  </a:cubicBezTo>
                  <a:cubicBezTo>
                    <a:pt x="1172" y="1905"/>
                    <a:pt x="929" y="629"/>
                    <a:pt x="138" y="21"/>
                  </a:cubicBezTo>
                  <a:cubicBezTo>
                    <a:pt x="124" y="7"/>
                    <a:pt x="108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0"/>
            <p:cNvSpPr/>
            <p:nvPr/>
          </p:nvSpPr>
          <p:spPr>
            <a:xfrm>
              <a:off x="4824075" y="3779950"/>
              <a:ext cx="106175" cy="16175"/>
            </a:xfrm>
            <a:custGeom>
              <a:avLst/>
              <a:gdLst/>
              <a:ahLst/>
              <a:cxnLst/>
              <a:rect l="l" t="t" r="r" b="b"/>
              <a:pathLst>
                <a:path w="4247" h="647" extrusionOk="0">
                  <a:moveTo>
                    <a:pt x="817" y="1"/>
                  </a:moveTo>
                  <a:cubicBezTo>
                    <a:pt x="574" y="1"/>
                    <a:pt x="332" y="11"/>
                    <a:pt x="91" y="32"/>
                  </a:cubicBezTo>
                  <a:cubicBezTo>
                    <a:pt x="0" y="32"/>
                    <a:pt x="0" y="184"/>
                    <a:pt x="91" y="184"/>
                  </a:cubicBezTo>
                  <a:cubicBezTo>
                    <a:pt x="1489" y="245"/>
                    <a:pt x="2827" y="366"/>
                    <a:pt x="4164" y="640"/>
                  </a:cubicBezTo>
                  <a:cubicBezTo>
                    <a:pt x="4173" y="644"/>
                    <a:pt x="4181" y="646"/>
                    <a:pt x="4188" y="646"/>
                  </a:cubicBezTo>
                  <a:cubicBezTo>
                    <a:pt x="4232" y="646"/>
                    <a:pt x="4247" y="575"/>
                    <a:pt x="4195" y="549"/>
                  </a:cubicBezTo>
                  <a:cubicBezTo>
                    <a:pt x="3117" y="223"/>
                    <a:pt x="1957" y="1"/>
                    <a:pt x="8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0"/>
            <p:cNvSpPr/>
            <p:nvPr/>
          </p:nvSpPr>
          <p:spPr>
            <a:xfrm>
              <a:off x="4733050" y="3798250"/>
              <a:ext cx="171600" cy="32800"/>
            </a:xfrm>
            <a:custGeom>
              <a:avLst/>
              <a:gdLst/>
              <a:ahLst/>
              <a:cxnLst/>
              <a:rect l="l" t="t" r="r" b="b"/>
              <a:pathLst>
                <a:path w="6864" h="1312" extrusionOk="0">
                  <a:moveTo>
                    <a:pt x="4565" y="0"/>
                  </a:moveTo>
                  <a:cubicBezTo>
                    <a:pt x="2985" y="0"/>
                    <a:pt x="1388" y="364"/>
                    <a:pt x="54" y="1185"/>
                  </a:cubicBezTo>
                  <a:cubicBezTo>
                    <a:pt x="0" y="1212"/>
                    <a:pt x="43" y="1311"/>
                    <a:pt x="95" y="1311"/>
                  </a:cubicBezTo>
                  <a:cubicBezTo>
                    <a:pt x="102" y="1311"/>
                    <a:pt x="109" y="1310"/>
                    <a:pt x="115" y="1306"/>
                  </a:cubicBezTo>
                  <a:cubicBezTo>
                    <a:pt x="1785" y="643"/>
                    <a:pt x="3352" y="221"/>
                    <a:pt x="5048" y="221"/>
                  </a:cubicBezTo>
                  <a:cubicBezTo>
                    <a:pt x="5606" y="221"/>
                    <a:pt x="6178" y="266"/>
                    <a:pt x="6772" y="364"/>
                  </a:cubicBezTo>
                  <a:cubicBezTo>
                    <a:pt x="6833" y="364"/>
                    <a:pt x="6863" y="273"/>
                    <a:pt x="6802" y="242"/>
                  </a:cubicBezTo>
                  <a:cubicBezTo>
                    <a:pt x="6081" y="84"/>
                    <a:pt x="5325" y="0"/>
                    <a:pt x="45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0"/>
            <p:cNvSpPr/>
            <p:nvPr/>
          </p:nvSpPr>
          <p:spPr>
            <a:xfrm>
              <a:off x="4685225" y="3829275"/>
              <a:ext cx="123650" cy="74025"/>
            </a:xfrm>
            <a:custGeom>
              <a:avLst/>
              <a:gdLst/>
              <a:ahLst/>
              <a:cxnLst/>
              <a:rect l="l" t="t" r="r" b="b"/>
              <a:pathLst>
                <a:path w="4946" h="2961" extrusionOk="0">
                  <a:moveTo>
                    <a:pt x="4878" y="0"/>
                  </a:moveTo>
                  <a:cubicBezTo>
                    <a:pt x="4871" y="0"/>
                    <a:pt x="4863" y="2"/>
                    <a:pt x="4855" y="4"/>
                  </a:cubicBezTo>
                  <a:cubicBezTo>
                    <a:pt x="2940" y="217"/>
                    <a:pt x="1056" y="1159"/>
                    <a:pt x="22" y="2831"/>
                  </a:cubicBezTo>
                  <a:cubicBezTo>
                    <a:pt x="1" y="2896"/>
                    <a:pt x="40" y="2960"/>
                    <a:pt x="86" y="2960"/>
                  </a:cubicBezTo>
                  <a:cubicBezTo>
                    <a:pt x="105" y="2960"/>
                    <a:pt x="126" y="2949"/>
                    <a:pt x="144" y="2922"/>
                  </a:cubicBezTo>
                  <a:cubicBezTo>
                    <a:pt x="1390" y="1433"/>
                    <a:pt x="2910" y="400"/>
                    <a:pt x="4885" y="126"/>
                  </a:cubicBezTo>
                  <a:cubicBezTo>
                    <a:pt x="4941" y="126"/>
                    <a:pt x="4946" y="0"/>
                    <a:pt x="4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0"/>
            <p:cNvSpPr/>
            <p:nvPr/>
          </p:nvSpPr>
          <p:spPr>
            <a:xfrm>
              <a:off x="4646250" y="3875975"/>
              <a:ext cx="79625" cy="203425"/>
            </a:xfrm>
            <a:custGeom>
              <a:avLst/>
              <a:gdLst/>
              <a:ahLst/>
              <a:cxnLst/>
              <a:rect l="l" t="t" r="r" b="b"/>
              <a:pathLst>
                <a:path w="3185" h="8137" extrusionOk="0">
                  <a:moveTo>
                    <a:pt x="3100" y="1"/>
                  </a:moveTo>
                  <a:cubicBezTo>
                    <a:pt x="3089" y="1"/>
                    <a:pt x="3078" y="6"/>
                    <a:pt x="3070" y="21"/>
                  </a:cubicBezTo>
                  <a:cubicBezTo>
                    <a:pt x="1186" y="2240"/>
                    <a:pt x="31" y="5127"/>
                    <a:pt x="0" y="8045"/>
                  </a:cubicBezTo>
                  <a:cubicBezTo>
                    <a:pt x="0" y="8106"/>
                    <a:pt x="38" y="8137"/>
                    <a:pt x="80" y="8137"/>
                  </a:cubicBezTo>
                  <a:cubicBezTo>
                    <a:pt x="122" y="8137"/>
                    <a:pt x="168" y="8106"/>
                    <a:pt x="183" y="8045"/>
                  </a:cubicBezTo>
                  <a:cubicBezTo>
                    <a:pt x="487" y="5067"/>
                    <a:pt x="1368" y="2544"/>
                    <a:pt x="3162" y="82"/>
                  </a:cubicBezTo>
                  <a:cubicBezTo>
                    <a:pt x="3185" y="59"/>
                    <a:pt x="3138" y="1"/>
                    <a:pt x="3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0"/>
            <p:cNvSpPr/>
            <p:nvPr/>
          </p:nvSpPr>
          <p:spPr>
            <a:xfrm>
              <a:off x="4648525" y="4092225"/>
              <a:ext cx="8050" cy="43700"/>
            </a:xfrm>
            <a:custGeom>
              <a:avLst/>
              <a:gdLst/>
              <a:ahLst/>
              <a:cxnLst/>
              <a:rect l="l" t="t" r="r" b="b"/>
              <a:pathLst>
                <a:path w="322" h="1748" extrusionOk="0">
                  <a:moveTo>
                    <a:pt x="243" y="1"/>
                  </a:moveTo>
                  <a:cubicBezTo>
                    <a:pt x="227" y="1"/>
                    <a:pt x="213" y="10"/>
                    <a:pt x="213" y="34"/>
                  </a:cubicBezTo>
                  <a:cubicBezTo>
                    <a:pt x="61" y="550"/>
                    <a:pt x="1" y="1189"/>
                    <a:pt x="183" y="1705"/>
                  </a:cubicBezTo>
                  <a:cubicBezTo>
                    <a:pt x="197" y="1733"/>
                    <a:pt x="229" y="1748"/>
                    <a:pt x="257" y="1748"/>
                  </a:cubicBezTo>
                  <a:cubicBezTo>
                    <a:pt x="292" y="1748"/>
                    <a:pt x="321" y="1725"/>
                    <a:pt x="305" y="1675"/>
                  </a:cubicBezTo>
                  <a:cubicBezTo>
                    <a:pt x="305" y="1128"/>
                    <a:pt x="213" y="611"/>
                    <a:pt x="305" y="64"/>
                  </a:cubicBezTo>
                  <a:cubicBezTo>
                    <a:pt x="305" y="27"/>
                    <a:pt x="270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0"/>
            <p:cNvSpPr/>
            <p:nvPr/>
          </p:nvSpPr>
          <p:spPr>
            <a:xfrm>
              <a:off x="4583175" y="4041825"/>
              <a:ext cx="59300" cy="101800"/>
            </a:xfrm>
            <a:custGeom>
              <a:avLst/>
              <a:gdLst/>
              <a:ahLst/>
              <a:cxnLst/>
              <a:rect l="l" t="t" r="r" b="b"/>
              <a:pathLst>
                <a:path w="2372" h="4072" extrusionOk="0">
                  <a:moveTo>
                    <a:pt x="1683" y="0"/>
                  </a:moveTo>
                  <a:cubicBezTo>
                    <a:pt x="1199" y="0"/>
                    <a:pt x="775" y="167"/>
                    <a:pt x="517" y="682"/>
                  </a:cubicBezTo>
                  <a:cubicBezTo>
                    <a:pt x="1" y="1715"/>
                    <a:pt x="791" y="2992"/>
                    <a:pt x="913" y="4025"/>
                  </a:cubicBezTo>
                  <a:cubicBezTo>
                    <a:pt x="913" y="4056"/>
                    <a:pt x="943" y="4071"/>
                    <a:pt x="973" y="4071"/>
                  </a:cubicBezTo>
                  <a:cubicBezTo>
                    <a:pt x="1004" y="4071"/>
                    <a:pt x="1034" y="4056"/>
                    <a:pt x="1034" y="4025"/>
                  </a:cubicBezTo>
                  <a:cubicBezTo>
                    <a:pt x="1064" y="3326"/>
                    <a:pt x="791" y="2749"/>
                    <a:pt x="639" y="2111"/>
                  </a:cubicBezTo>
                  <a:cubicBezTo>
                    <a:pt x="517" y="1563"/>
                    <a:pt x="487" y="895"/>
                    <a:pt x="913" y="469"/>
                  </a:cubicBezTo>
                  <a:cubicBezTo>
                    <a:pt x="1160" y="201"/>
                    <a:pt x="1479" y="143"/>
                    <a:pt x="1810" y="143"/>
                  </a:cubicBezTo>
                  <a:cubicBezTo>
                    <a:pt x="1966" y="143"/>
                    <a:pt x="2125" y="155"/>
                    <a:pt x="2280" y="165"/>
                  </a:cubicBezTo>
                  <a:cubicBezTo>
                    <a:pt x="2371" y="165"/>
                    <a:pt x="2371" y="74"/>
                    <a:pt x="2311" y="74"/>
                  </a:cubicBezTo>
                  <a:cubicBezTo>
                    <a:pt x="2096" y="29"/>
                    <a:pt x="1884" y="0"/>
                    <a:pt x="1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0"/>
            <p:cNvSpPr/>
            <p:nvPr/>
          </p:nvSpPr>
          <p:spPr>
            <a:xfrm>
              <a:off x="4612825" y="4102325"/>
              <a:ext cx="25100" cy="143100"/>
            </a:xfrm>
            <a:custGeom>
              <a:avLst/>
              <a:gdLst/>
              <a:ahLst/>
              <a:cxnLst/>
              <a:rect l="l" t="t" r="r" b="b"/>
              <a:pathLst>
                <a:path w="1004" h="5724" extrusionOk="0">
                  <a:moveTo>
                    <a:pt x="296" y="0"/>
                  </a:moveTo>
                  <a:cubicBezTo>
                    <a:pt x="244" y="0"/>
                    <a:pt x="182" y="33"/>
                    <a:pt x="182" y="86"/>
                  </a:cubicBezTo>
                  <a:cubicBezTo>
                    <a:pt x="426" y="2031"/>
                    <a:pt x="456" y="3703"/>
                    <a:pt x="0" y="5618"/>
                  </a:cubicBezTo>
                  <a:cubicBezTo>
                    <a:pt x="0" y="5677"/>
                    <a:pt x="39" y="5724"/>
                    <a:pt x="83" y="5724"/>
                  </a:cubicBezTo>
                  <a:cubicBezTo>
                    <a:pt x="106" y="5724"/>
                    <a:pt x="131" y="5710"/>
                    <a:pt x="152" y="5678"/>
                  </a:cubicBezTo>
                  <a:cubicBezTo>
                    <a:pt x="1003" y="4007"/>
                    <a:pt x="699" y="1849"/>
                    <a:pt x="365" y="55"/>
                  </a:cubicBezTo>
                  <a:cubicBezTo>
                    <a:pt x="365" y="17"/>
                    <a:pt x="333" y="0"/>
                    <a:pt x="2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0"/>
            <p:cNvSpPr/>
            <p:nvPr/>
          </p:nvSpPr>
          <p:spPr>
            <a:xfrm>
              <a:off x="4581875" y="4265975"/>
              <a:ext cx="70975" cy="38925"/>
            </a:xfrm>
            <a:custGeom>
              <a:avLst/>
              <a:gdLst/>
              <a:ahLst/>
              <a:cxnLst/>
              <a:rect l="l" t="t" r="r" b="b"/>
              <a:pathLst>
                <a:path w="2839" h="1557" extrusionOk="0">
                  <a:moveTo>
                    <a:pt x="2740" y="0"/>
                  </a:moveTo>
                  <a:cubicBezTo>
                    <a:pt x="2714" y="0"/>
                    <a:pt x="2687" y="14"/>
                    <a:pt x="2667" y="44"/>
                  </a:cubicBezTo>
                  <a:cubicBezTo>
                    <a:pt x="2423" y="470"/>
                    <a:pt x="2180" y="926"/>
                    <a:pt x="1724" y="1169"/>
                  </a:cubicBezTo>
                  <a:cubicBezTo>
                    <a:pt x="1535" y="1264"/>
                    <a:pt x="1360" y="1302"/>
                    <a:pt x="1193" y="1302"/>
                  </a:cubicBezTo>
                  <a:cubicBezTo>
                    <a:pt x="823" y="1302"/>
                    <a:pt x="490" y="1114"/>
                    <a:pt x="113" y="926"/>
                  </a:cubicBezTo>
                  <a:cubicBezTo>
                    <a:pt x="105" y="922"/>
                    <a:pt x="97" y="920"/>
                    <a:pt x="89" y="920"/>
                  </a:cubicBezTo>
                  <a:cubicBezTo>
                    <a:pt x="38" y="920"/>
                    <a:pt x="0" y="995"/>
                    <a:pt x="53" y="1047"/>
                  </a:cubicBezTo>
                  <a:cubicBezTo>
                    <a:pt x="364" y="1359"/>
                    <a:pt x="725" y="1556"/>
                    <a:pt x="1134" y="1556"/>
                  </a:cubicBezTo>
                  <a:cubicBezTo>
                    <a:pt x="1284" y="1556"/>
                    <a:pt x="1440" y="1530"/>
                    <a:pt x="1603" y="1473"/>
                  </a:cubicBezTo>
                  <a:cubicBezTo>
                    <a:pt x="2180" y="1260"/>
                    <a:pt x="2545" y="683"/>
                    <a:pt x="2819" y="135"/>
                  </a:cubicBezTo>
                  <a:cubicBezTo>
                    <a:pt x="2839" y="54"/>
                    <a:pt x="2792" y="0"/>
                    <a:pt x="27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0"/>
            <p:cNvSpPr/>
            <p:nvPr/>
          </p:nvSpPr>
          <p:spPr>
            <a:xfrm>
              <a:off x="4525425" y="4205400"/>
              <a:ext cx="72050" cy="71300"/>
            </a:xfrm>
            <a:custGeom>
              <a:avLst/>
              <a:gdLst/>
              <a:ahLst/>
              <a:cxnLst/>
              <a:rect l="l" t="t" r="r" b="b"/>
              <a:pathLst>
                <a:path w="2882" h="2852" extrusionOk="0">
                  <a:moveTo>
                    <a:pt x="206" y="1"/>
                  </a:moveTo>
                  <a:cubicBezTo>
                    <a:pt x="194" y="1"/>
                    <a:pt x="183" y="10"/>
                    <a:pt x="183" y="36"/>
                  </a:cubicBezTo>
                  <a:cubicBezTo>
                    <a:pt x="1" y="887"/>
                    <a:pt x="274" y="1768"/>
                    <a:pt x="912" y="2376"/>
                  </a:cubicBezTo>
                  <a:cubicBezTo>
                    <a:pt x="1228" y="2677"/>
                    <a:pt x="1596" y="2851"/>
                    <a:pt x="1942" y="2851"/>
                  </a:cubicBezTo>
                  <a:cubicBezTo>
                    <a:pt x="2296" y="2851"/>
                    <a:pt x="2627" y="2669"/>
                    <a:pt x="2858" y="2255"/>
                  </a:cubicBezTo>
                  <a:cubicBezTo>
                    <a:pt x="2881" y="2208"/>
                    <a:pt x="2833" y="2143"/>
                    <a:pt x="2782" y="2143"/>
                  </a:cubicBezTo>
                  <a:cubicBezTo>
                    <a:pt x="2766" y="2143"/>
                    <a:pt x="2750" y="2149"/>
                    <a:pt x="2736" y="2163"/>
                  </a:cubicBezTo>
                  <a:cubicBezTo>
                    <a:pt x="2493" y="2465"/>
                    <a:pt x="2218" y="2589"/>
                    <a:pt x="1943" y="2589"/>
                  </a:cubicBezTo>
                  <a:cubicBezTo>
                    <a:pt x="1497" y="2589"/>
                    <a:pt x="1050" y="2261"/>
                    <a:pt x="730" y="1829"/>
                  </a:cubicBezTo>
                  <a:cubicBezTo>
                    <a:pt x="335" y="1312"/>
                    <a:pt x="213" y="674"/>
                    <a:pt x="244" y="36"/>
                  </a:cubicBezTo>
                  <a:cubicBezTo>
                    <a:pt x="244" y="18"/>
                    <a:pt x="223" y="1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0"/>
            <p:cNvSpPr/>
            <p:nvPr/>
          </p:nvSpPr>
          <p:spPr>
            <a:xfrm>
              <a:off x="4520100" y="4059550"/>
              <a:ext cx="72700" cy="59425"/>
            </a:xfrm>
            <a:custGeom>
              <a:avLst/>
              <a:gdLst/>
              <a:ahLst/>
              <a:cxnLst/>
              <a:rect l="l" t="t" r="r" b="b"/>
              <a:pathLst>
                <a:path w="2908" h="2377" extrusionOk="0">
                  <a:moveTo>
                    <a:pt x="640" y="0"/>
                  </a:moveTo>
                  <a:cubicBezTo>
                    <a:pt x="450" y="0"/>
                    <a:pt x="264" y="21"/>
                    <a:pt x="92" y="64"/>
                  </a:cubicBezTo>
                  <a:cubicBezTo>
                    <a:pt x="1" y="64"/>
                    <a:pt x="31" y="186"/>
                    <a:pt x="122" y="186"/>
                  </a:cubicBezTo>
                  <a:cubicBezTo>
                    <a:pt x="730" y="216"/>
                    <a:pt x="1338" y="186"/>
                    <a:pt x="1885" y="550"/>
                  </a:cubicBezTo>
                  <a:cubicBezTo>
                    <a:pt x="2432" y="946"/>
                    <a:pt x="2645" y="1675"/>
                    <a:pt x="2767" y="2344"/>
                  </a:cubicBezTo>
                  <a:cubicBezTo>
                    <a:pt x="2778" y="2367"/>
                    <a:pt x="2803" y="2377"/>
                    <a:pt x="2828" y="2377"/>
                  </a:cubicBezTo>
                  <a:cubicBezTo>
                    <a:pt x="2868" y="2377"/>
                    <a:pt x="2907" y="2351"/>
                    <a:pt x="2888" y="2313"/>
                  </a:cubicBezTo>
                  <a:cubicBezTo>
                    <a:pt x="2797" y="1584"/>
                    <a:pt x="2615" y="854"/>
                    <a:pt x="2007" y="398"/>
                  </a:cubicBezTo>
                  <a:cubicBezTo>
                    <a:pt x="1636" y="137"/>
                    <a:pt x="1124" y="0"/>
                    <a:pt x="6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0"/>
            <p:cNvSpPr/>
            <p:nvPr/>
          </p:nvSpPr>
          <p:spPr>
            <a:xfrm>
              <a:off x="4480600" y="4079000"/>
              <a:ext cx="87225" cy="131650"/>
            </a:xfrm>
            <a:custGeom>
              <a:avLst/>
              <a:gdLst/>
              <a:ahLst/>
              <a:cxnLst/>
              <a:rect l="l" t="t" r="r" b="b"/>
              <a:pathLst>
                <a:path w="3489" h="5266" extrusionOk="0">
                  <a:moveTo>
                    <a:pt x="1865" y="0"/>
                  </a:moveTo>
                  <a:cubicBezTo>
                    <a:pt x="1570" y="0"/>
                    <a:pt x="1278" y="76"/>
                    <a:pt x="1003" y="259"/>
                  </a:cubicBezTo>
                  <a:cubicBezTo>
                    <a:pt x="243" y="775"/>
                    <a:pt x="0" y="1809"/>
                    <a:pt x="31" y="2660"/>
                  </a:cubicBezTo>
                  <a:cubicBezTo>
                    <a:pt x="130" y="4023"/>
                    <a:pt x="1199" y="5265"/>
                    <a:pt x="2497" y="5265"/>
                  </a:cubicBezTo>
                  <a:cubicBezTo>
                    <a:pt x="2791" y="5265"/>
                    <a:pt x="3096" y="5202"/>
                    <a:pt x="3405" y="5061"/>
                  </a:cubicBezTo>
                  <a:cubicBezTo>
                    <a:pt x="3489" y="5033"/>
                    <a:pt x="3443" y="4875"/>
                    <a:pt x="3340" y="4875"/>
                  </a:cubicBezTo>
                  <a:cubicBezTo>
                    <a:pt x="3332" y="4875"/>
                    <a:pt x="3323" y="4877"/>
                    <a:pt x="3313" y="4879"/>
                  </a:cubicBezTo>
                  <a:cubicBezTo>
                    <a:pt x="3050" y="4971"/>
                    <a:pt x="2790" y="5014"/>
                    <a:pt x="2539" y="5014"/>
                  </a:cubicBezTo>
                  <a:cubicBezTo>
                    <a:pt x="1458" y="5014"/>
                    <a:pt x="551" y="4215"/>
                    <a:pt x="304" y="3055"/>
                  </a:cubicBezTo>
                  <a:cubicBezTo>
                    <a:pt x="183" y="2447"/>
                    <a:pt x="274" y="1779"/>
                    <a:pt x="517" y="1201"/>
                  </a:cubicBezTo>
                  <a:cubicBezTo>
                    <a:pt x="849" y="501"/>
                    <a:pt x="1404" y="225"/>
                    <a:pt x="2020" y="225"/>
                  </a:cubicBezTo>
                  <a:cubicBezTo>
                    <a:pt x="2420" y="225"/>
                    <a:pt x="2846" y="341"/>
                    <a:pt x="3253" y="532"/>
                  </a:cubicBezTo>
                  <a:cubicBezTo>
                    <a:pt x="3264" y="538"/>
                    <a:pt x="3274" y="540"/>
                    <a:pt x="3283" y="540"/>
                  </a:cubicBezTo>
                  <a:cubicBezTo>
                    <a:pt x="3321" y="540"/>
                    <a:pt x="3333" y="491"/>
                    <a:pt x="3283" y="441"/>
                  </a:cubicBezTo>
                  <a:lnTo>
                    <a:pt x="3283" y="441"/>
                  </a:lnTo>
                  <a:lnTo>
                    <a:pt x="3283" y="472"/>
                  </a:lnTo>
                  <a:cubicBezTo>
                    <a:pt x="2847" y="206"/>
                    <a:pt x="2353" y="0"/>
                    <a:pt x="18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0"/>
            <p:cNvSpPr/>
            <p:nvPr/>
          </p:nvSpPr>
          <p:spPr>
            <a:xfrm>
              <a:off x="4505300" y="4602000"/>
              <a:ext cx="26225" cy="478375"/>
            </a:xfrm>
            <a:custGeom>
              <a:avLst/>
              <a:gdLst/>
              <a:ahLst/>
              <a:cxnLst/>
              <a:rect l="l" t="t" r="r" b="b"/>
              <a:pathLst>
                <a:path w="1049" h="19135" extrusionOk="0">
                  <a:moveTo>
                    <a:pt x="251" y="0"/>
                  </a:moveTo>
                  <a:cubicBezTo>
                    <a:pt x="122" y="0"/>
                    <a:pt x="0" y="84"/>
                    <a:pt x="15" y="251"/>
                  </a:cubicBezTo>
                  <a:cubicBezTo>
                    <a:pt x="106" y="6482"/>
                    <a:pt x="106" y="12743"/>
                    <a:pt x="562" y="18975"/>
                  </a:cubicBezTo>
                  <a:cubicBezTo>
                    <a:pt x="562" y="19081"/>
                    <a:pt x="646" y="19134"/>
                    <a:pt x="730" y="19134"/>
                  </a:cubicBezTo>
                  <a:cubicBezTo>
                    <a:pt x="813" y="19134"/>
                    <a:pt x="897" y="19081"/>
                    <a:pt x="897" y="18975"/>
                  </a:cubicBezTo>
                  <a:cubicBezTo>
                    <a:pt x="1049" y="12743"/>
                    <a:pt x="714" y="6482"/>
                    <a:pt x="532" y="251"/>
                  </a:cubicBezTo>
                  <a:cubicBezTo>
                    <a:pt x="517" y="84"/>
                    <a:pt x="380" y="0"/>
                    <a:pt x="2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0"/>
            <p:cNvSpPr/>
            <p:nvPr/>
          </p:nvSpPr>
          <p:spPr>
            <a:xfrm>
              <a:off x="5148800" y="4129775"/>
              <a:ext cx="90800" cy="28750"/>
            </a:xfrm>
            <a:custGeom>
              <a:avLst/>
              <a:gdLst/>
              <a:ahLst/>
              <a:cxnLst/>
              <a:rect l="l" t="t" r="r" b="b"/>
              <a:pathLst>
                <a:path w="3632" h="1150" extrusionOk="0">
                  <a:moveTo>
                    <a:pt x="2105" y="1"/>
                  </a:moveTo>
                  <a:cubicBezTo>
                    <a:pt x="1975" y="1"/>
                    <a:pt x="1847" y="8"/>
                    <a:pt x="1723" y="21"/>
                  </a:cubicBezTo>
                  <a:cubicBezTo>
                    <a:pt x="1054" y="82"/>
                    <a:pt x="628" y="599"/>
                    <a:pt x="112" y="933"/>
                  </a:cubicBezTo>
                  <a:cubicBezTo>
                    <a:pt x="1" y="1016"/>
                    <a:pt x="41" y="1150"/>
                    <a:pt x="165" y="1150"/>
                  </a:cubicBezTo>
                  <a:cubicBezTo>
                    <a:pt x="177" y="1150"/>
                    <a:pt x="189" y="1148"/>
                    <a:pt x="203" y="1146"/>
                  </a:cubicBezTo>
                  <a:cubicBezTo>
                    <a:pt x="628" y="1055"/>
                    <a:pt x="993" y="781"/>
                    <a:pt x="1419" y="629"/>
                  </a:cubicBezTo>
                  <a:cubicBezTo>
                    <a:pt x="1606" y="577"/>
                    <a:pt x="1807" y="554"/>
                    <a:pt x="2010" y="554"/>
                  </a:cubicBezTo>
                  <a:cubicBezTo>
                    <a:pt x="2401" y="554"/>
                    <a:pt x="2801" y="641"/>
                    <a:pt x="3121" y="781"/>
                  </a:cubicBezTo>
                  <a:cubicBezTo>
                    <a:pt x="3157" y="799"/>
                    <a:pt x="3194" y="807"/>
                    <a:pt x="3231" y="807"/>
                  </a:cubicBezTo>
                  <a:cubicBezTo>
                    <a:pt x="3442" y="807"/>
                    <a:pt x="3632" y="541"/>
                    <a:pt x="3425" y="386"/>
                  </a:cubicBezTo>
                  <a:cubicBezTo>
                    <a:pt x="3067" y="100"/>
                    <a:pt x="2578" y="1"/>
                    <a:pt x="21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0"/>
            <p:cNvSpPr/>
            <p:nvPr/>
          </p:nvSpPr>
          <p:spPr>
            <a:xfrm>
              <a:off x="5156475" y="4166350"/>
              <a:ext cx="67325" cy="35325"/>
            </a:xfrm>
            <a:custGeom>
              <a:avLst/>
              <a:gdLst/>
              <a:ahLst/>
              <a:cxnLst/>
              <a:rect l="l" t="t" r="r" b="b"/>
              <a:pathLst>
                <a:path w="2693" h="1413" extrusionOk="0">
                  <a:moveTo>
                    <a:pt x="2314" y="0"/>
                  </a:moveTo>
                  <a:cubicBezTo>
                    <a:pt x="1399" y="0"/>
                    <a:pt x="599" y="517"/>
                    <a:pt x="48" y="1233"/>
                  </a:cubicBezTo>
                  <a:cubicBezTo>
                    <a:pt x="0" y="1304"/>
                    <a:pt x="27" y="1413"/>
                    <a:pt x="99" y="1413"/>
                  </a:cubicBezTo>
                  <a:cubicBezTo>
                    <a:pt x="119" y="1413"/>
                    <a:pt x="143" y="1405"/>
                    <a:pt x="169" y="1385"/>
                  </a:cubicBezTo>
                  <a:cubicBezTo>
                    <a:pt x="534" y="1142"/>
                    <a:pt x="808" y="777"/>
                    <a:pt x="1203" y="534"/>
                  </a:cubicBezTo>
                  <a:cubicBezTo>
                    <a:pt x="1628" y="291"/>
                    <a:pt x="2115" y="199"/>
                    <a:pt x="2601" y="169"/>
                  </a:cubicBezTo>
                  <a:cubicBezTo>
                    <a:pt x="2692" y="169"/>
                    <a:pt x="2692" y="47"/>
                    <a:pt x="2601" y="17"/>
                  </a:cubicBezTo>
                  <a:cubicBezTo>
                    <a:pt x="2504" y="6"/>
                    <a:pt x="2408" y="0"/>
                    <a:pt x="2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0"/>
            <p:cNvSpPr/>
            <p:nvPr/>
          </p:nvSpPr>
          <p:spPr>
            <a:xfrm>
              <a:off x="5177425" y="4170225"/>
              <a:ext cx="38000" cy="47325"/>
            </a:xfrm>
            <a:custGeom>
              <a:avLst/>
              <a:gdLst/>
              <a:ahLst/>
              <a:cxnLst/>
              <a:rect l="l" t="t" r="r" b="b"/>
              <a:pathLst>
                <a:path w="1520" h="1893" extrusionOk="0">
                  <a:moveTo>
                    <a:pt x="1204" y="1"/>
                  </a:moveTo>
                  <a:cubicBezTo>
                    <a:pt x="1138" y="1"/>
                    <a:pt x="1073" y="38"/>
                    <a:pt x="1046" y="101"/>
                  </a:cubicBezTo>
                  <a:lnTo>
                    <a:pt x="1046" y="101"/>
                  </a:lnTo>
                  <a:cubicBezTo>
                    <a:pt x="1010" y="67"/>
                    <a:pt x="964" y="44"/>
                    <a:pt x="912" y="44"/>
                  </a:cubicBezTo>
                  <a:cubicBezTo>
                    <a:pt x="821" y="44"/>
                    <a:pt x="760" y="75"/>
                    <a:pt x="669" y="105"/>
                  </a:cubicBezTo>
                  <a:cubicBezTo>
                    <a:pt x="547" y="166"/>
                    <a:pt x="486" y="166"/>
                    <a:pt x="365" y="196"/>
                  </a:cubicBezTo>
                  <a:cubicBezTo>
                    <a:pt x="182" y="257"/>
                    <a:pt x="91" y="379"/>
                    <a:pt x="61" y="561"/>
                  </a:cubicBezTo>
                  <a:cubicBezTo>
                    <a:pt x="0" y="926"/>
                    <a:pt x="91" y="1473"/>
                    <a:pt x="365" y="1747"/>
                  </a:cubicBezTo>
                  <a:cubicBezTo>
                    <a:pt x="467" y="1849"/>
                    <a:pt x="584" y="1893"/>
                    <a:pt x="702" y="1893"/>
                  </a:cubicBezTo>
                  <a:cubicBezTo>
                    <a:pt x="932" y="1893"/>
                    <a:pt x="1166" y="1725"/>
                    <a:pt x="1307" y="1503"/>
                  </a:cubicBezTo>
                  <a:cubicBezTo>
                    <a:pt x="1520" y="1108"/>
                    <a:pt x="1489" y="561"/>
                    <a:pt x="1368" y="136"/>
                  </a:cubicBezTo>
                  <a:cubicBezTo>
                    <a:pt x="1341" y="41"/>
                    <a:pt x="1272" y="1"/>
                    <a:pt x="12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0"/>
            <p:cNvSpPr/>
            <p:nvPr/>
          </p:nvSpPr>
          <p:spPr>
            <a:xfrm>
              <a:off x="5181225" y="4216925"/>
              <a:ext cx="31725" cy="9050"/>
            </a:xfrm>
            <a:custGeom>
              <a:avLst/>
              <a:gdLst/>
              <a:ahLst/>
              <a:cxnLst/>
              <a:rect l="l" t="t" r="r" b="b"/>
              <a:pathLst>
                <a:path w="1269" h="362" extrusionOk="0">
                  <a:moveTo>
                    <a:pt x="61" y="0"/>
                  </a:moveTo>
                  <a:cubicBezTo>
                    <a:pt x="30" y="31"/>
                    <a:pt x="0" y="91"/>
                    <a:pt x="30" y="122"/>
                  </a:cubicBezTo>
                  <a:cubicBezTo>
                    <a:pt x="119" y="299"/>
                    <a:pt x="322" y="361"/>
                    <a:pt x="543" y="361"/>
                  </a:cubicBezTo>
                  <a:cubicBezTo>
                    <a:pt x="776" y="361"/>
                    <a:pt x="1029" y="291"/>
                    <a:pt x="1185" y="213"/>
                  </a:cubicBezTo>
                  <a:cubicBezTo>
                    <a:pt x="1269" y="158"/>
                    <a:pt x="1226" y="27"/>
                    <a:pt x="1125" y="27"/>
                  </a:cubicBezTo>
                  <a:cubicBezTo>
                    <a:pt x="1116" y="27"/>
                    <a:pt x="1105" y="28"/>
                    <a:pt x="1094" y="31"/>
                  </a:cubicBezTo>
                  <a:cubicBezTo>
                    <a:pt x="961" y="75"/>
                    <a:pt x="811" y="103"/>
                    <a:pt x="657" y="103"/>
                  </a:cubicBezTo>
                  <a:cubicBezTo>
                    <a:pt x="600" y="103"/>
                    <a:pt x="543" y="100"/>
                    <a:pt x="486" y="91"/>
                  </a:cubicBezTo>
                  <a:cubicBezTo>
                    <a:pt x="365" y="61"/>
                    <a:pt x="213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0"/>
            <p:cNvSpPr/>
            <p:nvPr/>
          </p:nvSpPr>
          <p:spPr>
            <a:xfrm>
              <a:off x="4793650" y="4297050"/>
              <a:ext cx="223450" cy="206625"/>
            </a:xfrm>
            <a:custGeom>
              <a:avLst/>
              <a:gdLst/>
              <a:ahLst/>
              <a:cxnLst/>
              <a:rect l="l" t="t" r="r" b="b"/>
              <a:pathLst>
                <a:path w="8938" h="8265" extrusionOk="0">
                  <a:moveTo>
                    <a:pt x="4461" y="0"/>
                  </a:moveTo>
                  <a:cubicBezTo>
                    <a:pt x="4155" y="0"/>
                    <a:pt x="3984" y="490"/>
                    <a:pt x="4287" y="655"/>
                  </a:cubicBezTo>
                  <a:cubicBezTo>
                    <a:pt x="6415" y="1719"/>
                    <a:pt x="7874" y="5549"/>
                    <a:pt x="5351" y="7008"/>
                  </a:cubicBezTo>
                  <a:cubicBezTo>
                    <a:pt x="4930" y="7262"/>
                    <a:pt x="4486" y="7380"/>
                    <a:pt x="4056" y="7380"/>
                  </a:cubicBezTo>
                  <a:cubicBezTo>
                    <a:pt x="2996" y="7380"/>
                    <a:pt x="2019" y="6665"/>
                    <a:pt x="1673" y="5519"/>
                  </a:cubicBezTo>
                  <a:cubicBezTo>
                    <a:pt x="1247" y="4242"/>
                    <a:pt x="1460" y="2874"/>
                    <a:pt x="1886" y="1628"/>
                  </a:cubicBezTo>
                  <a:cubicBezTo>
                    <a:pt x="1967" y="1385"/>
                    <a:pt x="1751" y="1209"/>
                    <a:pt x="1553" y="1209"/>
                  </a:cubicBezTo>
                  <a:cubicBezTo>
                    <a:pt x="1453" y="1209"/>
                    <a:pt x="1359" y="1253"/>
                    <a:pt x="1308" y="1355"/>
                  </a:cubicBezTo>
                  <a:cubicBezTo>
                    <a:pt x="1" y="3865"/>
                    <a:pt x="988" y="8265"/>
                    <a:pt x="3960" y="8265"/>
                  </a:cubicBezTo>
                  <a:cubicBezTo>
                    <a:pt x="4443" y="8265"/>
                    <a:pt x="4978" y="8149"/>
                    <a:pt x="5564" y="7890"/>
                  </a:cubicBezTo>
                  <a:cubicBezTo>
                    <a:pt x="8938" y="6370"/>
                    <a:pt x="7357" y="1142"/>
                    <a:pt x="4561" y="17"/>
                  </a:cubicBezTo>
                  <a:cubicBezTo>
                    <a:pt x="4526" y="6"/>
                    <a:pt x="4493" y="0"/>
                    <a:pt x="4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0"/>
            <p:cNvSpPr/>
            <p:nvPr/>
          </p:nvSpPr>
          <p:spPr>
            <a:xfrm>
              <a:off x="4841775" y="4283150"/>
              <a:ext cx="100850" cy="47950"/>
            </a:xfrm>
            <a:custGeom>
              <a:avLst/>
              <a:gdLst/>
              <a:ahLst/>
              <a:cxnLst/>
              <a:rect l="l" t="t" r="r" b="b"/>
              <a:pathLst>
                <a:path w="4034" h="1918" extrusionOk="0">
                  <a:moveTo>
                    <a:pt x="172" y="0"/>
                  </a:moveTo>
                  <a:cubicBezTo>
                    <a:pt x="92" y="0"/>
                    <a:pt x="1" y="75"/>
                    <a:pt x="22" y="178"/>
                  </a:cubicBezTo>
                  <a:cubicBezTo>
                    <a:pt x="339" y="1130"/>
                    <a:pt x="1176" y="1917"/>
                    <a:pt x="2196" y="1917"/>
                  </a:cubicBezTo>
                  <a:cubicBezTo>
                    <a:pt x="2251" y="1917"/>
                    <a:pt x="2306" y="1915"/>
                    <a:pt x="2362" y="1911"/>
                  </a:cubicBezTo>
                  <a:cubicBezTo>
                    <a:pt x="3213" y="1850"/>
                    <a:pt x="4034" y="1120"/>
                    <a:pt x="3851" y="208"/>
                  </a:cubicBezTo>
                  <a:cubicBezTo>
                    <a:pt x="3836" y="178"/>
                    <a:pt x="3806" y="163"/>
                    <a:pt x="3775" y="163"/>
                  </a:cubicBezTo>
                  <a:cubicBezTo>
                    <a:pt x="3745" y="163"/>
                    <a:pt x="3715" y="178"/>
                    <a:pt x="3699" y="208"/>
                  </a:cubicBezTo>
                  <a:cubicBezTo>
                    <a:pt x="3541" y="1028"/>
                    <a:pt x="3038" y="1617"/>
                    <a:pt x="2249" y="1617"/>
                  </a:cubicBezTo>
                  <a:cubicBezTo>
                    <a:pt x="2131" y="1617"/>
                    <a:pt x="2007" y="1604"/>
                    <a:pt x="1876" y="1576"/>
                  </a:cubicBezTo>
                  <a:cubicBezTo>
                    <a:pt x="1055" y="1424"/>
                    <a:pt x="599" y="755"/>
                    <a:pt x="265" y="56"/>
                  </a:cubicBezTo>
                  <a:cubicBezTo>
                    <a:pt x="245" y="17"/>
                    <a:pt x="210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0"/>
            <p:cNvSpPr/>
            <p:nvPr/>
          </p:nvSpPr>
          <p:spPr>
            <a:xfrm>
              <a:off x="4880300" y="4255400"/>
              <a:ext cx="25425" cy="23700"/>
            </a:xfrm>
            <a:custGeom>
              <a:avLst/>
              <a:gdLst/>
              <a:ahLst/>
              <a:cxnLst/>
              <a:rect l="l" t="t" r="r" b="b"/>
              <a:pathLst>
                <a:path w="1017" h="948" extrusionOk="0">
                  <a:moveTo>
                    <a:pt x="108" y="1"/>
                  </a:moveTo>
                  <a:cubicBezTo>
                    <a:pt x="82" y="1"/>
                    <a:pt x="56" y="4"/>
                    <a:pt x="31" y="11"/>
                  </a:cubicBezTo>
                  <a:cubicBezTo>
                    <a:pt x="0" y="42"/>
                    <a:pt x="0" y="72"/>
                    <a:pt x="0" y="103"/>
                  </a:cubicBezTo>
                  <a:cubicBezTo>
                    <a:pt x="61" y="163"/>
                    <a:pt x="92" y="194"/>
                    <a:pt x="183" y="224"/>
                  </a:cubicBezTo>
                  <a:cubicBezTo>
                    <a:pt x="274" y="285"/>
                    <a:pt x="365" y="346"/>
                    <a:pt x="456" y="437"/>
                  </a:cubicBezTo>
                  <a:cubicBezTo>
                    <a:pt x="608" y="589"/>
                    <a:pt x="730" y="741"/>
                    <a:pt x="851" y="923"/>
                  </a:cubicBezTo>
                  <a:cubicBezTo>
                    <a:pt x="868" y="940"/>
                    <a:pt x="890" y="948"/>
                    <a:pt x="911" y="948"/>
                  </a:cubicBezTo>
                  <a:cubicBezTo>
                    <a:pt x="966" y="948"/>
                    <a:pt x="1017" y="898"/>
                    <a:pt x="973" y="832"/>
                  </a:cubicBezTo>
                  <a:lnTo>
                    <a:pt x="973" y="832"/>
                  </a:lnTo>
                  <a:lnTo>
                    <a:pt x="1003" y="862"/>
                  </a:lnTo>
                  <a:cubicBezTo>
                    <a:pt x="882" y="650"/>
                    <a:pt x="760" y="437"/>
                    <a:pt x="578" y="285"/>
                  </a:cubicBezTo>
                  <a:cubicBezTo>
                    <a:pt x="471" y="178"/>
                    <a:pt x="294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0"/>
            <p:cNvSpPr/>
            <p:nvPr/>
          </p:nvSpPr>
          <p:spPr>
            <a:xfrm>
              <a:off x="5132725" y="4347400"/>
              <a:ext cx="86500" cy="59525"/>
            </a:xfrm>
            <a:custGeom>
              <a:avLst/>
              <a:gdLst/>
              <a:ahLst/>
              <a:cxnLst/>
              <a:rect l="l" t="t" r="r" b="b"/>
              <a:pathLst>
                <a:path w="3460" h="2381" extrusionOk="0">
                  <a:moveTo>
                    <a:pt x="94" y="1"/>
                  </a:moveTo>
                  <a:cubicBezTo>
                    <a:pt x="56" y="1"/>
                    <a:pt x="1" y="45"/>
                    <a:pt x="25" y="70"/>
                  </a:cubicBezTo>
                  <a:cubicBezTo>
                    <a:pt x="755" y="1255"/>
                    <a:pt x="1910" y="2289"/>
                    <a:pt x="3338" y="2380"/>
                  </a:cubicBezTo>
                  <a:cubicBezTo>
                    <a:pt x="3429" y="2380"/>
                    <a:pt x="3460" y="2228"/>
                    <a:pt x="3369" y="2228"/>
                  </a:cubicBezTo>
                  <a:cubicBezTo>
                    <a:pt x="1940" y="1955"/>
                    <a:pt x="1059" y="1012"/>
                    <a:pt x="116" y="9"/>
                  </a:cubicBezTo>
                  <a:cubicBezTo>
                    <a:pt x="111" y="3"/>
                    <a:pt x="102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0"/>
            <p:cNvSpPr/>
            <p:nvPr/>
          </p:nvSpPr>
          <p:spPr>
            <a:xfrm>
              <a:off x="5208575" y="4221625"/>
              <a:ext cx="17175" cy="20400"/>
            </a:xfrm>
            <a:custGeom>
              <a:avLst/>
              <a:gdLst/>
              <a:ahLst/>
              <a:cxnLst/>
              <a:rect l="l" t="t" r="r" b="b"/>
              <a:pathLst>
                <a:path w="687" h="816" extrusionOk="0">
                  <a:moveTo>
                    <a:pt x="616" y="0"/>
                  </a:moveTo>
                  <a:cubicBezTo>
                    <a:pt x="589" y="0"/>
                    <a:pt x="560" y="17"/>
                    <a:pt x="547" y="55"/>
                  </a:cubicBezTo>
                  <a:cubicBezTo>
                    <a:pt x="487" y="207"/>
                    <a:pt x="426" y="329"/>
                    <a:pt x="304" y="450"/>
                  </a:cubicBezTo>
                  <a:cubicBezTo>
                    <a:pt x="243" y="542"/>
                    <a:pt x="122" y="602"/>
                    <a:pt x="31" y="724"/>
                  </a:cubicBezTo>
                  <a:cubicBezTo>
                    <a:pt x="0" y="754"/>
                    <a:pt x="31" y="815"/>
                    <a:pt x="91" y="815"/>
                  </a:cubicBezTo>
                  <a:cubicBezTo>
                    <a:pt x="395" y="785"/>
                    <a:pt x="608" y="359"/>
                    <a:pt x="669" y="86"/>
                  </a:cubicBezTo>
                  <a:cubicBezTo>
                    <a:pt x="687" y="33"/>
                    <a:pt x="653" y="0"/>
                    <a:pt x="6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0"/>
            <p:cNvSpPr/>
            <p:nvPr/>
          </p:nvSpPr>
          <p:spPr>
            <a:xfrm>
              <a:off x="5117375" y="4330900"/>
              <a:ext cx="25100" cy="20425"/>
            </a:xfrm>
            <a:custGeom>
              <a:avLst/>
              <a:gdLst/>
              <a:ahLst/>
              <a:cxnLst/>
              <a:rect l="l" t="t" r="r" b="b"/>
              <a:pathLst>
                <a:path w="1004" h="817" extrusionOk="0">
                  <a:moveTo>
                    <a:pt x="913" y="1"/>
                  </a:moveTo>
                  <a:cubicBezTo>
                    <a:pt x="700" y="1"/>
                    <a:pt x="487" y="92"/>
                    <a:pt x="335" y="213"/>
                  </a:cubicBezTo>
                  <a:cubicBezTo>
                    <a:pt x="183" y="335"/>
                    <a:pt x="1" y="548"/>
                    <a:pt x="31" y="760"/>
                  </a:cubicBezTo>
                  <a:cubicBezTo>
                    <a:pt x="31" y="781"/>
                    <a:pt x="60" y="817"/>
                    <a:pt x="98" y="817"/>
                  </a:cubicBezTo>
                  <a:cubicBezTo>
                    <a:pt x="115" y="817"/>
                    <a:pt x="134" y="810"/>
                    <a:pt x="153" y="791"/>
                  </a:cubicBezTo>
                  <a:cubicBezTo>
                    <a:pt x="244" y="669"/>
                    <a:pt x="305" y="517"/>
                    <a:pt x="426" y="396"/>
                  </a:cubicBezTo>
                  <a:cubicBezTo>
                    <a:pt x="578" y="244"/>
                    <a:pt x="730" y="183"/>
                    <a:pt x="943" y="122"/>
                  </a:cubicBezTo>
                  <a:cubicBezTo>
                    <a:pt x="1004" y="122"/>
                    <a:pt x="973" y="1"/>
                    <a:pt x="9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0"/>
            <p:cNvSpPr/>
            <p:nvPr/>
          </p:nvSpPr>
          <p:spPr>
            <a:xfrm>
              <a:off x="4618400" y="4290775"/>
              <a:ext cx="37000" cy="90325"/>
            </a:xfrm>
            <a:custGeom>
              <a:avLst/>
              <a:gdLst/>
              <a:ahLst/>
              <a:cxnLst/>
              <a:rect l="l" t="t" r="r" b="b"/>
              <a:pathLst>
                <a:path w="1480" h="3613" extrusionOk="0">
                  <a:moveTo>
                    <a:pt x="1398" y="0"/>
                  </a:moveTo>
                  <a:cubicBezTo>
                    <a:pt x="1369" y="0"/>
                    <a:pt x="1340" y="17"/>
                    <a:pt x="1327" y="55"/>
                  </a:cubicBezTo>
                  <a:cubicBezTo>
                    <a:pt x="1084" y="1302"/>
                    <a:pt x="446" y="2335"/>
                    <a:pt x="20" y="3520"/>
                  </a:cubicBezTo>
                  <a:cubicBezTo>
                    <a:pt x="1" y="3579"/>
                    <a:pt x="44" y="3613"/>
                    <a:pt x="94" y="3613"/>
                  </a:cubicBezTo>
                  <a:cubicBezTo>
                    <a:pt x="122" y="3613"/>
                    <a:pt x="151" y="3603"/>
                    <a:pt x="172" y="3581"/>
                  </a:cubicBezTo>
                  <a:cubicBezTo>
                    <a:pt x="871" y="2578"/>
                    <a:pt x="1388" y="1302"/>
                    <a:pt x="1479" y="86"/>
                  </a:cubicBezTo>
                  <a:cubicBezTo>
                    <a:pt x="1479" y="33"/>
                    <a:pt x="1438" y="0"/>
                    <a:pt x="1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0"/>
            <p:cNvSpPr/>
            <p:nvPr/>
          </p:nvSpPr>
          <p:spPr>
            <a:xfrm>
              <a:off x="4606125" y="4307450"/>
              <a:ext cx="34075" cy="43450"/>
            </a:xfrm>
            <a:custGeom>
              <a:avLst/>
              <a:gdLst/>
              <a:ahLst/>
              <a:cxnLst/>
              <a:rect l="l" t="t" r="r" b="b"/>
              <a:pathLst>
                <a:path w="1363" h="1738" extrusionOk="0">
                  <a:moveTo>
                    <a:pt x="1305" y="1"/>
                  </a:moveTo>
                  <a:cubicBezTo>
                    <a:pt x="1293" y="1"/>
                    <a:pt x="1281" y="8"/>
                    <a:pt x="1271" y="27"/>
                  </a:cubicBezTo>
                  <a:cubicBezTo>
                    <a:pt x="1119" y="361"/>
                    <a:pt x="937" y="695"/>
                    <a:pt x="694" y="969"/>
                  </a:cubicBezTo>
                  <a:cubicBezTo>
                    <a:pt x="481" y="1212"/>
                    <a:pt x="207" y="1394"/>
                    <a:pt x="25" y="1668"/>
                  </a:cubicBezTo>
                  <a:cubicBezTo>
                    <a:pt x="0" y="1693"/>
                    <a:pt x="35" y="1737"/>
                    <a:pt x="66" y="1737"/>
                  </a:cubicBezTo>
                  <a:cubicBezTo>
                    <a:pt x="73" y="1737"/>
                    <a:pt x="80" y="1735"/>
                    <a:pt x="86" y="1729"/>
                  </a:cubicBezTo>
                  <a:cubicBezTo>
                    <a:pt x="724" y="1516"/>
                    <a:pt x="1150" y="665"/>
                    <a:pt x="1362" y="57"/>
                  </a:cubicBezTo>
                  <a:cubicBezTo>
                    <a:pt x="1362" y="36"/>
                    <a:pt x="1333" y="1"/>
                    <a:pt x="1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4658400" y="4298800"/>
              <a:ext cx="9900" cy="63650"/>
            </a:xfrm>
            <a:custGeom>
              <a:avLst/>
              <a:gdLst/>
              <a:ahLst/>
              <a:cxnLst/>
              <a:rect l="l" t="t" r="r" b="b"/>
              <a:pathLst>
                <a:path w="396" h="2546" extrusionOk="0">
                  <a:moveTo>
                    <a:pt x="198" y="0"/>
                  </a:moveTo>
                  <a:cubicBezTo>
                    <a:pt x="160" y="0"/>
                    <a:pt x="122" y="23"/>
                    <a:pt x="122" y="69"/>
                  </a:cubicBezTo>
                  <a:cubicBezTo>
                    <a:pt x="153" y="889"/>
                    <a:pt x="31" y="1680"/>
                    <a:pt x="1" y="2500"/>
                  </a:cubicBezTo>
                  <a:cubicBezTo>
                    <a:pt x="1" y="2531"/>
                    <a:pt x="24" y="2546"/>
                    <a:pt x="50" y="2546"/>
                  </a:cubicBezTo>
                  <a:cubicBezTo>
                    <a:pt x="77" y="2546"/>
                    <a:pt x="107" y="2531"/>
                    <a:pt x="122" y="2500"/>
                  </a:cubicBezTo>
                  <a:cubicBezTo>
                    <a:pt x="396" y="1740"/>
                    <a:pt x="366" y="859"/>
                    <a:pt x="274" y="69"/>
                  </a:cubicBezTo>
                  <a:cubicBezTo>
                    <a:pt x="274" y="23"/>
                    <a:pt x="23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0"/>
            <p:cNvSpPr/>
            <p:nvPr/>
          </p:nvSpPr>
          <p:spPr>
            <a:xfrm>
              <a:off x="5214650" y="3938050"/>
              <a:ext cx="68425" cy="11275"/>
            </a:xfrm>
            <a:custGeom>
              <a:avLst/>
              <a:gdLst/>
              <a:ahLst/>
              <a:cxnLst/>
              <a:rect l="l" t="t" r="r" b="b"/>
              <a:pathLst>
                <a:path w="2737" h="451" extrusionOk="0">
                  <a:moveTo>
                    <a:pt x="152" y="0"/>
                  </a:moveTo>
                  <a:cubicBezTo>
                    <a:pt x="31" y="0"/>
                    <a:pt x="0" y="213"/>
                    <a:pt x="122" y="243"/>
                  </a:cubicBezTo>
                  <a:cubicBezTo>
                    <a:pt x="543" y="361"/>
                    <a:pt x="1047" y="451"/>
                    <a:pt x="1538" y="451"/>
                  </a:cubicBezTo>
                  <a:cubicBezTo>
                    <a:pt x="1933" y="451"/>
                    <a:pt x="2319" y="392"/>
                    <a:pt x="2645" y="243"/>
                  </a:cubicBezTo>
                  <a:cubicBezTo>
                    <a:pt x="2736" y="213"/>
                    <a:pt x="2675" y="91"/>
                    <a:pt x="2614" y="91"/>
                  </a:cubicBezTo>
                  <a:cubicBezTo>
                    <a:pt x="2535" y="85"/>
                    <a:pt x="2455" y="83"/>
                    <a:pt x="2374" y="83"/>
                  </a:cubicBezTo>
                  <a:cubicBezTo>
                    <a:pt x="2049" y="83"/>
                    <a:pt x="1709" y="122"/>
                    <a:pt x="1368" y="122"/>
                  </a:cubicBezTo>
                  <a:cubicBezTo>
                    <a:pt x="973" y="122"/>
                    <a:pt x="578" y="61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0"/>
            <p:cNvSpPr/>
            <p:nvPr/>
          </p:nvSpPr>
          <p:spPr>
            <a:xfrm>
              <a:off x="5221700" y="3952325"/>
              <a:ext cx="76550" cy="30550"/>
            </a:xfrm>
            <a:custGeom>
              <a:avLst/>
              <a:gdLst/>
              <a:ahLst/>
              <a:cxnLst/>
              <a:rect l="l" t="t" r="r" b="b"/>
              <a:pathLst>
                <a:path w="3062" h="1222" extrusionOk="0">
                  <a:moveTo>
                    <a:pt x="118" y="0"/>
                  </a:moveTo>
                  <a:cubicBezTo>
                    <a:pt x="61" y="0"/>
                    <a:pt x="0" y="76"/>
                    <a:pt x="53" y="128"/>
                  </a:cubicBezTo>
                  <a:cubicBezTo>
                    <a:pt x="609" y="790"/>
                    <a:pt x="1672" y="1221"/>
                    <a:pt x="2579" y="1221"/>
                  </a:cubicBezTo>
                  <a:cubicBezTo>
                    <a:pt x="2714" y="1221"/>
                    <a:pt x="2845" y="1212"/>
                    <a:pt x="2971" y="1192"/>
                  </a:cubicBezTo>
                  <a:cubicBezTo>
                    <a:pt x="3062" y="1162"/>
                    <a:pt x="3032" y="1040"/>
                    <a:pt x="2971" y="1040"/>
                  </a:cubicBezTo>
                  <a:cubicBezTo>
                    <a:pt x="2484" y="949"/>
                    <a:pt x="2029" y="888"/>
                    <a:pt x="1573" y="736"/>
                  </a:cubicBezTo>
                  <a:cubicBezTo>
                    <a:pt x="1025" y="584"/>
                    <a:pt x="630" y="280"/>
                    <a:pt x="144" y="7"/>
                  </a:cubicBezTo>
                  <a:cubicBezTo>
                    <a:pt x="136" y="2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5011750" y="4469350"/>
              <a:ext cx="10675" cy="47475"/>
            </a:xfrm>
            <a:custGeom>
              <a:avLst/>
              <a:gdLst/>
              <a:ahLst/>
              <a:cxnLst/>
              <a:rect l="l" t="t" r="r" b="b"/>
              <a:pathLst>
                <a:path w="427" h="1899" extrusionOk="0">
                  <a:moveTo>
                    <a:pt x="233" y="0"/>
                  </a:moveTo>
                  <a:cubicBezTo>
                    <a:pt x="200" y="0"/>
                    <a:pt x="166" y="17"/>
                    <a:pt x="153" y="55"/>
                  </a:cubicBezTo>
                  <a:cubicBezTo>
                    <a:pt x="31" y="633"/>
                    <a:pt x="1" y="1332"/>
                    <a:pt x="305" y="1879"/>
                  </a:cubicBezTo>
                  <a:cubicBezTo>
                    <a:pt x="317" y="1892"/>
                    <a:pt x="340" y="1899"/>
                    <a:pt x="363" y="1899"/>
                  </a:cubicBezTo>
                  <a:cubicBezTo>
                    <a:pt x="395" y="1899"/>
                    <a:pt x="426" y="1884"/>
                    <a:pt x="426" y="1849"/>
                  </a:cubicBezTo>
                  <a:cubicBezTo>
                    <a:pt x="335" y="1241"/>
                    <a:pt x="214" y="694"/>
                    <a:pt x="305" y="86"/>
                  </a:cubicBezTo>
                  <a:cubicBezTo>
                    <a:pt x="322" y="33"/>
                    <a:pt x="279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4998850" y="4473625"/>
              <a:ext cx="12650" cy="41500"/>
            </a:xfrm>
            <a:custGeom>
              <a:avLst/>
              <a:gdLst/>
              <a:ahLst/>
              <a:cxnLst/>
              <a:rect l="l" t="t" r="r" b="b"/>
              <a:pathLst>
                <a:path w="506" h="1660" extrusionOk="0">
                  <a:moveTo>
                    <a:pt x="385" y="0"/>
                  </a:moveTo>
                  <a:cubicBezTo>
                    <a:pt x="349" y="0"/>
                    <a:pt x="316" y="20"/>
                    <a:pt x="304" y="67"/>
                  </a:cubicBezTo>
                  <a:cubicBezTo>
                    <a:pt x="182" y="553"/>
                    <a:pt x="0" y="1070"/>
                    <a:pt x="0" y="1586"/>
                  </a:cubicBezTo>
                  <a:cubicBezTo>
                    <a:pt x="0" y="1637"/>
                    <a:pt x="37" y="1659"/>
                    <a:pt x="75" y="1659"/>
                  </a:cubicBezTo>
                  <a:cubicBezTo>
                    <a:pt x="106" y="1659"/>
                    <a:pt x="138" y="1644"/>
                    <a:pt x="152" y="1617"/>
                  </a:cubicBezTo>
                  <a:cubicBezTo>
                    <a:pt x="334" y="1161"/>
                    <a:pt x="395" y="614"/>
                    <a:pt x="486" y="127"/>
                  </a:cubicBezTo>
                  <a:cubicBezTo>
                    <a:pt x="505" y="52"/>
                    <a:pt x="443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0"/>
            <p:cNvSpPr/>
            <p:nvPr/>
          </p:nvSpPr>
          <p:spPr>
            <a:xfrm>
              <a:off x="5338500" y="4611700"/>
              <a:ext cx="66500" cy="63125"/>
            </a:xfrm>
            <a:custGeom>
              <a:avLst/>
              <a:gdLst/>
              <a:ahLst/>
              <a:cxnLst/>
              <a:rect l="l" t="t" r="r" b="b"/>
              <a:pathLst>
                <a:path w="2660" h="2525" extrusionOk="0">
                  <a:moveTo>
                    <a:pt x="619" y="1"/>
                  </a:moveTo>
                  <a:cubicBezTo>
                    <a:pt x="585" y="1"/>
                    <a:pt x="549" y="14"/>
                    <a:pt x="518" y="45"/>
                  </a:cubicBezTo>
                  <a:cubicBezTo>
                    <a:pt x="1" y="684"/>
                    <a:pt x="1" y="1656"/>
                    <a:pt x="670" y="2203"/>
                  </a:cubicBezTo>
                  <a:cubicBezTo>
                    <a:pt x="937" y="2417"/>
                    <a:pt x="1262" y="2525"/>
                    <a:pt x="1579" y="2525"/>
                  </a:cubicBezTo>
                  <a:cubicBezTo>
                    <a:pt x="1985" y="2525"/>
                    <a:pt x="2376" y="2349"/>
                    <a:pt x="2615" y="1991"/>
                  </a:cubicBezTo>
                  <a:cubicBezTo>
                    <a:pt x="2659" y="1902"/>
                    <a:pt x="2606" y="1845"/>
                    <a:pt x="2539" y="1845"/>
                  </a:cubicBezTo>
                  <a:cubicBezTo>
                    <a:pt x="2514" y="1845"/>
                    <a:pt x="2487" y="1853"/>
                    <a:pt x="2463" y="1869"/>
                  </a:cubicBezTo>
                  <a:cubicBezTo>
                    <a:pt x="2196" y="2103"/>
                    <a:pt x="1874" y="2245"/>
                    <a:pt x="1552" y="2245"/>
                  </a:cubicBezTo>
                  <a:cubicBezTo>
                    <a:pt x="1288" y="2245"/>
                    <a:pt x="1024" y="2149"/>
                    <a:pt x="791" y="1930"/>
                  </a:cubicBezTo>
                  <a:cubicBezTo>
                    <a:pt x="275" y="1413"/>
                    <a:pt x="366" y="744"/>
                    <a:pt x="730" y="197"/>
                  </a:cubicBezTo>
                  <a:cubicBezTo>
                    <a:pt x="798" y="107"/>
                    <a:pt x="71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5347175" y="4678550"/>
              <a:ext cx="35425" cy="90125"/>
            </a:xfrm>
            <a:custGeom>
              <a:avLst/>
              <a:gdLst/>
              <a:ahLst/>
              <a:cxnLst/>
              <a:rect l="l" t="t" r="r" b="b"/>
              <a:pathLst>
                <a:path w="1417" h="3605" extrusionOk="0">
                  <a:moveTo>
                    <a:pt x="535" y="1"/>
                  </a:moveTo>
                  <a:cubicBezTo>
                    <a:pt x="505" y="1"/>
                    <a:pt x="475" y="16"/>
                    <a:pt x="475" y="46"/>
                  </a:cubicBezTo>
                  <a:cubicBezTo>
                    <a:pt x="445" y="436"/>
                    <a:pt x="1" y="3604"/>
                    <a:pt x="834" y="3604"/>
                  </a:cubicBezTo>
                  <a:cubicBezTo>
                    <a:pt x="846" y="3604"/>
                    <a:pt x="858" y="3604"/>
                    <a:pt x="870" y="3602"/>
                  </a:cubicBezTo>
                  <a:cubicBezTo>
                    <a:pt x="1143" y="3572"/>
                    <a:pt x="1204" y="2812"/>
                    <a:pt x="1235" y="2630"/>
                  </a:cubicBezTo>
                  <a:cubicBezTo>
                    <a:pt x="1417" y="1809"/>
                    <a:pt x="1417" y="928"/>
                    <a:pt x="1235" y="76"/>
                  </a:cubicBezTo>
                  <a:cubicBezTo>
                    <a:pt x="1235" y="64"/>
                    <a:pt x="1224" y="57"/>
                    <a:pt x="1212" y="57"/>
                  </a:cubicBezTo>
                  <a:cubicBezTo>
                    <a:pt x="1195" y="57"/>
                    <a:pt x="1174" y="71"/>
                    <a:pt x="1174" y="107"/>
                  </a:cubicBezTo>
                  <a:lnTo>
                    <a:pt x="1204" y="107"/>
                  </a:lnTo>
                  <a:cubicBezTo>
                    <a:pt x="1235" y="654"/>
                    <a:pt x="1265" y="1201"/>
                    <a:pt x="1204" y="1748"/>
                  </a:cubicBezTo>
                  <a:cubicBezTo>
                    <a:pt x="1174" y="2113"/>
                    <a:pt x="1113" y="2478"/>
                    <a:pt x="1022" y="2842"/>
                  </a:cubicBezTo>
                  <a:cubicBezTo>
                    <a:pt x="1022" y="2903"/>
                    <a:pt x="961" y="3298"/>
                    <a:pt x="900" y="3329"/>
                  </a:cubicBezTo>
                  <a:cubicBezTo>
                    <a:pt x="852" y="3365"/>
                    <a:pt x="809" y="3381"/>
                    <a:pt x="771" y="3381"/>
                  </a:cubicBezTo>
                  <a:cubicBezTo>
                    <a:pt x="425" y="3381"/>
                    <a:pt x="475" y="2028"/>
                    <a:pt x="475" y="1809"/>
                  </a:cubicBezTo>
                  <a:cubicBezTo>
                    <a:pt x="535" y="1201"/>
                    <a:pt x="566" y="624"/>
                    <a:pt x="596" y="46"/>
                  </a:cubicBezTo>
                  <a:cubicBezTo>
                    <a:pt x="596" y="16"/>
                    <a:pt x="566" y="1"/>
                    <a:pt x="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5291400" y="4662350"/>
              <a:ext cx="66900" cy="85975"/>
            </a:xfrm>
            <a:custGeom>
              <a:avLst/>
              <a:gdLst/>
              <a:ahLst/>
              <a:cxnLst/>
              <a:rect l="l" t="t" r="r" b="b"/>
              <a:pathLst>
                <a:path w="2676" h="3439" extrusionOk="0">
                  <a:moveTo>
                    <a:pt x="2031" y="1"/>
                  </a:moveTo>
                  <a:cubicBezTo>
                    <a:pt x="2012" y="1"/>
                    <a:pt x="1993" y="8"/>
                    <a:pt x="1976" y="25"/>
                  </a:cubicBezTo>
                  <a:cubicBezTo>
                    <a:pt x="1824" y="329"/>
                    <a:pt x="0" y="3156"/>
                    <a:pt x="821" y="3430"/>
                  </a:cubicBezTo>
                  <a:cubicBezTo>
                    <a:pt x="840" y="3435"/>
                    <a:pt x="860" y="3438"/>
                    <a:pt x="879" y="3438"/>
                  </a:cubicBezTo>
                  <a:cubicBezTo>
                    <a:pt x="1170" y="3438"/>
                    <a:pt x="1498" y="2841"/>
                    <a:pt x="1611" y="2670"/>
                  </a:cubicBezTo>
                  <a:cubicBezTo>
                    <a:pt x="2128" y="1971"/>
                    <a:pt x="2493" y="1241"/>
                    <a:pt x="2675" y="390"/>
                  </a:cubicBezTo>
                  <a:cubicBezTo>
                    <a:pt x="2675" y="375"/>
                    <a:pt x="2660" y="367"/>
                    <a:pt x="2645" y="367"/>
                  </a:cubicBezTo>
                  <a:cubicBezTo>
                    <a:pt x="2630" y="367"/>
                    <a:pt x="2614" y="375"/>
                    <a:pt x="2614" y="390"/>
                  </a:cubicBezTo>
                  <a:cubicBezTo>
                    <a:pt x="2402" y="937"/>
                    <a:pt x="2189" y="1454"/>
                    <a:pt x="1885" y="1940"/>
                  </a:cubicBezTo>
                  <a:cubicBezTo>
                    <a:pt x="1703" y="2275"/>
                    <a:pt x="1399" y="2913"/>
                    <a:pt x="1095" y="3065"/>
                  </a:cubicBezTo>
                  <a:cubicBezTo>
                    <a:pt x="1026" y="3096"/>
                    <a:pt x="970" y="3110"/>
                    <a:pt x="926" y="3110"/>
                  </a:cubicBezTo>
                  <a:cubicBezTo>
                    <a:pt x="579" y="3110"/>
                    <a:pt x="919" y="2264"/>
                    <a:pt x="973" y="2183"/>
                  </a:cubicBezTo>
                  <a:cubicBezTo>
                    <a:pt x="1034" y="2001"/>
                    <a:pt x="1155" y="1819"/>
                    <a:pt x="1247" y="1636"/>
                  </a:cubicBezTo>
                  <a:cubicBezTo>
                    <a:pt x="1520" y="1120"/>
                    <a:pt x="1824" y="603"/>
                    <a:pt x="2098" y="117"/>
                  </a:cubicBezTo>
                  <a:cubicBezTo>
                    <a:pt x="2120" y="51"/>
                    <a:pt x="2078" y="1"/>
                    <a:pt x="20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0"/>
            <p:cNvSpPr/>
            <p:nvPr/>
          </p:nvSpPr>
          <p:spPr>
            <a:xfrm>
              <a:off x="5258725" y="4640525"/>
              <a:ext cx="83475" cy="62300"/>
            </a:xfrm>
            <a:custGeom>
              <a:avLst/>
              <a:gdLst/>
              <a:ahLst/>
              <a:cxnLst/>
              <a:rect l="l" t="t" r="r" b="b"/>
              <a:pathLst>
                <a:path w="3339" h="2492" extrusionOk="0">
                  <a:moveTo>
                    <a:pt x="2953" y="0"/>
                  </a:moveTo>
                  <a:cubicBezTo>
                    <a:pt x="2942" y="0"/>
                    <a:pt x="2930" y="5"/>
                    <a:pt x="2918" y="17"/>
                  </a:cubicBezTo>
                  <a:cubicBezTo>
                    <a:pt x="2128" y="473"/>
                    <a:pt x="1216" y="868"/>
                    <a:pt x="548" y="1476"/>
                  </a:cubicBezTo>
                  <a:cubicBezTo>
                    <a:pt x="304" y="1658"/>
                    <a:pt x="0" y="1962"/>
                    <a:pt x="183" y="2266"/>
                  </a:cubicBezTo>
                  <a:cubicBezTo>
                    <a:pt x="286" y="2434"/>
                    <a:pt x="449" y="2492"/>
                    <a:pt x="626" y="2492"/>
                  </a:cubicBezTo>
                  <a:cubicBezTo>
                    <a:pt x="866" y="2492"/>
                    <a:pt x="1132" y="2384"/>
                    <a:pt x="1307" y="2297"/>
                  </a:cubicBezTo>
                  <a:cubicBezTo>
                    <a:pt x="2098" y="1962"/>
                    <a:pt x="2736" y="1294"/>
                    <a:pt x="3314" y="686"/>
                  </a:cubicBezTo>
                  <a:cubicBezTo>
                    <a:pt x="3338" y="661"/>
                    <a:pt x="3323" y="617"/>
                    <a:pt x="3300" y="617"/>
                  </a:cubicBezTo>
                  <a:cubicBezTo>
                    <a:pt x="3295" y="617"/>
                    <a:pt x="3289" y="619"/>
                    <a:pt x="3283" y="625"/>
                  </a:cubicBezTo>
                  <a:cubicBezTo>
                    <a:pt x="2797" y="990"/>
                    <a:pt x="2371" y="1415"/>
                    <a:pt x="1885" y="1780"/>
                  </a:cubicBezTo>
                  <a:cubicBezTo>
                    <a:pt x="1759" y="1864"/>
                    <a:pt x="1000" y="2322"/>
                    <a:pt x="569" y="2322"/>
                  </a:cubicBezTo>
                  <a:cubicBezTo>
                    <a:pt x="374" y="2322"/>
                    <a:pt x="246" y="2228"/>
                    <a:pt x="274" y="1962"/>
                  </a:cubicBezTo>
                  <a:cubicBezTo>
                    <a:pt x="304" y="1537"/>
                    <a:pt x="1125" y="1172"/>
                    <a:pt x="1459" y="959"/>
                  </a:cubicBezTo>
                  <a:cubicBezTo>
                    <a:pt x="1976" y="686"/>
                    <a:pt x="2493" y="412"/>
                    <a:pt x="2979" y="108"/>
                  </a:cubicBezTo>
                  <a:cubicBezTo>
                    <a:pt x="3028" y="84"/>
                    <a:pt x="2998" y="0"/>
                    <a:pt x="29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0"/>
            <p:cNvSpPr/>
            <p:nvPr/>
          </p:nvSpPr>
          <p:spPr>
            <a:xfrm>
              <a:off x="5243950" y="4617450"/>
              <a:ext cx="92300" cy="26175"/>
            </a:xfrm>
            <a:custGeom>
              <a:avLst/>
              <a:gdLst/>
              <a:ahLst/>
              <a:cxnLst/>
              <a:rect l="l" t="t" r="r" b="b"/>
              <a:pathLst>
                <a:path w="3692" h="1047" extrusionOk="0">
                  <a:moveTo>
                    <a:pt x="1525" y="1"/>
                  </a:moveTo>
                  <a:cubicBezTo>
                    <a:pt x="720" y="1"/>
                    <a:pt x="1" y="110"/>
                    <a:pt x="44" y="514"/>
                  </a:cubicBezTo>
                  <a:cubicBezTo>
                    <a:pt x="75" y="818"/>
                    <a:pt x="835" y="849"/>
                    <a:pt x="1017" y="910"/>
                  </a:cubicBezTo>
                  <a:cubicBezTo>
                    <a:pt x="1442" y="1001"/>
                    <a:pt x="1868" y="1046"/>
                    <a:pt x="2294" y="1046"/>
                  </a:cubicBezTo>
                  <a:cubicBezTo>
                    <a:pt x="2719" y="1046"/>
                    <a:pt x="3145" y="1001"/>
                    <a:pt x="3570" y="910"/>
                  </a:cubicBezTo>
                  <a:cubicBezTo>
                    <a:pt x="3601" y="910"/>
                    <a:pt x="3601" y="849"/>
                    <a:pt x="3570" y="849"/>
                  </a:cubicBezTo>
                  <a:lnTo>
                    <a:pt x="3540" y="849"/>
                  </a:lnTo>
                  <a:cubicBezTo>
                    <a:pt x="3219" y="884"/>
                    <a:pt x="2899" y="899"/>
                    <a:pt x="2578" y="899"/>
                  </a:cubicBezTo>
                  <a:cubicBezTo>
                    <a:pt x="2352" y="899"/>
                    <a:pt x="2125" y="892"/>
                    <a:pt x="1898" y="879"/>
                  </a:cubicBezTo>
                  <a:cubicBezTo>
                    <a:pt x="1534" y="849"/>
                    <a:pt x="1169" y="758"/>
                    <a:pt x="804" y="697"/>
                  </a:cubicBezTo>
                  <a:cubicBezTo>
                    <a:pt x="743" y="666"/>
                    <a:pt x="348" y="606"/>
                    <a:pt x="318" y="575"/>
                  </a:cubicBezTo>
                  <a:cubicBezTo>
                    <a:pt x="48" y="193"/>
                    <a:pt x="875" y="143"/>
                    <a:pt x="1435" y="143"/>
                  </a:cubicBezTo>
                  <a:cubicBezTo>
                    <a:pt x="1632" y="143"/>
                    <a:pt x="1797" y="150"/>
                    <a:pt x="1868" y="150"/>
                  </a:cubicBezTo>
                  <a:cubicBezTo>
                    <a:pt x="2446" y="180"/>
                    <a:pt x="3023" y="241"/>
                    <a:pt x="3601" y="271"/>
                  </a:cubicBezTo>
                  <a:cubicBezTo>
                    <a:pt x="3692" y="271"/>
                    <a:pt x="3692" y="150"/>
                    <a:pt x="3601" y="150"/>
                  </a:cubicBezTo>
                  <a:cubicBezTo>
                    <a:pt x="3409" y="134"/>
                    <a:pt x="2415" y="1"/>
                    <a:pt x="15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5251875" y="4578425"/>
              <a:ext cx="87425" cy="42775"/>
            </a:xfrm>
            <a:custGeom>
              <a:avLst/>
              <a:gdLst/>
              <a:ahLst/>
              <a:cxnLst/>
              <a:rect l="l" t="t" r="r" b="b"/>
              <a:pathLst>
                <a:path w="3497" h="1711" extrusionOk="0">
                  <a:moveTo>
                    <a:pt x="459" y="0"/>
                  </a:moveTo>
                  <a:cubicBezTo>
                    <a:pt x="449" y="0"/>
                    <a:pt x="438" y="3"/>
                    <a:pt x="426" y="8"/>
                  </a:cubicBezTo>
                  <a:cubicBezTo>
                    <a:pt x="1" y="221"/>
                    <a:pt x="578" y="525"/>
                    <a:pt x="791" y="647"/>
                  </a:cubicBezTo>
                  <a:cubicBezTo>
                    <a:pt x="1581" y="1194"/>
                    <a:pt x="2463" y="1589"/>
                    <a:pt x="3436" y="1711"/>
                  </a:cubicBezTo>
                  <a:cubicBezTo>
                    <a:pt x="3466" y="1711"/>
                    <a:pt x="3496" y="1680"/>
                    <a:pt x="3436" y="1650"/>
                  </a:cubicBezTo>
                  <a:cubicBezTo>
                    <a:pt x="2858" y="1498"/>
                    <a:pt x="2281" y="1315"/>
                    <a:pt x="1733" y="1042"/>
                  </a:cubicBezTo>
                  <a:cubicBezTo>
                    <a:pt x="1642" y="981"/>
                    <a:pt x="305" y="221"/>
                    <a:pt x="487" y="100"/>
                  </a:cubicBezTo>
                  <a:cubicBezTo>
                    <a:pt x="537" y="50"/>
                    <a:pt x="505" y="0"/>
                    <a:pt x="4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0"/>
            <p:cNvSpPr/>
            <p:nvPr/>
          </p:nvSpPr>
          <p:spPr>
            <a:xfrm>
              <a:off x="4520100" y="5043475"/>
              <a:ext cx="720400" cy="31525"/>
            </a:xfrm>
            <a:custGeom>
              <a:avLst/>
              <a:gdLst/>
              <a:ahLst/>
              <a:cxnLst/>
              <a:rect l="l" t="t" r="r" b="b"/>
              <a:pathLst>
                <a:path w="28816" h="1261" extrusionOk="0">
                  <a:moveTo>
                    <a:pt x="3573" y="1"/>
                  </a:moveTo>
                  <a:cubicBezTo>
                    <a:pt x="2503" y="1"/>
                    <a:pt x="1433" y="21"/>
                    <a:pt x="366" y="69"/>
                  </a:cubicBezTo>
                  <a:cubicBezTo>
                    <a:pt x="1" y="69"/>
                    <a:pt x="1" y="616"/>
                    <a:pt x="366" y="616"/>
                  </a:cubicBezTo>
                  <a:cubicBezTo>
                    <a:pt x="1260" y="587"/>
                    <a:pt x="2152" y="575"/>
                    <a:pt x="3045" y="575"/>
                  </a:cubicBezTo>
                  <a:cubicBezTo>
                    <a:pt x="6824" y="575"/>
                    <a:pt x="10591" y="797"/>
                    <a:pt x="14378" y="920"/>
                  </a:cubicBezTo>
                  <a:cubicBezTo>
                    <a:pt x="17514" y="1022"/>
                    <a:pt x="20731" y="1260"/>
                    <a:pt x="23911" y="1260"/>
                  </a:cubicBezTo>
                  <a:cubicBezTo>
                    <a:pt x="25479" y="1260"/>
                    <a:pt x="27037" y="1203"/>
                    <a:pt x="28573" y="1042"/>
                  </a:cubicBezTo>
                  <a:cubicBezTo>
                    <a:pt x="28816" y="1012"/>
                    <a:pt x="28816" y="708"/>
                    <a:pt x="28573" y="677"/>
                  </a:cubicBezTo>
                  <a:cubicBezTo>
                    <a:pt x="26115" y="422"/>
                    <a:pt x="23615" y="384"/>
                    <a:pt x="21118" y="384"/>
                  </a:cubicBezTo>
                  <a:cubicBezTo>
                    <a:pt x="20080" y="384"/>
                    <a:pt x="19043" y="391"/>
                    <a:pt x="18009" y="391"/>
                  </a:cubicBezTo>
                  <a:cubicBezTo>
                    <a:pt x="16792" y="391"/>
                    <a:pt x="15580" y="382"/>
                    <a:pt x="14378" y="343"/>
                  </a:cubicBezTo>
                  <a:cubicBezTo>
                    <a:pt x="10772" y="226"/>
                    <a:pt x="7165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DD6DC45-86C0-42B7-A233-348AF8DF0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773" y="0"/>
            <a:ext cx="5120560" cy="1105749"/>
          </a:xfrm>
          <a:prstGeom prst="rect">
            <a:avLst/>
          </a:prstGeom>
        </p:spPr>
      </p:pic>
      <p:sp>
        <p:nvSpPr>
          <p:cNvPr id="1088" name="Google Shape;2897;p3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E3E0745-E523-4A30-A535-D95137092782}"/>
              </a:ext>
            </a:extLst>
          </p:cNvPr>
          <p:cNvSpPr txBox="1">
            <a:spLocks/>
          </p:cNvSpPr>
          <p:nvPr/>
        </p:nvSpPr>
        <p:spPr>
          <a:xfrm>
            <a:off x="4700400" y="394486"/>
            <a:ext cx="3232050" cy="38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ctr">
              <a:buFont typeface="Poppins"/>
              <a:buNone/>
            </a:pPr>
            <a:r>
              <a:rPr lang="en-US" sz="1600" b="1" dirty="0" err="1"/>
              <a:t>Pembelajaran</a:t>
            </a:r>
            <a:r>
              <a:rPr lang="en-US" sz="1600" b="1" dirty="0"/>
              <a:t> </a:t>
            </a:r>
            <a:r>
              <a:rPr lang="en-US" sz="1600" b="1" dirty="0" err="1"/>
              <a:t>kolaboratif</a:t>
            </a:r>
            <a:endParaRPr lang="en-ID" sz="1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60777-D54F-2276-D7F6-DA00C95B1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65" y="155819"/>
            <a:ext cx="862835" cy="86283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6E3A775-5FE0-00DD-0A1A-C6E1F4F4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51" y="82051"/>
            <a:ext cx="1023698" cy="102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1"/>
          <p:cNvSpPr txBox="1">
            <a:spLocks noGrp="1"/>
          </p:cNvSpPr>
          <p:nvPr>
            <p:ph type="subTitle" idx="1"/>
          </p:nvPr>
        </p:nvSpPr>
        <p:spPr>
          <a:xfrm>
            <a:off x="1428394" y="2488883"/>
            <a:ext cx="6867033" cy="473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1095" name="Google Shape;1095;p31"/>
          <p:cNvSpPr/>
          <p:nvPr/>
        </p:nvSpPr>
        <p:spPr>
          <a:xfrm rot="5400000">
            <a:off x="469970" y="4098625"/>
            <a:ext cx="1820100" cy="6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6" name="Google Shape;1096;p31"/>
          <p:cNvGrpSpPr/>
          <p:nvPr/>
        </p:nvGrpSpPr>
        <p:grpSpPr>
          <a:xfrm>
            <a:off x="587645" y="888602"/>
            <a:ext cx="7934287" cy="1765138"/>
            <a:chOff x="548698" y="1445402"/>
            <a:chExt cx="6598709" cy="1468012"/>
          </a:xfrm>
        </p:grpSpPr>
        <p:sp>
          <p:nvSpPr>
            <p:cNvPr id="1097" name="Google Shape;1097;p31"/>
            <p:cNvSpPr/>
            <p:nvPr/>
          </p:nvSpPr>
          <p:spPr>
            <a:xfrm>
              <a:off x="2261076" y="1707318"/>
              <a:ext cx="159981" cy="9643"/>
            </a:xfrm>
            <a:custGeom>
              <a:avLst/>
              <a:gdLst/>
              <a:ahLst/>
              <a:cxnLst/>
              <a:rect l="l" t="t" r="r" b="b"/>
              <a:pathLst>
                <a:path w="5989" h="361" extrusionOk="0">
                  <a:moveTo>
                    <a:pt x="4062" y="1"/>
                  </a:moveTo>
                  <a:cubicBezTo>
                    <a:pt x="2760" y="1"/>
                    <a:pt x="1464" y="22"/>
                    <a:pt x="153" y="44"/>
                  </a:cubicBezTo>
                  <a:lnTo>
                    <a:pt x="153" y="74"/>
                  </a:lnTo>
                  <a:cubicBezTo>
                    <a:pt x="122" y="105"/>
                    <a:pt x="92" y="166"/>
                    <a:pt x="62" y="226"/>
                  </a:cubicBezTo>
                  <a:cubicBezTo>
                    <a:pt x="62" y="257"/>
                    <a:pt x="31" y="287"/>
                    <a:pt x="1" y="317"/>
                  </a:cubicBezTo>
                  <a:cubicBezTo>
                    <a:pt x="1419" y="339"/>
                    <a:pt x="2838" y="360"/>
                    <a:pt x="4246" y="360"/>
                  </a:cubicBezTo>
                  <a:cubicBezTo>
                    <a:pt x="4829" y="360"/>
                    <a:pt x="5410" y="357"/>
                    <a:pt x="5989" y="348"/>
                  </a:cubicBezTo>
                  <a:cubicBezTo>
                    <a:pt x="5958" y="317"/>
                    <a:pt x="5928" y="287"/>
                    <a:pt x="5898" y="257"/>
                  </a:cubicBezTo>
                  <a:lnTo>
                    <a:pt x="5837" y="196"/>
                  </a:lnTo>
                  <a:cubicBezTo>
                    <a:pt x="5806" y="135"/>
                    <a:pt x="5776" y="105"/>
                    <a:pt x="5715" y="44"/>
                  </a:cubicBezTo>
                  <a:lnTo>
                    <a:pt x="5685" y="44"/>
                  </a:lnTo>
                  <a:cubicBezTo>
                    <a:pt x="5685" y="44"/>
                    <a:pt x="5685" y="14"/>
                    <a:pt x="5685" y="14"/>
                  </a:cubicBezTo>
                  <a:cubicBezTo>
                    <a:pt x="5142" y="5"/>
                    <a:pt x="4601" y="1"/>
                    <a:pt x="4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1"/>
            <p:cNvSpPr/>
            <p:nvPr/>
          </p:nvSpPr>
          <p:spPr>
            <a:xfrm>
              <a:off x="2276516" y="1678094"/>
              <a:ext cx="125068" cy="9296"/>
            </a:xfrm>
            <a:custGeom>
              <a:avLst/>
              <a:gdLst/>
              <a:ahLst/>
              <a:cxnLst/>
              <a:rect l="l" t="t" r="r" b="b"/>
              <a:pathLst>
                <a:path w="4682" h="348" extrusionOk="0">
                  <a:moveTo>
                    <a:pt x="3172" y="1"/>
                  </a:moveTo>
                  <a:cubicBezTo>
                    <a:pt x="2173" y="1"/>
                    <a:pt x="1163" y="22"/>
                    <a:pt x="152" y="44"/>
                  </a:cubicBezTo>
                  <a:cubicBezTo>
                    <a:pt x="122" y="135"/>
                    <a:pt x="61" y="226"/>
                    <a:pt x="0" y="317"/>
                  </a:cubicBezTo>
                  <a:cubicBezTo>
                    <a:pt x="1551" y="348"/>
                    <a:pt x="3131" y="348"/>
                    <a:pt x="4681" y="348"/>
                  </a:cubicBezTo>
                  <a:cubicBezTo>
                    <a:pt x="4681" y="348"/>
                    <a:pt x="4651" y="317"/>
                    <a:pt x="4651" y="317"/>
                  </a:cubicBezTo>
                  <a:cubicBezTo>
                    <a:pt x="4590" y="226"/>
                    <a:pt x="4499" y="104"/>
                    <a:pt x="4408" y="13"/>
                  </a:cubicBezTo>
                  <a:cubicBezTo>
                    <a:pt x="3998" y="4"/>
                    <a:pt x="3586" y="1"/>
                    <a:pt x="3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1"/>
            <p:cNvSpPr/>
            <p:nvPr/>
          </p:nvSpPr>
          <p:spPr>
            <a:xfrm>
              <a:off x="2311429" y="1648390"/>
              <a:ext cx="62534" cy="8949"/>
            </a:xfrm>
            <a:custGeom>
              <a:avLst/>
              <a:gdLst/>
              <a:ahLst/>
              <a:cxnLst/>
              <a:rect l="l" t="t" r="r" b="b"/>
              <a:pathLst>
                <a:path w="2341" h="335" extrusionOk="0">
                  <a:moveTo>
                    <a:pt x="699" y="1"/>
                  </a:moveTo>
                  <a:cubicBezTo>
                    <a:pt x="517" y="153"/>
                    <a:pt x="244" y="244"/>
                    <a:pt x="0" y="305"/>
                  </a:cubicBezTo>
                  <a:cubicBezTo>
                    <a:pt x="791" y="335"/>
                    <a:pt x="1551" y="335"/>
                    <a:pt x="2341" y="335"/>
                  </a:cubicBezTo>
                  <a:cubicBezTo>
                    <a:pt x="2219" y="244"/>
                    <a:pt x="2098" y="122"/>
                    <a:pt x="20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1"/>
            <p:cNvSpPr/>
            <p:nvPr/>
          </p:nvSpPr>
          <p:spPr>
            <a:xfrm>
              <a:off x="2258645" y="1766806"/>
              <a:ext cx="184343" cy="10017"/>
            </a:xfrm>
            <a:custGeom>
              <a:avLst/>
              <a:gdLst/>
              <a:ahLst/>
              <a:cxnLst/>
              <a:rect l="l" t="t" r="r" b="b"/>
              <a:pathLst>
                <a:path w="6901" h="375" extrusionOk="0">
                  <a:moveTo>
                    <a:pt x="3943" y="1"/>
                  </a:moveTo>
                  <a:cubicBezTo>
                    <a:pt x="2633" y="1"/>
                    <a:pt x="1317" y="18"/>
                    <a:pt x="1" y="36"/>
                  </a:cubicBezTo>
                  <a:cubicBezTo>
                    <a:pt x="31" y="66"/>
                    <a:pt x="61" y="97"/>
                    <a:pt x="92" y="127"/>
                  </a:cubicBezTo>
                  <a:cubicBezTo>
                    <a:pt x="153" y="188"/>
                    <a:pt x="213" y="218"/>
                    <a:pt x="244" y="249"/>
                  </a:cubicBezTo>
                  <a:cubicBezTo>
                    <a:pt x="274" y="249"/>
                    <a:pt x="305" y="249"/>
                    <a:pt x="305" y="279"/>
                  </a:cubicBezTo>
                  <a:cubicBezTo>
                    <a:pt x="335" y="279"/>
                    <a:pt x="365" y="309"/>
                    <a:pt x="365" y="309"/>
                  </a:cubicBezTo>
                  <a:lnTo>
                    <a:pt x="396" y="309"/>
                  </a:lnTo>
                  <a:lnTo>
                    <a:pt x="426" y="340"/>
                  </a:lnTo>
                  <a:cubicBezTo>
                    <a:pt x="1672" y="357"/>
                    <a:pt x="2918" y="375"/>
                    <a:pt x="4164" y="375"/>
                  </a:cubicBezTo>
                  <a:cubicBezTo>
                    <a:pt x="5076" y="375"/>
                    <a:pt x="5988" y="365"/>
                    <a:pt x="6900" y="340"/>
                  </a:cubicBezTo>
                  <a:cubicBezTo>
                    <a:pt x="6900" y="340"/>
                    <a:pt x="6900" y="309"/>
                    <a:pt x="6900" y="309"/>
                  </a:cubicBezTo>
                  <a:cubicBezTo>
                    <a:pt x="6900" y="279"/>
                    <a:pt x="6870" y="249"/>
                    <a:pt x="6870" y="218"/>
                  </a:cubicBezTo>
                  <a:cubicBezTo>
                    <a:pt x="6870" y="157"/>
                    <a:pt x="6840" y="127"/>
                    <a:pt x="6840" y="66"/>
                  </a:cubicBezTo>
                  <a:cubicBezTo>
                    <a:pt x="6840" y="66"/>
                    <a:pt x="6809" y="36"/>
                    <a:pt x="6809" y="36"/>
                  </a:cubicBezTo>
                  <a:cubicBezTo>
                    <a:pt x="5859" y="10"/>
                    <a:pt x="4903" y="1"/>
                    <a:pt x="39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1"/>
            <p:cNvSpPr/>
            <p:nvPr/>
          </p:nvSpPr>
          <p:spPr>
            <a:xfrm>
              <a:off x="2251353" y="1737583"/>
              <a:ext cx="182713" cy="9002"/>
            </a:xfrm>
            <a:custGeom>
              <a:avLst/>
              <a:gdLst/>
              <a:ahLst/>
              <a:cxnLst/>
              <a:rect l="l" t="t" r="r" b="b"/>
              <a:pathLst>
                <a:path w="6840" h="337" extrusionOk="0">
                  <a:moveTo>
                    <a:pt x="3904" y="0"/>
                  </a:moveTo>
                  <a:cubicBezTo>
                    <a:pt x="2623" y="0"/>
                    <a:pt x="1342" y="18"/>
                    <a:pt x="61" y="36"/>
                  </a:cubicBezTo>
                  <a:cubicBezTo>
                    <a:pt x="61" y="127"/>
                    <a:pt x="30" y="218"/>
                    <a:pt x="0" y="309"/>
                  </a:cubicBezTo>
                  <a:cubicBezTo>
                    <a:pt x="1520" y="309"/>
                    <a:pt x="3040" y="336"/>
                    <a:pt x="4559" y="336"/>
                  </a:cubicBezTo>
                  <a:cubicBezTo>
                    <a:pt x="5319" y="336"/>
                    <a:pt x="6079" y="329"/>
                    <a:pt x="6839" y="309"/>
                  </a:cubicBezTo>
                  <a:cubicBezTo>
                    <a:pt x="6809" y="218"/>
                    <a:pt x="6778" y="157"/>
                    <a:pt x="6748" y="66"/>
                  </a:cubicBezTo>
                  <a:cubicBezTo>
                    <a:pt x="6718" y="36"/>
                    <a:pt x="6718" y="36"/>
                    <a:pt x="6718" y="36"/>
                  </a:cubicBezTo>
                  <a:cubicBezTo>
                    <a:pt x="5780" y="10"/>
                    <a:pt x="4842" y="0"/>
                    <a:pt x="39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1"/>
            <p:cNvSpPr/>
            <p:nvPr/>
          </p:nvSpPr>
          <p:spPr>
            <a:xfrm>
              <a:off x="2287869" y="1826215"/>
              <a:ext cx="164041" cy="9884"/>
            </a:xfrm>
            <a:custGeom>
              <a:avLst/>
              <a:gdLst/>
              <a:ahLst/>
              <a:cxnLst/>
              <a:rect l="l" t="t" r="r" b="b"/>
              <a:pathLst>
                <a:path w="6141" h="370" extrusionOk="0">
                  <a:moveTo>
                    <a:pt x="3147" y="0"/>
                  </a:moveTo>
                  <a:cubicBezTo>
                    <a:pt x="2151" y="0"/>
                    <a:pt x="1156" y="15"/>
                    <a:pt x="153" y="31"/>
                  </a:cubicBezTo>
                  <a:cubicBezTo>
                    <a:pt x="122" y="122"/>
                    <a:pt x="92" y="183"/>
                    <a:pt x="31" y="243"/>
                  </a:cubicBezTo>
                  <a:cubicBezTo>
                    <a:pt x="1" y="274"/>
                    <a:pt x="1" y="304"/>
                    <a:pt x="1" y="335"/>
                  </a:cubicBezTo>
                  <a:cubicBezTo>
                    <a:pt x="1159" y="352"/>
                    <a:pt x="2338" y="370"/>
                    <a:pt x="3513" y="370"/>
                  </a:cubicBezTo>
                  <a:cubicBezTo>
                    <a:pt x="4373" y="370"/>
                    <a:pt x="5232" y="360"/>
                    <a:pt x="6080" y="335"/>
                  </a:cubicBezTo>
                  <a:cubicBezTo>
                    <a:pt x="6080" y="335"/>
                    <a:pt x="6080" y="304"/>
                    <a:pt x="6080" y="304"/>
                  </a:cubicBezTo>
                  <a:lnTo>
                    <a:pt x="6110" y="213"/>
                  </a:lnTo>
                  <a:cubicBezTo>
                    <a:pt x="6110" y="183"/>
                    <a:pt x="6141" y="122"/>
                    <a:pt x="6141" y="91"/>
                  </a:cubicBezTo>
                  <a:lnTo>
                    <a:pt x="6141" y="61"/>
                  </a:lnTo>
                  <a:cubicBezTo>
                    <a:pt x="5138" y="15"/>
                    <a:pt x="4142" y="0"/>
                    <a:pt x="31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1"/>
            <p:cNvSpPr/>
            <p:nvPr/>
          </p:nvSpPr>
          <p:spPr>
            <a:xfrm>
              <a:off x="2300878" y="1796858"/>
              <a:ext cx="147800" cy="9216"/>
            </a:xfrm>
            <a:custGeom>
              <a:avLst/>
              <a:gdLst/>
              <a:ahLst/>
              <a:cxnLst/>
              <a:rect l="l" t="t" r="r" b="b"/>
              <a:pathLst>
                <a:path w="5533" h="345" extrusionOk="0">
                  <a:moveTo>
                    <a:pt x="3242" y="0"/>
                  </a:moveTo>
                  <a:cubicBezTo>
                    <a:pt x="2218" y="0"/>
                    <a:pt x="1200" y="18"/>
                    <a:pt x="183" y="35"/>
                  </a:cubicBezTo>
                  <a:cubicBezTo>
                    <a:pt x="122" y="127"/>
                    <a:pt x="91" y="218"/>
                    <a:pt x="0" y="309"/>
                  </a:cubicBezTo>
                  <a:cubicBezTo>
                    <a:pt x="1071" y="327"/>
                    <a:pt x="2141" y="344"/>
                    <a:pt x="3206" y="344"/>
                  </a:cubicBezTo>
                  <a:cubicBezTo>
                    <a:pt x="3985" y="344"/>
                    <a:pt x="4761" y="335"/>
                    <a:pt x="5532" y="309"/>
                  </a:cubicBezTo>
                  <a:cubicBezTo>
                    <a:pt x="5532" y="279"/>
                    <a:pt x="5532" y="279"/>
                    <a:pt x="5502" y="248"/>
                  </a:cubicBezTo>
                  <a:cubicBezTo>
                    <a:pt x="5502" y="187"/>
                    <a:pt x="5502" y="127"/>
                    <a:pt x="5502" y="35"/>
                  </a:cubicBezTo>
                  <a:cubicBezTo>
                    <a:pt x="4744" y="10"/>
                    <a:pt x="3991" y="0"/>
                    <a:pt x="3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2279748" y="1885356"/>
              <a:ext cx="163240" cy="10017"/>
            </a:xfrm>
            <a:custGeom>
              <a:avLst/>
              <a:gdLst/>
              <a:ahLst/>
              <a:cxnLst/>
              <a:rect l="l" t="t" r="r" b="b"/>
              <a:pathLst>
                <a:path w="6111" h="375" extrusionOk="0">
                  <a:moveTo>
                    <a:pt x="3552" y="0"/>
                  </a:moveTo>
                  <a:cubicBezTo>
                    <a:pt x="2394" y="0"/>
                    <a:pt x="1233" y="18"/>
                    <a:pt x="92" y="36"/>
                  </a:cubicBezTo>
                  <a:cubicBezTo>
                    <a:pt x="62" y="96"/>
                    <a:pt x="62" y="127"/>
                    <a:pt x="62" y="157"/>
                  </a:cubicBezTo>
                  <a:cubicBezTo>
                    <a:pt x="31" y="218"/>
                    <a:pt x="31" y="279"/>
                    <a:pt x="1" y="340"/>
                  </a:cubicBezTo>
                  <a:cubicBezTo>
                    <a:pt x="1177" y="357"/>
                    <a:pt x="2353" y="375"/>
                    <a:pt x="3528" y="375"/>
                  </a:cubicBezTo>
                  <a:cubicBezTo>
                    <a:pt x="4389" y="375"/>
                    <a:pt x="5250" y="365"/>
                    <a:pt x="6110" y="340"/>
                  </a:cubicBezTo>
                  <a:lnTo>
                    <a:pt x="6110" y="248"/>
                  </a:lnTo>
                  <a:cubicBezTo>
                    <a:pt x="6080" y="188"/>
                    <a:pt x="6080" y="127"/>
                    <a:pt x="6080" y="36"/>
                  </a:cubicBezTo>
                  <a:cubicBezTo>
                    <a:pt x="5245" y="10"/>
                    <a:pt x="4399" y="0"/>
                    <a:pt x="35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1"/>
            <p:cNvSpPr/>
            <p:nvPr/>
          </p:nvSpPr>
          <p:spPr>
            <a:xfrm>
              <a:off x="2283809" y="1856133"/>
              <a:ext cx="163240" cy="9189"/>
            </a:xfrm>
            <a:custGeom>
              <a:avLst/>
              <a:gdLst/>
              <a:ahLst/>
              <a:cxnLst/>
              <a:rect l="l" t="t" r="r" b="b"/>
              <a:pathLst>
                <a:path w="6111" h="344" extrusionOk="0">
                  <a:moveTo>
                    <a:pt x="3528" y="0"/>
                  </a:moveTo>
                  <a:cubicBezTo>
                    <a:pt x="2352" y="0"/>
                    <a:pt x="1177" y="18"/>
                    <a:pt x="1" y="35"/>
                  </a:cubicBezTo>
                  <a:lnTo>
                    <a:pt x="1" y="96"/>
                  </a:lnTo>
                  <a:cubicBezTo>
                    <a:pt x="1" y="157"/>
                    <a:pt x="1" y="248"/>
                    <a:pt x="1" y="309"/>
                  </a:cubicBezTo>
                  <a:cubicBezTo>
                    <a:pt x="1177" y="326"/>
                    <a:pt x="2352" y="344"/>
                    <a:pt x="3528" y="344"/>
                  </a:cubicBezTo>
                  <a:cubicBezTo>
                    <a:pt x="4389" y="344"/>
                    <a:pt x="5250" y="335"/>
                    <a:pt x="6110" y="309"/>
                  </a:cubicBezTo>
                  <a:cubicBezTo>
                    <a:pt x="6110" y="218"/>
                    <a:pt x="6110" y="127"/>
                    <a:pt x="6110" y="35"/>
                  </a:cubicBezTo>
                  <a:cubicBezTo>
                    <a:pt x="5250" y="10"/>
                    <a:pt x="4389" y="0"/>
                    <a:pt x="35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1"/>
            <p:cNvSpPr/>
            <p:nvPr/>
          </p:nvSpPr>
          <p:spPr>
            <a:xfrm>
              <a:off x="2276516" y="1945433"/>
              <a:ext cx="164041" cy="9216"/>
            </a:xfrm>
            <a:custGeom>
              <a:avLst/>
              <a:gdLst/>
              <a:ahLst/>
              <a:cxnLst/>
              <a:rect l="l" t="t" r="r" b="b"/>
              <a:pathLst>
                <a:path w="6141" h="345" extrusionOk="0">
                  <a:moveTo>
                    <a:pt x="3546" y="1"/>
                  </a:moveTo>
                  <a:cubicBezTo>
                    <a:pt x="2362" y="1"/>
                    <a:pt x="1176" y="18"/>
                    <a:pt x="0" y="36"/>
                  </a:cubicBezTo>
                  <a:lnTo>
                    <a:pt x="0" y="157"/>
                  </a:lnTo>
                  <a:lnTo>
                    <a:pt x="0" y="309"/>
                  </a:lnTo>
                  <a:cubicBezTo>
                    <a:pt x="1176" y="327"/>
                    <a:pt x="2362" y="344"/>
                    <a:pt x="3546" y="344"/>
                  </a:cubicBezTo>
                  <a:cubicBezTo>
                    <a:pt x="4413" y="344"/>
                    <a:pt x="5280" y="335"/>
                    <a:pt x="6140" y="309"/>
                  </a:cubicBezTo>
                  <a:cubicBezTo>
                    <a:pt x="6140" y="218"/>
                    <a:pt x="6110" y="127"/>
                    <a:pt x="6140" y="36"/>
                  </a:cubicBezTo>
                  <a:cubicBezTo>
                    <a:pt x="5280" y="10"/>
                    <a:pt x="4413" y="1"/>
                    <a:pt x="35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2276516" y="1916209"/>
              <a:ext cx="166472" cy="8388"/>
            </a:xfrm>
            <a:custGeom>
              <a:avLst/>
              <a:gdLst/>
              <a:ahLst/>
              <a:cxnLst/>
              <a:rect l="l" t="t" r="r" b="b"/>
              <a:pathLst>
                <a:path w="6232" h="314" extrusionOk="0">
                  <a:moveTo>
                    <a:pt x="3611" y="0"/>
                  </a:moveTo>
                  <a:cubicBezTo>
                    <a:pt x="2417" y="0"/>
                    <a:pt x="1224" y="18"/>
                    <a:pt x="31" y="36"/>
                  </a:cubicBezTo>
                  <a:lnTo>
                    <a:pt x="31" y="5"/>
                  </a:lnTo>
                  <a:lnTo>
                    <a:pt x="0" y="279"/>
                  </a:lnTo>
                  <a:cubicBezTo>
                    <a:pt x="1194" y="296"/>
                    <a:pt x="2387" y="314"/>
                    <a:pt x="3580" y="314"/>
                  </a:cubicBezTo>
                  <a:cubicBezTo>
                    <a:pt x="4454" y="314"/>
                    <a:pt x="5328" y="304"/>
                    <a:pt x="6201" y="279"/>
                  </a:cubicBezTo>
                  <a:cubicBezTo>
                    <a:pt x="6201" y="188"/>
                    <a:pt x="6231" y="96"/>
                    <a:pt x="6231" y="36"/>
                  </a:cubicBezTo>
                  <a:cubicBezTo>
                    <a:pt x="5358" y="10"/>
                    <a:pt x="4484" y="0"/>
                    <a:pt x="3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1"/>
            <p:cNvSpPr/>
            <p:nvPr/>
          </p:nvSpPr>
          <p:spPr>
            <a:xfrm>
              <a:off x="2278146" y="1975484"/>
              <a:ext cx="164041" cy="8468"/>
            </a:xfrm>
            <a:custGeom>
              <a:avLst/>
              <a:gdLst/>
              <a:ahLst/>
              <a:cxnLst/>
              <a:rect l="l" t="t" r="r" b="b"/>
              <a:pathLst>
                <a:path w="6141" h="317" extrusionOk="0">
                  <a:moveTo>
                    <a:pt x="3527" y="0"/>
                  </a:moveTo>
                  <a:cubicBezTo>
                    <a:pt x="2352" y="0"/>
                    <a:pt x="1176" y="18"/>
                    <a:pt x="0" y="35"/>
                  </a:cubicBezTo>
                  <a:cubicBezTo>
                    <a:pt x="31" y="127"/>
                    <a:pt x="31" y="218"/>
                    <a:pt x="61" y="309"/>
                  </a:cubicBezTo>
                  <a:cubicBezTo>
                    <a:pt x="1079" y="309"/>
                    <a:pt x="2090" y="317"/>
                    <a:pt x="3101" y="317"/>
                  </a:cubicBezTo>
                  <a:cubicBezTo>
                    <a:pt x="4111" y="317"/>
                    <a:pt x="5122" y="309"/>
                    <a:pt x="6140" y="279"/>
                  </a:cubicBezTo>
                  <a:cubicBezTo>
                    <a:pt x="6140" y="218"/>
                    <a:pt x="6110" y="127"/>
                    <a:pt x="6110" y="35"/>
                  </a:cubicBezTo>
                  <a:cubicBezTo>
                    <a:pt x="5249" y="10"/>
                    <a:pt x="4388" y="0"/>
                    <a:pt x="35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1"/>
            <p:cNvSpPr/>
            <p:nvPr/>
          </p:nvSpPr>
          <p:spPr>
            <a:xfrm>
              <a:off x="2746629" y="2703908"/>
              <a:ext cx="272040" cy="171361"/>
            </a:xfrm>
            <a:custGeom>
              <a:avLst/>
              <a:gdLst/>
              <a:ahLst/>
              <a:cxnLst/>
              <a:rect l="l" t="t" r="r" b="b"/>
              <a:pathLst>
                <a:path w="10184" h="6415" extrusionOk="0">
                  <a:moveTo>
                    <a:pt x="2250" y="1"/>
                  </a:moveTo>
                  <a:lnTo>
                    <a:pt x="0" y="2250"/>
                  </a:lnTo>
                  <a:lnTo>
                    <a:pt x="1338" y="3770"/>
                  </a:lnTo>
                  <a:cubicBezTo>
                    <a:pt x="1338" y="3770"/>
                    <a:pt x="1307" y="5563"/>
                    <a:pt x="2098" y="6414"/>
                  </a:cubicBezTo>
                  <a:lnTo>
                    <a:pt x="10183" y="1126"/>
                  </a:lnTo>
                  <a:cubicBezTo>
                    <a:pt x="10183" y="1126"/>
                    <a:pt x="9888" y="695"/>
                    <a:pt x="9299" y="695"/>
                  </a:cubicBezTo>
                  <a:cubicBezTo>
                    <a:pt x="9206" y="695"/>
                    <a:pt x="9105" y="706"/>
                    <a:pt x="8998" y="730"/>
                  </a:cubicBezTo>
                  <a:cubicBezTo>
                    <a:pt x="8238" y="882"/>
                    <a:pt x="7022" y="1612"/>
                    <a:pt x="7022" y="1612"/>
                  </a:cubicBezTo>
                  <a:lnTo>
                    <a:pt x="3952" y="1551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1"/>
            <p:cNvSpPr/>
            <p:nvPr/>
          </p:nvSpPr>
          <p:spPr>
            <a:xfrm>
              <a:off x="1825075" y="2628418"/>
              <a:ext cx="237928" cy="243698"/>
            </a:xfrm>
            <a:custGeom>
              <a:avLst/>
              <a:gdLst/>
              <a:ahLst/>
              <a:cxnLst/>
              <a:rect l="l" t="t" r="r" b="b"/>
              <a:pathLst>
                <a:path w="8907" h="9123" extrusionOk="0">
                  <a:moveTo>
                    <a:pt x="3830" y="0"/>
                  </a:moveTo>
                  <a:lnTo>
                    <a:pt x="2341" y="2371"/>
                  </a:lnTo>
                  <a:cubicBezTo>
                    <a:pt x="2341" y="2371"/>
                    <a:pt x="912" y="2675"/>
                    <a:pt x="0" y="3982"/>
                  </a:cubicBezTo>
                  <a:cubicBezTo>
                    <a:pt x="0" y="3982"/>
                    <a:pt x="2006" y="6262"/>
                    <a:pt x="3830" y="7356"/>
                  </a:cubicBezTo>
                  <a:cubicBezTo>
                    <a:pt x="5583" y="8408"/>
                    <a:pt x="7224" y="9122"/>
                    <a:pt x="8401" y="9122"/>
                  </a:cubicBezTo>
                  <a:cubicBezTo>
                    <a:pt x="8449" y="9122"/>
                    <a:pt x="8495" y="9121"/>
                    <a:pt x="8542" y="9119"/>
                  </a:cubicBezTo>
                  <a:cubicBezTo>
                    <a:pt x="8542" y="9119"/>
                    <a:pt x="8906" y="8389"/>
                    <a:pt x="7994" y="7873"/>
                  </a:cubicBezTo>
                  <a:cubicBezTo>
                    <a:pt x="7083" y="7325"/>
                    <a:pt x="6079" y="7113"/>
                    <a:pt x="6079" y="7113"/>
                  </a:cubicBezTo>
                  <a:lnTo>
                    <a:pt x="5289" y="4164"/>
                  </a:lnTo>
                  <a:lnTo>
                    <a:pt x="6171" y="2189"/>
                  </a:lnTo>
                  <a:lnTo>
                    <a:pt x="38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1"/>
            <p:cNvSpPr/>
            <p:nvPr/>
          </p:nvSpPr>
          <p:spPr>
            <a:xfrm>
              <a:off x="2330903" y="1455953"/>
              <a:ext cx="159981" cy="146198"/>
            </a:xfrm>
            <a:custGeom>
              <a:avLst/>
              <a:gdLst/>
              <a:ahLst/>
              <a:cxnLst/>
              <a:rect l="l" t="t" r="r" b="b"/>
              <a:pathLst>
                <a:path w="5989" h="5473" extrusionOk="0">
                  <a:moveTo>
                    <a:pt x="2554" y="1"/>
                  </a:moveTo>
                  <a:lnTo>
                    <a:pt x="274" y="1247"/>
                  </a:lnTo>
                  <a:lnTo>
                    <a:pt x="335" y="1399"/>
                  </a:lnTo>
                  <a:lnTo>
                    <a:pt x="1" y="3101"/>
                  </a:lnTo>
                  <a:lnTo>
                    <a:pt x="1004" y="5472"/>
                  </a:lnTo>
                  <a:cubicBezTo>
                    <a:pt x="1004" y="5472"/>
                    <a:pt x="2129" y="5107"/>
                    <a:pt x="2402" y="4256"/>
                  </a:cubicBezTo>
                  <a:cubicBezTo>
                    <a:pt x="2402" y="4256"/>
                    <a:pt x="2068" y="3253"/>
                    <a:pt x="2676" y="3132"/>
                  </a:cubicBezTo>
                  <a:cubicBezTo>
                    <a:pt x="2772" y="3111"/>
                    <a:pt x="2849" y="3103"/>
                    <a:pt x="2910" y="3103"/>
                  </a:cubicBezTo>
                  <a:cubicBezTo>
                    <a:pt x="3216" y="3103"/>
                    <a:pt x="3132" y="3314"/>
                    <a:pt x="3132" y="3314"/>
                  </a:cubicBezTo>
                  <a:cubicBezTo>
                    <a:pt x="3132" y="3314"/>
                    <a:pt x="3305" y="3356"/>
                    <a:pt x="3581" y="3356"/>
                  </a:cubicBezTo>
                  <a:cubicBezTo>
                    <a:pt x="4151" y="3356"/>
                    <a:pt x="5160" y="3177"/>
                    <a:pt x="5979" y="2080"/>
                  </a:cubicBezTo>
                  <a:lnTo>
                    <a:pt x="5979" y="2080"/>
                  </a:lnTo>
                  <a:lnTo>
                    <a:pt x="5989" y="2098"/>
                  </a:lnTo>
                  <a:lnTo>
                    <a:pt x="5989" y="2068"/>
                  </a:lnTo>
                  <a:cubicBezTo>
                    <a:pt x="5986" y="2072"/>
                    <a:pt x="5983" y="2076"/>
                    <a:pt x="5979" y="2080"/>
                  </a:cubicBezTo>
                  <a:lnTo>
                    <a:pt x="5979" y="2080"/>
                  </a:lnTo>
                  <a:lnTo>
                    <a:pt x="5381" y="943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1"/>
            <p:cNvSpPr/>
            <p:nvPr/>
          </p:nvSpPr>
          <p:spPr>
            <a:xfrm>
              <a:off x="2419428" y="1570443"/>
              <a:ext cx="29250" cy="30078"/>
            </a:xfrm>
            <a:custGeom>
              <a:avLst/>
              <a:gdLst/>
              <a:ahLst/>
              <a:cxnLst/>
              <a:rect l="l" t="t" r="r" b="b"/>
              <a:pathLst>
                <a:path w="1095" h="1126" extrusionOk="0">
                  <a:moveTo>
                    <a:pt x="547" y="1"/>
                  </a:moveTo>
                  <a:cubicBezTo>
                    <a:pt x="243" y="1"/>
                    <a:pt x="0" y="244"/>
                    <a:pt x="0" y="548"/>
                  </a:cubicBezTo>
                  <a:cubicBezTo>
                    <a:pt x="0" y="882"/>
                    <a:pt x="243" y="1125"/>
                    <a:pt x="547" y="1125"/>
                  </a:cubicBezTo>
                  <a:cubicBezTo>
                    <a:pt x="851" y="1125"/>
                    <a:pt x="1094" y="882"/>
                    <a:pt x="1094" y="548"/>
                  </a:cubicBezTo>
                  <a:cubicBezTo>
                    <a:pt x="1094" y="244"/>
                    <a:pt x="851" y="1"/>
                    <a:pt x="54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1"/>
            <p:cNvSpPr/>
            <p:nvPr/>
          </p:nvSpPr>
          <p:spPr>
            <a:xfrm>
              <a:off x="2484366" y="1513011"/>
              <a:ext cx="8147" cy="51902"/>
            </a:xfrm>
            <a:custGeom>
              <a:avLst/>
              <a:gdLst/>
              <a:ahLst/>
              <a:cxnLst/>
              <a:rect l="l" t="t" r="r" b="b"/>
              <a:pathLst>
                <a:path w="305" h="1943" extrusionOk="0">
                  <a:moveTo>
                    <a:pt x="274" y="0"/>
                  </a:moveTo>
                  <a:cubicBezTo>
                    <a:pt x="259" y="0"/>
                    <a:pt x="244" y="8"/>
                    <a:pt x="244" y="23"/>
                  </a:cubicBezTo>
                  <a:cubicBezTo>
                    <a:pt x="183" y="661"/>
                    <a:pt x="31" y="1269"/>
                    <a:pt x="1" y="1908"/>
                  </a:cubicBezTo>
                  <a:cubicBezTo>
                    <a:pt x="1" y="1925"/>
                    <a:pt x="21" y="1943"/>
                    <a:pt x="44" y="1943"/>
                  </a:cubicBezTo>
                  <a:cubicBezTo>
                    <a:pt x="61" y="1943"/>
                    <a:pt x="79" y="1933"/>
                    <a:pt x="92" y="1908"/>
                  </a:cubicBezTo>
                  <a:cubicBezTo>
                    <a:pt x="244" y="1300"/>
                    <a:pt x="274" y="631"/>
                    <a:pt x="305" y="23"/>
                  </a:cubicBezTo>
                  <a:cubicBezTo>
                    <a:pt x="305" y="8"/>
                    <a:pt x="289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1"/>
            <p:cNvSpPr/>
            <p:nvPr/>
          </p:nvSpPr>
          <p:spPr>
            <a:xfrm>
              <a:off x="2476245" y="1562803"/>
              <a:ext cx="20328" cy="36890"/>
            </a:xfrm>
            <a:custGeom>
              <a:avLst/>
              <a:gdLst/>
              <a:ahLst/>
              <a:cxnLst/>
              <a:rect l="l" t="t" r="r" b="b"/>
              <a:pathLst>
                <a:path w="761" h="1381" extrusionOk="0">
                  <a:moveTo>
                    <a:pt x="383" y="1"/>
                  </a:moveTo>
                  <a:cubicBezTo>
                    <a:pt x="365" y="1"/>
                    <a:pt x="335" y="22"/>
                    <a:pt x="335" y="44"/>
                  </a:cubicBezTo>
                  <a:cubicBezTo>
                    <a:pt x="426" y="287"/>
                    <a:pt x="517" y="530"/>
                    <a:pt x="578" y="773"/>
                  </a:cubicBezTo>
                  <a:cubicBezTo>
                    <a:pt x="609" y="834"/>
                    <a:pt x="609" y="895"/>
                    <a:pt x="609" y="955"/>
                  </a:cubicBezTo>
                  <a:cubicBezTo>
                    <a:pt x="639" y="1077"/>
                    <a:pt x="578" y="1138"/>
                    <a:pt x="426" y="1168"/>
                  </a:cubicBezTo>
                  <a:cubicBezTo>
                    <a:pt x="305" y="1199"/>
                    <a:pt x="183" y="1229"/>
                    <a:pt x="61" y="1259"/>
                  </a:cubicBezTo>
                  <a:cubicBezTo>
                    <a:pt x="1" y="1259"/>
                    <a:pt x="31" y="1381"/>
                    <a:pt x="92" y="1381"/>
                  </a:cubicBezTo>
                  <a:cubicBezTo>
                    <a:pt x="274" y="1351"/>
                    <a:pt x="730" y="1290"/>
                    <a:pt x="761" y="1047"/>
                  </a:cubicBezTo>
                  <a:cubicBezTo>
                    <a:pt x="761" y="712"/>
                    <a:pt x="548" y="317"/>
                    <a:pt x="396" y="13"/>
                  </a:cubicBezTo>
                  <a:cubicBezTo>
                    <a:pt x="396" y="4"/>
                    <a:pt x="391" y="1"/>
                    <a:pt x="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1"/>
            <p:cNvSpPr/>
            <p:nvPr/>
          </p:nvSpPr>
          <p:spPr>
            <a:xfrm>
              <a:off x="2461073" y="1598331"/>
              <a:ext cx="16829" cy="49952"/>
            </a:xfrm>
            <a:custGeom>
              <a:avLst/>
              <a:gdLst/>
              <a:ahLst/>
              <a:cxnLst/>
              <a:rect l="l" t="t" r="r" b="b"/>
              <a:pathLst>
                <a:path w="630" h="1870" extrusionOk="0">
                  <a:moveTo>
                    <a:pt x="585" y="1"/>
                  </a:moveTo>
                  <a:cubicBezTo>
                    <a:pt x="569" y="1"/>
                    <a:pt x="551" y="8"/>
                    <a:pt x="538" y="21"/>
                  </a:cubicBezTo>
                  <a:cubicBezTo>
                    <a:pt x="386" y="628"/>
                    <a:pt x="234" y="1206"/>
                    <a:pt x="22" y="1783"/>
                  </a:cubicBezTo>
                  <a:cubicBezTo>
                    <a:pt x="0" y="1826"/>
                    <a:pt x="55" y="1869"/>
                    <a:pt x="99" y="1869"/>
                  </a:cubicBezTo>
                  <a:cubicBezTo>
                    <a:pt x="118" y="1869"/>
                    <a:pt x="134" y="1862"/>
                    <a:pt x="143" y="1844"/>
                  </a:cubicBezTo>
                  <a:cubicBezTo>
                    <a:pt x="417" y="1297"/>
                    <a:pt x="599" y="628"/>
                    <a:pt x="629" y="51"/>
                  </a:cubicBezTo>
                  <a:cubicBezTo>
                    <a:pt x="629" y="15"/>
                    <a:pt x="609" y="1"/>
                    <a:pt x="5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1"/>
            <p:cNvSpPr/>
            <p:nvPr/>
          </p:nvSpPr>
          <p:spPr>
            <a:xfrm>
              <a:off x="2392609" y="1573087"/>
              <a:ext cx="7346" cy="52383"/>
            </a:xfrm>
            <a:custGeom>
              <a:avLst/>
              <a:gdLst/>
              <a:ahLst/>
              <a:cxnLst/>
              <a:rect l="l" t="t" r="r" b="b"/>
              <a:pathLst>
                <a:path w="275" h="1961" extrusionOk="0">
                  <a:moveTo>
                    <a:pt x="240" y="0"/>
                  </a:moveTo>
                  <a:cubicBezTo>
                    <a:pt x="221" y="0"/>
                    <a:pt x="199" y="8"/>
                    <a:pt x="183" y="23"/>
                  </a:cubicBezTo>
                  <a:cubicBezTo>
                    <a:pt x="123" y="631"/>
                    <a:pt x="1" y="1330"/>
                    <a:pt x="123" y="1938"/>
                  </a:cubicBezTo>
                  <a:cubicBezTo>
                    <a:pt x="123" y="1953"/>
                    <a:pt x="138" y="1961"/>
                    <a:pt x="153" y="1961"/>
                  </a:cubicBezTo>
                  <a:cubicBezTo>
                    <a:pt x="168" y="1961"/>
                    <a:pt x="183" y="1953"/>
                    <a:pt x="183" y="1938"/>
                  </a:cubicBezTo>
                  <a:cubicBezTo>
                    <a:pt x="275" y="1330"/>
                    <a:pt x="214" y="662"/>
                    <a:pt x="275" y="23"/>
                  </a:cubicBezTo>
                  <a:cubicBezTo>
                    <a:pt x="275" y="8"/>
                    <a:pt x="25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1"/>
            <p:cNvSpPr/>
            <p:nvPr/>
          </p:nvSpPr>
          <p:spPr>
            <a:xfrm>
              <a:off x="2393437" y="1624856"/>
              <a:ext cx="70655" cy="24389"/>
            </a:xfrm>
            <a:custGeom>
              <a:avLst/>
              <a:gdLst/>
              <a:ahLst/>
              <a:cxnLst/>
              <a:rect l="l" t="t" r="r" b="b"/>
              <a:pathLst>
                <a:path w="2645" h="913" extrusionOk="0">
                  <a:moveTo>
                    <a:pt x="61" y="0"/>
                  </a:moveTo>
                  <a:cubicBezTo>
                    <a:pt x="31" y="0"/>
                    <a:pt x="0" y="31"/>
                    <a:pt x="31" y="31"/>
                  </a:cubicBezTo>
                  <a:cubicBezTo>
                    <a:pt x="730" y="578"/>
                    <a:pt x="1703" y="821"/>
                    <a:pt x="2554" y="912"/>
                  </a:cubicBezTo>
                  <a:cubicBezTo>
                    <a:pt x="2645" y="912"/>
                    <a:pt x="2645" y="790"/>
                    <a:pt x="2554" y="790"/>
                  </a:cubicBezTo>
                  <a:cubicBezTo>
                    <a:pt x="1642" y="699"/>
                    <a:pt x="882" y="395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1"/>
            <p:cNvSpPr/>
            <p:nvPr/>
          </p:nvSpPr>
          <p:spPr>
            <a:xfrm>
              <a:off x="2353181" y="1577949"/>
              <a:ext cx="12662" cy="53559"/>
            </a:xfrm>
            <a:custGeom>
              <a:avLst/>
              <a:gdLst/>
              <a:ahLst/>
              <a:cxnLst/>
              <a:rect l="l" t="t" r="r" b="b"/>
              <a:pathLst>
                <a:path w="474" h="2005" extrusionOk="0">
                  <a:moveTo>
                    <a:pt x="443" y="1"/>
                  </a:moveTo>
                  <a:cubicBezTo>
                    <a:pt x="428" y="1"/>
                    <a:pt x="413" y="8"/>
                    <a:pt x="413" y="24"/>
                  </a:cubicBezTo>
                  <a:cubicBezTo>
                    <a:pt x="292" y="662"/>
                    <a:pt x="140" y="1300"/>
                    <a:pt x="18" y="1969"/>
                  </a:cubicBezTo>
                  <a:cubicBezTo>
                    <a:pt x="0" y="1987"/>
                    <a:pt x="23" y="2004"/>
                    <a:pt x="46" y="2004"/>
                  </a:cubicBezTo>
                  <a:cubicBezTo>
                    <a:pt x="62" y="2004"/>
                    <a:pt x="79" y="1995"/>
                    <a:pt x="79" y="1969"/>
                  </a:cubicBezTo>
                  <a:cubicBezTo>
                    <a:pt x="261" y="1331"/>
                    <a:pt x="383" y="692"/>
                    <a:pt x="474" y="24"/>
                  </a:cubicBezTo>
                  <a:cubicBezTo>
                    <a:pt x="474" y="8"/>
                    <a:pt x="459" y="1"/>
                    <a:pt x="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1"/>
            <p:cNvSpPr/>
            <p:nvPr/>
          </p:nvSpPr>
          <p:spPr>
            <a:xfrm>
              <a:off x="2402599" y="1644116"/>
              <a:ext cx="34539" cy="49979"/>
            </a:xfrm>
            <a:custGeom>
              <a:avLst/>
              <a:gdLst/>
              <a:ahLst/>
              <a:cxnLst/>
              <a:rect l="l" t="t" r="r" b="b"/>
              <a:pathLst>
                <a:path w="1293" h="1871" extrusionOk="0">
                  <a:moveTo>
                    <a:pt x="1200" y="0"/>
                  </a:moveTo>
                  <a:cubicBezTo>
                    <a:pt x="1191" y="0"/>
                    <a:pt x="1183" y="3"/>
                    <a:pt x="1177" y="9"/>
                  </a:cubicBezTo>
                  <a:cubicBezTo>
                    <a:pt x="752" y="556"/>
                    <a:pt x="326" y="1133"/>
                    <a:pt x="22" y="1772"/>
                  </a:cubicBezTo>
                  <a:cubicBezTo>
                    <a:pt x="1" y="1814"/>
                    <a:pt x="53" y="1871"/>
                    <a:pt x="98" y="1871"/>
                  </a:cubicBezTo>
                  <a:cubicBezTo>
                    <a:pt x="117" y="1871"/>
                    <a:pt x="134" y="1860"/>
                    <a:pt x="144" y="1832"/>
                  </a:cubicBezTo>
                  <a:cubicBezTo>
                    <a:pt x="539" y="1255"/>
                    <a:pt x="873" y="647"/>
                    <a:pt x="1268" y="69"/>
                  </a:cubicBezTo>
                  <a:cubicBezTo>
                    <a:pt x="1293" y="45"/>
                    <a:pt x="1238" y="0"/>
                    <a:pt x="1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1"/>
            <p:cNvSpPr/>
            <p:nvPr/>
          </p:nvSpPr>
          <p:spPr>
            <a:xfrm>
              <a:off x="2342496" y="1622906"/>
              <a:ext cx="77520" cy="91624"/>
            </a:xfrm>
            <a:custGeom>
              <a:avLst/>
              <a:gdLst/>
              <a:ahLst/>
              <a:cxnLst/>
              <a:rect l="l" t="t" r="r" b="b"/>
              <a:pathLst>
                <a:path w="2902" h="3430" extrusionOk="0">
                  <a:moveTo>
                    <a:pt x="42" y="0"/>
                  </a:moveTo>
                  <a:cubicBezTo>
                    <a:pt x="11" y="0"/>
                    <a:pt x="1" y="29"/>
                    <a:pt x="23" y="73"/>
                  </a:cubicBezTo>
                  <a:cubicBezTo>
                    <a:pt x="540" y="590"/>
                    <a:pt x="1026" y="1137"/>
                    <a:pt x="1482" y="1715"/>
                  </a:cubicBezTo>
                  <a:cubicBezTo>
                    <a:pt x="1968" y="2262"/>
                    <a:pt x="2363" y="2900"/>
                    <a:pt x="2850" y="3417"/>
                  </a:cubicBezTo>
                  <a:cubicBezTo>
                    <a:pt x="2859" y="3426"/>
                    <a:pt x="2867" y="3429"/>
                    <a:pt x="2875" y="3429"/>
                  </a:cubicBezTo>
                  <a:cubicBezTo>
                    <a:pt x="2893" y="3429"/>
                    <a:pt x="2902" y="3408"/>
                    <a:pt x="2880" y="3386"/>
                  </a:cubicBezTo>
                  <a:cubicBezTo>
                    <a:pt x="2242" y="2140"/>
                    <a:pt x="1087" y="985"/>
                    <a:pt x="84" y="12"/>
                  </a:cubicBezTo>
                  <a:cubicBezTo>
                    <a:pt x="67" y="4"/>
                    <a:pt x="53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1"/>
            <p:cNvSpPr/>
            <p:nvPr/>
          </p:nvSpPr>
          <p:spPr>
            <a:xfrm>
              <a:off x="2342282" y="1623013"/>
              <a:ext cx="3259" cy="17897"/>
            </a:xfrm>
            <a:custGeom>
              <a:avLst/>
              <a:gdLst/>
              <a:ahLst/>
              <a:cxnLst/>
              <a:rect l="l" t="t" r="r" b="b"/>
              <a:pathLst>
                <a:path w="122" h="670" extrusionOk="0">
                  <a:moveTo>
                    <a:pt x="61" y="1"/>
                  </a:moveTo>
                  <a:cubicBezTo>
                    <a:pt x="31" y="1"/>
                    <a:pt x="0" y="24"/>
                    <a:pt x="0" y="69"/>
                  </a:cubicBezTo>
                  <a:lnTo>
                    <a:pt x="0" y="404"/>
                  </a:lnTo>
                  <a:cubicBezTo>
                    <a:pt x="0" y="495"/>
                    <a:pt x="0" y="586"/>
                    <a:pt x="31" y="647"/>
                  </a:cubicBezTo>
                  <a:cubicBezTo>
                    <a:pt x="46" y="662"/>
                    <a:pt x="61" y="670"/>
                    <a:pt x="73" y="670"/>
                  </a:cubicBezTo>
                  <a:cubicBezTo>
                    <a:pt x="84" y="670"/>
                    <a:pt x="92" y="662"/>
                    <a:pt x="92" y="647"/>
                  </a:cubicBezTo>
                  <a:cubicBezTo>
                    <a:pt x="122" y="586"/>
                    <a:pt x="122" y="495"/>
                    <a:pt x="122" y="404"/>
                  </a:cubicBezTo>
                  <a:lnTo>
                    <a:pt x="122" y="69"/>
                  </a:lnTo>
                  <a:cubicBezTo>
                    <a:pt x="122" y="24"/>
                    <a:pt x="92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1"/>
            <p:cNvSpPr/>
            <p:nvPr/>
          </p:nvSpPr>
          <p:spPr>
            <a:xfrm>
              <a:off x="2283007" y="1639254"/>
              <a:ext cx="61572" cy="35154"/>
            </a:xfrm>
            <a:custGeom>
              <a:avLst/>
              <a:gdLst/>
              <a:ahLst/>
              <a:cxnLst/>
              <a:rect l="l" t="t" r="r" b="b"/>
              <a:pathLst>
                <a:path w="2305" h="1316" extrusionOk="0">
                  <a:moveTo>
                    <a:pt x="2267" y="0"/>
                  </a:moveTo>
                  <a:cubicBezTo>
                    <a:pt x="2261" y="0"/>
                    <a:pt x="2256" y="3"/>
                    <a:pt x="2250" y="8"/>
                  </a:cubicBezTo>
                  <a:cubicBezTo>
                    <a:pt x="1490" y="373"/>
                    <a:pt x="700" y="799"/>
                    <a:pt x="31" y="1285"/>
                  </a:cubicBezTo>
                  <a:cubicBezTo>
                    <a:pt x="1" y="1285"/>
                    <a:pt x="31" y="1315"/>
                    <a:pt x="31" y="1315"/>
                  </a:cubicBezTo>
                  <a:cubicBezTo>
                    <a:pt x="821" y="951"/>
                    <a:pt x="1551" y="495"/>
                    <a:pt x="2280" y="69"/>
                  </a:cubicBezTo>
                  <a:cubicBezTo>
                    <a:pt x="2305" y="45"/>
                    <a:pt x="2290" y="0"/>
                    <a:pt x="2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1"/>
            <p:cNvSpPr/>
            <p:nvPr/>
          </p:nvSpPr>
          <p:spPr>
            <a:xfrm>
              <a:off x="2209441" y="1672885"/>
              <a:ext cx="77172" cy="187522"/>
            </a:xfrm>
            <a:custGeom>
              <a:avLst/>
              <a:gdLst/>
              <a:ahLst/>
              <a:cxnLst/>
              <a:rect l="l" t="t" r="r" b="b"/>
              <a:pathLst>
                <a:path w="2889" h="7020" extrusionOk="0">
                  <a:moveTo>
                    <a:pt x="2811" y="1"/>
                  </a:moveTo>
                  <a:cubicBezTo>
                    <a:pt x="2793" y="1"/>
                    <a:pt x="2772" y="8"/>
                    <a:pt x="2755" y="26"/>
                  </a:cubicBezTo>
                  <a:cubicBezTo>
                    <a:pt x="2086" y="907"/>
                    <a:pt x="1782" y="1971"/>
                    <a:pt x="1417" y="3005"/>
                  </a:cubicBezTo>
                  <a:cubicBezTo>
                    <a:pt x="931" y="4312"/>
                    <a:pt x="414" y="5619"/>
                    <a:pt x="19" y="6956"/>
                  </a:cubicBezTo>
                  <a:cubicBezTo>
                    <a:pt x="0" y="6994"/>
                    <a:pt x="28" y="7020"/>
                    <a:pt x="59" y="7020"/>
                  </a:cubicBezTo>
                  <a:cubicBezTo>
                    <a:pt x="78" y="7020"/>
                    <a:pt x="98" y="7010"/>
                    <a:pt x="110" y="6987"/>
                  </a:cubicBezTo>
                  <a:cubicBezTo>
                    <a:pt x="961" y="4737"/>
                    <a:pt x="1508" y="2062"/>
                    <a:pt x="2846" y="87"/>
                  </a:cubicBezTo>
                  <a:cubicBezTo>
                    <a:pt x="2889" y="44"/>
                    <a:pt x="2856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1"/>
            <p:cNvSpPr/>
            <p:nvPr/>
          </p:nvSpPr>
          <p:spPr>
            <a:xfrm>
              <a:off x="2183129" y="1860193"/>
              <a:ext cx="26819" cy="189872"/>
            </a:xfrm>
            <a:custGeom>
              <a:avLst/>
              <a:gdLst/>
              <a:ahLst/>
              <a:cxnLst/>
              <a:rect l="l" t="t" r="r" b="b"/>
              <a:pathLst>
                <a:path w="1004" h="7108" extrusionOk="0">
                  <a:moveTo>
                    <a:pt x="967" y="0"/>
                  </a:moveTo>
                  <a:cubicBezTo>
                    <a:pt x="954" y="0"/>
                    <a:pt x="943" y="10"/>
                    <a:pt x="943" y="35"/>
                  </a:cubicBezTo>
                  <a:cubicBezTo>
                    <a:pt x="548" y="2345"/>
                    <a:pt x="214" y="4716"/>
                    <a:pt x="1" y="7057"/>
                  </a:cubicBezTo>
                  <a:cubicBezTo>
                    <a:pt x="1" y="7092"/>
                    <a:pt x="22" y="7107"/>
                    <a:pt x="45" y="7107"/>
                  </a:cubicBezTo>
                  <a:cubicBezTo>
                    <a:pt x="62" y="7107"/>
                    <a:pt x="79" y="7100"/>
                    <a:pt x="92" y="7087"/>
                  </a:cubicBezTo>
                  <a:cubicBezTo>
                    <a:pt x="487" y="4747"/>
                    <a:pt x="761" y="2376"/>
                    <a:pt x="1004" y="35"/>
                  </a:cubicBezTo>
                  <a:cubicBezTo>
                    <a:pt x="1004" y="18"/>
                    <a:pt x="984" y="0"/>
                    <a:pt x="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1"/>
            <p:cNvSpPr/>
            <p:nvPr/>
          </p:nvSpPr>
          <p:spPr>
            <a:xfrm>
              <a:off x="2143354" y="2057545"/>
              <a:ext cx="42259" cy="124454"/>
            </a:xfrm>
            <a:custGeom>
              <a:avLst/>
              <a:gdLst/>
              <a:ahLst/>
              <a:cxnLst/>
              <a:rect l="l" t="t" r="r" b="b"/>
              <a:pathLst>
                <a:path w="1582" h="4659" extrusionOk="0">
                  <a:moveTo>
                    <a:pt x="1533" y="0"/>
                  </a:moveTo>
                  <a:cubicBezTo>
                    <a:pt x="1518" y="0"/>
                    <a:pt x="1501" y="10"/>
                    <a:pt x="1490" y="33"/>
                  </a:cubicBezTo>
                  <a:cubicBezTo>
                    <a:pt x="1034" y="1128"/>
                    <a:pt x="639" y="2343"/>
                    <a:pt x="548" y="3529"/>
                  </a:cubicBezTo>
                  <a:cubicBezTo>
                    <a:pt x="517" y="4046"/>
                    <a:pt x="517" y="4471"/>
                    <a:pt x="1064" y="4654"/>
                  </a:cubicBezTo>
                  <a:cubicBezTo>
                    <a:pt x="1074" y="4657"/>
                    <a:pt x="1084" y="4658"/>
                    <a:pt x="1092" y="4658"/>
                  </a:cubicBezTo>
                  <a:cubicBezTo>
                    <a:pt x="1161" y="4658"/>
                    <a:pt x="1176" y="4559"/>
                    <a:pt x="1095" y="4532"/>
                  </a:cubicBezTo>
                  <a:cubicBezTo>
                    <a:pt x="0" y="4106"/>
                    <a:pt x="1307" y="793"/>
                    <a:pt x="1581" y="64"/>
                  </a:cubicBezTo>
                  <a:cubicBezTo>
                    <a:pt x="1581" y="26"/>
                    <a:pt x="1558" y="0"/>
                    <a:pt x="15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2167716" y="2140033"/>
              <a:ext cx="20916" cy="50113"/>
            </a:xfrm>
            <a:custGeom>
              <a:avLst/>
              <a:gdLst/>
              <a:ahLst/>
              <a:cxnLst/>
              <a:rect l="l" t="t" r="r" b="b"/>
              <a:pathLst>
                <a:path w="783" h="1876" extrusionOk="0">
                  <a:moveTo>
                    <a:pt x="107" y="0"/>
                  </a:moveTo>
                  <a:cubicBezTo>
                    <a:pt x="84" y="0"/>
                    <a:pt x="61" y="15"/>
                    <a:pt x="61" y="46"/>
                  </a:cubicBezTo>
                  <a:lnTo>
                    <a:pt x="61" y="76"/>
                  </a:lnTo>
                  <a:cubicBezTo>
                    <a:pt x="31" y="502"/>
                    <a:pt x="0" y="988"/>
                    <a:pt x="122" y="1414"/>
                  </a:cubicBezTo>
                  <a:cubicBezTo>
                    <a:pt x="183" y="1687"/>
                    <a:pt x="426" y="1778"/>
                    <a:pt x="699" y="1870"/>
                  </a:cubicBezTo>
                  <a:cubicBezTo>
                    <a:pt x="708" y="1874"/>
                    <a:pt x="715" y="1876"/>
                    <a:pt x="723" y="1876"/>
                  </a:cubicBezTo>
                  <a:cubicBezTo>
                    <a:pt x="767" y="1876"/>
                    <a:pt x="782" y="1800"/>
                    <a:pt x="730" y="1748"/>
                  </a:cubicBezTo>
                  <a:cubicBezTo>
                    <a:pt x="578" y="1657"/>
                    <a:pt x="365" y="1596"/>
                    <a:pt x="274" y="1414"/>
                  </a:cubicBezTo>
                  <a:cubicBezTo>
                    <a:pt x="213" y="1292"/>
                    <a:pt x="213" y="1079"/>
                    <a:pt x="183" y="958"/>
                  </a:cubicBezTo>
                  <a:cubicBezTo>
                    <a:pt x="152" y="654"/>
                    <a:pt x="152" y="350"/>
                    <a:pt x="152" y="46"/>
                  </a:cubicBezTo>
                  <a:cubicBezTo>
                    <a:pt x="152" y="15"/>
                    <a:pt x="130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2179496" y="2148154"/>
              <a:ext cx="21530" cy="44476"/>
            </a:xfrm>
            <a:custGeom>
              <a:avLst/>
              <a:gdLst/>
              <a:ahLst/>
              <a:cxnLst/>
              <a:rect l="l" t="t" r="r" b="b"/>
              <a:pathLst>
                <a:path w="806" h="1665" extrusionOk="0">
                  <a:moveTo>
                    <a:pt x="228" y="0"/>
                  </a:moveTo>
                  <a:cubicBezTo>
                    <a:pt x="213" y="0"/>
                    <a:pt x="198" y="15"/>
                    <a:pt x="198" y="46"/>
                  </a:cubicBezTo>
                  <a:cubicBezTo>
                    <a:pt x="169" y="424"/>
                    <a:pt x="0" y="1664"/>
                    <a:pt x="678" y="1664"/>
                  </a:cubicBezTo>
                  <a:cubicBezTo>
                    <a:pt x="709" y="1664"/>
                    <a:pt x="741" y="1662"/>
                    <a:pt x="775" y="1657"/>
                  </a:cubicBezTo>
                  <a:cubicBezTo>
                    <a:pt x="806" y="1626"/>
                    <a:pt x="806" y="1566"/>
                    <a:pt x="775" y="1535"/>
                  </a:cubicBezTo>
                  <a:cubicBezTo>
                    <a:pt x="137" y="1383"/>
                    <a:pt x="289" y="562"/>
                    <a:pt x="258" y="46"/>
                  </a:cubicBezTo>
                  <a:cubicBezTo>
                    <a:pt x="258" y="15"/>
                    <a:pt x="24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2194509" y="2154645"/>
              <a:ext cx="21130" cy="41030"/>
            </a:xfrm>
            <a:custGeom>
              <a:avLst/>
              <a:gdLst/>
              <a:ahLst/>
              <a:cxnLst/>
              <a:rect l="l" t="t" r="r" b="b"/>
              <a:pathLst>
                <a:path w="791" h="1536" extrusionOk="0">
                  <a:moveTo>
                    <a:pt x="350" y="0"/>
                  </a:moveTo>
                  <a:cubicBezTo>
                    <a:pt x="327" y="0"/>
                    <a:pt x="304" y="15"/>
                    <a:pt x="304" y="46"/>
                  </a:cubicBezTo>
                  <a:cubicBezTo>
                    <a:pt x="213" y="471"/>
                    <a:pt x="0" y="1414"/>
                    <a:pt x="669" y="1535"/>
                  </a:cubicBezTo>
                  <a:cubicBezTo>
                    <a:pt x="760" y="1535"/>
                    <a:pt x="791" y="1414"/>
                    <a:pt x="699" y="1383"/>
                  </a:cubicBezTo>
                  <a:cubicBezTo>
                    <a:pt x="183" y="1262"/>
                    <a:pt x="335" y="441"/>
                    <a:pt x="396" y="46"/>
                  </a:cubicBezTo>
                  <a:cubicBezTo>
                    <a:pt x="396" y="15"/>
                    <a:pt x="373" y="0"/>
                    <a:pt x="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2218042" y="2083189"/>
              <a:ext cx="7346" cy="77974"/>
            </a:xfrm>
            <a:custGeom>
              <a:avLst/>
              <a:gdLst/>
              <a:ahLst/>
              <a:cxnLst/>
              <a:rect l="l" t="t" r="r" b="b"/>
              <a:pathLst>
                <a:path w="275" h="2919" extrusionOk="0">
                  <a:moveTo>
                    <a:pt x="46" y="0"/>
                  </a:moveTo>
                  <a:cubicBezTo>
                    <a:pt x="24" y="0"/>
                    <a:pt x="1" y="16"/>
                    <a:pt x="1" y="46"/>
                  </a:cubicBezTo>
                  <a:cubicBezTo>
                    <a:pt x="62" y="988"/>
                    <a:pt x="31" y="1961"/>
                    <a:pt x="122" y="2873"/>
                  </a:cubicBezTo>
                  <a:cubicBezTo>
                    <a:pt x="122" y="2903"/>
                    <a:pt x="138" y="2918"/>
                    <a:pt x="153" y="2918"/>
                  </a:cubicBezTo>
                  <a:cubicBezTo>
                    <a:pt x="168" y="2918"/>
                    <a:pt x="183" y="2903"/>
                    <a:pt x="183" y="2873"/>
                  </a:cubicBezTo>
                  <a:cubicBezTo>
                    <a:pt x="274" y="1961"/>
                    <a:pt x="183" y="988"/>
                    <a:pt x="92" y="46"/>
                  </a:cubicBezTo>
                  <a:cubicBezTo>
                    <a:pt x="92" y="16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2210750" y="2162766"/>
              <a:ext cx="9777" cy="29170"/>
            </a:xfrm>
            <a:custGeom>
              <a:avLst/>
              <a:gdLst/>
              <a:ahLst/>
              <a:cxnLst/>
              <a:rect l="l" t="t" r="r" b="b"/>
              <a:pathLst>
                <a:path w="366" h="1092" extrusionOk="0">
                  <a:moveTo>
                    <a:pt x="308" y="0"/>
                  </a:moveTo>
                  <a:cubicBezTo>
                    <a:pt x="289" y="0"/>
                    <a:pt x="274" y="15"/>
                    <a:pt x="274" y="46"/>
                  </a:cubicBezTo>
                  <a:cubicBezTo>
                    <a:pt x="274" y="380"/>
                    <a:pt x="0" y="715"/>
                    <a:pt x="0" y="1049"/>
                  </a:cubicBezTo>
                  <a:cubicBezTo>
                    <a:pt x="0" y="1070"/>
                    <a:pt x="31" y="1092"/>
                    <a:pt x="59" y="1092"/>
                  </a:cubicBezTo>
                  <a:cubicBezTo>
                    <a:pt x="71" y="1092"/>
                    <a:pt x="83" y="1088"/>
                    <a:pt x="91" y="1079"/>
                  </a:cubicBezTo>
                  <a:cubicBezTo>
                    <a:pt x="183" y="927"/>
                    <a:pt x="213" y="715"/>
                    <a:pt x="274" y="563"/>
                  </a:cubicBezTo>
                  <a:cubicBezTo>
                    <a:pt x="304" y="380"/>
                    <a:pt x="365" y="228"/>
                    <a:pt x="365" y="46"/>
                  </a:cubicBezTo>
                  <a:cubicBezTo>
                    <a:pt x="350" y="15"/>
                    <a:pt x="327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2217241" y="1893477"/>
              <a:ext cx="45491" cy="191075"/>
            </a:xfrm>
            <a:custGeom>
              <a:avLst/>
              <a:gdLst/>
              <a:ahLst/>
              <a:cxnLst/>
              <a:rect l="l" t="t" r="r" b="b"/>
              <a:pathLst>
                <a:path w="1703" h="7153" extrusionOk="0">
                  <a:moveTo>
                    <a:pt x="1647" y="0"/>
                  </a:moveTo>
                  <a:cubicBezTo>
                    <a:pt x="1628" y="0"/>
                    <a:pt x="1611" y="10"/>
                    <a:pt x="1611" y="36"/>
                  </a:cubicBezTo>
                  <a:cubicBezTo>
                    <a:pt x="1064" y="2346"/>
                    <a:pt x="274" y="4747"/>
                    <a:pt x="0" y="7118"/>
                  </a:cubicBezTo>
                  <a:cubicBezTo>
                    <a:pt x="0" y="7135"/>
                    <a:pt x="31" y="7153"/>
                    <a:pt x="57" y="7153"/>
                  </a:cubicBezTo>
                  <a:cubicBezTo>
                    <a:pt x="75" y="7153"/>
                    <a:pt x="92" y="7143"/>
                    <a:pt x="92" y="7118"/>
                  </a:cubicBezTo>
                  <a:cubicBezTo>
                    <a:pt x="456" y="4747"/>
                    <a:pt x="1156" y="2406"/>
                    <a:pt x="1703" y="36"/>
                  </a:cubicBezTo>
                  <a:cubicBezTo>
                    <a:pt x="1703" y="18"/>
                    <a:pt x="1672" y="0"/>
                    <a:pt x="16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2258111" y="1713836"/>
              <a:ext cx="80698" cy="185064"/>
            </a:xfrm>
            <a:custGeom>
              <a:avLst/>
              <a:gdLst/>
              <a:ahLst/>
              <a:cxnLst/>
              <a:rect l="l" t="t" r="r" b="b"/>
              <a:pathLst>
                <a:path w="3021" h="6928" extrusionOk="0">
                  <a:moveTo>
                    <a:pt x="2981" y="0"/>
                  </a:moveTo>
                  <a:cubicBezTo>
                    <a:pt x="2974" y="0"/>
                    <a:pt x="2969" y="4"/>
                    <a:pt x="2969" y="13"/>
                  </a:cubicBezTo>
                  <a:cubicBezTo>
                    <a:pt x="1966" y="2292"/>
                    <a:pt x="993" y="4542"/>
                    <a:pt x="21" y="6821"/>
                  </a:cubicBezTo>
                  <a:cubicBezTo>
                    <a:pt x="1" y="6881"/>
                    <a:pt x="46" y="6927"/>
                    <a:pt x="88" y="6927"/>
                  </a:cubicBezTo>
                  <a:cubicBezTo>
                    <a:pt x="110" y="6927"/>
                    <a:pt x="132" y="6914"/>
                    <a:pt x="142" y="6882"/>
                  </a:cubicBezTo>
                  <a:cubicBezTo>
                    <a:pt x="1145" y="4633"/>
                    <a:pt x="2240" y="2384"/>
                    <a:pt x="2999" y="43"/>
                  </a:cubicBezTo>
                  <a:cubicBezTo>
                    <a:pt x="3021" y="22"/>
                    <a:pt x="2997" y="0"/>
                    <a:pt x="29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2272456" y="1837862"/>
              <a:ext cx="13837" cy="172269"/>
            </a:xfrm>
            <a:custGeom>
              <a:avLst/>
              <a:gdLst/>
              <a:ahLst/>
              <a:cxnLst/>
              <a:rect l="l" t="t" r="r" b="b"/>
              <a:pathLst>
                <a:path w="518" h="6449" extrusionOk="0">
                  <a:moveTo>
                    <a:pt x="473" y="0"/>
                  </a:moveTo>
                  <a:cubicBezTo>
                    <a:pt x="456" y="0"/>
                    <a:pt x="439" y="8"/>
                    <a:pt x="426" y="20"/>
                  </a:cubicBezTo>
                  <a:cubicBezTo>
                    <a:pt x="152" y="2118"/>
                    <a:pt x="0" y="4336"/>
                    <a:pt x="396" y="6403"/>
                  </a:cubicBezTo>
                  <a:cubicBezTo>
                    <a:pt x="411" y="6434"/>
                    <a:pt x="441" y="6449"/>
                    <a:pt x="468" y="6449"/>
                  </a:cubicBezTo>
                  <a:cubicBezTo>
                    <a:pt x="494" y="6449"/>
                    <a:pt x="517" y="6434"/>
                    <a:pt x="517" y="6403"/>
                  </a:cubicBezTo>
                  <a:cubicBezTo>
                    <a:pt x="304" y="4245"/>
                    <a:pt x="456" y="2178"/>
                    <a:pt x="517" y="51"/>
                  </a:cubicBezTo>
                  <a:cubicBezTo>
                    <a:pt x="517" y="15"/>
                    <a:pt x="49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2280576" y="2000354"/>
              <a:ext cx="171334" cy="7747"/>
            </a:xfrm>
            <a:custGeom>
              <a:avLst/>
              <a:gdLst/>
              <a:ahLst/>
              <a:cxnLst/>
              <a:rect l="l" t="t" r="r" b="b"/>
              <a:pathLst>
                <a:path w="6414" h="290" extrusionOk="0">
                  <a:moveTo>
                    <a:pt x="2945" y="0"/>
                  </a:moveTo>
                  <a:cubicBezTo>
                    <a:pt x="1991" y="0"/>
                    <a:pt x="1038" y="38"/>
                    <a:pt x="92" y="108"/>
                  </a:cubicBezTo>
                  <a:cubicBezTo>
                    <a:pt x="0" y="108"/>
                    <a:pt x="0" y="229"/>
                    <a:pt x="92" y="229"/>
                  </a:cubicBezTo>
                  <a:cubicBezTo>
                    <a:pt x="812" y="197"/>
                    <a:pt x="1533" y="184"/>
                    <a:pt x="2254" y="184"/>
                  </a:cubicBezTo>
                  <a:cubicBezTo>
                    <a:pt x="3603" y="184"/>
                    <a:pt x="4956" y="231"/>
                    <a:pt x="6323" y="290"/>
                  </a:cubicBezTo>
                  <a:cubicBezTo>
                    <a:pt x="6414" y="290"/>
                    <a:pt x="6414" y="168"/>
                    <a:pt x="6323" y="168"/>
                  </a:cubicBezTo>
                  <a:cubicBezTo>
                    <a:pt x="5202" y="53"/>
                    <a:pt x="4073" y="0"/>
                    <a:pt x="29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2417799" y="1713836"/>
              <a:ext cx="35741" cy="294345"/>
            </a:xfrm>
            <a:custGeom>
              <a:avLst/>
              <a:gdLst/>
              <a:ahLst/>
              <a:cxnLst/>
              <a:rect l="l" t="t" r="r" b="b"/>
              <a:pathLst>
                <a:path w="1338" h="11019" extrusionOk="0">
                  <a:moveTo>
                    <a:pt x="48" y="0"/>
                  </a:moveTo>
                  <a:cubicBezTo>
                    <a:pt x="31" y="0"/>
                    <a:pt x="0" y="22"/>
                    <a:pt x="0" y="43"/>
                  </a:cubicBezTo>
                  <a:cubicBezTo>
                    <a:pt x="487" y="1107"/>
                    <a:pt x="1064" y="2140"/>
                    <a:pt x="1155" y="3326"/>
                  </a:cubicBezTo>
                  <a:cubicBezTo>
                    <a:pt x="1216" y="4359"/>
                    <a:pt x="1003" y="5423"/>
                    <a:pt x="942" y="6457"/>
                  </a:cubicBezTo>
                  <a:cubicBezTo>
                    <a:pt x="851" y="7855"/>
                    <a:pt x="578" y="9618"/>
                    <a:pt x="1034" y="10986"/>
                  </a:cubicBezTo>
                  <a:cubicBezTo>
                    <a:pt x="1045" y="11009"/>
                    <a:pt x="1070" y="11019"/>
                    <a:pt x="1095" y="11019"/>
                  </a:cubicBezTo>
                  <a:cubicBezTo>
                    <a:pt x="1135" y="11019"/>
                    <a:pt x="1174" y="10993"/>
                    <a:pt x="1155" y="10955"/>
                  </a:cubicBezTo>
                  <a:cubicBezTo>
                    <a:pt x="608" y="8949"/>
                    <a:pt x="1125" y="6457"/>
                    <a:pt x="1246" y="4420"/>
                  </a:cubicBezTo>
                  <a:cubicBezTo>
                    <a:pt x="1338" y="2748"/>
                    <a:pt x="912" y="1472"/>
                    <a:pt x="61" y="13"/>
                  </a:cubicBezTo>
                  <a:cubicBezTo>
                    <a:pt x="61" y="4"/>
                    <a:pt x="56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2244194" y="1760208"/>
              <a:ext cx="65419" cy="30399"/>
            </a:xfrm>
            <a:custGeom>
              <a:avLst/>
              <a:gdLst/>
              <a:ahLst/>
              <a:cxnLst/>
              <a:rect l="l" t="t" r="r" b="b"/>
              <a:pathLst>
                <a:path w="2449" h="1138" extrusionOk="0">
                  <a:moveTo>
                    <a:pt x="54" y="1"/>
                  </a:moveTo>
                  <a:cubicBezTo>
                    <a:pt x="16" y="1"/>
                    <a:pt x="0" y="45"/>
                    <a:pt x="25" y="70"/>
                  </a:cubicBezTo>
                  <a:cubicBezTo>
                    <a:pt x="724" y="526"/>
                    <a:pt x="1545" y="830"/>
                    <a:pt x="2335" y="1134"/>
                  </a:cubicBezTo>
                  <a:cubicBezTo>
                    <a:pt x="2343" y="1137"/>
                    <a:pt x="2351" y="1138"/>
                    <a:pt x="2358" y="1138"/>
                  </a:cubicBezTo>
                  <a:cubicBezTo>
                    <a:pt x="2431" y="1138"/>
                    <a:pt x="2448" y="1010"/>
                    <a:pt x="2365" y="982"/>
                  </a:cubicBezTo>
                  <a:cubicBezTo>
                    <a:pt x="1606" y="648"/>
                    <a:pt x="846" y="344"/>
                    <a:pt x="86" y="9"/>
                  </a:cubicBezTo>
                  <a:cubicBezTo>
                    <a:pt x="74" y="3"/>
                    <a:pt x="64" y="1"/>
                    <a:pt x="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2390178" y="1537827"/>
              <a:ext cx="27327" cy="40176"/>
            </a:xfrm>
            <a:custGeom>
              <a:avLst/>
              <a:gdLst/>
              <a:ahLst/>
              <a:cxnLst/>
              <a:rect l="l" t="t" r="r" b="b"/>
              <a:pathLst>
                <a:path w="1023" h="1504" extrusionOk="0">
                  <a:moveTo>
                    <a:pt x="515" y="0"/>
                  </a:moveTo>
                  <a:cubicBezTo>
                    <a:pt x="454" y="0"/>
                    <a:pt x="392" y="12"/>
                    <a:pt x="335" y="36"/>
                  </a:cubicBezTo>
                  <a:cubicBezTo>
                    <a:pt x="92" y="127"/>
                    <a:pt x="1" y="431"/>
                    <a:pt x="1" y="675"/>
                  </a:cubicBezTo>
                  <a:cubicBezTo>
                    <a:pt x="1" y="1063"/>
                    <a:pt x="259" y="1504"/>
                    <a:pt x="607" y="1504"/>
                  </a:cubicBezTo>
                  <a:cubicBezTo>
                    <a:pt x="721" y="1504"/>
                    <a:pt x="846" y="1456"/>
                    <a:pt x="973" y="1343"/>
                  </a:cubicBezTo>
                  <a:cubicBezTo>
                    <a:pt x="1023" y="1319"/>
                    <a:pt x="992" y="1274"/>
                    <a:pt x="947" y="1274"/>
                  </a:cubicBezTo>
                  <a:cubicBezTo>
                    <a:pt x="936" y="1274"/>
                    <a:pt x="924" y="1277"/>
                    <a:pt x="913" y="1282"/>
                  </a:cubicBezTo>
                  <a:cubicBezTo>
                    <a:pt x="811" y="1334"/>
                    <a:pt x="708" y="1375"/>
                    <a:pt x="606" y="1375"/>
                  </a:cubicBezTo>
                  <a:cubicBezTo>
                    <a:pt x="526" y="1375"/>
                    <a:pt x="446" y="1349"/>
                    <a:pt x="366" y="1282"/>
                  </a:cubicBezTo>
                  <a:cubicBezTo>
                    <a:pt x="214" y="1161"/>
                    <a:pt x="153" y="948"/>
                    <a:pt x="153" y="796"/>
                  </a:cubicBezTo>
                  <a:cubicBezTo>
                    <a:pt x="122" y="644"/>
                    <a:pt x="122" y="401"/>
                    <a:pt x="214" y="249"/>
                  </a:cubicBezTo>
                  <a:cubicBezTo>
                    <a:pt x="311" y="151"/>
                    <a:pt x="422" y="111"/>
                    <a:pt x="533" y="111"/>
                  </a:cubicBezTo>
                  <a:cubicBezTo>
                    <a:pt x="665" y="111"/>
                    <a:pt x="798" y="167"/>
                    <a:pt x="913" y="249"/>
                  </a:cubicBezTo>
                  <a:cubicBezTo>
                    <a:pt x="922" y="258"/>
                    <a:pt x="930" y="262"/>
                    <a:pt x="938" y="262"/>
                  </a:cubicBezTo>
                  <a:cubicBezTo>
                    <a:pt x="956" y="262"/>
                    <a:pt x="965" y="240"/>
                    <a:pt x="943" y="219"/>
                  </a:cubicBezTo>
                  <a:cubicBezTo>
                    <a:pt x="854" y="85"/>
                    <a:pt x="684" y="0"/>
                    <a:pt x="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2377997" y="1567478"/>
              <a:ext cx="13837" cy="18432"/>
            </a:xfrm>
            <a:custGeom>
              <a:avLst/>
              <a:gdLst/>
              <a:ahLst/>
              <a:cxnLst/>
              <a:rect l="l" t="t" r="r" b="b"/>
              <a:pathLst>
                <a:path w="518" h="690" extrusionOk="0">
                  <a:moveTo>
                    <a:pt x="479" y="1"/>
                  </a:moveTo>
                  <a:cubicBezTo>
                    <a:pt x="467" y="1"/>
                    <a:pt x="457" y="8"/>
                    <a:pt x="457" y="20"/>
                  </a:cubicBezTo>
                  <a:cubicBezTo>
                    <a:pt x="426" y="142"/>
                    <a:pt x="335" y="264"/>
                    <a:pt x="274" y="355"/>
                  </a:cubicBezTo>
                  <a:cubicBezTo>
                    <a:pt x="183" y="446"/>
                    <a:pt x="92" y="537"/>
                    <a:pt x="31" y="628"/>
                  </a:cubicBezTo>
                  <a:cubicBezTo>
                    <a:pt x="1" y="628"/>
                    <a:pt x="31" y="689"/>
                    <a:pt x="62" y="689"/>
                  </a:cubicBezTo>
                  <a:cubicBezTo>
                    <a:pt x="305" y="598"/>
                    <a:pt x="457" y="294"/>
                    <a:pt x="518" y="51"/>
                  </a:cubicBezTo>
                  <a:cubicBezTo>
                    <a:pt x="518" y="15"/>
                    <a:pt x="497" y="1"/>
                    <a:pt x="4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2370704" y="1579846"/>
              <a:ext cx="20889" cy="14184"/>
            </a:xfrm>
            <a:custGeom>
              <a:avLst/>
              <a:gdLst/>
              <a:ahLst/>
              <a:cxnLst/>
              <a:rect l="l" t="t" r="r" b="b"/>
              <a:pathLst>
                <a:path w="782" h="531" extrusionOk="0">
                  <a:moveTo>
                    <a:pt x="731" y="1"/>
                  </a:moveTo>
                  <a:cubicBezTo>
                    <a:pt x="720" y="1"/>
                    <a:pt x="708" y="5"/>
                    <a:pt x="699" y="13"/>
                  </a:cubicBezTo>
                  <a:cubicBezTo>
                    <a:pt x="487" y="226"/>
                    <a:pt x="274" y="378"/>
                    <a:pt x="31" y="500"/>
                  </a:cubicBezTo>
                  <a:cubicBezTo>
                    <a:pt x="0" y="500"/>
                    <a:pt x="0" y="530"/>
                    <a:pt x="31" y="530"/>
                  </a:cubicBezTo>
                  <a:cubicBezTo>
                    <a:pt x="335" y="469"/>
                    <a:pt x="578" y="287"/>
                    <a:pt x="760" y="44"/>
                  </a:cubicBezTo>
                  <a:cubicBezTo>
                    <a:pt x="782" y="22"/>
                    <a:pt x="758" y="1"/>
                    <a:pt x="7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2348773" y="1563017"/>
              <a:ext cx="11139" cy="35768"/>
            </a:xfrm>
            <a:custGeom>
              <a:avLst/>
              <a:gdLst/>
              <a:ahLst/>
              <a:cxnLst/>
              <a:rect l="l" t="t" r="r" b="b"/>
              <a:pathLst>
                <a:path w="417" h="1339" extrusionOk="0">
                  <a:moveTo>
                    <a:pt x="36" y="0"/>
                  </a:moveTo>
                  <a:cubicBezTo>
                    <a:pt x="17" y="0"/>
                    <a:pt x="1" y="10"/>
                    <a:pt x="1" y="36"/>
                  </a:cubicBezTo>
                  <a:cubicBezTo>
                    <a:pt x="31" y="461"/>
                    <a:pt x="122" y="917"/>
                    <a:pt x="305" y="1312"/>
                  </a:cubicBezTo>
                  <a:cubicBezTo>
                    <a:pt x="314" y="1331"/>
                    <a:pt x="329" y="1338"/>
                    <a:pt x="345" y="1338"/>
                  </a:cubicBezTo>
                  <a:cubicBezTo>
                    <a:pt x="380" y="1338"/>
                    <a:pt x="417" y="1303"/>
                    <a:pt x="396" y="1282"/>
                  </a:cubicBezTo>
                  <a:cubicBezTo>
                    <a:pt x="274" y="856"/>
                    <a:pt x="153" y="461"/>
                    <a:pt x="92" y="36"/>
                  </a:cubicBezTo>
                  <a:cubicBezTo>
                    <a:pt x="92" y="18"/>
                    <a:pt x="61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2342282" y="1541620"/>
              <a:ext cx="6518" cy="40763"/>
            </a:xfrm>
            <a:custGeom>
              <a:avLst/>
              <a:gdLst/>
              <a:ahLst/>
              <a:cxnLst/>
              <a:rect l="l" t="t" r="r" b="b"/>
              <a:pathLst>
                <a:path w="244" h="1526" extrusionOk="0">
                  <a:moveTo>
                    <a:pt x="76" y="1"/>
                  </a:moveTo>
                  <a:cubicBezTo>
                    <a:pt x="54" y="1"/>
                    <a:pt x="31" y="16"/>
                    <a:pt x="31" y="46"/>
                  </a:cubicBezTo>
                  <a:cubicBezTo>
                    <a:pt x="0" y="502"/>
                    <a:pt x="0" y="1049"/>
                    <a:pt x="152" y="1505"/>
                  </a:cubicBezTo>
                  <a:cubicBezTo>
                    <a:pt x="165" y="1518"/>
                    <a:pt x="183" y="1525"/>
                    <a:pt x="199" y="1525"/>
                  </a:cubicBezTo>
                  <a:cubicBezTo>
                    <a:pt x="223" y="1525"/>
                    <a:pt x="244" y="1510"/>
                    <a:pt x="244" y="1475"/>
                  </a:cubicBezTo>
                  <a:cubicBezTo>
                    <a:pt x="183" y="988"/>
                    <a:pt x="92" y="533"/>
                    <a:pt x="122" y="46"/>
                  </a:cubicBezTo>
                  <a:cubicBezTo>
                    <a:pt x="122" y="16"/>
                    <a:pt x="99" y="1"/>
                    <a:pt x="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2334162" y="1531069"/>
              <a:ext cx="4087" cy="20515"/>
            </a:xfrm>
            <a:custGeom>
              <a:avLst/>
              <a:gdLst/>
              <a:ahLst/>
              <a:cxnLst/>
              <a:rect l="l" t="t" r="r" b="b"/>
              <a:pathLst>
                <a:path w="153" h="768" extrusionOk="0">
                  <a:moveTo>
                    <a:pt x="107" y="0"/>
                  </a:moveTo>
                  <a:cubicBezTo>
                    <a:pt x="84" y="0"/>
                    <a:pt x="61" y="16"/>
                    <a:pt x="61" y="46"/>
                  </a:cubicBezTo>
                  <a:cubicBezTo>
                    <a:pt x="61" y="168"/>
                    <a:pt x="31" y="289"/>
                    <a:pt x="31" y="411"/>
                  </a:cubicBezTo>
                  <a:cubicBezTo>
                    <a:pt x="31" y="532"/>
                    <a:pt x="0" y="624"/>
                    <a:pt x="31" y="745"/>
                  </a:cubicBezTo>
                  <a:cubicBezTo>
                    <a:pt x="46" y="760"/>
                    <a:pt x="61" y="768"/>
                    <a:pt x="76" y="768"/>
                  </a:cubicBezTo>
                  <a:cubicBezTo>
                    <a:pt x="92" y="768"/>
                    <a:pt x="107" y="760"/>
                    <a:pt x="122" y="745"/>
                  </a:cubicBezTo>
                  <a:cubicBezTo>
                    <a:pt x="152" y="624"/>
                    <a:pt x="122" y="532"/>
                    <a:pt x="122" y="411"/>
                  </a:cubicBezTo>
                  <a:cubicBezTo>
                    <a:pt x="122" y="289"/>
                    <a:pt x="152" y="168"/>
                    <a:pt x="152" y="46"/>
                  </a:cubicBezTo>
                  <a:cubicBezTo>
                    <a:pt x="152" y="16"/>
                    <a:pt x="130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2334322" y="1456781"/>
              <a:ext cx="63202" cy="35154"/>
            </a:xfrm>
            <a:custGeom>
              <a:avLst/>
              <a:gdLst/>
              <a:ahLst/>
              <a:cxnLst/>
              <a:rect l="l" t="t" r="r" b="b"/>
              <a:pathLst>
                <a:path w="2366" h="1316" extrusionOk="0">
                  <a:moveTo>
                    <a:pt x="2365" y="0"/>
                  </a:moveTo>
                  <a:cubicBezTo>
                    <a:pt x="1514" y="213"/>
                    <a:pt x="694" y="669"/>
                    <a:pt x="25" y="1247"/>
                  </a:cubicBezTo>
                  <a:cubicBezTo>
                    <a:pt x="0" y="1271"/>
                    <a:pt x="35" y="1316"/>
                    <a:pt x="66" y="1316"/>
                  </a:cubicBezTo>
                  <a:cubicBezTo>
                    <a:pt x="73" y="1316"/>
                    <a:pt x="80" y="1313"/>
                    <a:pt x="86" y="1307"/>
                  </a:cubicBezTo>
                  <a:cubicBezTo>
                    <a:pt x="785" y="760"/>
                    <a:pt x="1514" y="335"/>
                    <a:pt x="2365" y="31"/>
                  </a:cubicBezTo>
                  <a:cubicBezTo>
                    <a:pt x="2365" y="0"/>
                    <a:pt x="2365" y="0"/>
                    <a:pt x="2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2327671" y="1491961"/>
              <a:ext cx="13490" cy="48537"/>
            </a:xfrm>
            <a:custGeom>
              <a:avLst/>
              <a:gdLst/>
              <a:ahLst/>
              <a:cxnLst/>
              <a:rect l="l" t="t" r="r" b="b"/>
              <a:pathLst>
                <a:path w="505" h="1817" extrusionOk="0">
                  <a:moveTo>
                    <a:pt x="458" y="1"/>
                  </a:moveTo>
                  <a:cubicBezTo>
                    <a:pt x="441" y="1"/>
                    <a:pt x="426" y="8"/>
                    <a:pt x="426" y="21"/>
                  </a:cubicBezTo>
                  <a:cubicBezTo>
                    <a:pt x="213" y="537"/>
                    <a:pt x="0" y="1206"/>
                    <a:pt x="61" y="1753"/>
                  </a:cubicBezTo>
                  <a:cubicBezTo>
                    <a:pt x="61" y="1791"/>
                    <a:pt x="96" y="1817"/>
                    <a:pt x="123" y="1817"/>
                  </a:cubicBezTo>
                  <a:cubicBezTo>
                    <a:pt x="139" y="1817"/>
                    <a:pt x="152" y="1807"/>
                    <a:pt x="152" y="1784"/>
                  </a:cubicBezTo>
                  <a:cubicBezTo>
                    <a:pt x="243" y="1480"/>
                    <a:pt x="243" y="1206"/>
                    <a:pt x="304" y="902"/>
                  </a:cubicBezTo>
                  <a:cubicBezTo>
                    <a:pt x="365" y="629"/>
                    <a:pt x="426" y="325"/>
                    <a:pt x="487" y="51"/>
                  </a:cubicBezTo>
                  <a:cubicBezTo>
                    <a:pt x="504" y="15"/>
                    <a:pt x="481" y="1"/>
                    <a:pt x="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2400729" y="1455152"/>
              <a:ext cx="75436" cy="26980"/>
            </a:xfrm>
            <a:custGeom>
              <a:avLst/>
              <a:gdLst/>
              <a:ahLst/>
              <a:cxnLst/>
              <a:rect l="l" t="t" r="r" b="b"/>
              <a:pathLst>
                <a:path w="2824" h="1010" extrusionOk="0">
                  <a:moveTo>
                    <a:pt x="62" y="1"/>
                  </a:moveTo>
                  <a:cubicBezTo>
                    <a:pt x="31" y="1"/>
                    <a:pt x="1" y="61"/>
                    <a:pt x="31" y="61"/>
                  </a:cubicBezTo>
                  <a:cubicBezTo>
                    <a:pt x="943" y="365"/>
                    <a:pt x="1855" y="760"/>
                    <a:pt x="2767" y="1004"/>
                  </a:cubicBezTo>
                  <a:cubicBezTo>
                    <a:pt x="2771" y="1008"/>
                    <a:pt x="2776" y="1010"/>
                    <a:pt x="2780" y="1010"/>
                  </a:cubicBezTo>
                  <a:cubicBezTo>
                    <a:pt x="2805" y="1010"/>
                    <a:pt x="2823" y="943"/>
                    <a:pt x="2797" y="943"/>
                  </a:cubicBezTo>
                  <a:cubicBezTo>
                    <a:pt x="1977" y="487"/>
                    <a:pt x="974" y="213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2474055" y="1483681"/>
              <a:ext cx="18058" cy="31173"/>
            </a:xfrm>
            <a:custGeom>
              <a:avLst/>
              <a:gdLst/>
              <a:ahLst/>
              <a:cxnLst/>
              <a:rect l="l" t="t" r="r" b="b"/>
              <a:pathLst>
                <a:path w="676" h="1167" extrusionOk="0">
                  <a:moveTo>
                    <a:pt x="63" y="1"/>
                  </a:moveTo>
                  <a:cubicBezTo>
                    <a:pt x="38" y="1"/>
                    <a:pt x="1" y="36"/>
                    <a:pt x="22" y="57"/>
                  </a:cubicBezTo>
                  <a:cubicBezTo>
                    <a:pt x="204" y="422"/>
                    <a:pt x="447" y="756"/>
                    <a:pt x="569" y="1121"/>
                  </a:cubicBezTo>
                  <a:cubicBezTo>
                    <a:pt x="584" y="1151"/>
                    <a:pt x="615" y="1167"/>
                    <a:pt x="637" y="1167"/>
                  </a:cubicBezTo>
                  <a:cubicBezTo>
                    <a:pt x="660" y="1167"/>
                    <a:pt x="675" y="1151"/>
                    <a:pt x="660" y="1121"/>
                  </a:cubicBezTo>
                  <a:cubicBezTo>
                    <a:pt x="569" y="726"/>
                    <a:pt x="295" y="392"/>
                    <a:pt x="83" y="27"/>
                  </a:cubicBezTo>
                  <a:cubicBezTo>
                    <a:pt x="83" y="8"/>
                    <a:pt x="74" y="1"/>
                    <a:pt x="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2416169" y="1528504"/>
              <a:ext cx="18351" cy="17016"/>
            </a:xfrm>
            <a:custGeom>
              <a:avLst/>
              <a:gdLst/>
              <a:ahLst/>
              <a:cxnLst/>
              <a:rect l="l" t="t" r="r" b="b"/>
              <a:pathLst>
                <a:path w="687" h="637" extrusionOk="0">
                  <a:moveTo>
                    <a:pt x="672" y="1"/>
                  </a:moveTo>
                  <a:cubicBezTo>
                    <a:pt x="664" y="1"/>
                    <a:pt x="651" y="8"/>
                    <a:pt x="639" y="21"/>
                  </a:cubicBezTo>
                  <a:cubicBezTo>
                    <a:pt x="548" y="142"/>
                    <a:pt x="426" y="233"/>
                    <a:pt x="304" y="324"/>
                  </a:cubicBezTo>
                  <a:cubicBezTo>
                    <a:pt x="213" y="416"/>
                    <a:pt x="92" y="476"/>
                    <a:pt x="0" y="568"/>
                  </a:cubicBezTo>
                  <a:cubicBezTo>
                    <a:pt x="0" y="592"/>
                    <a:pt x="20" y="637"/>
                    <a:pt x="44" y="637"/>
                  </a:cubicBezTo>
                  <a:cubicBezTo>
                    <a:pt x="50" y="637"/>
                    <a:pt x="55" y="634"/>
                    <a:pt x="61" y="628"/>
                  </a:cubicBezTo>
                  <a:cubicBezTo>
                    <a:pt x="183" y="598"/>
                    <a:pt x="304" y="476"/>
                    <a:pt x="396" y="385"/>
                  </a:cubicBezTo>
                  <a:cubicBezTo>
                    <a:pt x="517" y="294"/>
                    <a:pt x="608" y="172"/>
                    <a:pt x="669" y="51"/>
                  </a:cubicBezTo>
                  <a:cubicBezTo>
                    <a:pt x="687" y="15"/>
                    <a:pt x="684" y="1"/>
                    <a:pt x="6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2426961" y="1519769"/>
              <a:ext cx="21717" cy="26686"/>
            </a:xfrm>
            <a:custGeom>
              <a:avLst/>
              <a:gdLst/>
              <a:ahLst/>
              <a:cxnLst/>
              <a:rect l="l" t="t" r="r" b="b"/>
              <a:pathLst>
                <a:path w="813" h="999" extrusionOk="0">
                  <a:moveTo>
                    <a:pt x="777" y="1"/>
                  </a:moveTo>
                  <a:cubicBezTo>
                    <a:pt x="769" y="1"/>
                    <a:pt x="760" y="4"/>
                    <a:pt x="751" y="13"/>
                  </a:cubicBezTo>
                  <a:cubicBezTo>
                    <a:pt x="660" y="226"/>
                    <a:pt x="508" y="378"/>
                    <a:pt x="387" y="560"/>
                  </a:cubicBezTo>
                  <a:cubicBezTo>
                    <a:pt x="265" y="682"/>
                    <a:pt x="113" y="803"/>
                    <a:pt x="22" y="955"/>
                  </a:cubicBezTo>
                  <a:cubicBezTo>
                    <a:pt x="0" y="977"/>
                    <a:pt x="9" y="998"/>
                    <a:pt x="27" y="998"/>
                  </a:cubicBezTo>
                  <a:cubicBezTo>
                    <a:pt x="35" y="998"/>
                    <a:pt x="43" y="995"/>
                    <a:pt x="52" y="986"/>
                  </a:cubicBezTo>
                  <a:cubicBezTo>
                    <a:pt x="417" y="864"/>
                    <a:pt x="660" y="378"/>
                    <a:pt x="812" y="44"/>
                  </a:cubicBezTo>
                  <a:cubicBezTo>
                    <a:pt x="812" y="22"/>
                    <a:pt x="797" y="1"/>
                    <a:pt x="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2439703" y="1519422"/>
              <a:ext cx="25778" cy="23454"/>
            </a:xfrm>
            <a:custGeom>
              <a:avLst/>
              <a:gdLst/>
              <a:ahLst/>
              <a:cxnLst/>
              <a:rect l="l" t="t" r="r" b="b"/>
              <a:pathLst>
                <a:path w="965" h="878" extrusionOk="0">
                  <a:moveTo>
                    <a:pt x="903" y="1"/>
                  </a:moveTo>
                  <a:cubicBezTo>
                    <a:pt x="888" y="1"/>
                    <a:pt x="870" y="8"/>
                    <a:pt x="852" y="26"/>
                  </a:cubicBezTo>
                  <a:cubicBezTo>
                    <a:pt x="730" y="209"/>
                    <a:pt x="609" y="361"/>
                    <a:pt x="457" y="482"/>
                  </a:cubicBezTo>
                  <a:cubicBezTo>
                    <a:pt x="305" y="604"/>
                    <a:pt x="153" y="695"/>
                    <a:pt x="1" y="816"/>
                  </a:cubicBezTo>
                  <a:cubicBezTo>
                    <a:pt x="1" y="847"/>
                    <a:pt x="1" y="877"/>
                    <a:pt x="62" y="877"/>
                  </a:cubicBezTo>
                  <a:cubicBezTo>
                    <a:pt x="244" y="847"/>
                    <a:pt x="396" y="695"/>
                    <a:pt x="548" y="573"/>
                  </a:cubicBezTo>
                  <a:cubicBezTo>
                    <a:pt x="700" y="421"/>
                    <a:pt x="852" y="269"/>
                    <a:pt x="943" y="87"/>
                  </a:cubicBezTo>
                  <a:cubicBezTo>
                    <a:pt x="965" y="44"/>
                    <a:pt x="941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2455143" y="1521399"/>
              <a:ext cx="18458" cy="15787"/>
            </a:xfrm>
            <a:custGeom>
              <a:avLst/>
              <a:gdLst/>
              <a:ahLst/>
              <a:cxnLst/>
              <a:rect l="l" t="t" r="r" b="b"/>
              <a:pathLst>
                <a:path w="691" h="591" extrusionOk="0">
                  <a:moveTo>
                    <a:pt x="640" y="0"/>
                  </a:moveTo>
                  <a:cubicBezTo>
                    <a:pt x="629" y="0"/>
                    <a:pt x="617" y="4"/>
                    <a:pt x="608" y="13"/>
                  </a:cubicBezTo>
                  <a:cubicBezTo>
                    <a:pt x="396" y="165"/>
                    <a:pt x="274" y="469"/>
                    <a:pt x="31" y="560"/>
                  </a:cubicBezTo>
                  <a:cubicBezTo>
                    <a:pt x="0" y="560"/>
                    <a:pt x="0" y="590"/>
                    <a:pt x="31" y="590"/>
                  </a:cubicBezTo>
                  <a:cubicBezTo>
                    <a:pt x="152" y="590"/>
                    <a:pt x="244" y="499"/>
                    <a:pt x="365" y="408"/>
                  </a:cubicBezTo>
                  <a:cubicBezTo>
                    <a:pt x="487" y="317"/>
                    <a:pt x="608" y="195"/>
                    <a:pt x="669" y="43"/>
                  </a:cubicBezTo>
                  <a:cubicBezTo>
                    <a:pt x="691" y="22"/>
                    <a:pt x="667" y="0"/>
                    <a:pt x="6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2469915" y="1514427"/>
              <a:ext cx="17737" cy="17310"/>
            </a:xfrm>
            <a:custGeom>
              <a:avLst/>
              <a:gdLst/>
              <a:ahLst/>
              <a:cxnLst/>
              <a:rect l="l" t="t" r="r" b="b"/>
              <a:pathLst>
                <a:path w="664" h="648" extrusionOk="0">
                  <a:moveTo>
                    <a:pt x="633" y="0"/>
                  </a:moveTo>
                  <a:cubicBezTo>
                    <a:pt x="511" y="61"/>
                    <a:pt x="450" y="213"/>
                    <a:pt x="390" y="304"/>
                  </a:cubicBezTo>
                  <a:cubicBezTo>
                    <a:pt x="268" y="426"/>
                    <a:pt x="147" y="517"/>
                    <a:pt x="25" y="608"/>
                  </a:cubicBezTo>
                  <a:cubicBezTo>
                    <a:pt x="1" y="608"/>
                    <a:pt x="15" y="647"/>
                    <a:pt x="38" y="647"/>
                  </a:cubicBezTo>
                  <a:cubicBezTo>
                    <a:pt x="43" y="647"/>
                    <a:pt x="49" y="645"/>
                    <a:pt x="55" y="639"/>
                  </a:cubicBezTo>
                  <a:cubicBezTo>
                    <a:pt x="207" y="578"/>
                    <a:pt x="329" y="487"/>
                    <a:pt x="450" y="365"/>
                  </a:cubicBezTo>
                  <a:cubicBezTo>
                    <a:pt x="542" y="274"/>
                    <a:pt x="663" y="152"/>
                    <a:pt x="663" y="31"/>
                  </a:cubicBezTo>
                  <a:cubicBezTo>
                    <a:pt x="663" y="0"/>
                    <a:pt x="633" y="0"/>
                    <a:pt x="6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2442160" y="1909852"/>
              <a:ext cx="77146" cy="58474"/>
            </a:xfrm>
            <a:custGeom>
              <a:avLst/>
              <a:gdLst/>
              <a:ahLst/>
              <a:cxnLst/>
              <a:rect l="l" t="t" r="r" b="b"/>
              <a:pathLst>
                <a:path w="2888" h="2189" extrusionOk="0">
                  <a:moveTo>
                    <a:pt x="61" y="0"/>
                  </a:moveTo>
                  <a:cubicBezTo>
                    <a:pt x="30" y="0"/>
                    <a:pt x="0" y="30"/>
                    <a:pt x="30" y="61"/>
                  </a:cubicBezTo>
                  <a:cubicBezTo>
                    <a:pt x="486" y="486"/>
                    <a:pt x="1034" y="882"/>
                    <a:pt x="1520" y="1277"/>
                  </a:cubicBezTo>
                  <a:cubicBezTo>
                    <a:pt x="1945" y="1611"/>
                    <a:pt x="2341" y="1945"/>
                    <a:pt x="2796" y="2189"/>
                  </a:cubicBezTo>
                  <a:cubicBezTo>
                    <a:pt x="2827" y="2189"/>
                    <a:pt x="2888" y="2128"/>
                    <a:pt x="2827" y="2097"/>
                  </a:cubicBezTo>
                  <a:cubicBezTo>
                    <a:pt x="1976" y="1368"/>
                    <a:pt x="1003" y="638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2530659" y="1971424"/>
              <a:ext cx="17069" cy="47041"/>
            </a:xfrm>
            <a:custGeom>
              <a:avLst/>
              <a:gdLst/>
              <a:ahLst/>
              <a:cxnLst/>
              <a:rect l="l" t="t" r="r" b="b"/>
              <a:pathLst>
                <a:path w="639" h="1761" extrusionOk="0">
                  <a:moveTo>
                    <a:pt x="43" y="0"/>
                  </a:moveTo>
                  <a:cubicBezTo>
                    <a:pt x="20" y="0"/>
                    <a:pt x="0" y="18"/>
                    <a:pt x="0" y="35"/>
                  </a:cubicBezTo>
                  <a:cubicBezTo>
                    <a:pt x="152" y="613"/>
                    <a:pt x="304" y="1251"/>
                    <a:pt x="578" y="1738"/>
                  </a:cubicBezTo>
                  <a:cubicBezTo>
                    <a:pt x="593" y="1753"/>
                    <a:pt x="608" y="1760"/>
                    <a:pt x="620" y="1760"/>
                  </a:cubicBezTo>
                  <a:cubicBezTo>
                    <a:pt x="631" y="1760"/>
                    <a:pt x="639" y="1753"/>
                    <a:pt x="639" y="1738"/>
                  </a:cubicBezTo>
                  <a:cubicBezTo>
                    <a:pt x="578" y="1160"/>
                    <a:pt x="304" y="552"/>
                    <a:pt x="91" y="35"/>
                  </a:cubicBezTo>
                  <a:cubicBezTo>
                    <a:pt x="79" y="10"/>
                    <a:pt x="60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2526599" y="1989615"/>
              <a:ext cx="16268" cy="25804"/>
            </a:xfrm>
            <a:custGeom>
              <a:avLst/>
              <a:gdLst/>
              <a:ahLst/>
              <a:cxnLst/>
              <a:rect l="l" t="t" r="r" b="b"/>
              <a:pathLst>
                <a:path w="609" h="966" extrusionOk="0">
                  <a:moveTo>
                    <a:pt x="91" y="0"/>
                  </a:moveTo>
                  <a:cubicBezTo>
                    <a:pt x="76" y="0"/>
                    <a:pt x="61" y="8"/>
                    <a:pt x="61" y="23"/>
                  </a:cubicBezTo>
                  <a:cubicBezTo>
                    <a:pt x="0" y="236"/>
                    <a:pt x="61" y="479"/>
                    <a:pt x="152" y="662"/>
                  </a:cubicBezTo>
                  <a:cubicBezTo>
                    <a:pt x="243" y="783"/>
                    <a:pt x="395" y="965"/>
                    <a:pt x="578" y="965"/>
                  </a:cubicBezTo>
                  <a:cubicBezTo>
                    <a:pt x="608" y="965"/>
                    <a:pt x="608" y="905"/>
                    <a:pt x="608" y="874"/>
                  </a:cubicBezTo>
                  <a:cubicBezTo>
                    <a:pt x="547" y="844"/>
                    <a:pt x="487" y="813"/>
                    <a:pt x="426" y="783"/>
                  </a:cubicBezTo>
                  <a:cubicBezTo>
                    <a:pt x="365" y="722"/>
                    <a:pt x="304" y="631"/>
                    <a:pt x="274" y="570"/>
                  </a:cubicBezTo>
                  <a:cubicBezTo>
                    <a:pt x="152" y="388"/>
                    <a:pt x="152" y="206"/>
                    <a:pt x="122" y="23"/>
                  </a:cubicBezTo>
                  <a:cubicBezTo>
                    <a:pt x="122" y="8"/>
                    <a:pt x="107" y="0"/>
                    <a:pt x="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2502237" y="1976633"/>
              <a:ext cx="26819" cy="26980"/>
            </a:xfrm>
            <a:custGeom>
              <a:avLst/>
              <a:gdLst/>
              <a:ahLst/>
              <a:cxnLst/>
              <a:rect l="l" t="t" r="r" b="b"/>
              <a:pathLst>
                <a:path w="1004" h="1010" extrusionOk="0">
                  <a:moveTo>
                    <a:pt x="31" y="0"/>
                  </a:moveTo>
                  <a:cubicBezTo>
                    <a:pt x="16" y="0"/>
                    <a:pt x="0" y="8"/>
                    <a:pt x="0" y="23"/>
                  </a:cubicBezTo>
                  <a:cubicBezTo>
                    <a:pt x="0" y="144"/>
                    <a:pt x="0" y="296"/>
                    <a:pt x="61" y="388"/>
                  </a:cubicBezTo>
                  <a:cubicBezTo>
                    <a:pt x="122" y="509"/>
                    <a:pt x="213" y="631"/>
                    <a:pt x="304" y="722"/>
                  </a:cubicBezTo>
                  <a:cubicBezTo>
                    <a:pt x="433" y="876"/>
                    <a:pt x="627" y="1009"/>
                    <a:pt x="831" y="1009"/>
                  </a:cubicBezTo>
                  <a:cubicBezTo>
                    <a:pt x="868" y="1009"/>
                    <a:pt x="905" y="1005"/>
                    <a:pt x="943" y="996"/>
                  </a:cubicBezTo>
                  <a:cubicBezTo>
                    <a:pt x="1003" y="996"/>
                    <a:pt x="1003" y="904"/>
                    <a:pt x="943" y="874"/>
                  </a:cubicBezTo>
                  <a:cubicBezTo>
                    <a:pt x="851" y="844"/>
                    <a:pt x="760" y="844"/>
                    <a:pt x="669" y="813"/>
                  </a:cubicBezTo>
                  <a:cubicBezTo>
                    <a:pt x="547" y="783"/>
                    <a:pt x="456" y="692"/>
                    <a:pt x="396" y="600"/>
                  </a:cubicBezTo>
                  <a:cubicBezTo>
                    <a:pt x="244" y="418"/>
                    <a:pt x="92" y="266"/>
                    <a:pt x="61" y="23"/>
                  </a:cubicBezTo>
                  <a:cubicBezTo>
                    <a:pt x="61" y="8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2523340" y="1967497"/>
              <a:ext cx="33978" cy="27834"/>
            </a:xfrm>
            <a:custGeom>
              <a:avLst/>
              <a:gdLst/>
              <a:ahLst/>
              <a:cxnLst/>
              <a:rect l="l" t="t" r="r" b="b"/>
              <a:pathLst>
                <a:path w="1272" h="1042" extrusionOk="0">
                  <a:moveTo>
                    <a:pt x="61" y="0"/>
                  </a:moveTo>
                  <a:cubicBezTo>
                    <a:pt x="31" y="0"/>
                    <a:pt x="1" y="31"/>
                    <a:pt x="31" y="61"/>
                  </a:cubicBezTo>
                  <a:cubicBezTo>
                    <a:pt x="274" y="243"/>
                    <a:pt x="487" y="395"/>
                    <a:pt x="700" y="578"/>
                  </a:cubicBezTo>
                  <a:cubicBezTo>
                    <a:pt x="852" y="730"/>
                    <a:pt x="1034" y="912"/>
                    <a:pt x="1216" y="1034"/>
                  </a:cubicBezTo>
                  <a:cubicBezTo>
                    <a:pt x="1222" y="1039"/>
                    <a:pt x="1228" y="1042"/>
                    <a:pt x="1233" y="1042"/>
                  </a:cubicBezTo>
                  <a:cubicBezTo>
                    <a:pt x="1256" y="1042"/>
                    <a:pt x="1271" y="997"/>
                    <a:pt x="1247" y="973"/>
                  </a:cubicBezTo>
                  <a:cubicBezTo>
                    <a:pt x="973" y="608"/>
                    <a:pt x="457" y="274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2556623" y="1994477"/>
              <a:ext cx="6545" cy="26339"/>
            </a:xfrm>
            <a:custGeom>
              <a:avLst/>
              <a:gdLst/>
              <a:ahLst/>
              <a:cxnLst/>
              <a:rect l="l" t="t" r="r" b="b"/>
              <a:pathLst>
                <a:path w="245" h="986" extrusionOk="0">
                  <a:moveTo>
                    <a:pt x="31" y="1"/>
                  </a:moveTo>
                  <a:cubicBezTo>
                    <a:pt x="16" y="1"/>
                    <a:pt x="1" y="8"/>
                    <a:pt x="1" y="24"/>
                  </a:cubicBezTo>
                  <a:cubicBezTo>
                    <a:pt x="31" y="328"/>
                    <a:pt x="62" y="662"/>
                    <a:pt x="153" y="966"/>
                  </a:cubicBezTo>
                  <a:cubicBezTo>
                    <a:pt x="153" y="978"/>
                    <a:pt x="169" y="986"/>
                    <a:pt x="187" y="986"/>
                  </a:cubicBezTo>
                  <a:cubicBezTo>
                    <a:pt x="213" y="986"/>
                    <a:pt x="244" y="971"/>
                    <a:pt x="244" y="935"/>
                  </a:cubicBezTo>
                  <a:cubicBezTo>
                    <a:pt x="244" y="631"/>
                    <a:pt x="153" y="297"/>
                    <a:pt x="62" y="24"/>
                  </a:cubicBezTo>
                  <a:cubicBezTo>
                    <a:pt x="62" y="8"/>
                    <a:pt x="46" y="1"/>
                    <a:pt x="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2531460" y="2020735"/>
              <a:ext cx="30639" cy="21691"/>
            </a:xfrm>
            <a:custGeom>
              <a:avLst/>
              <a:gdLst/>
              <a:ahLst/>
              <a:cxnLst/>
              <a:rect l="l" t="t" r="r" b="b"/>
              <a:pathLst>
                <a:path w="1147" h="812" extrusionOk="0">
                  <a:moveTo>
                    <a:pt x="1120" y="1"/>
                  </a:moveTo>
                  <a:cubicBezTo>
                    <a:pt x="1113" y="1"/>
                    <a:pt x="1104" y="4"/>
                    <a:pt x="1095" y="13"/>
                  </a:cubicBezTo>
                  <a:cubicBezTo>
                    <a:pt x="882" y="135"/>
                    <a:pt x="730" y="287"/>
                    <a:pt x="517" y="439"/>
                  </a:cubicBezTo>
                  <a:cubicBezTo>
                    <a:pt x="335" y="530"/>
                    <a:pt x="122" y="591"/>
                    <a:pt x="1" y="743"/>
                  </a:cubicBezTo>
                  <a:cubicBezTo>
                    <a:pt x="1" y="767"/>
                    <a:pt x="21" y="812"/>
                    <a:pt x="44" y="812"/>
                  </a:cubicBezTo>
                  <a:cubicBezTo>
                    <a:pt x="50" y="812"/>
                    <a:pt x="56" y="809"/>
                    <a:pt x="61" y="804"/>
                  </a:cubicBezTo>
                  <a:cubicBezTo>
                    <a:pt x="426" y="652"/>
                    <a:pt x="882" y="378"/>
                    <a:pt x="1125" y="44"/>
                  </a:cubicBezTo>
                  <a:cubicBezTo>
                    <a:pt x="1147" y="22"/>
                    <a:pt x="1138" y="1"/>
                    <a:pt x="1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2506297" y="2030806"/>
              <a:ext cx="26819" cy="12662"/>
            </a:xfrm>
            <a:custGeom>
              <a:avLst/>
              <a:gdLst/>
              <a:ahLst/>
              <a:cxnLst/>
              <a:rect l="l" t="t" r="r" b="b"/>
              <a:pathLst>
                <a:path w="1004" h="474" extrusionOk="0">
                  <a:moveTo>
                    <a:pt x="61" y="1"/>
                  </a:moveTo>
                  <a:cubicBezTo>
                    <a:pt x="31" y="1"/>
                    <a:pt x="0" y="62"/>
                    <a:pt x="31" y="92"/>
                  </a:cubicBezTo>
                  <a:cubicBezTo>
                    <a:pt x="213" y="183"/>
                    <a:pt x="426" y="244"/>
                    <a:pt x="608" y="335"/>
                  </a:cubicBezTo>
                  <a:cubicBezTo>
                    <a:pt x="707" y="385"/>
                    <a:pt x="785" y="473"/>
                    <a:pt x="876" y="473"/>
                  </a:cubicBezTo>
                  <a:cubicBezTo>
                    <a:pt x="897" y="473"/>
                    <a:pt x="919" y="469"/>
                    <a:pt x="943" y="457"/>
                  </a:cubicBezTo>
                  <a:cubicBezTo>
                    <a:pt x="1003" y="427"/>
                    <a:pt x="973" y="366"/>
                    <a:pt x="943" y="366"/>
                  </a:cubicBezTo>
                  <a:cubicBezTo>
                    <a:pt x="791" y="305"/>
                    <a:pt x="669" y="244"/>
                    <a:pt x="547" y="183"/>
                  </a:cubicBezTo>
                  <a:cubicBezTo>
                    <a:pt x="395" y="123"/>
                    <a:pt x="213" y="62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2509770" y="2024288"/>
              <a:ext cx="22385" cy="5957"/>
            </a:xfrm>
            <a:custGeom>
              <a:avLst/>
              <a:gdLst/>
              <a:ahLst/>
              <a:cxnLst/>
              <a:rect l="l" t="t" r="r" b="b"/>
              <a:pathLst>
                <a:path w="838" h="223" extrusionOk="0">
                  <a:moveTo>
                    <a:pt x="384" y="1"/>
                  </a:moveTo>
                  <a:cubicBezTo>
                    <a:pt x="258" y="1"/>
                    <a:pt x="134" y="40"/>
                    <a:pt x="22" y="123"/>
                  </a:cubicBezTo>
                  <a:cubicBezTo>
                    <a:pt x="1" y="145"/>
                    <a:pt x="10" y="166"/>
                    <a:pt x="28" y="166"/>
                  </a:cubicBezTo>
                  <a:cubicBezTo>
                    <a:pt x="35" y="166"/>
                    <a:pt x="44" y="163"/>
                    <a:pt x="53" y="154"/>
                  </a:cubicBezTo>
                  <a:lnTo>
                    <a:pt x="53" y="184"/>
                  </a:lnTo>
                  <a:cubicBezTo>
                    <a:pt x="144" y="116"/>
                    <a:pt x="235" y="82"/>
                    <a:pt x="339" y="82"/>
                  </a:cubicBezTo>
                  <a:cubicBezTo>
                    <a:pt x="374" y="82"/>
                    <a:pt x="410" y="85"/>
                    <a:pt x="448" y="93"/>
                  </a:cubicBezTo>
                  <a:cubicBezTo>
                    <a:pt x="569" y="93"/>
                    <a:pt x="661" y="184"/>
                    <a:pt x="782" y="215"/>
                  </a:cubicBezTo>
                  <a:cubicBezTo>
                    <a:pt x="788" y="220"/>
                    <a:pt x="794" y="223"/>
                    <a:pt x="799" y="223"/>
                  </a:cubicBezTo>
                  <a:cubicBezTo>
                    <a:pt x="822" y="223"/>
                    <a:pt x="837" y="178"/>
                    <a:pt x="813" y="154"/>
                  </a:cubicBezTo>
                  <a:cubicBezTo>
                    <a:pt x="681" y="55"/>
                    <a:pt x="532" y="1"/>
                    <a:pt x="3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2531460" y="2017022"/>
              <a:ext cx="15467" cy="9750"/>
            </a:xfrm>
            <a:custGeom>
              <a:avLst/>
              <a:gdLst/>
              <a:ahLst/>
              <a:cxnLst/>
              <a:rect l="l" t="t" r="r" b="b"/>
              <a:pathLst>
                <a:path w="579" h="365" extrusionOk="0">
                  <a:moveTo>
                    <a:pt x="487" y="0"/>
                  </a:moveTo>
                  <a:cubicBezTo>
                    <a:pt x="335" y="61"/>
                    <a:pt x="153" y="183"/>
                    <a:pt x="1" y="304"/>
                  </a:cubicBezTo>
                  <a:cubicBezTo>
                    <a:pt x="1" y="335"/>
                    <a:pt x="31" y="365"/>
                    <a:pt x="61" y="365"/>
                  </a:cubicBezTo>
                  <a:cubicBezTo>
                    <a:pt x="213" y="243"/>
                    <a:pt x="365" y="183"/>
                    <a:pt x="548" y="91"/>
                  </a:cubicBezTo>
                  <a:cubicBezTo>
                    <a:pt x="578" y="61"/>
                    <a:pt x="548" y="0"/>
                    <a:pt x="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2511159" y="2037164"/>
              <a:ext cx="22759" cy="13169"/>
            </a:xfrm>
            <a:custGeom>
              <a:avLst/>
              <a:gdLst/>
              <a:ahLst/>
              <a:cxnLst/>
              <a:rect l="l" t="t" r="r" b="b"/>
              <a:pathLst>
                <a:path w="852" h="493" extrusionOk="0">
                  <a:moveTo>
                    <a:pt x="92" y="0"/>
                  </a:moveTo>
                  <a:cubicBezTo>
                    <a:pt x="72" y="0"/>
                    <a:pt x="52" y="2"/>
                    <a:pt x="31" y="6"/>
                  </a:cubicBezTo>
                  <a:cubicBezTo>
                    <a:pt x="1" y="6"/>
                    <a:pt x="31" y="67"/>
                    <a:pt x="31" y="67"/>
                  </a:cubicBezTo>
                  <a:cubicBezTo>
                    <a:pt x="213" y="128"/>
                    <a:pt x="365" y="219"/>
                    <a:pt x="487" y="340"/>
                  </a:cubicBezTo>
                  <a:cubicBezTo>
                    <a:pt x="578" y="432"/>
                    <a:pt x="669" y="492"/>
                    <a:pt x="821" y="492"/>
                  </a:cubicBezTo>
                  <a:cubicBezTo>
                    <a:pt x="852" y="492"/>
                    <a:pt x="852" y="462"/>
                    <a:pt x="821" y="432"/>
                  </a:cubicBezTo>
                  <a:cubicBezTo>
                    <a:pt x="700" y="340"/>
                    <a:pt x="548" y="249"/>
                    <a:pt x="426" y="128"/>
                  </a:cubicBezTo>
                  <a:cubicBezTo>
                    <a:pt x="321" y="75"/>
                    <a:pt x="216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2531620" y="2030005"/>
              <a:ext cx="29090" cy="20542"/>
            </a:xfrm>
            <a:custGeom>
              <a:avLst/>
              <a:gdLst/>
              <a:ahLst/>
              <a:cxnLst/>
              <a:rect l="l" t="t" r="r" b="b"/>
              <a:pathLst>
                <a:path w="1089" h="769" extrusionOk="0">
                  <a:moveTo>
                    <a:pt x="998" y="1"/>
                  </a:moveTo>
                  <a:cubicBezTo>
                    <a:pt x="815" y="92"/>
                    <a:pt x="633" y="244"/>
                    <a:pt x="481" y="365"/>
                  </a:cubicBezTo>
                  <a:cubicBezTo>
                    <a:pt x="329" y="487"/>
                    <a:pt x="177" y="578"/>
                    <a:pt x="25" y="700"/>
                  </a:cubicBezTo>
                  <a:cubicBezTo>
                    <a:pt x="0" y="724"/>
                    <a:pt x="16" y="769"/>
                    <a:pt x="55" y="769"/>
                  </a:cubicBezTo>
                  <a:cubicBezTo>
                    <a:pt x="64" y="769"/>
                    <a:pt x="74" y="766"/>
                    <a:pt x="86" y="760"/>
                  </a:cubicBezTo>
                  <a:cubicBezTo>
                    <a:pt x="268" y="669"/>
                    <a:pt x="420" y="548"/>
                    <a:pt x="603" y="426"/>
                  </a:cubicBezTo>
                  <a:cubicBezTo>
                    <a:pt x="755" y="335"/>
                    <a:pt x="937" y="213"/>
                    <a:pt x="1028" y="92"/>
                  </a:cubicBezTo>
                  <a:cubicBezTo>
                    <a:pt x="1089" y="31"/>
                    <a:pt x="1028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2493315" y="1980106"/>
              <a:ext cx="30746" cy="39535"/>
            </a:xfrm>
            <a:custGeom>
              <a:avLst/>
              <a:gdLst/>
              <a:ahLst/>
              <a:cxnLst/>
              <a:rect l="l" t="t" r="r" b="b"/>
              <a:pathLst>
                <a:path w="1151" h="1480" extrusionOk="0">
                  <a:moveTo>
                    <a:pt x="83" y="1"/>
                  </a:moveTo>
                  <a:cubicBezTo>
                    <a:pt x="74" y="1"/>
                    <a:pt x="61" y="14"/>
                    <a:pt x="61" y="14"/>
                  </a:cubicBezTo>
                  <a:cubicBezTo>
                    <a:pt x="0" y="622"/>
                    <a:pt x="578" y="1200"/>
                    <a:pt x="1064" y="1473"/>
                  </a:cubicBezTo>
                  <a:cubicBezTo>
                    <a:pt x="1068" y="1478"/>
                    <a:pt x="1073" y="1480"/>
                    <a:pt x="1078" y="1480"/>
                  </a:cubicBezTo>
                  <a:cubicBezTo>
                    <a:pt x="1109" y="1480"/>
                    <a:pt x="1151" y="1408"/>
                    <a:pt x="1125" y="1382"/>
                  </a:cubicBezTo>
                  <a:cubicBezTo>
                    <a:pt x="730" y="957"/>
                    <a:pt x="122" y="683"/>
                    <a:pt x="91" y="14"/>
                  </a:cubicBezTo>
                  <a:cubicBezTo>
                    <a:pt x="91" y="4"/>
                    <a:pt x="88" y="1"/>
                    <a:pt x="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2440531" y="1973160"/>
              <a:ext cx="52570" cy="19687"/>
            </a:xfrm>
            <a:custGeom>
              <a:avLst/>
              <a:gdLst/>
              <a:ahLst/>
              <a:cxnLst/>
              <a:rect l="l" t="t" r="r" b="b"/>
              <a:pathLst>
                <a:path w="1968" h="737" extrusionOk="0">
                  <a:moveTo>
                    <a:pt x="31" y="1"/>
                  </a:moveTo>
                  <a:cubicBezTo>
                    <a:pt x="0" y="1"/>
                    <a:pt x="0" y="62"/>
                    <a:pt x="31" y="62"/>
                  </a:cubicBezTo>
                  <a:cubicBezTo>
                    <a:pt x="335" y="122"/>
                    <a:pt x="608" y="274"/>
                    <a:pt x="912" y="396"/>
                  </a:cubicBezTo>
                  <a:cubicBezTo>
                    <a:pt x="1216" y="518"/>
                    <a:pt x="1550" y="578"/>
                    <a:pt x="1854" y="730"/>
                  </a:cubicBezTo>
                  <a:cubicBezTo>
                    <a:pt x="1863" y="735"/>
                    <a:pt x="1871" y="737"/>
                    <a:pt x="1880" y="737"/>
                  </a:cubicBezTo>
                  <a:cubicBezTo>
                    <a:pt x="1930" y="737"/>
                    <a:pt x="1968" y="665"/>
                    <a:pt x="1915" y="639"/>
                  </a:cubicBezTo>
                  <a:cubicBezTo>
                    <a:pt x="1611" y="487"/>
                    <a:pt x="1307" y="426"/>
                    <a:pt x="1003" y="335"/>
                  </a:cubicBezTo>
                  <a:cubicBezTo>
                    <a:pt x="669" y="214"/>
                    <a:pt x="365" y="31"/>
                    <a:pt x="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2745160" y="2762969"/>
              <a:ext cx="47548" cy="52891"/>
            </a:xfrm>
            <a:custGeom>
              <a:avLst/>
              <a:gdLst/>
              <a:ahLst/>
              <a:cxnLst/>
              <a:rect l="l" t="t" r="r" b="b"/>
              <a:pathLst>
                <a:path w="1780" h="1980" extrusionOk="0">
                  <a:moveTo>
                    <a:pt x="66" y="0"/>
                  </a:moveTo>
                  <a:cubicBezTo>
                    <a:pt x="36" y="0"/>
                    <a:pt x="0" y="45"/>
                    <a:pt x="25" y="70"/>
                  </a:cubicBezTo>
                  <a:cubicBezTo>
                    <a:pt x="572" y="708"/>
                    <a:pt x="1089" y="1377"/>
                    <a:pt x="1697" y="1954"/>
                  </a:cubicBezTo>
                  <a:cubicBezTo>
                    <a:pt x="1706" y="1972"/>
                    <a:pt x="1717" y="1979"/>
                    <a:pt x="1728" y="1979"/>
                  </a:cubicBezTo>
                  <a:cubicBezTo>
                    <a:pt x="1755" y="1979"/>
                    <a:pt x="1779" y="1936"/>
                    <a:pt x="1758" y="1893"/>
                  </a:cubicBezTo>
                  <a:cubicBezTo>
                    <a:pt x="1241" y="1225"/>
                    <a:pt x="663" y="617"/>
                    <a:pt x="86" y="9"/>
                  </a:cubicBezTo>
                  <a:cubicBezTo>
                    <a:pt x="80" y="3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2778284" y="2806430"/>
              <a:ext cx="26819" cy="71483"/>
            </a:xfrm>
            <a:custGeom>
              <a:avLst/>
              <a:gdLst/>
              <a:ahLst/>
              <a:cxnLst/>
              <a:rect l="l" t="t" r="r" b="b"/>
              <a:pathLst>
                <a:path w="1004" h="2676" extrusionOk="0">
                  <a:moveTo>
                    <a:pt x="126" y="0"/>
                  </a:moveTo>
                  <a:cubicBezTo>
                    <a:pt x="107" y="0"/>
                    <a:pt x="92" y="8"/>
                    <a:pt x="92" y="23"/>
                  </a:cubicBezTo>
                  <a:cubicBezTo>
                    <a:pt x="1" y="905"/>
                    <a:pt x="335" y="1999"/>
                    <a:pt x="913" y="2668"/>
                  </a:cubicBezTo>
                  <a:cubicBezTo>
                    <a:pt x="919" y="2673"/>
                    <a:pt x="925" y="2676"/>
                    <a:pt x="933" y="2676"/>
                  </a:cubicBezTo>
                  <a:cubicBezTo>
                    <a:pt x="964" y="2676"/>
                    <a:pt x="1004" y="2631"/>
                    <a:pt x="1004" y="2607"/>
                  </a:cubicBezTo>
                  <a:cubicBezTo>
                    <a:pt x="761" y="2181"/>
                    <a:pt x="548" y="1816"/>
                    <a:pt x="396" y="1361"/>
                  </a:cubicBezTo>
                  <a:cubicBezTo>
                    <a:pt x="244" y="935"/>
                    <a:pt x="214" y="479"/>
                    <a:pt x="183" y="23"/>
                  </a:cubicBezTo>
                  <a:cubicBezTo>
                    <a:pt x="168" y="8"/>
                    <a:pt x="145" y="0"/>
                    <a:pt x="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2809457" y="2706953"/>
              <a:ext cx="54787" cy="50807"/>
            </a:xfrm>
            <a:custGeom>
              <a:avLst/>
              <a:gdLst/>
              <a:ahLst/>
              <a:cxnLst/>
              <a:rect l="l" t="t" r="r" b="b"/>
              <a:pathLst>
                <a:path w="2051" h="1902" extrusionOk="0">
                  <a:moveTo>
                    <a:pt x="60" y="0"/>
                  </a:moveTo>
                  <a:cubicBezTo>
                    <a:pt x="31" y="0"/>
                    <a:pt x="1" y="45"/>
                    <a:pt x="50" y="69"/>
                  </a:cubicBezTo>
                  <a:cubicBezTo>
                    <a:pt x="627" y="677"/>
                    <a:pt x="1235" y="1407"/>
                    <a:pt x="1965" y="1893"/>
                  </a:cubicBezTo>
                  <a:cubicBezTo>
                    <a:pt x="1970" y="1899"/>
                    <a:pt x="1977" y="1901"/>
                    <a:pt x="1984" y="1901"/>
                  </a:cubicBezTo>
                  <a:cubicBezTo>
                    <a:pt x="2014" y="1901"/>
                    <a:pt x="2050" y="1851"/>
                    <a:pt x="2025" y="1802"/>
                  </a:cubicBezTo>
                  <a:cubicBezTo>
                    <a:pt x="1448" y="1164"/>
                    <a:pt x="718" y="616"/>
                    <a:pt x="80" y="8"/>
                  </a:cubicBezTo>
                  <a:cubicBezTo>
                    <a:pt x="74" y="3"/>
                    <a:pt x="67" y="0"/>
                    <a:pt x="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2850568" y="2743709"/>
              <a:ext cx="83637" cy="6010"/>
            </a:xfrm>
            <a:custGeom>
              <a:avLst/>
              <a:gdLst/>
              <a:ahLst/>
              <a:cxnLst/>
              <a:rect l="l" t="t" r="r" b="b"/>
              <a:pathLst>
                <a:path w="3131" h="225" extrusionOk="0">
                  <a:moveTo>
                    <a:pt x="1581" y="0"/>
                  </a:moveTo>
                  <a:cubicBezTo>
                    <a:pt x="1236" y="0"/>
                    <a:pt x="892" y="7"/>
                    <a:pt x="556" y="7"/>
                  </a:cubicBezTo>
                  <a:cubicBezTo>
                    <a:pt x="389" y="7"/>
                    <a:pt x="223" y="5"/>
                    <a:pt x="61" y="0"/>
                  </a:cubicBezTo>
                  <a:cubicBezTo>
                    <a:pt x="0" y="0"/>
                    <a:pt x="0" y="91"/>
                    <a:pt x="61" y="91"/>
                  </a:cubicBezTo>
                  <a:cubicBezTo>
                    <a:pt x="700" y="151"/>
                    <a:pt x="1391" y="224"/>
                    <a:pt x="2066" y="224"/>
                  </a:cubicBezTo>
                  <a:cubicBezTo>
                    <a:pt x="2418" y="224"/>
                    <a:pt x="2767" y="204"/>
                    <a:pt x="3100" y="152"/>
                  </a:cubicBezTo>
                  <a:cubicBezTo>
                    <a:pt x="3131" y="152"/>
                    <a:pt x="3131" y="91"/>
                    <a:pt x="3100" y="91"/>
                  </a:cubicBezTo>
                  <a:cubicBezTo>
                    <a:pt x="2614" y="15"/>
                    <a:pt x="2097" y="0"/>
                    <a:pt x="15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2931854" y="2718840"/>
              <a:ext cx="89033" cy="29918"/>
            </a:xfrm>
            <a:custGeom>
              <a:avLst/>
              <a:gdLst/>
              <a:ahLst/>
              <a:cxnLst/>
              <a:rect l="l" t="t" r="r" b="b"/>
              <a:pathLst>
                <a:path w="3333" h="1120" extrusionOk="0">
                  <a:moveTo>
                    <a:pt x="2522" y="0"/>
                  </a:moveTo>
                  <a:cubicBezTo>
                    <a:pt x="2464" y="0"/>
                    <a:pt x="2402" y="6"/>
                    <a:pt x="2337" y="19"/>
                  </a:cubicBezTo>
                  <a:cubicBezTo>
                    <a:pt x="1577" y="141"/>
                    <a:pt x="696" y="627"/>
                    <a:pt x="27" y="1022"/>
                  </a:cubicBezTo>
                  <a:cubicBezTo>
                    <a:pt x="1" y="1049"/>
                    <a:pt x="20" y="1120"/>
                    <a:pt x="64" y="1120"/>
                  </a:cubicBezTo>
                  <a:cubicBezTo>
                    <a:pt x="71" y="1120"/>
                    <a:pt x="79" y="1118"/>
                    <a:pt x="88" y="1114"/>
                  </a:cubicBezTo>
                  <a:cubicBezTo>
                    <a:pt x="605" y="870"/>
                    <a:pt x="1121" y="627"/>
                    <a:pt x="1638" y="415"/>
                  </a:cubicBezTo>
                  <a:cubicBezTo>
                    <a:pt x="1820" y="323"/>
                    <a:pt x="2094" y="171"/>
                    <a:pt x="2276" y="171"/>
                  </a:cubicBezTo>
                  <a:cubicBezTo>
                    <a:pt x="2300" y="169"/>
                    <a:pt x="2323" y="168"/>
                    <a:pt x="2346" y="168"/>
                  </a:cubicBezTo>
                  <a:cubicBezTo>
                    <a:pt x="2684" y="168"/>
                    <a:pt x="2991" y="369"/>
                    <a:pt x="3219" y="597"/>
                  </a:cubicBezTo>
                  <a:cubicBezTo>
                    <a:pt x="3227" y="605"/>
                    <a:pt x="3239" y="609"/>
                    <a:pt x="3253" y="609"/>
                  </a:cubicBezTo>
                  <a:cubicBezTo>
                    <a:pt x="3289" y="609"/>
                    <a:pt x="3332" y="581"/>
                    <a:pt x="3310" y="536"/>
                  </a:cubicBezTo>
                  <a:cubicBezTo>
                    <a:pt x="3101" y="224"/>
                    <a:pt x="2871" y="0"/>
                    <a:pt x="2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2802939" y="2732169"/>
              <a:ext cx="218642" cy="144114"/>
            </a:xfrm>
            <a:custGeom>
              <a:avLst/>
              <a:gdLst/>
              <a:ahLst/>
              <a:cxnLst/>
              <a:rect l="l" t="t" r="r" b="b"/>
              <a:pathLst>
                <a:path w="8185" h="5395" extrusionOk="0">
                  <a:moveTo>
                    <a:pt x="8080" y="1"/>
                  </a:moveTo>
                  <a:cubicBezTo>
                    <a:pt x="8069" y="1"/>
                    <a:pt x="8057" y="3"/>
                    <a:pt x="8045" y="7"/>
                  </a:cubicBezTo>
                  <a:cubicBezTo>
                    <a:pt x="5370" y="1739"/>
                    <a:pt x="2695" y="3472"/>
                    <a:pt x="51" y="5296"/>
                  </a:cubicBezTo>
                  <a:cubicBezTo>
                    <a:pt x="1" y="5345"/>
                    <a:pt x="32" y="5395"/>
                    <a:pt x="79" y="5395"/>
                  </a:cubicBezTo>
                  <a:cubicBezTo>
                    <a:pt x="89" y="5395"/>
                    <a:pt x="100" y="5392"/>
                    <a:pt x="111" y="5387"/>
                  </a:cubicBezTo>
                  <a:cubicBezTo>
                    <a:pt x="2786" y="3654"/>
                    <a:pt x="5431" y="1861"/>
                    <a:pt x="8105" y="128"/>
                  </a:cubicBezTo>
                  <a:cubicBezTo>
                    <a:pt x="8184" y="76"/>
                    <a:pt x="8150" y="1"/>
                    <a:pt x="80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2803474" y="2878153"/>
              <a:ext cx="17871" cy="26552"/>
            </a:xfrm>
            <a:custGeom>
              <a:avLst/>
              <a:gdLst/>
              <a:ahLst/>
              <a:cxnLst/>
              <a:rect l="l" t="t" r="r" b="b"/>
              <a:pathLst>
                <a:path w="669" h="994" extrusionOk="0">
                  <a:moveTo>
                    <a:pt x="36" y="0"/>
                  </a:moveTo>
                  <a:cubicBezTo>
                    <a:pt x="18" y="0"/>
                    <a:pt x="9" y="22"/>
                    <a:pt x="31" y="43"/>
                  </a:cubicBezTo>
                  <a:lnTo>
                    <a:pt x="0" y="43"/>
                  </a:lnTo>
                  <a:cubicBezTo>
                    <a:pt x="183" y="347"/>
                    <a:pt x="365" y="682"/>
                    <a:pt x="608" y="986"/>
                  </a:cubicBezTo>
                  <a:cubicBezTo>
                    <a:pt x="614" y="991"/>
                    <a:pt x="620" y="994"/>
                    <a:pt x="625" y="994"/>
                  </a:cubicBezTo>
                  <a:cubicBezTo>
                    <a:pt x="649" y="994"/>
                    <a:pt x="669" y="949"/>
                    <a:pt x="669" y="925"/>
                  </a:cubicBezTo>
                  <a:cubicBezTo>
                    <a:pt x="517" y="590"/>
                    <a:pt x="274" y="287"/>
                    <a:pt x="61" y="13"/>
                  </a:cubicBezTo>
                  <a:cubicBezTo>
                    <a:pt x="52" y="4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2820676" y="2857211"/>
              <a:ext cx="67048" cy="42633"/>
            </a:xfrm>
            <a:custGeom>
              <a:avLst/>
              <a:gdLst/>
              <a:ahLst/>
              <a:cxnLst/>
              <a:rect l="l" t="t" r="r" b="b"/>
              <a:pathLst>
                <a:path w="2510" h="1596" extrusionOk="0">
                  <a:moveTo>
                    <a:pt x="2401" y="1"/>
                  </a:moveTo>
                  <a:cubicBezTo>
                    <a:pt x="2390" y="1"/>
                    <a:pt x="2378" y="3"/>
                    <a:pt x="2365" y="7"/>
                  </a:cubicBezTo>
                  <a:cubicBezTo>
                    <a:pt x="1940" y="250"/>
                    <a:pt x="1545" y="554"/>
                    <a:pt x="1119" y="797"/>
                  </a:cubicBezTo>
                  <a:cubicBezTo>
                    <a:pt x="754" y="1040"/>
                    <a:pt x="359" y="1253"/>
                    <a:pt x="25" y="1557"/>
                  </a:cubicBezTo>
                  <a:cubicBezTo>
                    <a:pt x="1" y="1557"/>
                    <a:pt x="15" y="1596"/>
                    <a:pt x="38" y="1596"/>
                  </a:cubicBezTo>
                  <a:cubicBezTo>
                    <a:pt x="43" y="1596"/>
                    <a:pt x="49" y="1593"/>
                    <a:pt x="55" y="1587"/>
                  </a:cubicBezTo>
                  <a:cubicBezTo>
                    <a:pt x="481" y="1435"/>
                    <a:pt x="815" y="1162"/>
                    <a:pt x="1180" y="919"/>
                  </a:cubicBezTo>
                  <a:cubicBezTo>
                    <a:pt x="1605" y="675"/>
                    <a:pt x="2031" y="402"/>
                    <a:pt x="2457" y="128"/>
                  </a:cubicBezTo>
                  <a:cubicBezTo>
                    <a:pt x="2509" y="76"/>
                    <a:pt x="2471" y="1"/>
                    <a:pt x="2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2874903" y="2845671"/>
              <a:ext cx="10364" cy="14505"/>
            </a:xfrm>
            <a:custGeom>
              <a:avLst/>
              <a:gdLst/>
              <a:ahLst/>
              <a:cxnLst/>
              <a:rect l="l" t="t" r="r" b="b"/>
              <a:pathLst>
                <a:path w="388" h="543" extrusionOk="0">
                  <a:moveTo>
                    <a:pt x="36" y="1"/>
                  </a:moveTo>
                  <a:cubicBezTo>
                    <a:pt x="16" y="1"/>
                    <a:pt x="1" y="22"/>
                    <a:pt x="1" y="44"/>
                  </a:cubicBezTo>
                  <a:cubicBezTo>
                    <a:pt x="62" y="135"/>
                    <a:pt x="92" y="226"/>
                    <a:pt x="153" y="317"/>
                  </a:cubicBezTo>
                  <a:cubicBezTo>
                    <a:pt x="214" y="408"/>
                    <a:pt x="244" y="499"/>
                    <a:pt x="305" y="530"/>
                  </a:cubicBezTo>
                  <a:cubicBezTo>
                    <a:pt x="314" y="539"/>
                    <a:pt x="325" y="542"/>
                    <a:pt x="336" y="542"/>
                  </a:cubicBezTo>
                  <a:cubicBezTo>
                    <a:pt x="363" y="542"/>
                    <a:pt x="387" y="521"/>
                    <a:pt x="366" y="499"/>
                  </a:cubicBezTo>
                  <a:cubicBezTo>
                    <a:pt x="366" y="408"/>
                    <a:pt x="275" y="317"/>
                    <a:pt x="244" y="226"/>
                  </a:cubicBezTo>
                  <a:cubicBezTo>
                    <a:pt x="183" y="165"/>
                    <a:pt x="123" y="74"/>
                    <a:pt x="62" y="13"/>
                  </a:cubicBezTo>
                  <a:cubicBezTo>
                    <a:pt x="53" y="4"/>
                    <a:pt x="44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3021074" y="2736390"/>
              <a:ext cx="13810" cy="20649"/>
            </a:xfrm>
            <a:custGeom>
              <a:avLst/>
              <a:gdLst/>
              <a:ahLst/>
              <a:cxnLst/>
              <a:rect l="l" t="t" r="r" b="b"/>
              <a:pathLst>
                <a:path w="517" h="773" extrusionOk="0">
                  <a:moveTo>
                    <a:pt x="31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183"/>
                    <a:pt x="122" y="305"/>
                    <a:pt x="183" y="426"/>
                  </a:cubicBezTo>
                  <a:cubicBezTo>
                    <a:pt x="243" y="548"/>
                    <a:pt x="335" y="669"/>
                    <a:pt x="426" y="761"/>
                  </a:cubicBezTo>
                  <a:cubicBezTo>
                    <a:pt x="434" y="769"/>
                    <a:pt x="444" y="773"/>
                    <a:pt x="455" y="773"/>
                  </a:cubicBezTo>
                  <a:cubicBezTo>
                    <a:pt x="484" y="773"/>
                    <a:pt x="517" y="744"/>
                    <a:pt x="517" y="700"/>
                  </a:cubicBezTo>
                  <a:cubicBezTo>
                    <a:pt x="456" y="578"/>
                    <a:pt x="365" y="457"/>
                    <a:pt x="274" y="335"/>
                  </a:cubicBezTo>
                  <a:cubicBezTo>
                    <a:pt x="213" y="213"/>
                    <a:pt x="152" y="92"/>
                    <a:pt x="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2875731" y="2757333"/>
              <a:ext cx="155814" cy="90582"/>
            </a:xfrm>
            <a:custGeom>
              <a:avLst/>
              <a:gdLst/>
              <a:ahLst/>
              <a:cxnLst/>
              <a:rect l="l" t="t" r="r" b="b"/>
              <a:pathLst>
                <a:path w="5833" h="3391" extrusionOk="0">
                  <a:moveTo>
                    <a:pt x="5769" y="1"/>
                  </a:moveTo>
                  <a:cubicBezTo>
                    <a:pt x="5762" y="1"/>
                    <a:pt x="5754" y="3"/>
                    <a:pt x="5745" y="7"/>
                  </a:cubicBezTo>
                  <a:cubicBezTo>
                    <a:pt x="4894" y="615"/>
                    <a:pt x="4013" y="1192"/>
                    <a:pt x="3162" y="1770"/>
                  </a:cubicBezTo>
                  <a:cubicBezTo>
                    <a:pt x="2189" y="2408"/>
                    <a:pt x="1247" y="3229"/>
                    <a:pt x="61" y="3290"/>
                  </a:cubicBezTo>
                  <a:cubicBezTo>
                    <a:pt x="0" y="3290"/>
                    <a:pt x="0" y="3351"/>
                    <a:pt x="61" y="3381"/>
                  </a:cubicBezTo>
                  <a:cubicBezTo>
                    <a:pt x="125" y="3387"/>
                    <a:pt x="188" y="3390"/>
                    <a:pt x="250" y="3390"/>
                  </a:cubicBezTo>
                  <a:cubicBezTo>
                    <a:pt x="1107" y="3390"/>
                    <a:pt x="1815" y="2829"/>
                    <a:pt x="2523" y="2347"/>
                  </a:cubicBezTo>
                  <a:cubicBezTo>
                    <a:pt x="3648" y="1618"/>
                    <a:pt x="4712" y="888"/>
                    <a:pt x="5806" y="98"/>
                  </a:cubicBezTo>
                  <a:cubicBezTo>
                    <a:pt x="5832" y="72"/>
                    <a:pt x="5813" y="1"/>
                    <a:pt x="57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2746790" y="2702572"/>
              <a:ext cx="62187" cy="60878"/>
            </a:xfrm>
            <a:custGeom>
              <a:avLst/>
              <a:gdLst/>
              <a:ahLst/>
              <a:cxnLst/>
              <a:rect l="l" t="t" r="r" b="b"/>
              <a:pathLst>
                <a:path w="2328" h="2279" extrusionOk="0">
                  <a:moveTo>
                    <a:pt x="2256" y="0"/>
                  </a:moveTo>
                  <a:cubicBezTo>
                    <a:pt x="2243" y="0"/>
                    <a:pt x="2228" y="6"/>
                    <a:pt x="2213" y="21"/>
                  </a:cubicBezTo>
                  <a:cubicBezTo>
                    <a:pt x="1453" y="689"/>
                    <a:pt x="724" y="1449"/>
                    <a:pt x="25" y="2209"/>
                  </a:cubicBezTo>
                  <a:cubicBezTo>
                    <a:pt x="0" y="2234"/>
                    <a:pt x="35" y="2278"/>
                    <a:pt x="66" y="2278"/>
                  </a:cubicBezTo>
                  <a:cubicBezTo>
                    <a:pt x="73" y="2278"/>
                    <a:pt x="80" y="2276"/>
                    <a:pt x="86" y="2270"/>
                  </a:cubicBezTo>
                  <a:cubicBezTo>
                    <a:pt x="846" y="1571"/>
                    <a:pt x="1605" y="841"/>
                    <a:pt x="2305" y="81"/>
                  </a:cubicBezTo>
                  <a:cubicBezTo>
                    <a:pt x="2328" y="58"/>
                    <a:pt x="2298" y="0"/>
                    <a:pt x="2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2715055" y="2759122"/>
              <a:ext cx="29170" cy="40710"/>
            </a:xfrm>
            <a:custGeom>
              <a:avLst/>
              <a:gdLst/>
              <a:ahLst/>
              <a:cxnLst/>
              <a:rect l="l" t="t" r="r" b="b"/>
              <a:pathLst>
                <a:path w="1092" h="1524" extrusionOk="0">
                  <a:moveTo>
                    <a:pt x="1020" y="0"/>
                  </a:moveTo>
                  <a:cubicBezTo>
                    <a:pt x="261" y="0"/>
                    <a:pt x="0" y="833"/>
                    <a:pt x="179" y="1490"/>
                  </a:cubicBezTo>
                  <a:cubicBezTo>
                    <a:pt x="179" y="1513"/>
                    <a:pt x="197" y="1523"/>
                    <a:pt x="217" y="1523"/>
                  </a:cubicBezTo>
                  <a:cubicBezTo>
                    <a:pt x="250" y="1523"/>
                    <a:pt x="289" y="1497"/>
                    <a:pt x="271" y="1460"/>
                  </a:cubicBezTo>
                  <a:cubicBezTo>
                    <a:pt x="119" y="791"/>
                    <a:pt x="331" y="153"/>
                    <a:pt x="1061" y="31"/>
                  </a:cubicBezTo>
                  <a:cubicBezTo>
                    <a:pt x="1091" y="31"/>
                    <a:pt x="1091" y="1"/>
                    <a:pt x="1061" y="1"/>
                  </a:cubicBezTo>
                  <a:cubicBezTo>
                    <a:pt x="1047" y="0"/>
                    <a:pt x="1034" y="0"/>
                    <a:pt x="10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2719837" y="2796119"/>
              <a:ext cx="15440" cy="3019"/>
            </a:xfrm>
            <a:custGeom>
              <a:avLst/>
              <a:gdLst/>
              <a:ahLst/>
              <a:cxnLst/>
              <a:rect l="l" t="t" r="r" b="b"/>
              <a:pathLst>
                <a:path w="578" h="113" extrusionOk="0">
                  <a:moveTo>
                    <a:pt x="464" y="0"/>
                  </a:moveTo>
                  <a:cubicBezTo>
                    <a:pt x="412" y="0"/>
                    <a:pt x="365" y="14"/>
                    <a:pt x="304" y="14"/>
                  </a:cubicBezTo>
                  <a:cubicBezTo>
                    <a:pt x="213" y="14"/>
                    <a:pt x="122" y="14"/>
                    <a:pt x="31" y="44"/>
                  </a:cubicBezTo>
                  <a:cubicBezTo>
                    <a:pt x="0" y="44"/>
                    <a:pt x="0" y="105"/>
                    <a:pt x="31" y="105"/>
                  </a:cubicBezTo>
                  <a:lnTo>
                    <a:pt x="61" y="105"/>
                  </a:lnTo>
                  <a:cubicBezTo>
                    <a:pt x="122" y="105"/>
                    <a:pt x="206" y="113"/>
                    <a:pt x="293" y="113"/>
                  </a:cubicBezTo>
                  <a:cubicBezTo>
                    <a:pt x="380" y="113"/>
                    <a:pt x="472" y="105"/>
                    <a:pt x="548" y="75"/>
                  </a:cubicBezTo>
                  <a:cubicBezTo>
                    <a:pt x="578" y="75"/>
                    <a:pt x="578" y="14"/>
                    <a:pt x="548" y="14"/>
                  </a:cubicBezTo>
                  <a:cubicBezTo>
                    <a:pt x="517" y="4"/>
                    <a:pt x="490" y="0"/>
                    <a:pt x="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2725527" y="2760431"/>
              <a:ext cx="12769" cy="37771"/>
            </a:xfrm>
            <a:custGeom>
              <a:avLst/>
              <a:gdLst/>
              <a:ahLst/>
              <a:cxnLst/>
              <a:rect l="l" t="t" r="r" b="b"/>
              <a:pathLst>
                <a:path w="478" h="1414" extrusionOk="0">
                  <a:moveTo>
                    <a:pt x="427" y="0"/>
                  </a:moveTo>
                  <a:cubicBezTo>
                    <a:pt x="416" y="0"/>
                    <a:pt x="404" y="4"/>
                    <a:pt x="395" y="13"/>
                  </a:cubicBezTo>
                  <a:cubicBezTo>
                    <a:pt x="122" y="377"/>
                    <a:pt x="0" y="924"/>
                    <a:pt x="152" y="1380"/>
                  </a:cubicBezTo>
                  <a:cubicBezTo>
                    <a:pt x="164" y="1404"/>
                    <a:pt x="184" y="1414"/>
                    <a:pt x="205" y="1414"/>
                  </a:cubicBezTo>
                  <a:cubicBezTo>
                    <a:pt x="239" y="1414"/>
                    <a:pt x="274" y="1388"/>
                    <a:pt x="274" y="1350"/>
                  </a:cubicBezTo>
                  <a:cubicBezTo>
                    <a:pt x="243" y="1137"/>
                    <a:pt x="213" y="894"/>
                    <a:pt x="243" y="681"/>
                  </a:cubicBezTo>
                  <a:cubicBezTo>
                    <a:pt x="274" y="469"/>
                    <a:pt x="365" y="256"/>
                    <a:pt x="456" y="43"/>
                  </a:cubicBezTo>
                  <a:cubicBezTo>
                    <a:pt x="478" y="21"/>
                    <a:pt x="454" y="0"/>
                    <a:pt x="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2719837" y="2763957"/>
              <a:ext cx="13009" cy="32696"/>
            </a:xfrm>
            <a:custGeom>
              <a:avLst/>
              <a:gdLst/>
              <a:ahLst/>
              <a:cxnLst/>
              <a:rect l="l" t="t" r="r" b="b"/>
              <a:pathLst>
                <a:path w="487" h="1224" extrusionOk="0">
                  <a:moveTo>
                    <a:pt x="414" y="1"/>
                  </a:moveTo>
                  <a:cubicBezTo>
                    <a:pt x="394" y="1"/>
                    <a:pt x="376" y="11"/>
                    <a:pt x="365" y="33"/>
                  </a:cubicBezTo>
                  <a:cubicBezTo>
                    <a:pt x="338" y="86"/>
                    <a:pt x="319" y="143"/>
                    <a:pt x="305" y="201"/>
                  </a:cubicBezTo>
                  <a:lnTo>
                    <a:pt x="305" y="201"/>
                  </a:lnTo>
                  <a:cubicBezTo>
                    <a:pt x="295" y="169"/>
                    <a:pt x="261" y="147"/>
                    <a:pt x="228" y="147"/>
                  </a:cubicBezTo>
                  <a:cubicBezTo>
                    <a:pt x="196" y="147"/>
                    <a:pt x="165" y="166"/>
                    <a:pt x="152" y="215"/>
                  </a:cubicBezTo>
                  <a:cubicBezTo>
                    <a:pt x="31" y="519"/>
                    <a:pt x="0" y="823"/>
                    <a:pt x="61" y="1157"/>
                  </a:cubicBezTo>
                  <a:cubicBezTo>
                    <a:pt x="74" y="1195"/>
                    <a:pt x="108" y="1212"/>
                    <a:pt x="143" y="1212"/>
                  </a:cubicBezTo>
                  <a:cubicBezTo>
                    <a:pt x="164" y="1212"/>
                    <a:pt x="185" y="1207"/>
                    <a:pt x="202" y="1196"/>
                  </a:cubicBezTo>
                  <a:lnTo>
                    <a:pt x="202" y="1196"/>
                  </a:lnTo>
                  <a:cubicBezTo>
                    <a:pt x="218" y="1215"/>
                    <a:pt x="241" y="1223"/>
                    <a:pt x="266" y="1223"/>
                  </a:cubicBezTo>
                  <a:cubicBezTo>
                    <a:pt x="326" y="1223"/>
                    <a:pt x="396" y="1172"/>
                    <a:pt x="396" y="1096"/>
                  </a:cubicBezTo>
                  <a:cubicBezTo>
                    <a:pt x="393" y="1091"/>
                    <a:pt x="391" y="1085"/>
                    <a:pt x="389" y="1080"/>
                  </a:cubicBezTo>
                  <a:lnTo>
                    <a:pt x="389" y="1080"/>
                  </a:lnTo>
                  <a:cubicBezTo>
                    <a:pt x="339" y="929"/>
                    <a:pt x="396" y="726"/>
                    <a:pt x="396" y="580"/>
                  </a:cubicBezTo>
                  <a:cubicBezTo>
                    <a:pt x="426" y="428"/>
                    <a:pt x="426" y="245"/>
                    <a:pt x="487" y="93"/>
                  </a:cubicBezTo>
                  <a:cubicBezTo>
                    <a:pt x="487" y="34"/>
                    <a:pt x="449" y="1"/>
                    <a:pt x="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2290326" y="2006658"/>
              <a:ext cx="8628" cy="43755"/>
            </a:xfrm>
            <a:custGeom>
              <a:avLst/>
              <a:gdLst/>
              <a:ahLst/>
              <a:cxnLst/>
              <a:rect l="l" t="t" r="r" b="b"/>
              <a:pathLst>
                <a:path w="323" h="1638" extrusionOk="0">
                  <a:moveTo>
                    <a:pt x="15" y="1"/>
                  </a:moveTo>
                  <a:cubicBezTo>
                    <a:pt x="8" y="1"/>
                    <a:pt x="0" y="8"/>
                    <a:pt x="0" y="24"/>
                  </a:cubicBezTo>
                  <a:cubicBezTo>
                    <a:pt x="0" y="540"/>
                    <a:pt x="61" y="1087"/>
                    <a:pt x="182" y="1604"/>
                  </a:cubicBezTo>
                  <a:cubicBezTo>
                    <a:pt x="194" y="1627"/>
                    <a:pt x="219" y="1637"/>
                    <a:pt x="244" y="1637"/>
                  </a:cubicBezTo>
                  <a:cubicBezTo>
                    <a:pt x="284" y="1637"/>
                    <a:pt x="323" y="1611"/>
                    <a:pt x="304" y="1574"/>
                  </a:cubicBezTo>
                  <a:cubicBezTo>
                    <a:pt x="213" y="1057"/>
                    <a:pt x="122" y="540"/>
                    <a:pt x="30" y="24"/>
                  </a:cubicBezTo>
                  <a:cubicBezTo>
                    <a:pt x="30" y="8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1"/>
            <p:cNvSpPr/>
            <p:nvPr/>
          </p:nvSpPr>
          <p:spPr>
            <a:xfrm>
              <a:off x="2270025" y="2036175"/>
              <a:ext cx="31467" cy="133830"/>
            </a:xfrm>
            <a:custGeom>
              <a:avLst/>
              <a:gdLst/>
              <a:ahLst/>
              <a:cxnLst/>
              <a:rect l="l" t="t" r="r" b="b"/>
              <a:pathLst>
                <a:path w="1178" h="5010" extrusionOk="0">
                  <a:moveTo>
                    <a:pt x="853" y="0"/>
                  </a:moveTo>
                  <a:cubicBezTo>
                    <a:pt x="841" y="0"/>
                    <a:pt x="830" y="4"/>
                    <a:pt x="821" y="13"/>
                  </a:cubicBezTo>
                  <a:cubicBezTo>
                    <a:pt x="243" y="1350"/>
                    <a:pt x="0" y="3873"/>
                    <a:pt x="1094" y="4998"/>
                  </a:cubicBezTo>
                  <a:cubicBezTo>
                    <a:pt x="1103" y="5006"/>
                    <a:pt x="1113" y="5010"/>
                    <a:pt x="1123" y="5010"/>
                  </a:cubicBezTo>
                  <a:cubicBezTo>
                    <a:pt x="1151" y="5010"/>
                    <a:pt x="1177" y="4981"/>
                    <a:pt x="1155" y="4937"/>
                  </a:cubicBezTo>
                  <a:cubicBezTo>
                    <a:pt x="213" y="3660"/>
                    <a:pt x="395" y="1472"/>
                    <a:pt x="912" y="43"/>
                  </a:cubicBezTo>
                  <a:cubicBezTo>
                    <a:pt x="912" y="22"/>
                    <a:pt x="882" y="0"/>
                    <a:pt x="8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1"/>
            <p:cNvSpPr/>
            <p:nvPr/>
          </p:nvSpPr>
          <p:spPr>
            <a:xfrm>
              <a:off x="2298661" y="2167708"/>
              <a:ext cx="475456" cy="616017"/>
            </a:xfrm>
            <a:custGeom>
              <a:avLst/>
              <a:gdLst/>
              <a:ahLst/>
              <a:cxnLst/>
              <a:rect l="l" t="t" r="r" b="b"/>
              <a:pathLst>
                <a:path w="17799" h="23061" extrusionOk="0">
                  <a:moveTo>
                    <a:pt x="52" y="0"/>
                  </a:moveTo>
                  <a:cubicBezTo>
                    <a:pt x="25" y="0"/>
                    <a:pt x="1" y="22"/>
                    <a:pt x="22" y="43"/>
                  </a:cubicBezTo>
                  <a:cubicBezTo>
                    <a:pt x="4582" y="8584"/>
                    <a:pt x="10965" y="16122"/>
                    <a:pt x="17713" y="23053"/>
                  </a:cubicBezTo>
                  <a:cubicBezTo>
                    <a:pt x="17719" y="23058"/>
                    <a:pt x="17725" y="23061"/>
                    <a:pt x="17733" y="23061"/>
                  </a:cubicBezTo>
                  <a:cubicBezTo>
                    <a:pt x="17763" y="23061"/>
                    <a:pt x="17798" y="23016"/>
                    <a:pt x="17774" y="22992"/>
                  </a:cubicBezTo>
                  <a:cubicBezTo>
                    <a:pt x="14582" y="19344"/>
                    <a:pt x="11299" y="15788"/>
                    <a:pt x="8199" y="12049"/>
                  </a:cubicBezTo>
                  <a:cubicBezTo>
                    <a:pt x="5099" y="8311"/>
                    <a:pt x="2576" y="4238"/>
                    <a:pt x="83" y="13"/>
                  </a:cubicBezTo>
                  <a:cubicBezTo>
                    <a:pt x="74" y="4"/>
                    <a:pt x="63" y="0"/>
                    <a:pt x="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1"/>
            <p:cNvSpPr/>
            <p:nvPr/>
          </p:nvSpPr>
          <p:spPr>
            <a:xfrm>
              <a:off x="2438901" y="2011546"/>
              <a:ext cx="7346" cy="84385"/>
            </a:xfrm>
            <a:custGeom>
              <a:avLst/>
              <a:gdLst/>
              <a:ahLst/>
              <a:cxnLst/>
              <a:rect l="l" t="t" r="r" b="b"/>
              <a:pathLst>
                <a:path w="275" h="3159" extrusionOk="0">
                  <a:moveTo>
                    <a:pt x="244" y="0"/>
                  </a:moveTo>
                  <a:cubicBezTo>
                    <a:pt x="228" y="0"/>
                    <a:pt x="213" y="8"/>
                    <a:pt x="213" y="23"/>
                  </a:cubicBezTo>
                  <a:cubicBezTo>
                    <a:pt x="152" y="1026"/>
                    <a:pt x="1" y="2120"/>
                    <a:pt x="122" y="3123"/>
                  </a:cubicBezTo>
                  <a:cubicBezTo>
                    <a:pt x="135" y="3149"/>
                    <a:pt x="153" y="3158"/>
                    <a:pt x="170" y="3158"/>
                  </a:cubicBezTo>
                  <a:cubicBezTo>
                    <a:pt x="193" y="3158"/>
                    <a:pt x="213" y="3141"/>
                    <a:pt x="213" y="3123"/>
                  </a:cubicBezTo>
                  <a:cubicBezTo>
                    <a:pt x="213" y="2090"/>
                    <a:pt x="213" y="1056"/>
                    <a:pt x="274" y="23"/>
                  </a:cubicBezTo>
                  <a:cubicBezTo>
                    <a:pt x="274" y="8"/>
                    <a:pt x="259" y="0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1"/>
            <p:cNvSpPr/>
            <p:nvPr/>
          </p:nvSpPr>
          <p:spPr>
            <a:xfrm>
              <a:off x="2439943" y="2058079"/>
              <a:ext cx="383618" cy="687606"/>
            </a:xfrm>
            <a:custGeom>
              <a:avLst/>
              <a:gdLst/>
              <a:ahLst/>
              <a:cxnLst/>
              <a:rect l="l" t="t" r="r" b="b"/>
              <a:pathLst>
                <a:path w="14361" h="25741" extrusionOk="0">
                  <a:moveTo>
                    <a:pt x="52" y="1"/>
                  </a:moveTo>
                  <a:cubicBezTo>
                    <a:pt x="25" y="1"/>
                    <a:pt x="1" y="22"/>
                    <a:pt x="22" y="44"/>
                  </a:cubicBezTo>
                  <a:cubicBezTo>
                    <a:pt x="3822" y="9041"/>
                    <a:pt x="9354" y="17339"/>
                    <a:pt x="14278" y="25728"/>
                  </a:cubicBezTo>
                  <a:cubicBezTo>
                    <a:pt x="14287" y="25737"/>
                    <a:pt x="14298" y="25741"/>
                    <a:pt x="14309" y="25741"/>
                  </a:cubicBezTo>
                  <a:cubicBezTo>
                    <a:pt x="14336" y="25741"/>
                    <a:pt x="14360" y="25719"/>
                    <a:pt x="14339" y="25698"/>
                  </a:cubicBezTo>
                  <a:cubicBezTo>
                    <a:pt x="9901" y="16974"/>
                    <a:pt x="4156" y="8980"/>
                    <a:pt x="83" y="13"/>
                  </a:cubicBezTo>
                  <a:cubicBezTo>
                    <a:pt x="74" y="5"/>
                    <a:pt x="63" y="1"/>
                    <a:pt x="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1"/>
            <p:cNvSpPr/>
            <p:nvPr/>
          </p:nvSpPr>
          <p:spPr>
            <a:xfrm>
              <a:off x="1880583" y="2627269"/>
              <a:ext cx="48216" cy="76745"/>
            </a:xfrm>
            <a:custGeom>
              <a:avLst/>
              <a:gdLst/>
              <a:ahLst/>
              <a:cxnLst/>
              <a:rect l="l" t="t" r="r" b="b"/>
              <a:pathLst>
                <a:path w="1805" h="2873" extrusionOk="0">
                  <a:moveTo>
                    <a:pt x="1750" y="1"/>
                  </a:moveTo>
                  <a:cubicBezTo>
                    <a:pt x="1740" y="1"/>
                    <a:pt x="1730" y="5"/>
                    <a:pt x="1722" y="13"/>
                  </a:cubicBezTo>
                  <a:cubicBezTo>
                    <a:pt x="1144" y="925"/>
                    <a:pt x="536" y="1836"/>
                    <a:pt x="20" y="2809"/>
                  </a:cubicBezTo>
                  <a:cubicBezTo>
                    <a:pt x="1" y="2847"/>
                    <a:pt x="29" y="2873"/>
                    <a:pt x="60" y="2873"/>
                  </a:cubicBezTo>
                  <a:cubicBezTo>
                    <a:pt x="79" y="2873"/>
                    <a:pt x="99" y="2863"/>
                    <a:pt x="111" y="2840"/>
                  </a:cubicBezTo>
                  <a:cubicBezTo>
                    <a:pt x="719" y="1958"/>
                    <a:pt x="1235" y="985"/>
                    <a:pt x="1783" y="74"/>
                  </a:cubicBezTo>
                  <a:cubicBezTo>
                    <a:pt x="1805" y="29"/>
                    <a:pt x="1778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1"/>
            <p:cNvSpPr/>
            <p:nvPr/>
          </p:nvSpPr>
          <p:spPr>
            <a:xfrm>
              <a:off x="1825315" y="2690925"/>
              <a:ext cx="62935" cy="43755"/>
            </a:xfrm>
            <a:custGeom>
              <a:avLst/>
              <a:gdLst/>
              <a:ahLst/>
              <a:cxnLst/>
              <a:rect l="l" t="t" r="r" b="b"/>
              <a:pathLst>
                <a:path w="2356" h="1638" extrusionOk="0">
                  <a:moveTo>
                    <a:pt x="2271" y="1"/>
                  </a:moveTo>
                  <a:cubicBezTo>
                    <a:pt x="2278" y="1"/>
                    <a:pt x="2284" y="1"/>
                    <a:pt x="2290" y="3"/>
                  </a:cubicBezTo>
                  <a:lnTo>
                    <a:pt x="2290" y="3"/>
                  </a:lnTo>
                  <a:cubicBezTo>
                    <a:pt x="2294" y="2"/>
                    <a:pt x="2298" y="1"/>
                    <a:pt x="2301" y="1"/>
                  </a:cubicBezTo>
                  <a:close/>
                  <a:moveTo>
                    <a:pt x="2290" y="3"/>
                  </a:moveTo>
                  <a:lnTo>
                    <a:pt x="2290" y="3"/>
                  </a:lnTo>
                  <a:cubicBezTo>
                    <a:pt x="1441" y="159"/>
                    <a:pt x="445" y="825"/>
                    <a:pt x="22" y="1581"/>
                  </a:cubicBezTo>
                  <a:cubicBezTo>
                    <a:pt x="1" y="1602"/>
                    <a:pt x="23" y="1638"/>
                    <a:pt x="49" y="1638"/>
                  </a:cubicBezTo>
                  <a:cubicBezTo>
                    <a:pt x="61" y="1638"/>
                    <a:pt x="73" y="1630"/>
                    <a:pt x="83" y="1612"/>
                  </a:cubicBezTo>
                  <a:cubicBezTo>
                    <a:pt x="447" y="1277"/>
                    <a:pt x="721" y="912"/>
                    <a:pt x="1146" y="639"/>
                  </a:cubicBezTo>
                  <a:cubicBezTo>
                    <a:pt x="1511" y="396"/>
                    <a:pt x="1906" y="244"/>
                    <a:pt x="2301" y="61"/>
                  </a:cubicBezTo>
                  <a:cubicBezTo>
                    <a:pt x="2355" y="61"/>
                    <a:pt x="2337" y="13"/>
                    <a:pt x="229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1"/>
            <p:cNvSpPr/>
            <p:nvPr/>
          </p:nvSpPr>
          <p:spPr>
            <a:xfrm>
              <a:off x="1957409" y="2688975"/>
              <a:ext cx="33898" cy="65633"/>
            </a:xfrm>
            <a:custGeom>
              <a:avLst/>
              <a:gdLst/>
              <a:ahLst/>
              <a:cxnLst/>
              <a:rect l="l" t="t" r="r" b="b"/>
              <a:pathLst>
                <a:path w="1269" h="2457" extrusionOk="0">
                  <a:moveTo>
                    <a:pt x="1218" y="0"/>
                  </a:moveTo>
                  <a:cubicBezTo>
                    <a:pt x="1207" y="0"/>
                    <a:pt x="1195" y="4"/>
                    <a:pt x="1186" y="13"/>
                  </a:cubicBezTo>
                  <a:cubicBezTo>
                    <a:pt x="761" y="773"/>
                    <a:pt x="305" y="1563"/>
                    <a:pt x="1" y="2384"/>
                  </a:cubicBezTo>
                  <a:cubicBezTo>
                    <a:pt x="1" y="2428"/>
                    <a:pt x="50" y="2456"/>
                    <a:pt x="88" y="2456"/>
                  </a:cubicBezTo>
                  <a:cubicBezTo>
                    <a:pt x="102" y="2456"/>
                    <a:pt x="114" y="2453"/>
                    <a:pt x="122" y="2444"/>
                  </a:cubicBezTo>
                  <a:cubicBezTo>
                    <a:pt x="548" y="1685"/>
                    <a:pt x="882" y="833"/>
                    <a:pt x="1247" y="43"/>
                  </a:cubicBezTo>
                  <a:cubicBezTo>
                    <a:pt x="1269" y="22"/>
                    <a:pt x="1244" y="0"/>
                    <a:pt x="1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1"/>
            <p:cNvSpPr/>
            <p:nvPr/>
          </p:nvSpPr>
          <p:spPr>
            <a:xfrm>
              <a:off x="1965529" y="2738767"/>
              <a:ext cx="24389" cy="80004"/>
            </a:xfrm>
            <a:custGeom>
              <a:avLst/>
              <a:gdLst/>
              <a:ahLst/>
              <a:cxnLst/>
              <a:rect l="l" t="t" r="r" b="b"/>
              <a:pathLst>
                <a:path w="913" h="2995" extrusionOk="0">
                  <a:moveTo>
                    <a:pt x="49" y="0"/>
                  </a:moveTo>
                  <a:cubicBezTo>
                    <a:pt x="24" y="0"/>
                    <a:pt x="1" y="26"/>
                    <a:pt x="1" y="64"/>
                  </a:cubicBezTo>
                  <a:cubicBezTo>
                    <a:pt x="214" y="1006"/>
                    <a:pt x="426" y="2100"/>
                    <a:pt x="852" y="2982"/>
                  </a:cubicBezTo>
                  <a:cubicBezTo>
                    <a:pt x="861" y="2991"/>
                    <a:pt x="870" y="2994"/>
                    <a:pt x="878" y="2994"/>
                  </a:cubicBezTo>
                  <a:cubicBezTo>
                    <a:pt x="897" y="2994"/>
                    <a:pt x="913" y="2973"/>
                    <a:pt x="913" y="2951"/>
                  </a:cubicBezTo>
                  <a:cubicBezTo>
                    <a:pt x="791" y="1979"/>
                    <a:pt x="366" y="976"/>
                    <a:pt x="92" y="33"/>
                  </a:cubicBezTo>
                  <a:cubicBezTo>
                    <a:pt x="80" y="10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1"/>
            <p:cNvSpPr/>
            <p:nvPr/>
          </p:nvSpPr>
          <p:spPr>
            <a:xfrm>
              <a:off x="1985938" y="2816608"/>
              <a:ext cx="73807" cy="57966"/>
            </a:xfrm>
            <a:custGeom>
              <a:avLst/>
              <a:gdLst/>
              <a:ahLst/>
              <a:cxnLst/>
              <a:rect l="l" t="t" r="r" b="b"/>
              <a:pathLst>
                <a:path w="2763" h="2170" extrusionOk="0">
                  <a:moveTo>
                    <a:pt x="64" y="1"/>
                  </a:moveTo>
                  <a:cubicBezTo>
                    <a:pt x="20" y="1"/>
                    <a:pt x="1" y="72"/>
                    <a:pt x="27" y="98"/>
                  </a:cubicBezTo>
                  <a:cubicBezTo>
                    <a:pt x="513" y="311"/>
                    <a:pt x="1000" y="493"/>
                    <a:pt x="1456" y="736"/>
                  </a:cubicBezTo>
                  <a:cubicBezTo>
                    <a:pt x="1668" y="828"/>
                    <a:pt x="1912" y="919"/>
                    <a:pt x="2094" y="1071"/>
                  </a:cubicBezTo>
                  <a:cubicBezTo>
                    <a:pt x="2337" y="1223"/>
                    <a:pt x="2520" y="1435"/>
                    <a:pt x="2520" y="1739"/>
                  </a:cubicBezTo>
                  <a:cubicBezTo>
                    <a:pt x="2520" y="1952"/>
                    <a:pt x="2520" y="1922"/>
                    <a:pt x="2520" y="2135"/>
                  </a:cubicBezTo>
                  <a:cubicBezTo>
                    <a:pt x="2502" y="2152"/>
                    <a:pt x="2525" y="2170"/>
                    <a:pt x="2553" y="2170"/>
                  </a:cubicBezTo>
                  <a:cubicBezTo>
                    <a:pt x="2574" y="2170"/>
                    <a:pt x="2598" y="2160"/>
                    <a:pt x="2611" y="2135"/>
                  </a:cubicBezTo>
                  <a:cubicBezTo>
                    <a:pt x="2763" y="1587"/>
                    <a:pt x="2641" y="1223"/>
                    <a:pt x="2185" y="949"/>
                  </a:cubicBezTo>
                  <a:cubicBezTo>
                    <a:pt x="1516" y="554"/>
                    <a:pt x="787" y="250"/>
                    <a:pt x="88" y="7"/>
                  </a:cubicBezTo>
                  <a:cubicBezTo>
                    <a:pt x="79" y="3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1"/>
            <p:cNvSpPr/>
            <p:nvPr/>
          </p:nvSpPr>
          <p:spPr>
            <a:xfrm>
              <a:off x="1805014" y="2733959"/>
              <a:ext cx="20889" cy="23908"/>
            </a:xfrm>
            <a:custGeom>
              <a:avLst/>
              <a:gdLst/>
              <a:ahLst/>
              <a:cxnLst/>
              <a:rect l="l" t="t" r="r" b="b"/>
              <a:pathLst>
                <a:path w="782" h="895" extrusionOk="0">
                  <a:moveTo>
                    <a:pt x="721" y="1"/>
                  </a:moveTo>
                  <a:cubicBezTo>
                    <a:pt x="478" y="244"/>
                    <a:pt x="204" y="548"/>
                    <a:pt x="22" y="852"/>
                  </a:cubicBezTo>
                  <a:cubicBezTo>
                    <a:pt x="0" y="873"/>
                    <a:pt x="9" y="895"/>
                    <a:pt x="27" y="895"/>
                  </a:cubicBezTo>
                  <a:cubicBezTo>
                    <a:pt x="34" y="895"/>
                    <a:pt x="43" y="891"/>
                    <a:pt x="52" y="882"/>
                  </a:cubicBezTo>
                  <a:cubicBezTo>
                    <a:pt x="326" y="639"/>
                    <a:pt x="569" y="335"/>
                    <a:pt x="782" y="31"/>
                  </a:cubicBezTo>
                  <a:cubicBezTo>
                    <a:pt x="782" y="1"/>
                    <a:pt x="751" y="1"/>
                    <a:pt x="7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1"/>
            <p:cNvSpPr/>
            <p:nvPr/>
          </p:nvSpPr>
          <p:spPr>
            <a:xfrm>
              <a:off x="1809635" y="2756692"/>
              <a:ext cx="60557" cy="50914"/>
            </a:xfrm>
            <a:custGeom>
              <a:avLst/>
              <a:gdLst/>
              <a:ahLst/>
              <a:cxnLst/>
              <a:rect l="l" t="t" r="r" b="b"/>
              <a:pathLst>
                <a:path w="2267" h="1906" extrusionOk="0">
                  <a:moveTo>
                    <a:pt x="62" y="1"/>
                  </a:moveTo>
                  <a:cubicBezTo>
                    <a:pt x="31" y="1"/>
                    <a:pt x="1" y="31"/>
                    <a:pt x="31" y="61"/>
                  </a:cubicBezTo>
                  <a:cubicBezTo>
                    <a:pt x="335" y="426"/>
                    <a:pt x="761" y="730"/>
                    <a:pt x="1125" y="1034"/>
                  </a:cubicBezTo>
                  <a:cubicBezTo>
                    <a:pt x="1460" y="1338"/>
                    <a:pt x="1794" y="1642"/>
                    <a:pt x="2159" y="1885"/>
                  </a:cubicBezTo>
                  <a:cubicBezTo>
                    <a:pt x="2173" y="1899"/>
                    <a:pt x="2187" y="1905"/>
                    <a:pt x="2200" y="1905"/>
                  </a:cubicBezTo>
                  <a:cubicBezTo>
                    <a:pt x="2241" y="1905"/>
                    <a:pt x="2266" y="1841"/>
                    <a:pt x="2220" y="1794"/>
                  </a:cubicBezTo>
                  <a:cubicBezTo>
                    <a:pt x="1885" y="1460"/>
                    <a:pt x="1490" y="1156"/>
                    <a:pt x="1095" y="821"/>
                  </a:cubicBezTo>
                  <a:cubicBezTo>
                    <a:pt x="761" y="548"/>
                    <a:pt x="457" y="213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1"/>
            <p:cNvSpPr/>
            <p:nvPr/>
          </p:nvSpPr>
          <p:spPr>
            <a:xfrm>
              <a:off x="1866479" y="2792433"/>
              <a:ext cx="12208" cy="13330"/>
            </a:xfrm>
            <a:custGeom>
              <a:avLst/>
              <a:gdLst/>
              <a:ahLst/>
              <a:cxnLst/>
              <a:rect l="l" t="t" r="r" b="b"/>
              <a:pathLst>
                <a:path w="457" h="499" extrusionOk="0">
                  <a:moveTo>
                    <a:pt x="365" y="0"/>
                  </a:moveTo>
                  <a:cubicBezTo>
                    <a:pt x="304" y="91"/>
                    <a:pt x="213" y="152"/>
                    <a:pt x="153" y="213"/>
                  </a:cubicBezTo>
                  <a:cubicBezTo>
                    <a:pt x="92" y="304"/>
                    <a:pt x="31" y="365"/>
                    <a:pt x="1" y="456"/>
                  </a:cubicBezTo>
                  <a:cubicBezTo>
                    <a:pt x="1" y="477"/>
                    <a:pt x="16" y="499"/>
                    <a:pt x="35" y="499"/>
                  </a:cubicBezTo>
                  <a:cubicBezTo>
                    <a:pt x="44" y="499"/>
                    <a:pt x="52" y="495"/>
                    <a:pt x="61" y="486"/>
                  </a:cubicBezTo>
                  <a:cubicBezTo>
                    <a:pt x="153" y="456"/>
                    <a:pt x="213" y="365"/>
                    <a:pt x="244" y="304"/>
                  </a:cubicBezTo>
                  <a:cubicBezTo>
                    <a:pt x="335" y="213"/>
                    <a:pt x="365" y="122"/>
                    <a:pt x="426" y="30"/>
                  </a:cubicBezTo>
                  <a:cubicBezTo>
                    <a:pt x="456" y="0"/>
                    <a:pt x="396" y="0"/>
                    <a:pt x="3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1"/>
            <p:cNvSpPr/>
            <p:nvPr/>
          </p:nvSpPr>
          <p:spPr>
            <a:xfrm>
              <a:off x="1925086" y="2629006"/>
              <a:ext cx="69479" cy="60477"/>
            </a:xfrm>
            <a:custGeom>
              <a:avLst/>
              <a:gdLst/>
              <a:ahLst/>
              <a:cxnLst/>
              <a:rect l="l" t="t" r="r" b="b"/>
              <a:pathLst>
                <a:path w="2601" h="2264" extrusionOk="0">
                  <a:moveTo>
                    <a:pt x="39" y="0"/>
                  </a:moveTo>
                  <a:cubicBezTo>
                    <a:pt x="16" y="0"/>
                    <a:pt x="1" y="45"/>
                    <a:pt x="25" y="69"/>
                  </a:cubicBezTo>
                  <a:cubicBezTo>
                    <a:pt x="968" y="647"/>
                    <a:pt x="1484" y="1771"/>
                    <a:pt x="2487" y="2258"/>
                  </a:cubicBezTo>
                  <a:cubicBezTo>
                    <a:pt x="2496" y="2262"/>
                    <a:pt x="2504" y="2264"/>
                    <a:pt x="2513" y="2264"/>
                  </a:cubicBezTo>
                  <a:cubicBezTo>
                    <a:pt x="2563" y="2264"/>
                    <a:pt x="2601" y="2193"/>
                    <a:pt x="2548" y="2167"/>
                  </a:cubicBezTo>
                  <a:cubicBezTo>
                    <a:pt x="1606" y="1559"/>
                    <a:pt x="1059" y="525"/>
                    <a:pt x="56" y="9"/>
                  </a:cubicBezTo>
                  <a:cubicBezTo>
                    <a:pt x="50" y="3"/>
                    <a:pt x="44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1"/>
            <p:cNvSpPr/>
            <p:nvPr/>
          </p:nvSpPr>
          <p:spPr>
            <a:xfrm>
              <a:off x="1879702" y="2611509"/>
              <a:ext cx="46880" cy="18084"/>
            </a:xfrm>
            <a:custGeom>
              <a:avLst/>
              <a:gdLst/>
              <a:ahLst/>
              <a:cxnLst/>
              <a:rect l="l" t="t" r="r" b="b"/>
              <a:pathLst>
                <a:path w="1755" h="677" extrusionOk="0">
                  <a:moveTo>
                    <a:pt x="850" y="1"/>
                  </a:moveTo>
                  <a:cubicBezTo>
                    <a:pt x="576" y="1"/>
                    <a:pt x="289" y="89"/>
                    <a:pt x="53" y="238"/>
                  </a:cubicBezTo>
                  <a:cubicBezTo>
                    <a:pt x="0" y="264"/>
                    <a:pt x="38" y="335"/>
                    <a:pt x="88" y="335"/>
                  </a:cubicBezTo>
                  <a:cubicBezTo>
                    <a:pt x="96" y="335"/>
                    <a:pt x="105" y="333"/>
                    <a:pt x="113" y="329"/>
                  </a:cubicBezTo>
                  <a:cubicBezTo>
                    <a:pt x="353" y="191"/>
                    <a:pt x="608" y="110"/>
                    <a:pt x="850" y="110"/>
                  </a:cubicBezTo>
                  <a:cubicBezTo>
                    <a:pt x="1193" y="110"/>
                    <a:pt x="1511" y="272"/>
                    <a:pt x="1724" y="664"/>
                  </a:cubicBezTo>
                  <a:cubicBezTo>
                    <a:pt x="1724" y="672"/>
                    <a:pt x="1727" y="676"/>
                    <a:pt x="1731" y="676"/>
                  </a:cubicBezTo>
                  <a:cubicBezTo>
                    <a:pt x="1740" y="676"/>
                    <a:pt x="1755" y="655"/>
                    <a:pt x="1755" y="633"/>
                  </a:cubicBezTo>
                  <a:cubicBezTo>
                    <a:pt x="1611" y="184"/>
                    <a:pt x="1245" y="1"/>
                    <a:pt x="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1"/>
            <p:cNvSpPr/>
            <p:nvPr/>
          </p:nvSpPr>
          <p:spPr>
            <a:xfrm>
              <a:off x="1881438" y="2618134"/>
              <a:ext cx="6999" cy="13890"/>
            </a:xfrm>
            <a:custGeom>
              <a:avLst/>
              <a:gdLst/>
              <a:ahLst/>
              <a:cxnLst/>
              <a:rect l="l" t="t" r="r" b="b"/>
              <a:pathLst>
                <a:path w="262" h="520" extrusionOk="0">
                  <a:moveTo>
                    <a:pt x="34" y="0"/>
                  </a:moveTo>
                  <a:cubicBezTo>
                    <a:pt x="14" y="0"/>
                    <a:pt x="0" y="15"/>
                    <a:pt x="18" y="51"/>
                  </a:cubicBezTo>
                  <a:cubicBezTo>
                    <a:pt x="18" y="142"/>
                    <a:pt x="48" y="203"/>
                    <a:pt x="79" y="294"/>
                  </a:cubicBezTo>
                  <a:cubicBezTo>
                    <a:pt x="109" y="385"/>
                    <a:pt x="140" y="446"/>
                    <a:pt x="200" y="507"/>
                  </a:cubicBezTo>
                  <a:cubicBezTo>
                    <a:pt x="200" y="516"/>
                    <a:pt x="206" y="519"/>
                    <a:pt x="213" y="519"/>
                  </a:cubicBezTo>
                  <a:cubicBezTo>
                    <a:pt x="231" y="519"/>
                    <a:pt x="261" y="498"/>
                    <a:pt x="261" y="476"/>
                  </a:cubicBezTo>
                  <a:cubicBezTo>
                    <a:pt x="231" y="416"/>
                    <a:pt x="200" y="324"/>
                    <a:pt x="170" y="264"/>
                  </a:cubicBezTo>
                  <a:cubicBezTo>
                    <a:pt x="140" y="172"/>
                    <a:pt x="109" y="112"/>
                    <a:pt x="79" y="20"/>
                  </a:cubicBezTo>
                  <a:cubicBezTo>
                    <a:pt x="66" y="8"/>
                    <a:pt x="48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1"/>
            <p:cNvSpPr/>
            <p:nvPr/>
          </p:nvSpPr>
          <p:spPr>
            <a:xfrm>
              <a:off x="1885151" y="2619737"/>
              <a:ext cx="38199" cy="10445"/>
            </a:xfrm>
            <a:custGeom>
              <a:avLst/>
              <a:gdLst/>
              <a:ahLst/>
              <a:cxnLst/>
              <a:rect l="l" t="t" r="r" b="b"/>
              <a:pathLst>
                <a:path w="1430" h="391" extrusionOk="0">
                  <a:moveTo>
                    <a:pt x="901" y="1"/>
                  </a:moveTo>
                  <a:cubicBezTo>
                    <a:pt x="588" y="1"/>
                    <a:pt x="266" y="88"/>
                    <a:pt x="31" y="264"/>
                  </a:cubicBezTo>
                  <a:cubicBezTo>
                    <a:pt x="4" y="291"/>
                    <a:pt x="1" y="391"/>
                    <a:pt x="65" y="391"/>
                  </a:cubicBezTo>
                  <a:cubicBezTo>
                    <a:pt x="73" y="391"/>
                    <a:pt x="82" y="389"/>
                    <a:pt x="92" y="386"/>
                  </a:cubicBezTo>
                  <a:cubicBezTo>
                    <a:pt x="274" y="295"/>
                    <a:pt x="457" y="204"/>
                    <a:pt x="669" y="173"/>
                  </a:cubicBezTo>
                  <a:cubicBezTo>
                    <a:pt x="772" y="147"/>
                    <a:pt x="875" y="138"/>
                    <a:pt x="978" y="138"/>
                  </a:cubicBezTo>
                  <a:cubicBezTo>
                    <a:pt x="1118" y="138"/>
                    <a:pt x="1258" y="156"/>
                    <a:pt x="1399" y="173"/>
                  </a:cubicBezTo>
                  <a:cubicBezTo>
                    <a:pt x="1429" y="173"/>
                    <a:pt x="1429" y="112"/>
                    <a:pt x="1399" y="82"/>
                  </a:cubicBezTo>
                  <a:cubicBezTo>
                    <a:pt x="1247" y="28"/>
                    <a:pt x="1075" y="1"/>
                    <a:pt x="9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1"/>
            <p:cNvSpPr/>
            <p:nvPr/>
          </p:nvSpPr>
          <p:spPr>
            <a:xfrm>
              <a:off x="1884296" y="2612818"/>
              <a:ext cx="34165" cy="13570"/>
            </a:xfrm>
            <a:custGeom>
              <a:avLst/>
              <a:gdLst/>
              <a:ahLst/>
              <a:cxnLst/>
              <a:rect l="l" t="t" r="r" b="b"/>
              <a:pathLst>
                <a:path w="1279" h="508" extrusionOk="0">
                  <a:moveTo>
                    <a:pt x="877" y="1"/>
                  </a:moveTo>
                  <a:cubicBezTo>
                    <a:pt x="630" y="1"/>
                    <a:pt x="398" y="66"/>
                    <a:pt x="168" y="169"/>
                  </a:cubicBezTo>
                  <a:lnTo>
                    <a:pt x="168" y="169"/>
                  </a:lnTo>
                  <a:cubicBezTo>
                    <a:pt x="142" y="176"/>
                    <a:pt x="117" y="183"/>
                    <a:pt x="93" y="189"/>
                  </a:cubicBezTo>
                  <a:lnTo>
                    <a:pt x="100" y="201"/>
                  </a:lnTo>
                  <a:lnTo>
                    <a:pt x="100" y="201"/>
                  </a:lnTo>
                  <a:cubicBezTo>
                    <a:pt x="87" y="207"/>
                    <a:pt x="75" y="213"/>
                    <a:pt x="63" y="219"/>
                  </a:cubicBezTo>
                  <a:cubicBezTo>
                    <a:pt x="0" y="240"/>
                    <a:pt x="10" y="334"/>
                    <a:pt x="61" y="380"/>
                  </a:cubicBezTo>
                  <a:lnTo>
                    <a:pt x="61" y="380"/>
                  </a:lnTo>
                  <a:cubicBezTo>
                    <a:pt x="40" y="435"/>
                    <a:pt x="88" y="507"/>
                    <a:pt x="159" y="507"/>
                  </a:cubicBezTo>
                  <a:cubicBezTo>
                    <a:pt x="177" y="507"/>
                    <a:pt x="195" y="503"/>
                    <a:pt x="215" y="493"/>
                  </a:cubicBezTo>
                  <a:cubicBezTo>
                    <a:pt x="245" y="476"/>
                    <a:pt x="276" y="459"/>
                    <a:pt x="307" y="443"/>
                  </a:cubicBezTo>
                  <a:lnTo>
                    <a:pt x="307" y="443"/>
                  </a:lnTo>
                  <a:cubicBezTo>
                    <a:pt x="419" y="400"/>
                    <a:pt x="554" y="395"/>
                    <a:pt x="671" y="371"/>
                  </a:cubicBezTo>
                  <a:cubicBezTo>
                    <a:pt x="853" y="341"/>
                    <a:pt x="1036" y="280"/>
                    <a:pt x="1218" y="280"/>
                  </a:cubicBezTo>
                  <a:cubicBezTo>
                    <a:pt x="1279" y="280"/>
                    <a:pt x="1279" y="189"/>
                    <a:pt x="1218" y="189"/>
                  </a:cubicBezTo>
                  <a:lnTo>
                    <a:pt x="1218" y="159"/>
                  </a:lnTo>
                  <a:cubicBezTo>
                    <a:pt x="1183" y="153"/>
                    <a:pt x="1148" y="150"/>
                    <a:pt x="1113" y="150"/>
                  </a:cubicBezTo>
                  <a:cubicBezTo>
                    <a:pt x="1096" y="150"/>
                    <a:pt x="1079" y="151"/>
                    <a:pt x="1062" y="152"/>
                  </a:cubicBezTo>
                  <a:lnTo>
                    <a:pt x="1062" y="152"/>
                  </a:lnTo>
                  <a:cubicBezTo>
                    <a:pt x="1089" y="99"/>
                    <a:pt x="1070" y="7"/>
                    <a:pt x="1005" y="7"/>
                  </a:cubicBezTo>
                  <a:cubicBezTo>
                    <a:pt x="962" y="3"/>
                    <a:pt x="919" y="1"/>
                    <a:pt x="8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1"/>
            <p:cNvSpPr/>
            <p:nvPr/>
          </p:nvSpPr>
          <p:spPr>
            <a:xfrm>
              <a:off x="1827506" y="2735589"/>
              <a:ext cx="227377" cy="138050"/>
            </a:xfrm>
            <a:custGeom>
              <a:avLst/>
              <a:gdLst/>
              <a:ahLst/>
              <a:cxnLst/>
              <a:rect l="l" t="t" r="r" b="b"/>
              <a:pathLst>
                <a:path w="8512" h="5168" extrusionOk="0">
                  <a:moveTo>
                    <a:pt x="1" y="0"/>
                  </a:moveTo>
                  <a:lnTo>
                    <a:pt x="1" y="0"/>
                  </a:lnTo>
                  <a:cubicBezTo>
                    <a:pt x="1824" y="2402"/>
                    <a:pt x="5381" y="5016"/>
                    <a:pt x="8451" y="5168"/>
                  </a:cubicBezTo>
                  <a:cubicBezTo>
                    <a:pt x="8511" y="5168"/>
                    <a:pt x="8511" y="5076"/>
                    <a:pt x="8451" y="5076"/>
                  </a:cubicBezTo>
                  <a:cubicBezTo>
                    <a:pt x="5350" y="4924"/>
                    <a:pt x="2007" y="221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1"/>
            <p:cNvSpPr/>
            <p:nvPr/>
          </p:nvSpPr>
          <p:spPr>
            <a:xfrm>
              <a:off x="2049166" y="2874627"/>
              <a:ext cx="4888" cy="21263"/>
            </a:xfrm>
            <a:custGeom>
              <a:avLst/>
              <a:gdLst/>
              <a:ahLst/>
              <a:cxnLst/>
              <a:rect l="l" t="t" r="r" b="b"/>
              <a:pathLst>
                <a:path w="183" h="796" extrusionOk="0">
                  <a:moveTo>
                    <a:pt x="153" y="1"/>
                  </a:moveTo>
                  <a:cubicBezTo>
                    <a:pt x="137" y="1"/>
                    <a:pt x="122" y="8"/>
                    <a:pt x="122" y="23"/>
                  </a:cubicBezTo>
                  <a:cubicBezTo>
                    <a:pt x="122" y="175"/>
                    <a:pt x="92" y="297"/>
                    <a:pt x="61" y="449"/>
                  </a:cubicBezTo>
                  <a:cubicBezTo>
                    <a:pt x="31" y="540"/>
                    <a:pt x="1" y="662"/>
                    <a:pt x="1" y="753"/>
                  </a:cubicBezTo>
                  <a:cubicBezTo>
                    <a:pt x="1" y="774"/>
                    <a:pt x="31" y="796"/>
                    <a:pt x="49" y="796"/>
                  </a:cubicBezTo>
                  <a:cubicBezTo>
                    <a:pt x="56" y="796"/>
                    <a:pt x="61" y="792"/>
                    <a:pt x="61" y="783"/>
                  </a:cubicBezTo>
                  <a:cubicBezTo>
                    <a:pt x="183" y="570"/>
                    <a:pt x="183" y="267"/>
                    <a:pt x="183" y="23"/>
                  </a:cubicBezTo>
                  <a:cubicBezTo>
                    <a:pt x="183" y="8"/>
                    <a:pt x="168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1"/>
            <p:cNvSpPr/>
            <p:nvPr/>
          </p:nvSpPr>
          <p:spPr>
            <a:xfrm>
              <a:off x="1867281" y="2793982"/>
              <a:ext cx="183542" cy="104820"/>
            </a:xfrm>
            <a:custGeom>
              <a:avLst/>
              <a:gdLst/>
              <a:ahLst/>
              <a:cxnLst/>
              <a:rect l="l" t="t" r="r" b="b"/>
              <a:pathLst>
                <a:path w="6871" h="3924" extrusionOk="0">
                  <a:moveTo>
                    <a:pt x="387" y="0"/>
                  </a:moveTo>
                  <a:cubicBezTo>
                    <a:pt x="367" y="0"/>
                    <a:pt x="347" y="10"/>
                    <a:pt x="335" y="33"/>
                  </a:cubicBezTo>
                  <a:cubicBezTo>
                    <a:pt x="1" y="1188"/>
                    <a:pt x="1004" y="1827"/>
                    <a:pt x="1916" y="2282"/>
                  </a:cubicBezTo>
                  <a:cubicBezTo>
                    <a:pt x="3405" y="3042"/>
                    <a:pt x="5107" y="3772"/>
                    <a:pt x="6779" y="3924"/>
                  </a:cubicBezTo>
                  <a:cubicBezTo>
                    <a:pt x="6870" y="3924"/>
                    <a:pt x="6870" y="3741"/>
                    <a:pt x="6779" y="3741"/>
                  </a:cubicBezTo>
                  <a:cubicBezTo>
                    <a:pt x="5168" y="3681"/>
                    <a:pt x="62" y="2343"/>
                    <a:pt x="426" y="64"/>
                  </a:cubicBezTo>
                  <a:cubicBezTo>
                    <a:pt x="445" y="26"/>
                    <a:pt x="418" y="0"/>
                    <a:pt x="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1"/>
            <p:cNvSpPr/>
            <p:nvPr/>
          </p:nvSpPr>
          <p:spPr>
            <a:xfrm>
              <a:off x="1919477" y="2110863"/>
              <a:ext cx="364358" cy="562539"/>
            </a:xfrm>
            <a:custGeom>
              <a:avLst/>
              <a:gdLst/>
              <a:ahLst/>
              <a:cxnLst/>
              <a:rect l="l" t="t" r="r" b="b"/>
              <a:pathLst>
                <a:path w="13640" h="21059" extrusionOk="0">
                  <a:moveTo>
                    <a:pt x="13605" y="1"/>
                  </a:moveTo>
                  <a:cubicBezTo>
                    <a:pt x="13597" y="1"/>
                    <a:pt x="13588" y="4"/>
                    <a:pt x="13579" y="13"/>
                  </a:cubicBezTo>
                  <a:cubicBezTo>
                    <a:pt x="8898" y="6913"/>
                    <a:pt x="4491" y="13965"/>
                    <a:pt x="23" y="20986"/>
                  </a:cubicBezTo>
                  <a:cubicBezTo>
                    <a:pt x="0" y="21031"/>
                    <a:pt x="27" y="21059"/>
                    <a:pt x="55" y="21059"/>
                  </a:cubicBezTo>
                  <a:cubicBezTo>
                    <a:pt x="65" y="21059"/>
                    <a:pt x="75" y="21055"/>
                    <a:pt x="83" y="21047"/>
                  </a:cubicBezTo>
                  <a:cubicBezTo>
                    <a:pt x="4643" y="14086"/>
                    <a:pt x="9324" y="7156"/>
                    <a:pt x="13640" y="44"/>
                  </a:cubicBezTo>
                  <a:cubicBezTo>
                    <a:pt x="13640" y="22"/>
                    <a:pt x="13625" y="1"/>
                    <a:pt x="136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1"/>
            <p:cNvSpPr/>
            <p:nvPr/>
          </p:nvSpPr>
          <p:spPr>
            <a:xfrm>
              <a:off x="1955165" y="2284628"/>
              <a:ext cx="413696" cy="436910"/>
            </a:xfrm>
            <a:custGeom>
              <a:avLst/>
              <a:gdLst/>
              <a:ahLst/>
              <a:cxnLst/>
              <a:rect l="l" t="t" r="r" b="b"/>
              <a:pathLst>
                <a:path w="15487" h="16356" extrusionOk="0">
                  <a:moveTo>
                    <a:pt x="15436" y="0"/>
                  </a:moveTo>
                  <a:cubicBezTo>
                    <a:pt x="15425" y="0"/>
                    <a:pt x="15413" y="4"/>
                    <a:pt x="15404" y="13"/>
                  </a:cubicBezTo>
                  <a:cubicBezTo>
                    <a:pt x="10237" y="5332"/>
                    <a:pt x="4796" y="10560"/>
                    <a:pt x="24" y="16274"/>
                  </a:cubicBezTo>
                  <a:cubicBezTo>
                    <a:pt x="1" y="16298"/>
                    <a:pt x="30" y="16356"/>
                    <a:pt x="73" y="16356"/>
                  </a:cubicBezTo>
                  <a:cubicBezTo>
                    <a:pt x="86" y="16356"/>
                    <a:pt x="101" y="16350"/>
                    <a:pt x="115" y="16335"/>
                  </a:cubicBezTo>
                  <a:cubicBezTo>
                    <a:pt x="5161" y="10864"/>
                    <a:pt x="10450" y="5575"/>
                    <a:pt x="15465" y="43"/>
                  </a:cubicBezTo>
                  <a:cubicBezTo>
                    <a:pt x="15487" y="22"/>
                    <a:pt x="15462" y="0"/>
                    <a:pt x="154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1"/>
            <p:cNvSpPr/>
            <p:nvPr/>
          </p:nvSpPr>
          <p:spPr>
            <a:xfrm>
              <a:off x="4073359" y="2777794"/>
              <a:ext cx="250911" cy="121836"/>
            </a:xfrm>
            <a:custGeom>
              <a:avLst/>
              <a:gdLst/>
              <a:ahLst/>
              <a:cxnLst/>
              <a:rect l="l" t="t" r="r" b="b"/>
              <a:pathLst>
                <a:path w="9393" h="4561" extrusionOk="0">
                  <a:moveTo>
                    <a:pt x="9028" y="1"/>
                  </a:moveTo>
                  <a:lnTo>
                    <a:pt x="0" y="3496"/>
                  </a:lnTo>
                  <a:lnTo>
                    <a:pt x="426" y="4560"/>
                  </a:lnTo>
                  <a:lnTo>
                    <a:pt x="3009" y="3496"/>
                  </a:lnTo>
                  <a:lnTo>
                    <a:pt x="2918" y="3010"/>
                  </a:lnTo>
                  <a:lnTo>
                    <a:pt x="2918" y="3010"/>
                  </a:lnTo>
                  <a:cubicBezTo>
                    <a:pt x="2918" y="3010"/>
                    <a:pt x="3242" y="3078"/>
                    <a:pt x="3621" y="3078"/>
                  </a:cubicBezTo>
                  <a:cubicBezTo>
                    <a:pt x="3810" y="3078"/>
                    <a:pt x="4012" y="3061"/>
                    <a:pt x="4195" y="3010"/>
                  </a:cubicBezTo>
                  <a:cubicBezTo>
                    <a:pt x="4772" y="2828"/>
                    <a:pt x="9392" y="913"/>
                    <a:pt x="9392" y="913"/>
                  </a:cubicBezTo>
                  <a:lnTo>
                    <a:pt x="9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1"/>
            <p:cNvSpPr/>
            <p:nvPr/>
          </p:nvSpPr>
          <p:spPr>
            <a:xfrm>
              <a:off x="3255716" y="2744511"/>
              <a:ext cx="250109" cy="168903"/>
            </a:xfrm>
            <a:custGeom>
              <a:avLst/>
              <a:gdLst/>
              <a:ahLst/>
              <a:cxnLst/>
              <a:rect l="l" t="t" r="r" b="b"/>
              <a:pathLst>
                <a:path w="9363" h="6323" extrusionOk="0">
                  <a:moveTo>
                    <a:pt x="791" y="1"/>
                  </a:moveTo>
                  <a:lnTo>
                    <a:pt x="1" y="882"/>
                  </a:lnTo>
                  <a:lnTo>
                    <a:pt x="2311" y="2827"/>
                  </a:lnTo>
                  <a:lnTo>
                    <a:pt x="2675" y="2250"/>
                  </a:lnTo>
                  <a:lnTo>
                    <a:pt x="2675" y="2250"/>
                  </a:lnTo>
                  <a:cubicBezTo>
                    <a:pt x="2675" y="2250"/>
                    <a:pt x="2524" y="2676"/>
                    <a:pt x="3192" y="3770"/>
                  </a:cubicBezTo>
                  <a:cubicBezTo>
                    <a:pt x="3830" y="4803"/>
                    <a:pt x="9089" y="6323"/>
                    <a:pt x="9089" y="6323"/>
                  </a:cubicBezTo>
                  <a:lnTo>
                    <a:pt x="9362" y="5198"/>
                  </a:lnTo>
                  <a:lnTo>
                    <a:pt x="9362" y="5198"/>
                  </a:lnTo>
                  <a:cubicBezTo>
                    <a:pt x="9362" y="5198"/>
                    <a:pt x="9337" y="5200"/>
                    <a:pt x="9288" y="5200"/>
                  </a:cubicBezTo>
                  <a:cubicBezTo>
                    <a:pt x="8948" y="5200"/>
                    <a:pt x="7449" y="5108"/>
                    <a:pt x="4955" y="3648"/>
                  </a:cubicBezTo>
                  <a:cubicBezTo>
                    <a:pt x="2098" y="1946"/>
                    <a:pt x="791" y="1"/>
                    <a:pt x="7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1"/>
            <p:cNvSpPr/>
            <p:nvPr/>
          </p:nvSpPr>
          <p:spPr>
            <a:xfrm>
              <a:off x="3813527" y="1746638"/>
              <a:ext cx="45491" cy="181084"/>
            </a:xfrm>
            <a:custGeom>
              <a:avLst/>
              <a:gdLst/>
              <a:ahLst/>
              <a:cxnLst/>
              <a:rect l="l" t="t" r="r" b="b"/>
              <a:pathLst>
                <a:path w="1703" h="6779" extrusionOk="0">
                  <a:moveTo>
                    <a:pt x="943" y="1"/>
                  </a:moveTo>
                  <a:lnTo>
                    <a:pt x="0" y="1247"/>
                  </a:lnTo>
                  <a:lnTo>
                    <a:pt x="456" y="5624"/>
                  </a:lnTo>
                  <a:lnTo>
                    <a:pt x="1155" y="6779"/>
                  </a:lnTo>
                  <a:cubicBezTo>
                    <a:pt x="1155" y="6779"/>
                    <a:pt x="1186" y="4226"/>
                    <a:pt x="1216" y="2797"/>
                  </a:cubicBezTo>
                  <a:cubicBezTo>
                    <a:pt x="1216" y="2797"/>
                    <a:pt x="1672" y="2432"/>
                    <a:pt x="1672" y="1460"/>
                  </a:cubicBezTo>
                  <a:cubicBezTo>
                    <a:pt x="1703" y="517"/>
                    <a:pt x="943" y="31"/>
                    <a:pt x="943" y="31"/>
                  </a:cubicBezTo>
                  <a:lnTo>
                    <a:pt x="9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1"/>
            <p:cNvSpPr/>
            <p:nvPr/>
          </p:nvSpPr>
          <p:spPr>
            <a:xfrm>
              <a:off x="3706356" y="1824586"/>
              <a:ext cx="82034" cy="116947"/>
            </a:xfrm>
            <a:custGeom>
              <a:avLst/>
              <a:gdLst/>
              <a:ahLst/>
              <a:cxnLst/>
              <a:rect l="l" t="t" r="r" b="b"/>
              <a:pathLst>
                <a:path w="3071" h="4378" extrusionOk="0">
                  <a:moveTo>
                    <a:pt x="1794" y="0"/>
                  </a:moveTo>
                  <a:lnTo>
                    <a:pt x="1800" y="22"/>
                  </a:lnTo>
                  <a:lnTo>
                    <a:pt x="1800" y="22"/>
                  </a:lnTo>
                  <a:lnTo>
                    <a:pt x="1824" y="0"/>
                  </a:lnTo>
                  <a:close/>
                  <a:moveTo>
                    <a:pt x="1800" y="22"/>
                  </a:moveTo>
                  <a:lnTo>
                    <a:pt x="0" y="1581"/>
                  </a:lnTo>
                  <a:lnTo>
                    <a:pt x="730" y="4377"/>
                  </a:lnTo>
                  <a:lnTo>
                    <a:pt x="3070" y="4377"/>
                  </a:lnTo>
                  <a:cubicBezTo>
                    <a:pt x="3070" y="4377"/>
                    <a:pt x="2584" y="3678"/>
                    <a:pt x="2736" y="3253"/>
                  </a:cubicBezTo>
                  <a:lnTo>
                    <a:pt x="180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1"/>
            <p:cNvSpPr/>
            <p:nvPr/>
          </p:nvSpPr>
          <p:spPr>
            <a:xfrm>
              <a:off x="3608108" y="1446230"/>
              <a:ext cx="251712" cy="341172"/>
            </a:xfrm>
            <a:custGeom>
              <a:avLst/>
              <a:gdLst/>
              <a:ahLst/>
              <a:cxnLst/>
              <a:rect l="l" t="t" r="r" b="b"/>
              <a:pathLst>
                <a:path w="9423" h="12772" extrusionOk="0">
                  <a:moveTo>
                    <a:pt x="5563" y="0"/>
                  </a:moveTo>
                  <a:lnTo>
                    <a:pt x="3769" y="1824"/>
                  </a:lnTo>
                  <a:lnTo>
                    <a:pt x="3374" y="3678"/>
                  </a:lnTo>
                  <a:cubicBezTo>
                    <a:pt x="3374" y="3678"/>
                    <a:pt x="3040" y="5228"/>
                    <a:pt x="2189" y="5927"/>
                  </a:cubicBezTo>
                  <a:cubicBezTo>
                    <a:pt x="1338" y="6657"/>
                    <a:pt x="851" y="7477"/>
                    <a:pt x="730" y="8177"/>
                  </a:cubicBezTo>
                  <a:lnTo>
                    <a:pt x="1155" y="8055"/>
                  </a:lnTo>
                  <a:lnTo>
                    <a:pt x="1155" y="8055"/>
                  </a:lnTo>
                  <a:cubicBezTo>
                    <a:pt x="1155" y="8055"/>
                    <a:pt x="1034" y="8845"/>
                    <a:pt x="1034" y="9636"/>
                  </a:cubicBezTo>
                  <a:cubicBezTo>
                    <a:pt x="1034" y="10456"/>
                    <a:pt x="122" y="11186"/>
                    <a:pt x="122" y="11186"/>
                  </a:cubicBezTo>
                  <a:lnTo>
                    <a:pt x="0" y="11550"/>
                  </a:lnTo>
                  <a:lnTo>
                    <a:pt x="760" y="12736"/>
                  </a:lnTo>
                  <a:cubicBezTo>
                    <a:pt x="760" y="12736"/>
                    <a:pt x="937" y="12771"/>
                    <a:pt x="1174" y="12771"/>
                  </a:cubicBezTo>
                  <a:cubicBezTo>
                    <a:pt x="1595" y="12771"/>
                    <a:pt x="2205" y="12659"/>
                    <a:pt x="2341" y="12037"/>
                  </a:cubicBezTo>
                  <a:cubicBezTo>
                    <a:pt x="2523" y="11095"/>
                    <a:pt x="2584" y="10456"/>
                    <a:pt x="2584" y="10456"/>
                  </a:cubicBezTo>
                  <a:lnTo>
                    <a:pt x="2797" y="10699"/>
                  </a:lnTo>
                  <a:cubicBezTo>
                    <a:pt x="2797" y="10699"/>
                    <a:pt x="2766" y="9210"/>
                    <a:pt x="3040" y="8724"/>
                  </a:cubicBezTo>
                  <a:cubicBezTo>
                    <a:pt x="3313" y="8207"/>
                    <a:pt x="4711" y="7630"/>
                    <a:pt x="4712" y="7629"/>
                  </a:cubicBezTo>
                  <a:lnTo>
                    <a:pt x="4712" y="7629"/>
                  </a:lnTo>
                  <a:lnTo>
                    <a:pt x="3861" y="8268"/>
                  </a:lnTo>
                  <a:cubicBezTo>
                    <a:pt x="3861" y="8268"/>
                    <a:pt x="4712" y="7873"/>
                    <a:pt x="5624" y="7842"/>
                  </a:cubicBezTo>
                  <a:cubicBezTo>
                    <a:pt x="5624" y="7842"/>
                    <a:pt x="5640" y="7841"/>
                    <a:pt x="5671" y="7841"/>
                  </a:cubicBezTo>
                  <a:cubicBezTo>
                    <a:pt x="5936" y="7841"/>
                    <a:pt x="7229" y="7915"/>
                    <a:pt x="7447" y="9332"/>
                  </a:cubicBezTo>
                  <a:cubicBezTo>
                    <a:pt x="7447" y="9332"/>
                    <a:pt x="8754" y="9119"/>
                    <a:pt x="9028" y="7873"/>
                  </a:cubicBezTo>
                  <a:cubicBezTo>
                    <a:pt x="9301" y="6657"/>
                    <a:pt x="8997" y="5289"/>
                    <a:pt x="8997" y="5289"/>
                  </a:cubicBezTo>
                  <a:lnTo>
                    <a:pt x="8420" y="6930"/>
                  </a:lnTo>
                  <a:cubicBezTo>
                    <a:pt x="8420" y="6930"/>
                    <a:pt x="8399" y="6932"/>
                    <a:pt x="8363" y="6932"/>
                  </a:cubicBezTo>
                  <a:cubicBezTo>
                    <a:pt x="8141" y="6932"/>
                    <a:pt x="7326" y="6887"/>
                    <a:pt x="6779" y="6262"/>
                  </a:cubicBezTo>
                  <a:cubicBezTo>
                    <a:pt x="6779" y="6262"/>
                    <a:pt x="6991" y="5228"/>
                    <a:pt x="6627" y="4620"/>
                  </a:cubicBezTo>
                  <a:cubicBezTo>
                    <a:pt x="6627" y="4620"/>
                    <a:pt x="5836" y="4286"/>
                    <a:pt x="5927" y="3404"/>
                  </a:cubicBezTo>
                  <a:cubicBezTo>
                    <a:pt x="5927" y="3404"/>
                    <a:pt x="5927" y="2853"/>
                    <a:pt x="6269" y="2853"/>
                  </a:cubicBezTo>
                  <a:cubicBezTo>
                    <a:pt x="6286" y="2853"/>
                    <a:pt x="6304" y="2854"/>
                    <a:pt x="6323" y="2857"/>
                  </a:cubicBezTo>
                  <a:cubicBezTo>
                    <a:pt x="6687" y="2949"/>
                    <a:pt x="6779" y="3435"/>
                    <a:pt x="6779" y="3435"/>
                  </a:cubicBezTo>
                  <a:lnTo>
                    <a:pt x="6900" y="3678"/>
                  </a:lnTo>
                  <a:cubicBezTo>
                    <a:pt x="6900" y="3678"/>
                    <a:pt x="6934" y="3697"/>
                    <a:pt x="6996" y="3697"/>
                  </a:cubicBezTo>
                  <a:cubicBezTo>
                    <a:pt x="7090" y="3697"/>
                    <a:pt x="7247" y="3654"/>
                    <a:pt x="7447" y="3435"/>
                  </a:cubicBezTo>
                  <a:cubicBezTo>
                    <a:pt x="7782" y="3101"/>
                    <a:pt x="7934" y="2766"/>
                    <a:pt x="7934" y="2766"/>
                  </a:cubicBezTo>
                  <a:cubicBezTo>
                    <a:pt x="7934" y="2766"/>
                    <a:pt x="8359" y="2736"/>
                    <a:pt x="8511" y="2280"/>
                  </a:cubicBezTo>
                  <a:cubicBezTo>
                    <a:pt x="8511" y="2280"/>
                    <a:pt x="8856" y="1935"/>
                    <a:pt x="9219" y="1935"/>
                  </a:cubicBezTo>
                  <a:cubicBezTo>
                    <a:pt x="9287" y="1935"/>
                    <a:pt x="9356" y="1947"/>
                    <a:pt x="9423" y="1976"/>
                  </a:cubicBezTo>
                  <a:lnTo>
                    <a:pt x="9301" y="1581"/>
                  </a:lnTo>
                  <a:cubicBezTo>
                    <a:pt x="9301" y="1581"/>
                    <a:pt x="8116" y="274"/>
                    <a:pt x="556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1"/>
            <p:cNvSpPr/>
            <p:nvPr/>
          </p:nvSpPr>
          <p:spPr>
            <a:xfrm>
              <a:off x="3800544" y="1558262"/>
              <a:ext cx="29250" cy="29250"/>
            </a:xfrm>
            <a:custGeom>
              <a:avLst/>
              <a:gdLst/>
              <a:ahLst/>
              <a:cxnLst/>
              <a:rect l="l" t="t" r="r" b="b"/>
              <a:pathLst>
                <a:path w="1095" h="1095" extrusionOk="0">
                  <a:moveTo>
                    <a:pt x="547" y="1"/>
                  </a:moveTo>
                  <a:cubicBezTo>
                    <a:pt x="243" y="1"/>
                    <a:pt x="0" y="244"/>
                    <a:pt x="0" y="548"/>
                  </a:cubicBezTo>
                  <a:cubicBezTo>
                    <a:pt x="0" y="852"/>
                    <a:pt x="243" y="1095"/>
                    <a:pt x="547" y="1095"/>
                  </a:cubicBezTo>
                  <a:cubicBezTo>
                    <a:pt x="851" y="1095"/>
                    <a:pt x="1094" y="852"/>
                    <a:pt x="1094" y="548"/>
                  </a:cubicBezTo>
                  <a:cubicBezTo>
                    <a:pt x="1094" y="244"/>
                    <a:pt x="851" y="1"/>
                    <a:pt x="54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1"/>
            <p:cNvSpPr/>
            <p:nvPr/>
          </p:nvSpPr>
          <p:spPr>
            <a:xfrm>
              <a:off x="4040877" y="2749052"/>
              <a:ext cx="35501" cy="61118"/>
            </a:xfrm>
            <a:custGeom>
              <a:avLst/>
              <a:gdLst/>
              <a:ahLst/>
              <a:cxnLst/>
              <a:rect l="l" t="t" r="r" b="b"/>
              <a:pathLst>
                <a:path w="1329" h="2288" extrusionOk="0">
                  <a:moveTo>
                    <a:pt x="48" y="0"/>
                  </a:moveTo>
                  <a:cubicBezTo>
                    <a:pt x="31" y="0"/>
                    <a:pt x="0" y="22"/>
                    <a:pt x="0" y="43"/>
                  </a:cubicBezTo>
                  <a:cubicBezTo>
                    <a:pt x="395" y="803"/>
                    <a:pt x="791" y="1563"/>
                    <a:pt x="1246" y="2262"/>
                  </a:cubicBezTo>
                  <a:cubicBezTo>
                    <a:pt x="1246" y="2280"/>
                    <a:pt x="1254" y="2288"/>
                    <a:pt x="1265" y="2288"/>
                  </a:cubicBezTo>
                  <a:cubicBezTo>
                    <a:pt x="1289" y="2288"/>
                    <a:pt x="1329" y="2245"/>
                    <a:pt x="1307" y="2202"/>
                  </a:cubicBezTo>
                  <a:cubicBezTo>
                    <a:pt x="942" y="1472"/>
                    <a:pt x="487" y="743"/>
                    <a:pt x="61" y="13"/>
                  </a:cubicBezTo>
                  <a:cubicBezTo>
                    <a:pt x="61" y="4"/>
                    <a:pt x="56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4059549" y="2798790"/>
              <a:ext cx="16028" cy="74368"/>
            </a:xfrm>
            <a:custGeom>
              <a:avLst/>
              <a:gdLst/>
              <a:ahLst/>
              <a:cxnLst/>
              <a:rect l="l" t="t" r="r" b="b"/>
              <a:pathLst>
                <a:path w="600" h="2784" extrusionOk="0">
                  <a:moveTo>
                    <a:pt x="297" y="0"/>
                  </a:moveTo>
                  <a:cubicBezTo>
                    <a:pt x="285" y="0"/>
                    <a:pt x="274" y="10"/>
                    <a:pt x="274" y="36"/>
                  </a:cubicBezTo>
                  <a:cubicBezTo>
                    <a:pt x="0" y="856"/>
                    <a:pt x="92" y="1981"/>
                    <a:pt x="517" y="2771"/>
                  </a:cubicBezTo>
                  <a:cubicBezTo>
                    <a:pt x="517" y="2780"/>
                    <a:pt x="525" y="2784"/>
                    <a:pt x="535" y="2784"/>
                  </a:cubicBezTo>
                  <a:cubicBezTo>
                    <a:pt x="560" y="2784"/>
                    <a:pt x="599" y="2762"/>
                    <a:pt x="578" y="2741"/>
                  </a:cubicBezTo>
                  <a:cubicBezTo>
                    <a:pt x="456" y="2254"/>
                    <a:pt x="304" y="1829"/>
                    <a:pt x="243" y="1312"/>
                  </a:cubicBezTo>
                  <a:cubicBezTo>
                    <a:pt x="213" y="887"/>
                    <a:pt x="274" y="461"/>
                    <a:pt x="335" y="36"/>
                  </a:cubicBezTo>
                  <a:cubicBezTo>
                    <a:pt x="335" y="18"/>
                    <a:pt x="314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4115805" y="2707647"/>
              <a:ext cx="42660" cy="60664"/>
            </a:xfrm>
            <a:custGeom>
              <a:avLst/>
              <a:gdLst/>
              <a:ahLst/>
              <a:cxnLst/>
              <a:rect l="l" t="t" r="r" b="b"/>
              <a:pathLst>
                <a:path w="1597" h="2271" extrusionOk="0">
                  <a:moveTo>
                    <a:pt x="51" y="0"/>
                  </a:moveTo>
                  <a:cubicBezTo>
                    <a:pt x="25" y="0"/>
                    <a:pt x="1" y="22"/>
                    <a:pt x="22" y="43"/>
                  </a:cubicBezTo>
                  <a:lnTo>
                    <a:pt x="22" y="74"/>
                  </a:lnTo>
                  <a:cubicBezTo>
                    <a:pt x="448" y="803"/>
                    <a:pt x="934" y="1593"/>
                    <a:pt x="1511" y="2262"/>
                  </a:cubicBezTo>
                  <a:cubicBezTo>
                    <a:pt x="1517" y="2268"/>
                    <a:pt x="1524" y="2270"/>
                    <a:pt x="1531" y="2270"/>
                  </a:cubicBezTo>
                  <a:cubicBezTo>
                    <a:pt x="1562" y="2270"/>
                    <a:pt x="1597" y="2226"/>
                    <a:pt x="1572" y="2201"/>
                  </a:cubicBezTo>
                  <a:cubicBezTo>
                    <a:pt x="1147" y="1441"/>
                    <a:pt x="569" y="742"/>
                    <a:pt x="83" y="13"/>
                  </a:cubicBezTo>
                  <a:cubicBezTo>
                    <a:pt x="74" y="4"/>
                    <a:pt x="62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4147246" y="2752631"/>
              <a:ext cx="82034" cy="21130"/>
            </a:xfrm>
            <a:custGeom>
              <a:avLst/>
              <a:gdLst/>
              <a:ahLst/>
              <a:cxnLst/>
              <a:rect l="l" t="t" r="r" b="b"/>
              <a:pathLst>
                <a:path w="3071" h="791" extrusionOk="0">
                  <a:moveTo>
                    <a:pt x="61" y="1"/>
                  </a:moveTo>
                  <a:cubicBezTo>
                    <a:pt x="30" y="1"/>
                    <a:pt x="0" y="61"/>
                    <a:pt x="61" y="92"/>
                  </a:cubicBezTo>
                  <a:cubicBezTo>
                    <a:pt x="1003" y="365"/>
                    <a:pt x="2037" y="730"/>
                    <a:pt x="3009" y="791"/>
                  </a:cubicBezTo>
                  <a:cubicBezTo>
                    <a:pt x="3070" y="791"/>
                    <a:pt x="3070" y="730"/>
                    <a:pt x="3009" y="730"/>
                  </a:cubicBezTo>
                  <a:cubicBezTo>
                    <a:pt x="2097" y="365"/>
                    <a:pt x="1034" y="213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4225994" y="2758268"/>
              <a:ext cx="90155" cy="21263"/>
            </a:xfrm>
            <a:custGeom>
              <a:avLst/>
              <a:gdLst/>
              <a:ahLst/>
              <a:cxnLst/>
              <a:rect l="l" t="t" r="r" b="b"/>
              <a:pathLst>
                <a:path w="3375" h="796" extrusionOk="0">
                  <a:moveTo>
                    <a:pt x="2438" y="0"/>
                  </a:moveTo>
                  <a:cubicBezTo>
                    <a:pt x="1648" y="0"/>
                    <a:pt x="786" y="287"/>
                    <a:pt x="61" y="519"/>
                  </a:cubicBezTo>
                  <a:cubicBezTo>
                    <a:pt x="0" y="519"/>
                    <a:pt x="31" y="610"/>
                    <a:pt x="92" y="610"/>
                  </a:cubicBezTo>
                  <a:cubicBezTo>
                    <a:pt x="578" y="489"/>
                    <a:pt x="1034" y="367"/>
                    <a:pt x="1520" y="276"/>
                  </a:cubicBezTo>
                  <a:cubicBezTo>
                    <a:pt x="1769" y="248"/>
                    <a:pt x="2119" y="120"/>
                    <a:pt x="2363" y="120"/>
                  </a:cubicBezTo>
                  <a:cubicBezTo>
                    <a:pt x="2387" y="120"/>
                    <a:pt x="2410" y="121"/>
                    <a:pt x="2432" y="124"/>
                  </a:cubicBezTo>
                  <a:cubicBezTo>
                    <a:pt x="2797" y="215"/>
                    <a:pt x="3101" y="458"/>
                    <a:pt x="3253" y="762"/>
                  </a:cubicBezTo>
                  <a:cubicBezTo>
                    <a:pt x="3264" y="786"/>
                    <a:pt x="3285" y="795"/>
                    <a:pt x="3306" y="795"/>
                  </a:cubicBezTo>
                  <a:cubicBezTo>
                    <a:pt x="3340" y="795"/>
                    <a:pt x="3374" y="769"/>
                    <a:pt x="3374" y="732"/>
                  </a:cubicBezTo>
                  <a:cubicBezTo>
                    <a:pt x="3222" y="306"/>
                    <a:pt x="3010" y="33"/>
                    <a:pt x="2554" y="2"/>
                  </a:cubicBezTo>
                  <a:cubicBezTo>
                    <a:pt x="2515" y="1"/>
                    <a:pt x="2477" y="0"/>
                    <a:pt x="2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4074187" y="2776085"/>
              <a:ext cx="242630" cy="96085"/>
            </a:xfrm>
            <a:custGeom>
              <a:avLst/>
              <a:gdLst/>
              <a:ahLst/>
              <a:cxnLst/>
              <a:rect l="l" t="t" r="r" b="b"/>
              <a:pathLst>
                <a:path w="9083" h="3597" extrusionOk="0">
                  <a:moveTo>
                    <a:pt x="8989" y="0"/>
                  </a:moveTo>
                  <a:cubicBezTo>
                    <a:pt x="8982" y="0"/>
                    <a:pt x="8974" y="1"/>
                    <a:pt x="8966" y="4"/>
                  </a:cubicBezTo>
                  <a:cubicBezTo>
                    <a:pt x="5987" y="1159"/>
                    <a:pt x="3009" y="2284"/>
                    <a:pt x="60" y="3500"/>
                  </a:cubicBezTo>
                  <a:cubicBezTo>
                    <a:pt x="8" y="3526"/>
                    <a:pt x="1" y="3597"/>
                    <a:pt x="38" y="3597"/>
                  </a:cubicBezTo>
                  <a:cubicBezTo>
                    <a:pt x="44" y="3597"/>
                    <a:pt x="52" y="3595"/>
                    <a:pt x="60" y="3591"/>
                  </a:cubicBezTo>
                  <a:cubicBezTo>
                    <a:pt x="3069" y="2466"/>
                    <a:pt x="6018" y="1281"/>
                    <a:pt x="9027" y="156"/>
                  </a:cubicBezTo>
                  <a:cubicBezTo>
                    <a:pt x="9082" y="128"/>
                    <a:pt x="9062" y="0"/>
                    <a:pt x="89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4073359" y="2873612"/>
              <a:ext cx="12181" cy="29384"/>
            </a:xfrm>
            <a:custGeom>
              <a:avLst/>
              <a:gdLst/>
              <a:ahLst/>
              <a:cxnLst/>
              <a:rect l="l" t="t" r="r" b="b"/>
              <a:pathLst>
                <a:path w="456" h="1100" extrusionOk="0">
                  <a:moveTo>
                    <a:pt x="61" y="1"/>
                  </a:moveTo>
                  <a:cubicBezTo>
                    <a:pt x="30" y="1"/>
                    <a:pt x="0" y="1"/>
                    <a:pt x="0" y="31"/>
                  </a:cubicBezTo>
                  <a:cubicBezTo>
                    <a:pt x="91" y="365"/>
                    <a:pt x="213" y="760"/>
                    <a:pt x="395" y="1064"/>
                  </a:cubicBezTo>
                  <a:cubicBezTo>
                    <a:pt x="395" y="1090"/>
                    <a:pt x="406" y="1100"/>
                    <a:pt x="419" y="1100"/>
                  </a:cubicBezTo>
                  <a:cubicBezTo>
                    <a:pt x="436" y="1100"/>
                    <a:pt x="456" y="1082"/>
                    <a:pt x="456" y="1064"/>
                  </a:cubicBezTo>
                  <a:cubicBezTo>
                    <a:pt x="365" y="700"/>
                    <a:pt x="213" y="335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4085513" y="2870353"/>
              <a:ext cx="73913" cy="28449"/>
            </a:xfrm>
            <a:custGeom>
              <a:avLst/>
              <a:gdLst/>
              <a:ahLst/>
              <a:cxnLst/>
              <a:rect l="l" t="t" r="r" b="b"/>
              <a:pathLst>
                <a:path w="2767" h="1065" extrusionOk="0">
                  <a:moveTo>
                    <a:pt x="2676" y="1"/>
                  </a:moveTo>
                  <a:cubicBezTo>
                    <a:pt x="1825" y="275"/>
                    <a:pt x="822" y="579"/>
                    <a:pt x="62" y="1004"/>
                  </a:cubicBezTo>
                  <a:cubicBezTo>
                    <a:pt x="1" y="1034"/>
                    <a:pt x="31" y="1065"/>
                    <a:pt x="62" y="1065"/>
                  </a:cubicBezTo>
                  <a:lnTo>
                    <a:pt x="92" y="1065"/>
                  </a:lnTo>
                  <a:cubicBezTo>
                    <a:pt x="943" y="913"/>
                    <a:pt x="1886" y="457"/>
                    <a:pt x="2706" y="123"/>
                  </a:cubicBezTo>
                  <a:cubicBezTo>
                    <a:pt x="2767" y="92"/>
                    <a:pt x="2737" y="1"/>
                    <a:pt x="2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4149917" y="2857050"/>
              <a:ext cx="7079" cy="16108"/>
            </a:xfrm>
            <a:custGeom>
              <a:avLst/>
              <a:gdLst/>
              <a:ahLst/>
              <a:cxnLst/>
              <a:rect l="l" t="t" r="r" b="b"/>
              <a:pathLst>
                <a:path w="265" h="603" extrusionOk="0">
                  <a:moveTo>
                    <a:pt x="40" y="0"/>
                  </a:moveTo>
                  <a:cubicBezTo>
                    <a:pt x="24" y="0"/>
                    <a:pt x="0" y="22"/>
                    <a:pt x="22" y="43"/>
                  </a:cubicBezTo>
                  <a:cubicBezTo>
                    <a:pt x="22" y="134"/>
                    <a:pt x="52" y="256"/>
                    <a:pt x="82" y="347"/>
                  </a:cubicBezTo>
                  <a:cubicBezTo>
                    <a:pt x="113" y="438"/>
                    <a:pt x="143" y="529"/>
                    <a:pt x="204" y="590"/>
                  </a:cubicBezTo>
                  <a:cubicBezTo>
                    <a:pt x="213" y="599"/>
                    <a:pt x="222" y="603"/>
                    <a:pt x="230" y="603"/>
                  </a:cubicBezTo>
                  <a:cubicBezTo>
                    <a:pt x="250" y="603"/>
                    <a:pt x="265" y="581"/>
                    <a:pt x="265" y="560"/>
                  </a:cubicBezTo>
                  <a:cubicBezTo>
                    <a:pt x="265" y="469"/>
                    <a:pt x="234" y="377"/>
                    <a:pt x="174" y="286"/>
                  </a:cubicBezTo>
                  <a:cubicBezTo>
                    <a:pt x="143" y="195"/>
                    <a:pt x="113" y="104"/>
                    <a:pt x="52" y="13"/>
                  </a:cubicBezTo>
                  <a:cubicBezTo>
                    <a:pt x="52" y="4"/>
                    <a:pt x="47" y="0"/>
                    <a:pt x="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4315294" y="2781267"/>
              <a:ext cx="9777" cy="22278"/>
            </a:xfrm>
            <a:custGeom>
              <a:avLst/>
              <a:gdLst/>
              <a:ahLst/>
              <a:cxnLst/>
              <a:rect l="l" t="t" r="r" b="b"/>
              <a:pathLst>
                <a:path w="366" h="834" extrusionOk="0">
                  <a:moveTo>
                    <a:pt x="31" y="0"/>
                  </a:moveTo>
                  <a:cubicBezTo>
                    <a:pt x="16" y="0"/>
                    <a:pt x="1" y="8"/>
                    <a:pt x="1" y="23"/>
                  </a:cubicBezTo>
                  <a:cubicBezTo>
                    <a:pt x="1" y="175"/>
                    <a:pt x="62" y="296"/>
                    <a:pt x="123" y="448"/>
                  </a:cubicBezTo>
                  <a:cubicBezTo>
                    <a:pt x="153" y="570"/>
                    <a:pt x="214" y="722"/>
                    <a:pt x="275" y="813"/>
                  </a:cubicBezTo>
                  <a:cubicBezTo>
                    <a:pt x="287" y="826"/>
                    <a:pt x="305" y="833"/>
                    <a:pt x="321" y="833"/>
                  </a:cubicBezTo>
                  <a:cubicBezTo>
                    <a:pt x="345" y="833"/>
                    <a:pt x="366" y="818"/>
                    <a:pt x="366" y="783"/>
                  </a:cubicBezTo>
                  <a:cubicBezTo>
                    <a:pt x="366" y="661"/>
                    <a:pt x="305" y="509"/>
                    <a:pt x="244" y="357"/>
                  </a:cubicBezTo>
                  <a:cubicBezTo>
                    <a:pt x="183" y="236"/>
                    <a:pt x="153" y="114"/>
                    <a:pt x="62" y="23"/>
                  </a:cubicBezTo>
                  <a:cubicBezTo>
                    <a:pt x="62" y="8"/>
                    <a:pt x="47" y="0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4150478" y="2803625"/>
              <a:ext cx="171227" cy="57939"/>
            </a:xfrm>
            <a:custGeom>
              <a:avLst/>
              <a:gdLst/>
              <a:ahLst/>
              <a:cxnLst/>
              <a:rect l="l" t="t" r="r" b="b"/>
              <a:pathLst>
                <a:path w="6410" h="2169" extrusionOk="0">
                  <a:moveTo>
                    <a:pt x="6347" y="0"/>
                  </a:moveTo>
                  <a:cubicBezTo>
                    <a:pt x="6340" y="0"/>
                    <a:pt x="6332" y="2"/>
                    <a:pt x="6323" y="7"/>
                  </a:cubicBezTo>
                  <a:cubicBezTo>
                    <a:pt x="5411" y="371"/>
                    <a:pt x="4499" y="736"/>
                    <a:pt x="3557" y="1101"/>
                  </a:cubicBezTo>
                  <a:cubicBezTo>
                    <a:pt x="2599" y="1500"/>
                    <a:pt x="1595" y="2015"/>
                    <a:pt x="544" y="2015"/>
                  </a:cubicBezTo>
                  <a:cubicBezTo>
                    <a:pt x="394" y="2015"/>
                    <a:pt x="243" y="2005"/>
                    <a:pt x="92" y="1982"/>
                  </a:cubicBezTo>
                  <a:cubicBezTo>
                    <a:pt x="31" y="1982"/>
                    <a:pt x="1" y="2043"/>
                    <a:pt x="61" y="2073"/>
                  </a:cubicBezTo>
                  <a:cubicBezTo>
                    <a:pt x="281" y="2140"/>
                    <a:pt x="498" y="2169"/>
                    <a:pt x="713" y="2169"/>
                  </a:cubicBezTo>
                  <a:cubicBezTo>
                    <a:pt x="1479" y="2169"/>
                    <a:pt x="2220" y="1805"/>
                    <a:pt x="2979" y="1496"/>
                  </a:cubicBezTo>
                  <a:cubicBezTo>
                    <a:pt x="4104" y="1040"/>
                    <a:pt x="5259" y="584"/>
                    <a:pt x="6384" y="67"/>
                  </a:cubicBezTo>
                  <a:cubicBezTo>
                    <a:pt x="6410" y="67"/>
                    <a:pt x="6391" y="0"/>
                    <a:pt x="63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4042800" y="2702572"/>
              <a:ext cx="73219" cy="47067"/>
            </a:xfrm>
            <a:custGeom>
              <a:avLst/>
              <a:gdLst/>
              <a:ahLst/>
              <a:cxnLst/>
              <a:rect l="l" t="t" r="r" b="b"/>
              <a:pathLst>
                <a:path w="2741" h="1762" extrusionOk="0">
                  <a:moveTo>
                    <a:pt x="2674" y="0"/>
                  </a:moveTo>
                  <a:cubicBezTo>
                    <a:pt x="2662" y="0"/>
                    <a:pt x="2648" y="6"/>
                    <a:pt x="2633" y="21"/>
                  </a:cubicBezTo>
                  <a:cubicBezTo>
                    <a:pt x="1752" y="537"/>
                    <a:pt x="870" y="1084"/>
                    <a:pt x="50" y="1692"/>
                  </a:cubicBezTo>
                  <a:cubicBezTo>
                    <a:pt x="1" y="1717"/>
                    <a:pt x="11" y="1761"/>
                    <a:pt x="49" y="1761"/>
                  </a:cubicBezTo>
                  <a:cubicBezTo>
                    <a:pt x="58" y="1761"/>
                    <a:pt x="69" y="1759"/>
                    <a:pt x="80" y="1753"/>
                  </a:cubicBezTo>
                  <a:cubicBezTo>
                    <a:pt x="962" y="1236"/>
                    <a:pt x="1843" y="689"/>
                    <a:pt x="2694" y="112"/>
                  </a:cubicBezTo>
                  <a:cubicBezTo>
                    <a:pt x="2741" y="65"/>
                    <a:pt x="2716" y="0"/>
                    <a:pt x="26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4007673" y="2743789"/>
              <a:ext cx="33230" cy="36062"/>
            </a:xfrm>
            <a:custGeom>
              <a:avLst/>
              <a:gdLst/>
              <a:ahLst/>
              <a:cxnLst/>
              <a:rect l="l" t="t" r="r" b="b"/>
              <a:pathLst>
                <a:path w="1244" h="1350" extrusionOk="0">
                  <a:moveTo>
                    <a:pt x="982" y="0"/>
                  </a:moveTo>
                  <a:cubicBezTo>
                    <a:pt x="340" y="0"/>
                    <a:pt x="0" y="677"/>
                    <a:pt x="27" y="1304"/>
                  </a:cubicBezTo>
                  <a:cubicBezTo>
                    <a:pt x="27" y="1335"/>
                    <a:pt x="50" y="1350"/>
                    <a:pt x="73" y="1350"/>
                  </a:cubicBezTo>
                  <a:cubicBezTo>
                    <a:pt x="96" y="1350"/>
                    <a:pt x="119" y="1335"/>
                    <a:pt x="119" y="1304"/>
                  </a:cubicBezTo>
                  <a:cubicBezTo>
                    <a:pt x="119" y="652"/>
                    <a:pt x="437" y="57"/>
                    <a:pt x="1159" y="57"/>
                  </a:cubicBezTo>
                  <a:cubicBezTo>
                    <a:pt x="1176" y="57"/>
                    <a:pt x="1195" y="57"/>
                    <a:pt x="1213" y="58"/>
                  </a:cubicBezTo>
                  <a:cubicBezTo>
                    <a:pt x="1243" y="58"/>
                    <a:pt x="1243" y="28"/>
                    <a:pt x="1213" y="28"/>
                  </a:cubicBezTo>
                  <a:cubicBezTo>
                    <a:pt x="1132" y="9"/>
                    <a:pt x="1055" y="0"/>
                    <a:pt x="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4008394" y="2776993"/>
              <a:ext cx="15440" cy="4087"/>
            </a:xfrm>
            <a:custGeom>
              <a:avLst/>
              <a:gdLst/>
              <a:ahLst/>
              <a:cxnLst/>
              <a:rect l="l" t="t" r="r" b="b"/>
              <a:pathLst>
                <a:path w="578" h="153" extrusionOk="0">
                  <a:moveTo>
                    <a:pt x="61" y="1"/>
                  </a:moveTo>
                  <a:cubicBezTo>
                    <a:pt x="0" y="1"/>
                    <a:pt x="0" y="61"/>
                    <a:pt x="31" y="61"/>
                  </a:cubicBezTo>
                  <a:lnTo>
                    <a:pt x="61" y="61"/>
                  </a:lnTo>
                  <a:cubicBezTo>
                    <a:pt x="183" y="122"/>
                    <a:pt x="396" y="152"/>
                    <a:pt x="548" y="152"/>
                  </a:cubicBezTo>
                  <a:cubicBezTo>
                    <a:pt x="578" y="122"/>
                    <a:pt x="578" y="61"/>
                    <a:pt x="548" y="61"/>
                  </a:cubicBezTo>
                  <a:cubicBezTo>
                    <a:pt x="456" y="31"/>
                    <a:pt x="365" y="31"/>
                    <a:pt x="274" y="31"/>
                  </a:cubicBezTo>
                  <a:cubicBezTo>
                    <a:pt x="213" y="1"/>
                    <a:pt x="122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4017316" y="2744190"/>
              <a:ext cx="17684" cy="35661"/>
            </a:xfrm>
            <a:custGeom>
              <a:avLst/>
              <a:gdLst/>
              <a:ahLst/>
              <a:cxnLst/>
              <a:rect l="l" t="t" r="r" b="b"/>
              <a:pathLst>
                <a:path w="662" h="1335" extrusionOk="0">
                  <a:moveTo>
                    <a:pt x="607" y="1"/>
                  </a:moveTo>
                  <a:cubicBezTo>
                    <a:pt x="597" y="1"/>
                    <a:pt x="586" y="5"/>
                    <a:pt x="578" y="13"/>
                  </a:cubicBezTo>
                  <a:cubicBezTo>
                    <a:pt x="214" y="286"/>
                    <a:pt x="1" y="833"/>
                    <a:pt x="62" y="1289"/>
                  </a:cubicBezTo>
                  <a:cubicBezTo>
                    <a:pt x="62" y="1320"/>
                    <a:pt x="84" y="1335"/>
                    <a:pt x="111" y="1335"/>
                  </a:cubicBezTo>
                  <a:cubicBezTo>
                    <a:pt x="138" y="1335"/>
                    <a:pt x="168" y="1320"/>
                    <a:pt x="183" y="1289"/>
                  </a:cubicBezTo>
                  <a:cubicBezTo>
                    <a:pt x="214" y="1046"/>
                    <a:pt x="214" y="833"/>
                    <a:pt x="305" y="590"/>
                  </a:cubicBezTo>
                  <a:cubicBezTo>
                    <a:pt x="396" y="408"/>
                    <a:pt x="517" y="225"/>
                    <a:pt x="639" y="73"/>
                  </a:cubicBezTo>
                  <a:cubicBezTo>
                    <a:pt x="661" y="29"/>
                    <a:pt x="635" y="1"/>
                    <a:pt x="6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4010825" y="2746728"/>
              <a:ext cx="17737" cy="31093"/>
            </a:xfrm>
            <a:custGeom>
              <a:avLst/>
              <a:gdLst/>
              <a:ahLst/>
              <a:cxnLst/>
              <a:rect l="l" t="t" r="r" b="b"/>
              <a:pathLst>
                <a:path w="664" h="1164" extrusionOk="0">
                  <a:moveTo>
                    <a:pt x="582" y="1"/>
                  </a:moveTo>
                  <a:cubicBezTo>
                    <a:pt x="571" y="1"/>
                    <a:pt x="559" y="3"/>
                    <a:pt x="548" y="9"/>
                  </a:cubicBezTo>
                  <a:cubicBezTo>
                    <a:pt x="505" y="62"/>
                    <a:pt x="470" y="118"/>
                    <a:pt x="440" y="176"/>
                  </a:cubicBezTo>
                  <a:lnTo>
                    <a:pt x="440" y="176"/>
                  </a:lnTo>
                  <a:cubicBezTo>
                    <a:pt x="439" y="130"/>
                    <a:pt x="393" y="93"/>
                    <a:pt x="354" y="93"/>
                  </a:cubicBezTo>
                  <a:cubicBezTo>
                    <a:pt x="333" y="93"/>
                    <a:pt x="313" y="104"/>
                    <a:pt x="305" y="130"/>
                  </a:cubicBezTo>
                  <a:cubicBezTo>
                    <a:pt x="130" y="393"/>
                    <a:pt x="39" y="683"/>
                    <a:pt x="5" y="1001"/>
                  </a:cubicBezTo>
                  <a:lnTo>
                    <a:pt x="5" y="1001"/>
                  </a:lnTo>
                  <a:cubicBezTo>
                    <a:pt x="3" y="1005"/>
                    <a:pt x="2" y="1008"/>
                    <a:pt x="1" y="1012"/>
                  </a:cubicBezTo>
                  <a:lnTo>
                    <a:pt x="3" y="1012"/>
                  </a:lnTo>
                  <a:lnTo>
                    <a:pt x="3" y="1012"/>
                  </a:lnTo>
                  <a:cubicBezTo>
                    <a:pt x="2" y="1022"/>
                    <a:pt x="1" y="1032"/>
                    <a:pt x="1" y="1042"/>
                  </a:cubicBezTo>
                  <a:cubicBezTo>
                    <a:pt x="1" y="1095"/>
                    <a:pt x="62" y="1128"/>
                    <a:pt x="120" y="1128"/>
                  </a:cubicBezTo>
                  <a:cubicBezTo>
                    <a:pt x="135" y="1128"/>
                    <a:pt x="151" y="1125"/>
                    <a:pt x="164" y="1120"/>
                  </a:cubicBezTo>
                  <a:lnTo>
                    <a:pt x="164" y="1120"/>
                  </a:lnTo>
                  <a:cubicBezTo>
                    <a:pt x="181" y="1149"/>
                    <a:pt x="212" y="1164"/>
                    <a:pt x="244" y="1164"/>
                  </a:cubicBezTo>
                  <a:cubicBezTo>
                    <a:pt x="289" y="1164"/>
                    <a:pt x="335" y="1134"/>
                    <a:pt x="335" y="1073"/>
                  </a:cubicBezTo>
                  <a:cubicBezTo>
                    <a:pt x="335" y="1030"/>
                    <a:pt x="336" y="989"/>
                    <a:pt x="337" y="947"/>
                  </a:cubicBezTo>
                  <a:lnTo>
                    <a:pt x="337" y="947"/>
                  </a:lnTo>
                  <a:cubicBezTo>
                    <a:pt x="361" y="818"/>
                    <a:pt x="434" y="677"/>
                    <a:pt x="457" y="586"/>
                  </a:cubicBezTo>
                  <a:cubicBezTo>
                    <a:pt x="517" y="404"/>
                    <a:pt x="548" y="222"/>
                    <a:pt x="639" y="70"/>
                  </a:cubicBezTo>
                  <a:cubicBezTo>
                    <a:pt x="663" y="45"/>
                    <a:pt x="628" y="1"/>
                    <a:pt x="5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3330671" y="2638622"/>
              <a:ext cx="47682" cy="76585"/>
            </a:xfrm>
            <a:custGeom>
              <a:avLst/>
              <a:gdLst/>
              <a:ahLst/>
              <a:cxnLst/>
              <a:rect l="l" t="t" r="r" b="b"/>
              <a:pathLst>
                <a:path w="1785" h="2867" extrusionOk="0">
                  <a:moveTo>
                    <a:pt x="1736" y="1"/>
                  </a:moveTo>
                  <a:cubicBezTo>
                    <a:pt x="1729" y="1"/>
                    <a:pt x="1724" y="4"/>
                    <a:pt x="1724" y="13"/>
                  </a:cubicBezTo>
                  <a:cubicBezTo>
                    <a:pt x="1146" y="925"/>
                    <a:pt x="508" y="1837"/>
                    <a:pt x="21" y="2810"/>
                  </a:cubicBezTo>
                  <a:cubicBezTo>
                    <a:pt x="0" y="2831"/>
                    <a:pt x="23" y="2866"/>
                    <a:pt x="49" y="2866"/>
                  </a:cubicBezTo>
                  <a:cubicBezTo>
                    <a:pt x="60" y="2866"/>
                    <a:pt x="73" y="2859"/>
                    <a:pt x="82" y="2840"/>
                  </a:cubicBezTo>
                  <a:cubicBezTo>
                    <a:pt x="690" y="1959"/>
                    <a:pt x="1237" y="986"/>
                    <a:pt x="1784" y="44"/>
                  </a:cubicBezTo>
                  <a:cubicBezTo>
                    <a:pt x="1784" y="22"/>
                    <a:pt x="1754" y="1"/>
                    <a:pt x="17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3275430" y="2702305"/>
              <a:ext cx="62320" cy="43354"/>
            </a:xfrm>
            <a:custGeom>
              <a:avLst/>
              <a:gdLst/>
              <a:ahLst/>
              <a:cxnLst/>
              <a:rect l="l" t="t" r="r" b="b"/>
              <a:pathLst>
                <a:path w="2333" h="1623" extrusionOk="0">
                  <a:moveTo>
                    <a:pt x="2272" y="0"/>
                  </a:moveTo>
                  <a:cubicBezTo>
                    <a:pt x="1421" y="152"/>
                    <a:pt x="448" y="821"/>
                    <a:pt x="22" y="1550"/>
                  </a:cubicBezTo>
                  <a:cubicBezTo>
                    <a:pt x="0" y="1595"/>
                    <a:pt x="27" y="1623"/>
                    <a:pt x="55" y="1623"/>
                  </a:cubicBezTo>
                  <a:cubicBezTo>
                    <a:pt x="65" y="1623"/>
                    <a:pt x="75" y="1619"/>
                    <a:pt x="83" y="1611"/>
                  </a:cubicBezTo>
                  <a:cubicBezTo>
                    <a:pt x="418" y="1277"/>
                    <a:pt x="722" y="912"/>
                    <a:pt x="1117" y="638"/>
                  </a:cubicBezTo>
                  <a:cubicBezTo>
                    <a:pt x="1481" y="395"/>
                    <a:pt x="1907" y="243"/>
                    <a:pt x="2302" y="61"/>
                  </a:cubicBezTo>
                  <a:cubicBezTo>
                    <a:pt x="2333" y="31"/>
                    <a:pt x="2302" y="0"/>
                    <a:pt x="22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3406962" y="2700328"/>
              <a:ext cx="34486" cy="65633"/>
            </a:xfrm>
            <a:custGeom>
              <a:avLst/>
              <a:gdLst/>
              <a:ahLst/>
              <a:cxnLst/>
              <a:rect l="l" t="t" r="r" b="b"/>
              <a:pathLst>
                <a:path w="1291" h="2457" extrusionOk="0">
                  <a:moveTo>
                    <a:pt x="1226" y="1"/>
                  </a:moveTo>
                  <a:cubicBezTo>
                    <a:pt x="1216" y="1"/>
                    <a:pt x="1208" y="4"/>
                    <a:pt x="1208" y="13"/>
                  </a:cubicBezTo>
                  <a:cubicBezTo>
                    <a:pt x="782" y="773"/>
                    <a:pt x="296" y="1563"/>
                    <a:pt x="23" y="2384"/>
                  </a:cubicBezTo>
                  <a:cubicBezTo>
                    <a:pt x="0" y="2429"/>
                    <a:pt x="43" y="2457"/>
                    <a:pt x="80" y="2457"/>
                  </a:cubicBezTo>
                  <a:cubicBezTo>
                    <a:pt x="93" y="2457"/>
                    <a:pt x="106" y="2453"/>
                    <a:pt x="114" y="2445"/>
                  </a:cubicBezTo>
                  <a:cubicBezTo>
                    <a:pt x="539" y="1685"/>
                    <a:pt x="874" y="834"/>
                    <a:pt x="1269" y="44"/>
                  </a:cubicBezTo>
                  <a:cubicBezTo>
                    <a:pt x="1290" y="22"/>
                    <a:pt x="1251" y="1"/>
                    <a:pt x="1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3415163" y="2750120"/>
              <a:ext cx="24896" cy="80004"/>
            </a:xfrm>
            <a:custGeom>
              <a:avLst/>
              <a:gdLst/>
              <a:ahLst/>
              <a:cxnLst/>
              <a:rect l="l" t="t" r="r" b="b"/>
              <a:pathLst>
                <a:path w="932" h="2995" extrusionOk="0">
                  <a:moveTo>
                    <a:pt x="52" y="1"/>
                  </a:moveTo>
                  <a:cubicBezTo>
                    <a:pt x="28" y="1"/>
                    <a:pt x="1" y="27"/>
                    <a:pt x="20" y="64"/>
                  </a:cubicBezTo>
                  <a:cubicBezTo>
                    <a:pt x="232" y="1007"/>
                    <a:pt x="445" y="2101"/>
                    <a:pt x="871" y="2982"/>
                  </a:cubicBezTo>
                  <a:cubicBezTo>
                    <a:pt x="871" y="2991"/>
                    <a:pt x="876" y="2995"/>
                    <a:pt x="883" y="2995"/>
                  </a:cubicBezTo>
                  <a:cubicBezTo>
                    <a:pt x="901" y="2995"/>
                    <a:pt x="931" y="2973"/>
                    <a:pt x="931" y="2952"/>
                  </a:cubicBezTo>
                  <a:cubicBezTo>
                    <a:pt x="779" y="1979"/>
                    <a:pt x="384" y="976"/>
                    <a:pt x="80" y="34"/>
                  </a:cubicBezTo>
                  <a:cubicBezTo>
                    <a:pt x="80" y="11"/>
                    <a:pt x="67" y="1"/>
                    <a:pt x="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3435384" y="2827987"/>
              <a:ext cx="74501" cy="57913"/>
            </a:xfrm>
            <a:custGeom>
              <a:avLst/>
              <a:gdLst/>
              <a:ahLst/>
              <a:cxnLst/>
              <a:rect l="l" t="t" r="r" b="b"/>
              <a:pathLst>
                <a:path w="2789" h="2168" extrusionOk="0">
                  <a:moveTo>
                    <a:pt x="69" y="0"/>
                  </a:moveTo>
                  <a:cubicBezTo>
                    <a:pt x="38" y="0"/>
                    <a:pt x="1" y="71"/>
                    <a:pt x="53" y="98"/>
                  </a:cubicBezTo>
                  <a:cubicBezTo>
                    <a:pt x="539" y="280"/>
                    <a:pt x="995" y="493"/>
                    <a:pt x="1481" y="736"/>
                  </a:cubicBezTo>
                  <a:cubicBezTo>
                    <a:pt x="1694" y="827"/>
                    <a:pt x="1937" y="918"/>
                    <a:pt x="2120" y="1040"/>
                  </a:cubicBezTo>
                  <a:cubicBezTo>
                    <a:pt x="2363" y="1222"/>
                    <a:pt x="2545" y="1435"/>
                    <a:pt x="2545" y="1709"/>
                  </a:cubicBezTo>
                  <a:cubicBezTo>
                    <a:pt x="2545" y="1952"/>
                    <a:pt x="2545" y="1921"/>
                    <a:pt x="2515" y="2104"/>
                  </a:cubicBezTo>
                  <a:cubicBezTo>
                    <a:pt x="2515" y="2141"/>
                    <a:pt x="2550" y="2167"/>
                    <a:pt x="2576" y="2167"/>
                  </a:cubicBezTo>
                  <a:cubicBezTo>
                    <a:pt x="2593" y="2167"/>
                    <a:pt x="2606" y="2157"/>
                    <a:pt x="2606" y="2134"/>
                  </a:cubicBezTo>
                  <a:cubicBezTo>
                    <a:pt x="2788" y="1587"/>
                    <a:pt x="2667" y="1222"/>
                    <a:pt x="2181" y="949"/>
                  </a:cubicBezTo>
                  <a:cubicBezTo>
                    <a:pt x="1542" y="554"/>
                    <a:pt x="813" y="250"/>
                    <a:pt x="83" y="6"/>
                  </a:cubicBezTo>
                  <a:cubicBezTo>
                    <a:pt x="79" y="2"/>
                    <a:pt x="74" y="0"/>
                    <a:pt x="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3254327" y="2744991"/>
              <a:ext cx="21477" cy="24255"/>
            </a:xfrm>
            <a:custGeom>
              <a:avLst/>
              <a:gdLst/>
              <a:ahLst/>
              <a:cxnLst/>
              <a:rect l="l" t="t" r="r" b="b"/>
              <a:pathLst>
                <a:path w="804" h="908" extrusionOk="0">
                  <a:moveTo>
                    <a:pt x="777" y="0"/>
                  </a:moveTo>
                  <a:cubicBezTo>
                    <a:pt x="769" y="0"/>
                    <a:pt x="761" y="4"/>
                    <a:pt x="752" y="13"/>
                  </a:cubicBezTo>
                  <a:cubicBezTo>
                    <a:pt x="478" y="256"/>
                    <a:pt x="235" y="560"/>
                    <a:pt x="22" y="864"/>
                  </a:cubicBezTo>
                  <a:cubicBezTo>
                    <a:pt x="1" y="886"/>
                    <a:pt x="25" y="907"/>
                    <a:pt x="52" y="907"/>
                  </a:cubicBezTo>
                  <a:cubicBezTo>
                    <a:pt x="63" y="907"/>
                    <a:pt x="74" y="903"/>
                    <a:pt x="83" y="895"/>
                  </a:cubicBezTo>
                  <a:cubicBezTo>
                    <a:pt x="357" y="651"/>
                    <a:pt x="600" y="347"/>
                    <a:pt x="782" y="43"/>
                  </a:cubicBezTo>
                  <a:cubicBezTo>
                    <a:pt x="804" y="22"/>
                    <a:pt x="795" y="0"/>
                    <a:pt x="7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3259777" y="2768071"/>
              <a:ext cx="59996" cy="50513"/>
            </a:xfrm>
            <a:custGeom>
              <a:avLst/>
              <a:gdLst/>
              <a:ahLst/>
              <a:cxnLst/>
              <a:rect l="l" t="t" r="r" b="b"/>
              <a:pathLst>
                <a:path w="2246" h="1891" extrusionOk="0">
                  <a:moveTo>
                    <a:pt x="61" y="0"/>
                  </a:moveTo>
                  <a:cubicBezTo>
                    <a:pt x="31" y="0"/>
                    <a:pt x="1" y="31"/>
                    <a:pt x="1" y="61"/>
                  </a:cubicBezTo>
                  <a:cubicBezTo>
                    <a:pt x="305" y="426"/>
                    <a:pt x="730" y="730"/>
                    <a:pt x="1125" y="1034"/>
                  </a:cubicBezTo>
                  <a:cubicBezTo>
                    <a:pt x="1460" y="1338"/>
                    <a:pt x="1794" y="1611"/>
                    <a:pt x="2128" y="1885"/>
                  </a:cubicBezTo>
                  <a:cubicBezTo>
                    <a:pt x="2137" y="1889"/>
                    <a:pt x="2145" y="1891"/>
                    <a:pt x="2153" y="1891"/>
                  </a:cubicBezTo>
                  <a:cubicBezTo>
                    <a:pt x="2204" y="1891"/>
                    <a:pt x="2246" y="1820"/>
                    <a:pt x="2219" y="1793"/>
                  </a:cubicBezTo>
                  <a:cubicBezTo>
                    <a:pt x="1855" y="1459"/>
                    <a:pt x="1460" y="1155"/>
                    <a:pt x="1095" y="821"/>
                  </a:cubicBezTo>
                  <a:cubicBezTo>
                    <a:pt x="760" y="547"/>
                    <a:pt x="426" y="213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3316033" y="2803786"/>
              <a:ext cx="11967" cy="13356"/>
            </a:xfrm>
            <a:custGeom>
              <a:avLst/>
              <a:gdLst/>
              <a:ahLst/>
              <a:cxnLst/>
              <a:rect l="l" t="t" r="r" b="b"/>
              <a:pathLst>
                <a:path w="448" h="500" extrusionOk="0">
                  <a:moveTo>
                    <a:pt x="387" y="1"/>
                  </a:moveTo>
                  <a:cubicBezTo>
                    <a:pt x="296" y="61"/>
                    <a:pt x="235" y="153"/>
                    <a:pt x="174" y="213"/>
                  </a:cubicBezTo>
                  <a:cubicBezTo>
                    <a:pt x="113" y="305"/>
                    <a:pt x="22" y="365"/>
                    <a:pt x="22" y="456"/>
                  </a:cubicBezTo>
                  <a:cubicBezTo>
                    <a:pt x="1" y="478"/>
                    <a:pt x="25" y="499"/>
                    <a:pt x="52" y="499"/>
                  </a:cubicBezTo>
                  <a:cubicBezTo>
                    <a:pt x="63" y="499"/>
                    <a:pt x="74" y="496"/>
                    <a:pt x="83" y="487"/>
                  </a:cubicBezTo>
                  <a:cubicBezTo>
                    <a:pt x="144" y="456"/>
                    <a:pt x="205" y="365"/>
                    <a:pt x="265" y="274"/>
                  </a:cubicBezTo>
                  <a:cubicBezTo>
                    <a:pt x="326" y="213"/>
                    <a:pt x="387" y="122"/>
                    <a:pt x="448" y="31"/>
                  </a:cubicBezTo>
                  <a:cubicBezTo>
                    <a:pt x="448" y="1"/>
                    <a:pt x="417" y="1"/>
                    <a:pt x="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3374560" y="2640359"/>
              <a:ext cx="69319" cy="60504"/>
            </a:xfrm>
            <a:custGeom>
              <a:avLst/>
              <a:gdLst/>
              <a:ahLst/>
              <a:cxnLst/>
              <a:rect l="l" t="t" r="r" b="b"/>
              <a:pathLst>
                <a:path w="2595" h="2265" extrusionOk="0">
                  <a:moveTo>
                    <a:pt x="49" y="1"/>
                  </a:moveTo>
                  <a:cubicBezTo>
                    <a:pt x="11" y="1"/>
                    <a:pt x="1" y="45"/>
                    <a:pt x="50" y="70"/>
                  </a:cubicBezTo>
                  <a:lnTo>
                    <a:pt x="20" y="70"/>
                  </a:lnTo>
                  <a:cubicBezTo>
                    <a:pt x="962" y="647"/>
                    <a:pt x="1509" y="1772"/>
                    <a:pt x="2512" y="2258"/>
                  </a:cubicBezTo>
                  <a:cubicBezTo>
                    <a:pt x="2521" y="2263"/>
                    <a:pt x="2529" y="2264"/>
                    <a:pt x="2536" y="2264"/>
                  </a:cubicBezTo>
                  <a:cubicBezTo>
                    <a:pt x="2580" y="2264"/>
                    <a:pt x="2595" y="2193"/>
                    <a:pt x="2543" y="2167"/>
                  </a:cubicBezTo>
                  <a:cubicBezTo>
                    <a:pt x="1631" y="1559"/>
                    <a:pt x="1053" y="526"/>
                    <a:pt x="81" y="9"/>
                  </a:cubicBezTo>
                  <a:cubicBezTo>
                    <a:pt x="69" y="3"/>
                    <a:pt x="58" y="1"/>
                    <a:pt x="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3329843" y="2622889"/>
              <a:ext cx="46079" cy="17737"/>
            </a:xfrm>
            <a:custGeom>
              <a:avLst/>
              <a:gdLst/>
              <a:ahLst/>
              <a:cxnLst/>
              <a:rect l="l" t="t" r="r" b="b"/>
              <a:pathLst>
                <a:path w="1725" h="664" extrusionOk="0">
                  <a:moveTo>
                    <a:pt x="848" y="0"/>
                  </a:moveTo>
                  <a:cubicBezTo>
                    <a:pt x="576" y="0"/>
                    <a:pt x="289" y="88"/>
                    <a:pt x="52" y="238"/>
                  </a:cubicBezTo>
                  <a:cubicBezTo>
                    <a:pt x="0" y="264"/>
                    <a:pt x="15" y="335"/>
                    <a:pt x="59" y="335"/>
                  </a:cubicBezTo>
                  <a:cubicBezTo>
                    <a:pt x="66" y="335"/>
                    <a:pt x="74" y="333"/>
                    <a:pt x="83" y="329"/>
                  </a:cubicBezTo>
                  <a:cubicBezTo>
                    <a:pt x="335" y="190"/>
                    <a:pt x="597" y="109"/>
                    <a:pt x="841" y="109"/>
                  </a:cubicBezTo>
                  <a:cubicBezTo>
                    <a:pt x="1187" y="109"/>
                    <a:pt x="1498" y="271"/>
                    <a:pt x="1694" y="663"/>
                  </a:cubicBezTo>
                  <a:cubicBezTo>
                    <a:pt x="1694" y="663"/>
                    <a:pt x="1724" y="663"/>
                    <a:pt x="1724" y="633"/>
                  </a:cubicBezTo>
                  <a:cubicBezTo>
                    <a:pt x="1598" y="184"/>
                    <a:pt x="1239" y="0"/>
                    <a:pt x="8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3331232" y="2629487"/>
              <a:ext cx="6518" cy="13890"/>
            </a:xfrm>
            <a:custGeom>
              <a:avLst/>
              <a:gdLst/>
              <a:ahLst/>
              <a:cxnLst/>
              <a:rect l="l" t="t" r="r" b="b"/>
              <a:pathLst>
                <a:path w="244" h="520" extrusionOk="0">
                  <a:moveTo>
                    <a:pt x="39" y="1"/>
                  </a:moveTo>
                  <a:cubicBezTo>
                    <a:pt x="21" y="1"/>
                    <a:pt x="0" y="16"/>
                    <a:pt x="0" y="51"/>
                  </a:cubicBezTo>
                  <a:cubicBezTo>
                    <a:pt x="31" y="142"/>
                    <a:pt x="61" y="203"/>
                    <a:pt x="92" y="294"/>
                  </a:cubicBezTo>
                  <a:cubicBezTo>
                    <a:pt x="122" y="386"/>
                    <a:pt x="122" y="446"/>
                    <a:pt x="183" y="507"/>
                  </a:cubicBezTo>
                  <a:cubicBezTo>
                    <a:pt x="192" y="516"/>
                    <a:pt x="201" y="520"/>
                    <a:pt x="209" y="520"/>
                  </a:cubicBezTo>
                  <a:cubicBezTo>
                    <a:pt x="228" y="520"/>
                    <a:pt x="244" y="498"/>
                    <a:pt x="244" y="477"/>
                  </a:cubicBezTo>
                  <a:cubicBezTo>
                    <a:pt x="244" y="416"/>
                    <a:pt x="183" y="325"/>
                    <a:pt x="152" y="264"/>
                  </a:cubicBezTo>
                  <a:cubicBezTo>
                    <a:pt x="122" y="173"/>
                    <a:pt x="92" y="112"/>
                    <a:pt x="61" y="21"/>
                  </a:cubicBezTo>
                  <a:cubicBezTo>
                    <a:pt x="61" y="8"/>
                    <a:pt x="51" y="1"/>
                    <a:pt x="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3334652" y="2631116"/>
              <a:ext cx="38813" cy="10445"/>
            </a:xfrm>
            <a:custGeom>
              <a:avLst/>
              <a:gdLst/>
              <a:ahLst/>
              <a:cxnLst/>
              <a:rect l="l" t="t" r="r" b="b"/>
              <a:pathLst>
                <a:path w="1453" h="391" extrusionOk="0">
                  <a:moveTo>
                    <a:pt x="925" y="0"/>
                  </a:moveTo>
                  <a:cubicBezTo>
                    <a:pt x="612" y="0"/>
                    <a:pt x="289" y="88"/>
                    <a:pt x="55" y="264"/>
                  </a:cubicBezTo>
                  <a:cubicBezTo>
                    <a:pt x="1" y="291"/>
                    <a:pt x="19" y="390"/>
                    <a:pt x="66" y="390"/>
                  </a:cubicBezTo>
                  <a:cubicBezTo>
                    <a:pt x="72" y="390"/>
                    <a:pt x="78" y="389"/>
                    <a:pt x="85" y="385"/>
                  </a:cubicBezTo>
                  <a:cubicBezTo>
                    <a:pt x="298" y="294"/>
                    <a:pt x="480" y="203"/>
                    <a:pt x="693" y="173"/>
                  </a:cubicBezTo>
                  <a:cubicBezTo>
                    <a:pt x="796" y="147"/>
                    <a:pt x="893" y="138"/>
                    <a:pt x="990" y="138"/>
                  </a:cubicBezTo>
                  <a:cubicBezTo>
                    <a:pt x="1122" y="138"/>
                    <a:pt x="1252" y="155"/>
                    <a:pt x="1392" y="173"/>
                  </a:cubicBezTo>
                  <a:cubicBezTo>
                    <a:pt x="1453" y="173"/>
                    <a:pt x="1453" y="112"/>
                    <a:pt x="1423" y="81"/>
                  </a:cubicBezTo>
                  <a:cubicBezTo>
                    <a:pt x="1271" y="27"/>
                    <a:pt x="1099" y="0"/>
                    <a:pt x="9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1"/>
            <p:cNvSpPr/>
            <p:nvPr/>
          </p:nvSpPr>
          <p:spPr>
            <a:xfrm>
              <a:off x="3334304" y="2624144"/>
              <a:ext cx="34299" cy="13597"/>
            </a:xfrm>
            <a:custGeom>
              <a:avLst/>
              <a:gdLst/>
              <a:ahLst/>
              <a:cxnLst/>
              <a:rect l="l" t="t" r="r" b="b"/>
              <a:pathLst>
                <a:path w="1284" h="509" extrusionOk="0">
                  <a:moveTo>
                    <a:pt x="815" y="1"/>
                  </a:moveTo>
                  <a:cubicBezTo>
                    <a:pt x="545" y="1"/>
                    <a:pt x="296" y="64"/>
                    <a:pt x="68" y="191"/>
                  </a:cubicBezTo>
                  <a:cubicBezTo>
                    <a:pt x="0" y="236"/>
                    <a:pt x="16" y="331"/>
                    <a:pt x="66" y="365"/>
                  </a:cubicBezTo>
                  <a:lnTo>
                    <a:pt x="66" y="365"/>
                  </a:lnTo>
                  <a:cubicBezTo>
                    <a:pt x="9" y="421"/>
                    <a:pt x="55" y="509"/>
                    <a:pt x="134" y="509"/>
                  </a:cubicBezTo>
                  <a:cubicBezTo>
                    <a:pt x="151" y="509"/>
                    <a:pt x="170" y="504"/>
                    <a:pt x="189" y="494"/>
                  </a:cubicBezTo>
                  <a:cubicBezTo>
                    <a:pt x="220" y="477"/>
                    <a:pt x="250" y="461"/>
                    <a:pt x="282" y="445"/>
                  </a:cubicBezTo>
                  <a:lnTo>
                    <a:pt x="282" y="445"/>
                  </a:lnTo>
                  <a:cubicBezTo>
                    <a:pt x="393" y="402"/>
                    <a:pt x="528" y="396"/>
                    <a:pt x="645" y="373"/>
                  </a:cubicBezTo>
                  <a:cubicBezTo>
                    <a:pt x="828" y="342"/>
                    <a:pt x="1010" y="282"/>
                    <a:pt x="1192" y="282"/>
                  </a:cubicBezTo>
                  <a:cubicBezTo>
                    <a:pt x="1253" y="282"/>
                    <a:pt x="1284" y="191"/>
                    <a:pt x="1223" y="160"/>
                  </a:cubicBezTo>
                  <a:cubicBezTo>
                    <a:pt x="1182" y="154"/>
                    <a:pt x="1143" y="152"/>
                    <a:pt x="1104" y="152"/>
                  </a:cubicBezTo>
                  <a:cubicBezTo>
                    <a:pt x="1072" y="152"/>
                    <a:pt x="1041" y="154"/>
                    <a:pt x="1011" y="156"/>
                  </a:cubicBezTo>
                  <a:lnTo>
                    <a:pt x="1011" y="156"/>
                  </a:lnTo>
                  <a:cubicBezTo>
                    <a:pt x="1100" y="133"/>
                    <a:pt x="1090" y="8"/>
                    <a:pt x="980" y="8"/>
                  </a:cubicBezTo>
                  <a:cubicBezTo>
                    <a:pt x="924" y="3"/>
                    <a:pt x="869" y="1"/>
                    <a:pt x="8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3276819" y="2746941"/>
              <a:ext cx="228205" cy="138077"/>
            </a:xfrm>
            <a:custGeom>
              <a:avLst/>
              <a:gdLst/>
              <a:ahLst/>
              <a:cxnLst/>
              <a:rect l="l" t="t" r="r" b="b"/>
              <a:pathLst>
                <a:path w="8543" h="5169" extrusionOk="0">
                  <a:moveTo>
                    <a:pt x="1" y="1"/>
                  </a:moveTo>
                  <a:cubicBezTo>
                    <a:pt x="1855" y="2402"/>
                    <a:pt x="5411" y="4986"/>
                    <a:pt x="8481" y="5168"/>
                  </a:cubicBezTo>
                  <a:cubicBezTo>
                    <a:pt x="8542" y="5168"/>
                    <a:pt x="8542" y="5077"/>
                    <a:pt x="8481" y="5077"/>
                  </a:cubicBezTo>
                  <a:cubicBezTo>
                    <a:pt x="5381" y="4925"/>
                    <a:pt x="2037" y="2220"/>
                    <a:pt x="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3499307" y="2886007"/>
              <a:ext cx="4888" cy="20729"/>
            </a:xfrm>
            <a:custGeom>
              <a:avLst/>
              <a:gdLst/>
              <a:ahLst/>
              <a:cxnLst/>
              <a:rect l="l" t="t" r="r" b="b"/>
              <a:pathLst>
                <a:path w="183" h="776" extrusionOk="0">
                  <a:moveTo>
                    <a:pt x="152" y="0"/>
                  </a:moveTo>
                  <a:cubicBezTo>
                    <a:pt x="137" y="0"/>
                    <a:pt x="122" y="8"/>
                    <a:pt x="122" y="23"/>
                  </a:cubicBezTo>
                  <a:cubicBezTo>
                    <a:pt x="122" y="175"/>
                    <a:pt x="91" y="296"/>
                    <a:pt x="61" y="418"/>
                  </a:cubicBezTo>
                  <a:cubicBezTo>
                    <a:pt x="31" y="540"/>
                    <a:pt x="0" y="631"/>
                    <a:pt x="0" y="752"/>
                  </a:cubicBezTo>
                  <a:cubicBezTo>
                    <a:pt x="0" y="768"/>
                    <a:pt x="8" y="775"/>
                    <a:pt x="19" y="775"/>
                  </a:cubicBezTo>
                  <a:cubicBezTo>
                    <a:pt x="31" y="775"/>
                    <a:pt x="46" y="768"/>
                    <a:pt x="61" y="752"/>
                  </a:cubicBezTo>
                  <a:cubicBezTo>
                    <a:pt x="183" y="570"/>
                    <a:pt x="183" y="266"/>
                    <a:pt x="183" y="23"/>
                  </a:cubicBezTo>
                  <a:cubicBezTo>
                    <a:pt x="183" y="8"/>
                    <a:pt x="167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3316621" y="2805335"/>
              <a:ext cx="184343" cy="104847"/>
            </a:xfrm>
            <a:custGeom>
              <a:avLst/>
              <a:gdLst/>
              <a:ahLst/>
              <a:cxnLst/>
              <a:rect l="l" t="t" r="r" b="b"/>
              <a:pathLst>
                <a:path w="6901" h="3925" extrusionOk="0">
                  <a:moveTo>
                    <a:pt x="395" y="1"/>
                  </a:moveTo>
                  <a:cubicBezTo>
                    <a:pt x="378" y="1"/>
                    <a:pt x="365" y="11"/>
                    <a:pt x="365" y="34"/>
                  </a:cubicBezTo>
                  <a:cubicBezTo>
                    <a:pt x="0" y="1189"/>
                    <a:pt x="1003" y="1827"/>
                    <a:pt x="1915" y="2283"/>
                  </a:cubicBezTo>
                  <a:cubicBezTo>
                    <a:pt x="3405" y="3043"/>
                    <a:pt x="5107" y="3772"/>
                    <a:pt x="6779" y="3924"/>
                  </a:cubicBezTo>
                  <a:cubicBezTo>
                    <a:pt x="6900" y="3924"/>
                    <a:pt x="6900" y="3742"/>
                    <a:pt x="6779" y="3742"/>
                  </a:cubicBezTo>
                  <a:cubicBezTo>
                    <a:pt x="5168" y="3681"/>
                    <a:pt x="91" y="2344"/>
                    <a:pt x="456" y="64"/>
                  </a:cubicBezTo>
                  <a:cubicBezTo>
                    <a:pt x="456" y="27"/>
                    <a:pt x="421" y="1"/>
                    <a:pt x="3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3855252" y="1488649"/>
              <a:ext cx="7827" cy="65659"/>
            </a:xfrm>
            <a:custGeom>
              <a:avLst/>
              <a:gdLst/>
              <a:ahLst/>
              <a:cxnLst/>
              <a:rect l="l" t="t" r="r" b="b"/>
              <a:pathLst>
                <a:path w="293" h="2458" extrusionOk="0">
                  <a:moveTo>
                    <a:pt x="99" y="0"/>
                  </a:moveTo>
                  <a:cubicBezTo>
                    <a:pt x="87" y="0"/>
                    <a:pt x="80" y="8"/>
                    <a:pt x="80" y="23"/>
                  </a:cubicBezTo>
                  <a:cubicBezTo>
                    <a:pt x="171" y="813"/>
                    <a:pt x="171" y="1604"/>
                    <a:pt x="19" y="2394"/>
                  </a:cubicBezTo>
                  <a:cubicBezTo>
                    <a:pt x="0" y="2432"/>
                    <a:pt x="39" y="2458"/>
                    <a:pt x="72" y="2458"/>
                  </a:cubicBezTo>
                  <a:cubicBezTo>
                    <a:pt x="92" y="2458"/>
                    <a:pt x="110" y="2448"/>
                    <a:pt x="110" y="2424"/>
                  </a:cubicBezTo>
                  <a:cubicBezTo>
                    <a:pt x="293" y="1634"/>
                    <a:pt x="293" y="813"/>
                    <a:pt x="141" y="23"/>
                  </a:cubicBezTo>
                  <a:cubicBezTo>
                    <a:pt x="125" y="8"/>
                    <a:pt x="110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3854931" y="1550435"/>
              <a:ext cx="13009" cy="27354"/>
            </a:xfrm>
            <a:custGeom>
              <a:avLst/>
              <a:gdLst/>
              <a:ahLst/>
              <a:cxnLst/>
              <a:rect l="l" t="t" r="r" b="b"/>
              <a:pathLst>
                <a:path w="487" h="1024" extrusionOk="0">
                  <a:moveTo>
                    <a:pt x="58" y="0"/>
                  </a:moveTo>
                  <a:cubicBezTo>
                    <a:pt x="32" y="0"/>
                    <a:pt x="1" y="15"/>
                    <a:pt x="1" y="51"/>
                  </a:cubicBezTo>
                  <a:cubicBezTo>
                    <a:pt x="1" y="355"/>
                    <a:pt x="153" y="810"/>
                    <a:pt x="396" y="1023"/>
                  </a:cubicBezTo>
                  <a:cubicBezTo>
                    <a:pt x="426" y="1023"/>
                    <a:pt x="487" y="1023"/>
                    <a:pt x="457" y="962"/>
                  </a:cubicBezTo>
                  <a:cubicBezTo>
                    <a:pt x="396" y="810"/>
                    <a:pt x="305" y="689"/>
                    <a:pt x="244" y="507"/>
                  </a:cubicBezTo>
                  <a:cubicBezTo>
                    <a:pt x="183" y="355"/>
                    <a:pt x="122" y="203"/>
                    <a:pt x="92" y="20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3846009" y="1575919"/>
              <a:ext cx="21797" cy="7480"/>
            </a:xfrm>
            <a:custGeom>
              <a:avLst/>
              <a:gdLst/>
              <a:ahLst/>
              <a:cxnLst/>
              <a:rect l="l" t="t" r="r" b="b"/>
              <a:pathLst>
                <a:path w="816" h="280" extrusionOk="0">
                  <a:moveTo>
                    <a:pt x="777" y="0"/>
                  </a:moveTo>
                  <a:cubicBezTo>
                    <a:pt x="772" y="0"/>
                    <a:pt x="766" y="3"/>
                    <a:pt x="760" y="8"/>
                  </a:cubicBezTo>
                  <a:cubicBezTo>
                    <a:pt x="639" y="69"/>
                    <a:pt x="517" y="100"/>
                    <a:pt x="395" y="130"/>
                  </a:cubicBezTo>
                  <a:cubicBezTo>
                    <a:pt x="274" y="160"/>
                    <a:pt x="152" y="130"/>
                    <a:pt x="31" y="191"/>
                  </a:cubicBezTo>
                  <a:cubicBezTo>
                    <a:pt x="0" y="191"/>
                    <a:pt x="0" y="221"/>
                    <a:pt x="31" y="252"/>
                  </a:cubicBezTo>
                  <a:cubicBezTo>
                    <a:pt x="76" y="271"/>
                    <a:pt x="128" y="279"/>
                    <a:pt x="184" y="279"/>
                  </a:cubicBezTo>
                  <a:cubicBezTo>
                    <a:pt x="391" y="279"/>
                    <a:pt x="647" y="165"/>
                    <a:pt x="791" y="69"/>
                  </a:cubicBezTo>
                  <a:cubicBezTo>
                    <a:pt x="815" y="45"/>
                    <a:pt x="800" y="0"/>
                    <a:pt x="7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3830783" y="1582089"/>
              <a:ext cx="19794" cy="50647"/>
            </a:xfrm>
            <a:custGeom>
              <a:avLst/>
              <a:gdLst/>
              <a:ahLst/>
              <a:cxnLst/>
              <a:rect l="l" t="t" r="r" b="b"/>
              <a:pathLst>
                <a:path w="741" h="1896" extrusionOk="0">
                  <a:moveTo>
                    <a:pt x="693" y="1"/>
                  </a:moveTo>
                  <a:cubicBezTo>
                    <a:pt x="677" y="1"/>
                    <a:pt x="661" y="8"/>
                    <a:pt x="661" y="21"/>
                  </a:cubicBezTo>
                  <a:cubicBezTo>
                    <a:pt x="418" y="598"/>
                    <a:pt x="297" y="1267"/>
                    <a:pt x="23" y="1814"/>
                  </a:cubicBezTo>
                  <a:cubicBezTo>
                    <a:pt x="0" y="1837"/>
                    <a:pt x="47" y="1895"/>
                    <a:pt x="84" y="1895"/>
                  </a:cubicBezTo>
                  <a:cubicBezTo>
                    <a:pt x="96" y="1895"/>
                    <a:pt x="107" y="1889"/>
                    <a:pt x="114" y="1875"/>
                  </a:cubicBezTo>
                  <a:cubicBezTo>
                    <a:pt x="297" y="1662"/>
                    <a:pt x="327" y="1388"/>
                    <a:pt x="418" y="1145"/>
                  </a:cubicBezTo>
                  <a:cubicBezTo>
                    <a:pt x="540" y="781"/>
                    <a:pt x="631" y="416"/>
                    <a:pt x="722" y="51"/>
                  </a:cubicBezTo>
                  <a:cubicBezTo>
                    <a:pt x="740" y="15"/>
                    <a:pt x="716" y="1"/>
                    <a:pt x="6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3790955" y="1612435"/>
              <a:ext cx="42900" cy="20969"/>
            </a:xfrm>
            <a:custGeom>
              <a:avLst/>
              <a:gdLst/>
              <a:ahLst/>
              <a:cxnLst/>
              <a:rect l="l" t="t" r="r" b="b"/>
              <a:pathLst>
                <a:path w="1606" h="785" extrusionOk="0">
                  <a:moveTo>
                    <a:pt x="54" y="1"/>
                  </a:moveTo>
                  <a:cubicBezTo>
                    <a:pt x="15" y="1"/>
                    <a:pt x="0" y="45"/>
                    <a:pt x="25" y="70"/>
                  </a:cubicBezTo>
                  <a:cubicBezTo>
                    <a:pt x="349" y="475"/>
                    <a:pt x="865" y="784"/>
                    <a:pt x="1381" y="784"/>
                  </a:cubicBezTo>
                  <a:cubicBezTo>
                    <a:pt x="1446" y="784"/>
                    <a:pt x="1510" y="779"/>
                    <a:pt x="1575" y="769"/>
                  </a:cubicBezTo>
                  <a:cubicBezTo>
                    <a:pt x="1605" y="769"/>
                    <a:pt x="1605" y="708"/>
                    <a:pt x="1575" y="708"/>
                  </a:cubicBezTo>
                  <a:cubicBezTo>
                    <a:pt x="937" y="708"/>
                    <a:pt x="541" y="404"/>
                    <a:pt x="86" y="9"/>
                  </a:cubicBezTo>
                  <a:cubicBezTo>
                    <a:pt x="74" y="3"/>
                    <a:pt x="63" y="1"/>
                    <a:pt x="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3723425" y="1654373"/>
              <a:ext cx="90128" cy="93627"/>
            </a:xfrm>
            <a:custGeom>
              <a:avLst/>
              <a:gdLst/>
              <a:ahLst/>
              <a:cxnLst/>
              <a:rect l="l" t="t" r="r" b="b"/>
              <a:pathLst>
                <a:path w="3374" h="3505" extrusionOk="0">
                  <a:moveTo>
                    <a:pt x="1445" y="1"/>
                  </a:moveTo>
                  <a:cubicBezTo>
                    <a:pt x="963" y="1"/>
                    <a:pt x="461" y="139"/>
                    <a:pt x="30" y="293"/>
                  </a:cubicBezTo>
                  <a:cubicBezTo>
                    <a:pt x="4" y="293"/>
                    <a:pt x="0" y="360"/>
                    <a:pt x="38" y="360"/>
                  </a:cubicBezTo>
                  <a:cubicBezTo>
                    <a:pt x="44" y="360"/>
                    <a:pt x="52" y="359"/>
                    <a:pt x="60" y="354"/>
                  </a:cubicBezTo>
                  <a:cubicBezTo>
                    <a:pt x="496" y="235"/>
                    <a:pt x="973" y="122"/>
                    <a:pt x="1422" y="122"/>
                  </a:cubicBezTo>
                  <a:cubicBezTo>
                    <a:pt x="2006" y="122"/>
                    <a:pt x="2544" y="313"/>
                    <a:pt x="2887" y="932"/>
                  </a:cubicBezTo>
                  <a:cubicBezTo>
                    <a:pt x="3313" y="1692"/>
                    <a:pt x="3161" y="2634"/>
                    <a:pt x="3282" y="3485"/>
                  </a:cubicBezTo>
                  <a:cubicBezTo>
                    <a:pt x="3282" y="3498"/>
                    <a:pt x="3293" y="3505"/>
                    <a:pt x="3305" y="3505"/>
                  </a:cubicBezTo>
                  <a:cubicBezTo>
                    <a:pt x="3322" y="3505"/>
                    <a:pt x="3343" y="3490"/>
                    <a:pt x="3343" y="3455"/>
                  </a:cubicBezTo>
                  <a:cubicBezTo>
                    <a:pt x="3373" y="2543"/>
                    <a:pt x="3373" y="1236"/>
                    <a:pt x="2705" y="506"/>
                  </a:cubicBezTo>
                  <a:cubicBezTo>
                    <a:pt x="2360" y="132"/>
                    <a:pt x="1912" y="1"/>
                    <a:pt x="14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3811897" y="1750084"/>
              <a:ext cx="17497" cy="175822"/>
            </a:xfrm>
            <a:custGeom>
              <a:avLst/>
              <a:gdLst/>
              <a:ahLst/>
              <a:cxnLst/>
              <a:rect l="l" t="t" r="r" b="b"/>
              <a:pathLst>
                <a:path w="655" h="6582" extrusionOk="0">
                  <a:moveTo>
                    <a:pt x="16" y="1"/>
                  </a:moveTo>
                  <a:cubicBezTo>
                    <a:pt x="8" y="1"/>
                    <a:pt x="1" y="8"/>
                    <a:pt x="1" y="24"/>
                  </a:cubicBezTo>
                  <a:cubicBezTo>
                    <a:pt x="122" y="2212"/>
                    <a:pt x="335" y="4370"/>
                    <a:pt x="578" y="6559"/>
                  </a:cubicBezTo>
                  <a:cubicBezTo>
                    <a:pt x="578" y="6574"/>
                    <a:pt x="601" y="6581"/>
                    <a:pt x="620" y="6581"/>
                  </a:cubicBezTo>
                  <a:cubicBezTo>
                    <a:pt x="639" y="6581"/>
                    <a:pt x="654" y="6574"/>
                    <a:pt x="639" y="6559"/>
                  </a:cubicBezTo>
                  <a:cubicBezTo>
                    <a:pt x="487" y="4370"/>
                    <a:pt x="305" y="2182"/>
                    <a:pt x="31" y="24"/>
                  </a:cubicBezTo>
                  <a:cubicBezTo>
                    <a:pt x="31" y="8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3826749" y="1898125"/>
              <a:ext cx="90742" cy="194761"/>
            </a:xfrm>
            <a:custGeom>
              <a:avLst/>
              <a:gdLst/>
              <a:ahLst/>
              <a:cxnLst/>
              <a:rect l="l" t="t" r="r" b="b"/>
              <a:pathLst>
                <a:path w="3397" h="7291" extrusionOk="0">
                  <a:moveTo>
                    <a:pt x="27" y="1"/>
                  </a:moveTo>
                  <a:cubicBezTo>
                    <a:pt x="10" y="1"/>
                    <a:pt x="1" y="22"/>
                    <a:pt x="22" y="44"/>
                  </a:cubicBezTo>
                  <a:cubicBezTo>
                    <a:pt x="1238" y="2354"/>
                    <a:pt x="2211" y="4877"/>
                    <a:pt x="3305" y="7278"/>
                  </a:cubicBezTo>
                  <a:cubicBezTo>
                    <a:pt x="3314" y="7287"/>
                    <a:pt x="3325" y="7291"/>
                    <a:pt x="3337" y="7291"/>
                  </a:cubicBezTo>
                  <a:cubicBezTo>
                    <a:pt x="3366" y="7291"/>
                    <a:pt x="3396" y="7269"/>
                    <a:pt x="3396" y="7248"/>
                  </a:cubicBezTo>
                  <a:cubicBezTo>
                    <a:pt x="2879" y="6032"/>
                    <a:pt x="2302" y="4846"/>
                    <a:pt x="1755" y="3661"/>
                  </a:cubicBezTo>
                  <a:cubicBezTo>
                    <a:pt x="1208" y="2445"/>
                    <a:pt x="782" y="1108"/>
                    <a:pt x="53" y="13"/>
                  </a:cubicBezTo>
                  <a:cubicBezTo>
                    <a:pt x="44" y="5"/>
                    <a:pt x="35" y="1"/>
                    <a:pt x="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1"/>
            <p:cNvSpPr/>
            <p:nvPr/>
          </p:nvSpPr>
          <p:spPr>
            <a:xfrm>
              <a:off x="3915007" y="2089066"/>
              <a:ext cx="48750" cy="83396"/>
            </a:xfrm>
            <a:custGeom>
              <a:avLst/>
              <a:gdLst/>
              <a:ahLst/>
              <a:cxnLst/>
              <a:rect l="l" t="t" r="r" b="b"/>
              <a:pathLst>
                <a:path w="1825" h="3122" extrusionOk="0">
                  <a:moveTo>
                    <a:pt x="44" y="0"/>
                  </a:moveTo>
                  <a:cubicBezTo>
                    <a:pt x="21" y="0"/>
                    <a:pt x="1" y="45"/>
                    <a:pt x="1" y="69"/>
                  </a:cubicBezTo>
                  <a:cubicBezTo>
                    <a:pt x="548" y="860"/>
                    <a:pt x="1825" y="2045"/>
                    <a:pt x="1126" y="3078"/>
                  </a:cubicBezTo>
                  <a:cubicBezTo>
                    <a:pt x="1104" y="3100"/>
                    <a:pt x="1128" y="3121"/>
                    <a:pt x="1155" y="3121"/>
                  </a:cubicBezTo>
                  <a:cubicBezTo>
                    <a:pt x="1166" y="3121"/>
                    <a:pt x="1177" y="3118"/>
                    <a:pt x="1186" y="3109"/>
                  </a:cubicBezTo>
                  <a:cubicBezTo>
                    <a:pt x="1551" y="2866"/>
                    <a:pt x="1460" y="2197"/>
                    <a:pt x="1338" y="1832"/>
                  </a:cubicBezTo>
                  <a:cubicBezTo>
                    <a:pt x="1126" y="1163"/>
                    <a:pt x="518" y="525"/>
                    <a:pt x="62" y="8"/>
                  </a:cubicBezTo>
                  <a:cubicBezTo>
                    <a:pt x="56" y="3"/>
                    <a:pt x="50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1"/>
            <p:cNvSpPr/>
            <p:nvPr/>
          </p:nvSpPr>
          <p:spPr>
            <a:xfrm>
              <a:off x="3925586" y="2149036"/>
              <a:ext cx="19500" cy="29250"/>
            </a:xfrm>
            <a:custGeom>
              <a:avLst/>
              <a:gdLst/>
              <a:ahLst/>
              <a:cxnLst/>
              <a:rect l="l" t="t" r="r" b="b"/>
              <a:pathLst>
                <a:path w="730" h="1095" extrusionOk="0">
                  <a:moveTo>
                    <a:pt x="546" y="0"/>
                  </a:moveTo>
                  <a:cubicBezTo>
                    <a:pt x="519" y="0"/>
                    <a:pt x="495" y="22"/>
                    <a:pt x="517" y="43"/>
                  </a:cubicBezTo>
                  <a:cubicBezTo>
                    <a:pt x="608" y="225"/>
                    <a:pt x="578" y="529"/>
                    <a:pt x="517" y="681"/>
                  </a:cubicBezTo>
                  <a:cubicBezTo>
                    <a:pt x="486" y="864"/>
                    <a:pt x="395" y="985"/>
                    <a:pt x="213" y="985"/>
                  </a:cubicBezTo>
                  <a:lnTo>
                    <a:pt x="30" y="985"/>
                  </a:lnTo>
                  <a:cubicBezTo>
                    <a:pt x="0" y="1016"/>
                    <a:pt x="0" y="1046"/>
                    <a:pt x="30" y="1077"/>
                  </a:cubicBezTo>
                  <a:cubicBezTo>
                    <a:pt x="79" y="1089"/>
                    <a:pt x="128" y="1095"/>
                    <a:pt x="175" y="1095"/>
                  </a:cubicBezTo>
                  <a:cubicBezTo>
                    <a:pt x="365" y="1095"/>
                    <a:pt x="535" y="998"/>
                    <a:pt x="608" y="803"/>
                  </a:cubicBezTo>
                  <a:cubicBezTo>
                    <a:pt x="669" y="590"/>
                    <a:pt x="730" y="195"/>
                    <a:pt x="578" y="13"/>
                  </a:cubicBezTo>
                  <a:cubicBezTo>
                    <a:pt x="569" y="4"/>
                    <a:pt x="557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1"/>
            <p:cNvSpPr/>
            <p:nvPr/>
          </p:nvSpPr>
          <p:spPr>
            <a:xfrm>
              <a:off x="3915007" y="2154966"/>
              <a:ext cx="14665" cy="23801"/>
            </a:xfrm>
            <a:custGeom>
              <a:avLst/>
              <a:gdLst/>
              <a:ahLst/>
              <a:cxnLst/>
              <a:rect l="l" t="t" r="r" b="b"/>
              <a:pathLst>
                <a:path w="549" h="891" extrusionOk="0">
                  <a:moveTo>
                    <a:pt x="383" y="1"/>
                  </a:moveTo>
                  <a:cubicBezTo>
                    <a:pt x="358" y="1"/>
                    <a:pt x="335" y="27"/>
                    <a:pt x="335" y="64"/>
                  </a:cubicBezTo>
                  <a:cubicBezTo>
                    <a:pt x="366" y="216"/>
                    <a:pt x="396" y="399"/>
                    <a:pt x="366" y="551"/>
                  </a:cubicBezTo>
                  <a:cubicBezTo>
                    <a:pt x="335" y="733"/>
                    <a:pt x="183" y="733"/>
                    <a:pt x="62" y="794"/>
                  </a:cubicBezTo>
                  <a:cubicBezTo>
                    <a:pt x="1" y="824"/>
                    <a:pt x="31" y="885"/>
                    <a:pt x="62" y="885"/>
                  </a:cubicBezTo>
                  <a:cubicBezTo>
                    <a:pt x="85" y="889"/>
                    <a:pt x="108" y="891"/>
                    <a:pt x="131" y="891"/>
                  </a:cubicBezTo>
                  <a:cubicBezTo>
                    <a:pt x="282" y="891"/>
                    <a:pt x="404" y="805"/>
                    <a:pt x="457" y="672"/>
                  </a:cubicBezTo>
                  <a:cubicBezTo>
                    <a:pt x="548" y="459"/>
                    <a:pt x="457" y="216"/>
                    <a:pt x="426" y="34"/>
                  </a:cubicBezTo>
                  <a:cubicBezTo>
                    <a:pt x="415" y="11"/>
                    <a:pt x="399" y="1"/>
                    <a:pt x="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1"/>
            <p:cNvSpPr/>
            <p:nvPr/>
          </p:nvSpPr>
          <p:spPr>
            <a:xfrm>
              <a:off x="3907047" y="2153096"/>
              <a:ext cx="10445" cy="22492"/>
            </a:xfrm>
            <a:custGeom>
              <a:avLst/>
              <a:gdLst/>
              <a:ahLst/>
              <a:cxnLst/>
              <a:rect l="l" t="t" r="r" b="b"/>
              <a:pathLst>
                <a:path w="391" h="842" extrusionOk="0">
                  <a:moveTo>
                    <a:pt x="207" y="0"/>
                  </a:moveTo>
                  <a:cubicBezTo>
                    <a:pt x="180" y="0"/>
                    <a:pt x="156" y="22"/>
                    <a:pt x="177" y="43"/>
                  </a:cubicBezTo>
                  <a:cubicBezTo>
                    <a:pt x="208" y="165"/>
                    <a:pt x="238" y="286"/>
                    <a:pt x="208" y="438"/>
                  </a:cubicBezTo>
                  <a:cubicBezTo>
                    <a:pt x="177" y="560"/>
                    <a:pt x="86" y="651"/>
                    <a:pt x="25" y="742"/>
                  </a:cubicBezTo>
                  <a:cubicBezTo>
                    <a:pt x="1" y="792"/>
                    <a:pt x="36" y="841"/>
                    <a:pt x="67" y="841"/>
                  </a:cubicBezTo>
                  <a:cubicBezTo>
                    <a:pt x="74" y="841"/>
                    <a:pt x="81" y="839"/>
                    <a:pt x="86" y="833"/>
                  </a:cubicBezTo>
                  <a:cubicBezTo>
                    <a:pt x="360" y="651"/>
                    <a:pt x="390" y="256"/>
                    <a:pt x="238" y="13"/>
                  </a:cubicBezTo>
                  <a:cubicBezTo>
                    <a:pt x="229" y="4"/>
                    <a:pt x="218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1"/>
            <p:cNvSpPr/>
            <p:nvPr/>
          </p:nvSpPr>
          <p:spPr>
            <a:xfrm>
              <a:off x="3871974" y="2097614"/>
              <a:ext cx="40149" cy="78775"/>
            </a:xfrm>
            <a:custGeom>
              <a:avLst/>
              <a:gdLst/>
              <a:ahLst/>
              <a:cxnLst/>
              <a:rect l="l" t="t" r="r" b="b"/>
              <a:pathLst>
                <a:path w="1503" h="2949" extrusionOk="0">
                  <a:moveTo>
                    <a:pt x="225" y="0"/>
                  </a:moveTo>
                  <a:cubicBezTo>
                    <a:pt x="214" y="0"/>
                    <a:pt x="198" y="8"/>
                    <a:pt x="183" y="23"/>
                  </a:cubicBezTo>
                  <a:cubicBezTo>
                    <a:pt x="1" y="1056"/>
                    <a:pt x="822" y="2120"/>
                    <a:pt x="1338" y="2910"/>
                  </a:cubicBezTo>
                  <a:cubicBezTo>
                    <a:pt x="1357" y="2938"/>
                    <a:pt x="1381" y="2949"/>
                    <a:pt x="1404" y="2949"/>
                  </a:cubicBezTo>
                  <a:cubicBezTo>
                    <a:pt x="1456" y="2949"/>
                    <a:pt x="1502" y="2892"/>
                    <a:pt x="1460" y="2850"/>
                  </a:cubicBezTo>
                  <a:cubicBezTo>
                    <a:pt x="1004" y="1999"/>
                    <a:pt x="153" y="1056"/>
                    <a:pt x="244" y="23"/>
                  </a:cubicBezTo>
                  <a:cubicBezTo>
                    <a:pt x="244" y="8"/>
                    <a:pt x="23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1"/>
            <p:cNvSpPr/>
            <p:nvPr/>
          </p:nvSpPr>
          <p:spPr>
            <a:xfrm>
              <a:off x="3776183" y="1911935"/>
              <a:ext cx="22732" cy="36329"/>
            </a:xfrm>
            <a:custGeom>
              <a:avLst/>
              <a:gdLst/>
              <a:ahLst/>
              <a:cxnLst/>
              <a:rect l="l" t="t" r="r" b="b"/>
              <a:pathLst>
                <a:path w="851" h="1360" extrusionOk="0">
                  <a:moveTo>
                    <a:pt x="148" y="1"/>
                  </a:moveTo>
                  <a:cubicBezTo>
                    <a:pt x="140" y="1"/>
                    <a:pt x="131" y="4"/>
                    <a:pt x="122" y="13"/>
                  </a:cubicBezTo>
                  <a:cubicBezTo>
                    <a:pt x="0" y="530"/>
                    <a:pt x="243" y="1229"/>
                    <a:pt x="821" y="1351"/>
                  </a:cubicBezTo>
                  <a:cubicBezTo>
                    <a:pt x="827" y="1357"/>
                    <a:pt x="832" y="1359"/>
                    <a:pt x="836" y="1359"/>
                  </a:cubicBezTo>
                  <a:cubicBezTo>
                    <a:pt x="850" y="1359"/>
                    <a:pt x="845" y="1320"/>
                    <a:pt x="821" y="1320"/>
                  </a:cubicBezTo>
                  <a:cubicBezTo>
                    <a:pt x="639" y="1168"/>
                    <a:pt x="456" y="1077"/>
                    <a:pt x="304" y="864"/>
                  </a:cubicBezTo>
                  <a:cubicBezTo>
                    <a:pt x="183" y="621"/>
                    <a:pt x="122" y="317"/>
                    <a:pt x="183" y="44"/>
                  </a:cubicBezTo>
                  <a:cubicBezTo>
                    <a:pt x="183" y="22"/>
                    <a:pt x="167" y="1"/>
                    <a:pt x="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3791035" y="1945673"/>
              <a:ext cx="88071" cy="155306"/>
            </a:xfrm>
            <a:custGeom>
              <a:avLst/>
              <a:gdLst/>
              <a:ahLst/>
              <a:cxnLst/>
              <a:rect l="l" t="t" r="r" b="b"/>
              <a:pathLst>
                <a:path w="3297" h="5814" extrusionOk="0">
                  <a:moveTo>
                    <a:pt x="73" y="1"/>
                  </a:moveTo>
                  <a:cubicBezTo>
                    <a:pt x="38" y="1"/>
                    <a:pt x="1" y="36"/>
                    <a:pt x="22" y="57"/>
                  </a:cubicBezTo>
                  <a:cubicBezTo>
                    <a:pt x="1207" y="1881"/>
                    <a:pt x="1997" y="3948"/>
                    <a:pt x="3183" y="5802"/>
                  </a:cubicBezTo>
                  <a:cubicBezTo>
                    <a:pt x="3191" y="5810"/>
                    <a:pt x="3204" y="5814"/>
                    <a:pt x="3217" y="5814"/>
                  </a:cubicBezTo>
                  <a:cubicBezTo>
                    <a:pt x="3253" y="5814"/>
                    <a:pt x="3296" y="5786"/>
                    <a:pt x="3274" y="5741"/>
                  </a:cubicBezTo>
                  <a:cubicBezTo>
                    <a:pt x="2727" y="4738"/>
                    <a:pt x="2119" y="3765"/>
                    <a:pt x="1572" y="2732"/>
                  </a:cubicBezTo>
                  <a:cubicBezTo>
                    <a:pt x="1086" y="1820"/>
                    <a:pt x="690" y="848"/>
                    <a:pt x="113" y="27"/>
                  </a:cubicBezTo>
                  <a:cubicBezTo>
                    <a:pt x="104" y="8"/>
                    <a:pt x="88" y="1"/>
                    <a:pt x="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3733149" y="1737903"/>
              <a:ext cx="47121" cy="174807"/>
            </a:xfrm>
            <a:custGeom>
              <a:avLst/>
              <a:gdLst/>
              <a:ahLst/>
              <a:cxnLst/>
              <a:rect l="l" t="t" r="r" b="b"/>
              <a:pathLst>
                <a:path w="1764" h="6544" extrusionOk="0">
                  <a:moveTo>
                    <a:pt x="31" y="1"/>
                  </a:moveTo>
                  <a:cubicBezTo>
                    <a:pt x="15" y="1"/>
                    <a:pt x="0" y="8"/>
                    <a:pt x="0" y="24"/>
                  </a:cubicBezTo>
                  <a:cubicBezTo>
                    <a:pt x="274" y="966"/>
                    <a:pt x="395" y="1938"/>
                    <a:pt x="639" y="2881"/>
                  </a:cubicBezTo>
                  <a:cubicBezTo>
                    <a:pt x="943" y="4066"/>
                    <a:pt x="1520" y="5282"/>
                    <a:pt x="1642" y="6498"/>
                  </a:cubicBezTo>
                  <a:cubicBezTo>
                    <a:pt x="1642" y="6528"/>
                    <a:pt x="1672" y="6543"/>
                    <a:pt x="1702" y="6543"/>
                  </a:cubicBezTo>
                  <a:cubicBezTo>
                    <a:pt x="1733" y="6543"/>
                    <a:pt x="1763" y="6528"/>
                    <a:pt x="1763" y="6498"/>
                  </a:cubicBezTo>
                  <a:cubicBezTo>
                    <a:pt x="1642" y="5404"/>
                    <a:pt x="1155" y="4370"/>
                    <a:pt x="882" y="3306"/>
                  </a:cubicBezTo>
                  <a:cubicBezTo>
                    <a:pt x="608" y="2273"/>
                    <a:pt x="426" y="1087"/>
                    <a:pt x="61" y="24"/>
                  </a:cubicBezTo>
                  <a:cubicBezTo>
                    <a:pt x="61" y="8"/>
                    <a:pt x="46" y="1"/>
                    <a:pt x="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3810508" y="1719499"/>
              <a:ext cx="51769" cy="117455"/>
            </a:xfrm>
            <a:custGeom>
              <a:avLst/>
              <a:gdLst/>
              <a:ahLst/>
              <a:cxnLst/>
              <a:rect l="l" t="t" r="r" b="b"/>
              <a:pathLst>
                <a:path w="1938" h="4397" extrusionOk="0">
                  <a:moveTo>
                    <a:pt x="38" y="1"/>
                  </a:moveTo>
                  <a:cubicBezTo>
                    <a:pt x="10" y="1"/>
                    <a:pt x="1" y="22"/>
                    <a:pt x="22" y="44"/>
                  </a:cubicBezTo>
                  <a:cubicBezTo>
                    <a:pt x="539" y="591"/>
                    <a:pt x="1116" y="1077"/>
                    <a:pt x="1481" y="1746"/>
                  </a:cubicBezTo>
                  <a:cubicBezTo>
                    <a:pt x="1937" y="2597"/>
                    <a:pt x="1572" y="3691"/>
                    <a:pt x="813" y="4269"/>
                  </a:cubicBezTo>
                  <a:cubicBezTo>
                    <a:pt x="734" y="4321"/>
                    <a:pt x="768" y="4396"/>
                    <a:pt x="838" y="4396"/>
                  </a:cubicBezTo>
                  <a:cubicBezTo>
                    <a:pt x="849" y="4396"/>
                    <a:pt x="861" y="4395"/>
                    <a:pt x="873" y="4390"/>
                  </a:cubicBezTo>
                  <a:cubicBezTo>
                    <a:pt x="1451" y="3995"/>
                    <a:pt x="1937" y="3083"/>
                    <a:pt x="1846" y="2354"/>
                  </a:cubicBezTo>
                  <a:cubicBezTo>
                    <a:pt x="1724" y="1412"/>
                    <a:pt x="782" y="561"/>
                    <a:pt x="83" y="13"/>
                  </a:cubicBezTo>
                  <a:cubicBezTo>
                    <a:pt x="65" y="5"/>
                    <a:pt x="50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3842750" y="1825814"/>
              <a:ext cx="7346" cy="101828"/>
            </a:xfrm>
            <a:custGeom>
              <a:avLst/>
              <a:gdLst/>
              <a:ahLst/>
              <a:cxnLst/>
              <a:rect l="l" t="t" r="r" b="b"/>
              <a:pathLst>
                <a:path w="275" h="3812" extrusionOk="0">
                  <a:moveTo>
                    <a:pt x="168" y="0"/>
                  </a:moveTo>
                  <a:cubicBezTo>
                    <a:pt x="145" y="0"/>
                    <a:pt x="122" y="15"/>
                    <a:pt x="122" y="46"/>
                  </a:cubicBezTo>
                  <a:cubicBezTo>
                    <a:pt x="122" y="1292"/>
                    <a:pt x="61" y="2508"/>
                    <a:pt x="1" y="3754"/>
                  </a:cubicBezTo>
                  <a:cubicBezTo>
                    <a:pt x="1" y="3795"/>
                    <a:pt x="25" y="3811"/>
                    <a:pt x="53" y="3811"/>
                  </a:cubicBezTo>
                  <a:cubicBezTo>
                    <a:pt x="86" y="3811"/>
                    <a:pt x="122" y="3787"/>
                    <a:pt x="122" y="3754"/>
                  </a:cubicBezTo>
                  <a:cubicBezTo>
                    <a:pt x="244" y="2508"/>
                    <a:pt x="274" y="1292"/>
                    <a:pt x="213" y="46"/>
                  </a:cubicBezTo>
                  <a:cubicBezTo>
                    <a:pt x="213" y="15"/>
                    <a:pt x="191" y="0"/>
                    <a:pt x="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3661693" y="1773912"/>
              <a:ext cx="65793" cy="169304"/>
            </a:xfrm>
            <a:custGeom>
              <a:avLst/>
              <a:gdLst/>
              <a:ahLst/>
              <a:cxnLst/>
              <a:rect l="l" t="t" r="r" b="b"/>
              <a:pathLst>
                <a:path w="2463" h="6338" extrusionOk="0">
                  <a:moveTo>
                    <a:pt x="35" y="0"/>
                  </a:moveTo>
                  <a:cubicBezTo>
                    <a:pt x="16" y="0"/>
                    <a:pt x="0" y="22"/>
                    <a:pt x="0" y="43"/>
                  </a:cubicBezTo>
                  <a:cubicBezTo>
                    <a:pt x="1125" y="2049"/>
                    <a:pt x="1824" y="4056"/>
                    <a:pt x="2341" y="6305"/>
                  </a:cubicBezTo>
                  <a:cubicBezTo>
                    <a:pt x="2353" y="6328"/>
                    <a:pt x="2373" y="6338"/>
                    <a:pt x="2394" y="6338"/>
                  </a:cubicBezTo>
                  <a:cubicBezTo>
                    <a:pt x="2428" y="6338"/>
                    <a:pt x="2462" y="6312"/>
                    <a:pt x="2462" y="6274"/>
                  </a:cubicBezTo>
                  <a:cubicBezTo>
                    <a:pt x="2189" y="4025"/>
                    <a:pt x="1216" y="1928"/>
                    <a:pt x="61" y="13"/>
                  </a:cubicBezTo>
                  <a:cubicBezTo>
                    <a:pt x="52" y="4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3760743" y="1521425"/>
              <a:ext cx="29678" cy="49872"/>
            </a:xfrm>
            <a:custGeom>
              <a:avLst/>
              <a:gdLst/>
              <a:ahLst/>
              <a:cxnLst/>
              <a:rect l="l" t="t" r="r" b="b"/>
              <a:pathLst>
                <a:path w="1111" h="1867" extrusionOk="0">
                  <a:moveTo>
                    <a:pt x="606" y="0"/>
                  </a:moveTo>
                  <a:cubicBezTo>
                    <a:pt x="410" y="0"/>
                    <a:pt x="266" y="162"/>
                    <a:pt x="213" y="346"/>
                  </a:cubicBezTo>
                  <a:cubicBezTo>
                    <a:pt x="1" y="833"/>
                    <a:pt x="305" y="1775"/>
                    <a:pt x="882" y="1866"/>
                  </a:cubicBezTo>
                  <a:cubicBezTo>
                    <a:pt x="943" y="1866"/>
                    <a:pt x="973" y="1805"/>
                    <a:pt x="913" y="1775"/>
                  </a:cubicBezTo>
                  <a:cubicBezTo>
                    <a:pt x="548" y="1714"/>
                    <a:pt x="335" y="1258"/>
                    <a:pt x="274" y="924"/>
                  </a:cubicBezTo>
                  <a:cubicBezTo>
                    <a:pt x="213" y="711"/>
                    <a:pt x="213" y="346"/>
                    <a:pt x="396" y="194"/>
                  </a:cubicBezTo>
                  <a:cubicBezTo>
                    <a:pt x="479" y="132"/>
                    <a:pt x="552" y="106"/>
                    <a:pt x="617" y="106"/>
                  </a:cubicBezTo>
                  <a:cubicBezTo>
                    <a:pt x="839" y="106"/>
                    <a:pt x="964" y="408"/>
                    <a:pt x="1034" y="620"/>
                  </a:cubicBezTo>
                  <a:cubicBezTo>
                    <a:pt x="1049" y="635"/>
                    <a:pt x="1072" y="643"/>
                    <a:pt x="1087" y="643"/>
                  </a:cubicBezTo>
                  <a:cubicBezTo>
                    <a:pt x="1103" y="643"/>
                    <a:pt x="1110" y="635"/>
                    <a:pt x="1095" y="620"/>
                  </a:cubicBezTo>
                  <a:lnTo>
                    <a:pt x="1095" y="589"/>
                  </a:lnTo>
                  <a:cubicBezTo>
                    <a:pt x="1065" y="377"/>
                    <a:pt x="973" y="73"/>
                    <a:pt x="700" y="12"/>
                  </a:cubicBezTo>
                  <a:cubicBezTo>
                    <a:pt x="668" y="4"/>
                    <a:pt x="636" y="0"/>
                    <a:pt x="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3769691" y="1527409"/>
              <a:ext cx="10578" cy="16642"/>
            </a:xfrm>
            <a:custGeom>
              <a:avLst/>
              <a:gdLst/>
              <a:ahLst/>
              <a:cxnLst/>
              <a:rect l="l" t="t" r="r" b="b"/>
              <a:pathLst>
                <a:path w="396" h="623" extrusionOk="0">
                  <a:moveTo>
                    <a:pt x="334" y="1"/>
                  </a:moveTo>
                  <a:cubicBezTo>
                    <a:pt x="122" y="92"/>
                    <a:pt x="0" y="365"/>
                    <a:pt x="30" y="609"/>
                  </a:cubicBezTo>
                  <a:cubicBezTo>
                    <a:pt x="30" y="619"/>
                    <a:pt x="37" y="622"/>
                    <a:pt x="46" y="622"/>
                  </a:cubicBezTo>
                  <a:cubicBezTo>
                    <a:pt x="64" y="622"/>
                    <a:pt x="91" y="609"/>
                    <a:pt x="91" y="609"/>
                  </a:cubicBezTo>
                  <a:cubicBezTo>
                    <a:pt x="122" y="487"/>
                    <a:pt x="122" y="396"/>
                    <a:pt x="152" y="305"/>
                  </a:cubicBezTo>
                  <a:cubicBezTo>
                    <a:pt x="182" y="183"/>
                    <a:pt x="243" y="92"/>
                    <a:pt x="365" y="62"/>
                  </a:cubicBezTo>
                  <a:cubicBezTo>
                    <a:pt x="395" y="31"/>
                    <a:pt x="365" y="1"/>
                    <a:pt x="3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3775354" y="1532564"/>
              <a:ext cx="8147" cy="26953"/>
            </a:xfrm>
            <a:custGeom>
              <a:avLst/>
              <a:gdLst/>
              <a:ahLst/>
              <a:cxnLst/>
              <a:rect l="l" t="t" r="r" b="b"/>
              <a:pathLst>
                <a:path w="305" h="1009" extrusionOk="0">
                  <a:moveTo>
                    <a:pt x="26" y="1"/>
                  </a:moveTo>
                  <a:cubicBezTo>
                    <a:pt x="11" y="1"/>
                    <a:pt x="1" y="15"/>
                    <a:pt x="1" y="51"/>
                  </a:cubicBezTo>
                  <a:cubicBezTo>
                    <a:pt x="31" y="172"/>
                    <a:pt x="92" y="324"/>
                    <a:pt x="122" y="476"/>
                  </a:cubicBezTo>
                  <a:cubicBezTo>
                    <a:pt x="153" y="628"/>
                    <a:pt x="122" y="811"/>
                    <a:pt x="153" y="963"/>
                  </a:cubicBezTo>
                  <a:cubicBezTo>
                    <a:pt x="153" y="993"/>
                    <a:pt x="168" y="1008"/>
                    <a:pt x="187" y="1008"/>
                  </a:cubicBezTo>
                  <a:cubicBezTo>
                    <a:pt x="206" y="1008"/>
                    <a:pt x="229" y="993"/>
                    <a:pt x="244" y="963"/>
                  </a:cubicBezTo>
                  <a:cubicBezTo>
                    <a:pt x="305" y="689"/>
                    <a:pt x="214" y="264"/>
                    <a:pt x="62" y="20"/>
                  </a:cubicBezTo>
                  <a:cubicBezTo>
                    <a:pt x="49" y="8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3816999" y="1495942"/>
              <a:ext cx="41217" cy="12208"/>
            </a:xfrm>
            <a:custGeom>
              <a:avLst/>
              <a:gdLst/>
              <a:ahLst/>
              <a:cxnLst/>
              <a:rect l="l" t="t" r="r" b="b"/>
              <a:pathLst>
                <a:path w="1543" h="457" extrusionOk="0">
                  <a:moveTo>
                    <a:pt x="1341" y="1"/>
                  </a:moveTo>
                  <a:cubicBezTo>
                    <a:pt x="1284" y="1"/>
                    <a:pt x="1223" y="24"/>
                    <a:pt x="1147" y="54"/>
                  </a:cubicBezTo>
                  <a:cubicBezTo>
                    <a:pt x="868" y="183"/>
                    <a:pt x="664" y="312"/>
                    <a:pt x="408" y="312"/>
                  </a:cubicBezTo>
                  <a:cubicBezTo>
                    <a:pt x="302" y="312"/>
                    <a:pt x="186" y="290"/>
                    <a:pt x="53" y="236"/>
                  </a:cubicBezTo>
                  <a:cubicBezTo>
                    <a:pt x="44" y="228"/>
                    <a:pt x="35" y="224"/>
                    <a:pt x="28" y="224"/>
                  </a:cubicBezTo>
                  <a:cubicBezTo>
                    <a:pt x="10" y="224"/>
                    <a:pt x="1" y="245"/>
                    <a:pt x="22" y="267"/>
                  </a:cubicBezTo>
                  <a:cubicBezTo>
                    <a:pt x="98" y="393"/>
                    <a:pt x="259" y="457"/>
                    <a:pt x="416" y="457"/>
                  </a:cubicBezTo>
                  <a:cubicBezTo>
                    <a:pt x="447" y="457"/>
                    <a:pt x="478" y="454"/>
                    <a:pt x="509" y="449"/>
                  </a:cubicBezTo>
                  <a:cubicBezTo>
                    <a:pt x="693" y="423"/>
                    <a:pt x="1152" y="122"/>
                    <a:pt x="1390" y="122"/>
                  </a:cubicBezTo>
                  <a:cubicBezTo>
                    <a:pt x="1426" y="122"/>
                    <a:pt x="1457" y="129"/>
                    <a:pt x="1481" y="145"/>
                  </a:cubicBezTo>
                  <a:cubicBezTo>
                    <a:pt x="1512" y="145"/>
                    <a:pt x="1542" y="115"/>
                    <a:pt x="1512" y="84"/>
                  </a:cubicBezTo>
                  <a:cubicBezTo>
                    <a:pt x="1451" y="24"/>
                    <a:pt x="1398" y="1"/>
                    <a:pt x="1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3798915" y="1506173"/>
              <a:ext cx="37852" cy="16962"/>
            </a:xfrm>
            <a:custGeom>
              <a:avLst/>
              <a:gdLst/>
              <a:ahLst/>
              <a:cxnLst/>
              <a:rect l="l" t="t" r="r" b="b"/>
              <a:pathLst>
                <a:path w="1417" h="635" extrusionOk="0">
                  <a:moveTo>
                    <a:pt x="1383" y="1"/>
                  </a:moveTo>
                  <a:cubicBezTo>
                    <a:pt x="1369" y="1"/>
                    <a:pt x="1351" y="10"/>
                    <a:pt x="1338" y="36"/>
                  </a:cubicBezTo>
                  <a:cubicBezTo>
                    <a:pt x="1224" y="378"/>
                    <a:pt x="802" y="497"/>
                    <a:pt x="432" y="497"/>
                  </a:cubicBezTo>
                  <a:cubicBezTo>
                    <a:pt x="308" y="497"/>
                    <a:pt x="190" y="484"/>
                    <a:pt x="91" y="461"/>
                  </a:cubicBezTo>
                  <a:cubicBezTo>
                    <a:pt x="31" y="461"/>
                    <a:pt x="0" y="522"/>
                    <a:pt x="61" y="553"/>
                  </a:cubicBezTo>
                  <a:cubicBezTo>
                    <a:pt x="164" y="608"/>
                    <a:pt x="295" y="634"/>
                    <a:pt x="435" y="634"/>
                  </a:cubicBezTo>
                  <a:cubicBezTo>
                    <a:pt x="835" y="634"/>
                    <a:pt x="1308" y="418"/>
                    <a:pt x="1399" y="36"/>
                  </a:cubicBezTo>
                  <a:cubicBezTo>
                    <a:pt x="1416" y="18"/>
                    <a:pt x="1403" y="1"/>
                    <a:pt x="1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3794267" y="1522013"/>
              <a:ext cx="24976" cy="18245"/>
            </a:xfrm>
            <a:custGeom>
              <a:avLst/>
              <a:gdLst/>
              <a:ahLst/>
              <a:cxnLst/>
              <a:rect l="l" t="t" r="r" b="b"/>
              <a:pathLst>
                <a:path w="935" h="683" extrusionOk="0">
                  <a:moveTo>
                    <a:pt x="896" y="0"/>
                  </a:moveTo>
                  <a:cubicBezTo>
                    <a:pt x="884" y="0"/>
                    <a:pt x="873" y="8"/>
                    <a:pt x="873" y="20"/>
                  </a:cubicBezTo>
                  <a:cubicBezTo>
                    <a:pt x="813" y="172"/>
                    <a:pt x="721" y="355"/>
                    <a:pt x="569" y="476"/>
                  </a:cubicBezTo>
                  <a:cubicBezTo>
                    <a:pt x="510" y="527"/>
                    <a:pt x="458" y="547"/>
                    <a:pt x="410" y="547"/>
                  </a:cubicBezTo>
                  <a:cubicBezTo>
                    <a:pt x="284" y="547"/>
                    <a:pt x="184" y="412"/>
                    <a:pt x="53" y="324"/>
                  </a:cubicBezTo>
                  <a:cubicBezTo>
                    <a:pt x="53" y="315"/>
                    <a:pt x="48" y="312"/>
                    <a:pt x="41" y="312"/>
                  </a:cubicBezTo>
                  <a:cubicBezTo>
                    <a:pt x="25" y="312"/>
                    <a:pt x="1" y="333"/>
                    <a:pt x="22" y="355"/>
                  </a:cubicBezTo>
                  <a:cubicBezTo>
                    <a:pt x="72" y="529"/>
                    <a:pt x="244" y="683"/>
                    <a:pt x="422" y="683"/>
                  </a:cubicBezTo>
                  <a:cubicBezTo>
                    <a:pt x="461" y="683"/>
                    <a:pt x="500" y="675"/>
                    <a:pt x="539" y="659"/>
                  </a:cubicBezTo>
                  <a:cubicBezTo>
                    <a:pt x="752" y="537"/>
                    <a:pt x="873" y="264"/>
                    <a:pt x="934" y="51"/>
                  </a:cubicBezTo>
                  <a:cubicBezTo>
                    <a:pt x="934" y="15"/>
                    <a:pt x="913" y="0"/>
                    <a:pt x="8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3794855" y="1535209"/>
              <a:ext cx="16829" cy="10551"/>
            </a:xfrm>
            <a:custGeom>
              <a:avLst/>
              <a:gdLst/>
              <a:ahLst/>
              <a:cxnLst/>
              <a:rect l="l" t="t" r="r" b="b"/>
              <a:pathLst>
                <a:path w="630" h="395" extrusionOk="0">
                  <a:moveTo>
                    <a:pt x="603" y="0"/>
                  </a:moveTo>
                  <a:cubicBezTo>
                    <a:pt x="596" y="0"/>
                    <a:pt x="587" y="4"/>
                    <a:pt x="578" y="13"/>
                  </a:cubicBezTo>
                  <a:cubicBezTo>
                    <a:pt x="517" y="73"/>
                    <a:pt x="426" y="195"/>
                    <a:pt x="335" y="225"/>
                  </a:cubicBezTo>
                  <a:cubicBezTo>
                    <a:pt x="289" y="256"/>
                    <a:pt x="243" y="271"/>
                    <a:pt x="198" y="271"/>
                  </a:cubicBezTo>
                  <a:cubicBezTo>
                    <a:pt x="152" y="271"/>
                    <a:pt x="107" y="256"/>
                    <a:pt x="61" y="225"/>
                  </a:cubicBezTo>
                  <a:cubicBezTo>
                    <a:pt x="31" y="225"/>
                    <a:pt x="0" y="256"/>
                    <a:pt x="31" y="286"/>
                  </a:cubicBezTo>
                  <a:cubicBezTo>
                    <a:pt x="71" y="367"/>
                    <a:pt x="139" y="394"/>
                    <a:pt x="215" y="394"/>
                  </a:cubicBezTo>
                  <a:cubicBezTo>
                    <a:pt x="254" y="394"/>
                    <a:pt x="294" y="388"/>
                    <a:pt x="335" y="377"/>
                  </a:cubicBezTo>
                  <a:cubicBezTo>
                    <a:pt x="487" y="317"/>
                    <a:pt x="547" y="165"/>
                    <a:pt x="608" y="43"/>
                  </a:cubicBezTo>
                  <a:cubicBezTo>
                    <a:pt x="630" y="22"/>
                    <a:pt x="621" y="0"/>
                    <a:pt x="6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1"/>
            <p:cNvSpPr/>
            <p:nvPr/>
          </p:nvSpPr>
          <p:spPr>
            <a:xfrm>
              <a:off x="3755053" y="1445402"/>
              <a:ext cx="104553" cy="45839"/>
            </a:xfrm>
            <a:custGeom>
              <a:avLst/>
              <a:gdLst/>
              <a:ahLst/>
              <a:cxnLst/>
              <a:rect l="l" t="t" r="r" b="b"/>
              <a:pathLst>
                <a:path w="3914" h="1716" extrusionOk="0">
                  <a:moveTo>
                    <a:pt x="92" y="1"/>
                  </a:moveTo>
                  <a:cubicBezTo>
                    <a:pt x="31" y="1"/>
                    <a:pt x="1" y="62"/>
                    <a:pt x="62" y="62"/>
                  </a:cubicBezTo>
                  <a:cubicBezTo>
                    <a:pt x="1460" y="335"/>
                    <a:pt x="2797" y="730"/>
                    <a:pt x="3861" y="1703"/>
                  </a:cubicBezTo>
                  <a:cubicBezTo>
                    <a:pt x="3870" y="1712"/>
                    <a:pt x="3879" y="1716"/>
                    <a:pt x="3886" y="1716"/>
                  </a:cubicBezTo>
                  <a:cubicBezTo>
                    <a:pt x="3904" y="1716"/>
                    <a:pt x="3913" y="1694"/>
                    <a:pt x="3892" y="1673"/>
                  </a:cubicBezTo>
                  <a:cubicBezTo>
                    <a:pt x="2858" y="639"/>
                    <a:pt x="1490" y="244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1"/>
            <p:cNvSpPr/>
            <p:nvPr/>
          </p:nvSpPr>
          <p:spPr>
            <a:xfrm>
              <a:off x="3707959" y="1446230"/>
              <a:ext cx="50380" cy="49552"/>
            </a:xfrm>
            <a:custGeom>
              <a:avLst/>
              <a:gdLst/>
              <a:ahLst/>
              <a:cxnLst/>
              <a:rect l="l" t="t" r="r" b="b"/>
              <a:pathLst>
                <a:path w="1886" h="1855" extrusionOk="0">
                  <a:moveTo>
                    <a:pt x="1825" y="0"/>
                  </a:moveTo>
                  <a:cubicBezTo>
                    <a:pt x="1460" y="213"/>
                    <a:pt x="1156" y="547"/>
                    <a:pt x="882" y="851"/>
                  </a:cubicBezTo>
                  <a:cubicBezTo>
                    <a:pt x="579" y="1155"/>
                    <a:pt x="275" y="1459"/>
                    <a:pt x="31" y="1824"/>
                  </a:cubicBezTo>
                  <a:cubicBezTo>
                    <a:pt x="1" y="1824"/>
                    <a:pt x="31" y="1854"/>
                    <a:pt x="62" y="1854"/>
                  </a:cubicBezTo>
                  <a:cubicBezTo>
                    <a:pt x="366" y="1550"/>
                    <a:pt x="609" y="1246"/>
                    <a:pt x="913" y="942"/>
                  </a:cubicBezTo>
                  <a:cubicBezTo>
                    <a:pt x="1186" y="638"/>
                    <a:pt x="1490" y="274"/>
                    <a:pt x="1855" y="61"/>
                  </a:cubicBezTo>
                  <a:cubicBezTo>
                    <a:pt x="1886" y="31"/>
                    <a:pt x="1855" y="0"/>
                    <a:pt x="18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1"/>
            <p:cNvSpPr/>
            <p:nvPr/>
          </p:nvSpPr>
          <p:spPr>
            <a:xfrm>
              <a:off x="3619460" y="1493591"/>
              <a:ext cx="90636" cy="216665"/>
            </a:xfrm>
            <a:custGeom>
              <a:avLst/>
              <a:gdLst/>
              <a:ahLst/>
              <a:cxnLst/>
              <a:rect l="l" t="t" r="r" b="b"/>
              <a:pathLst>
                <a:path w="3393" h="8111" extrusionOk="0">
                  <a:moveTo>
                    <a:pt x="3359" y="1"/>
                  </a:moveTo>
                  <a:cubicBezTo>
                    <a:pt x="3344" y="1"/>
                    <a:pt x="3327" y="8"/>
                    <a:pt x="3314" y="21"/>
                  </a:cubicBezTo>
                  <a:cubicBezTo>
                    <a:pt x="2980" y="1024"/>
                    <a:pt x="2980" y="2118"/>
                    <a:pt x="2493" y="3060"/>
                  </a:cubicBezTo>
                  <a:cubicBezTo>
                    <a:pt x="2098" y="3820"/>
                    <a:pt x="1460" y="4215"/>
                    <a:pt x="974" y="4853"/>
                  </a:cubicBezTo>
                  <a:cubicBezTo>
                    <a:pt x="244" y="5796"/>
                    <a:pt x="1" y="6951"/>
                    <a:pt x="183" y="8075"/>
                  </a:cubicBezTo>
                  <a:cubicBezTo>
                    <a:pt x="196" y="8101"/>
                    <a:pt x="209" y="8110"/>
                    <a:pt x="219" y="8110"/>
                  </a:cubicBezTo>
                  <a:cubicBezTo>
                    <a:pt x="234" y="8110"/>
                    <a:pt x="244" y="8093"/>
                    <a:pt x="244" y="8075"/>
                  </a:cubicBezTo>
                  <a:cubicBezTo>
                    <a:pt x="214" y="7103"/>
                    <a:pt x="335" y="6160"/>
                    <a:pt x="822" y="5309"/>
                  </a:cubicBezTo>
                  <a:cubicBezTo>
                    <a:pt x="1217" y="4610"/>
                    <a:pt x="1885" y="4185"/>
                    <a:pt x="2341" y="3546"/>
                  </a:cubicBezTo>
                  <a:cubicBezTo>
                    <a:pt x="3071" y="2543"/>
                    <a:pt x="3071" y="1236"/>
                    <a:pt x="3375" y="51"/>
                  </a:cubicBezTo>
                  <a:cubicBezTo>
                    <a:pt x="3393" y="15"/>
                    <a:pt x="3379" y="1"/>
                    <a:pt x="33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1"/>
            <p:cNvSpPr/>
            <p:nvPr/>
          </p:nvSpPr>
          <p:spPr>
            <a:xfrm>
              <a:off x="3611473" y="1660037"/>
              <a:ext cx="36436" cy="87617"/>
            </a:xfrm>
            <a:custGeom>
              <a:avLst/>
              <a:gdLst/>
              <a:ahLst/>
              <a:cxnLst/>
              <a:rect l="l" t="t" r="r" b="b"/>
              <a:pathLst>
                <a:path w="1364" h="3280" extrusionOk="0">
                  <a:moveTo>
                    <a:pt x="1046" y="1"/>
                  </a:moveTo>
                  <a:cubicBezTo>
                    <a:pt x="1029" y="1"/>
                    <a:pt x="1012" y="8"/>
                    <a:pt x="999" y="21"/>
                  </a:cubicBezTo>
                  <a:cubicBezTo>
                    <a:pt x="877" y="507"/>
                    <a:pt x="817" y="932"/>
                    <a:pt x="817" y="1388"/>
                  </a:cubicBezTo>
                  <a:cubicBezTo>
                    <a:pt x="847" y="2179"/>
                    <a:pt x="665" y="2695"/>
                    <a:pt x="26" y="3182"/>
                  </a:cubicBezTo>
                  <a:cubicBezTo>
                    <a:pt x="0" y="3208"/>
                    <a:pt x="19" y="3279"/>
                    <a:pt x="63" y="3279"/>
                  </a:cubicBezTo>
                  <a:cubicBezTo>
                    <a:pt x="71" y="3279"/>
                    <a:pt x="79" y="3277"/>
                    <a:pt x="87" y="3273"/>
                  </a:cubicBezTo>
                  <a:cubicBezTo>
                    <a:pt x="1364" y="2665"/>
                    <a:pt x="817" y="1145"/>
                    <a:pt x="1090" y="51"/>
                  </a:cubicBezTo>
                  <a:cubicBezTo>
                    <a:pt x="1090" y="15"/>
                    <a:pt x="1069" y="1"/>
                    <a:pt x="1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1"/>
            <p:cNvSpPr/>
            <p:nvPr/>
          </p:nvSpPr>
          <p:spPr>
            <a:xfrm>
              <a:off x="3607279" y="1719766"/>
              <a:ext cx="38706" cy="36997"/>
            </a:xfrm>
            <a:custGeom>
              <a:avLst/>
              <a:gdLst/>
              <a:ahLst/>
              <a:cxnLst/>
              <a:rect l="l" t="t" r="r" b="b"/>
              <a:pathLst>
                <a:path w="1449" h="1385" extrusionOk="0">
                  <a:moveTo>
                    <a:pt x="1410" y="1"/>
                  </a:moveTo>
                  <a:cubicBezTo>
                    <a:pt x="1396" y="1"/>
                    <a:pt x="1380" y="11"/>
                    <a:pt x="1369" y="34"/>
                  </a:cubicBezTo>
                  <a:cubicBezTo>
                    <a:pt x="1247" y="338"/>
                    <a:pt x="1126" y="642"/>
                    <a:pt x="913" y="915"/>
                  </a:cubicBezTo>
                  <a:cubicBezTo>
                    <a:pt x="670" y="1159"/>
                    <a:pt x="396" y="1250"/>
                    <a:pt x="62" y="1280"/>
                  </a:cubicBezTo>
                  <a:cubicBezTo>
                    <a:pt x="31" y="1280"/>
                    <a:pt x="1" y="1341"/>
                    <a:pt x="31" y="1341"/>
                  </a:cubicBezTo>
                  <a:cubicBezTo>
                    <a:pt x="107" y="1371"/>
                    <a:pt x="185" y="1385"/>
                    <a:pt x="263" y="1385"/>
                  </a:cubicBezTo>
                  <a:cubicBezTo>
                    <a:pt x="495" y="1385"/>
                    <a:pt x="723" y="1265"/>
                    <a:pt x="882" y="1128"/>
                  </a:cubicBezTo>
                  <a:cubicBezTo>
                    <a:pt x="1186" y="824"/>
                    <a:pt x="1308" y="429"/>
                    <a:pt x="1430" y="64"/>
                  </a:cubicBezTo>
                  <a:cubicBezTo>
                    <a:pt x="1448" y="27"/>
                    <a:pt x="1432" y="1"/>
                    <a:pt x="1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1"/>
            <p:cNvSpPr/>
            <p:nvPr/>
          </p:nvSpPr>
          <p:spPr>
            <a:xfrm>
              <a:off x="3778934" y="1568706"/>
              <a:ext cx="15119" cy="75730"/>
            </a:xfrm>
            <a:custGeom>
              <a:avLst/>
              <a:gdLst/>
              <a:ahLst/>
              <a:cxnLst/>
              <a:rect l="l" t="t" r="r" b="b"/>
              <a:pathLst>
                <a:path w="566" h="2835" extrusionOk="0">
                  <a:moveTo>
                    <a:pt x="269" y="0"/>
                  </a:moveTo>
                  <a:cubicBezTo>
                    <a:pt x="252" y="0"/>
                    <a:pt x="232" y="18"/>
                    <a:pt x="232" y="35"/>
                  </a:cubicBezTo>
                  <a:cubicBezTo>
                    <a:pt x="475" y="1008"/>
                    <a:pt x="353" y="1859"/>
                    <a:pt x="19" y="2771"/>
                  </a:cubicBezTo>
                  <a:cubicBezTo>
                    <a:pt x="0" y="2808"/>
                    <a:pt x="28" y="2834"/>
                    <a:pt x="52" y="2834"/>
                  </a:cubicBezTo>
                  <a:cubicBezTo>
                    <a:pt x="66" y="2834"/>
                    <a:pt x="80" y="2825"/>
                    <a:pt x="80" y="2801"/>
                  </a:cubicBezTo>
                  <a:cubicBezTo>
                    <a:pt x="566" y="1950"/>
                    <a:pt x="566" y="917"/>
                    <a:pt x="292" y="35"/>
                  </a:cubicBezTo>
                  <a:cubicBezTo>
                    <a:pt x="292" y="10"/>
                    <a:pt x="282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1"/>
            <p:cNvSpPr/>
            <p:nvPr/>
          </p:nvSpPr>
          <p:spPr>
            <a:xfrm>
              <a:off x="3756121" y="1603940"/>
              <a:ext cx="30639" cy="53746"/>
            </a:xfrm>
            <a:custGeom>
              <a:avLst/>
              <a:gdLst/>
              <a:ahLst/>
              <a:cxnLst/>
              <a:rect l="l" t="t" r="r" b="b"/>
              <a:pathLst>
                <a:path w="1147" h="2012" extrusionOk="0">
                  <a:moveTo>
                    <a:pt x="998" y="1"/>
                  </a:moveTo>
                  <a:cubicBezTo>
                    <a:pt x="979" y="1"/>
                    <a:pt x="964" y="8"/>
                    <a:pt x="964" y="23"/>
                  </a:cubicBezTo>
                  <a:lnTo>
                    <a:pt x="994" y="23"/>
                  </a:lnTo>
                  <a:cubicBezTo>
                    <a:pt x="994" y="418"/>
                    <a:pt x="903" y="814"/>
                    <a:pt x="721" y="1148"/>
                  </a:cubicBezTo>
                  <a:cubicBezTo>
                    <a:pt x="508" y="1482"/>
                    <a:pt x="234" y="1665"/>
                    <a:pt x="22" y="1969"/>
                  </a:cubicBezTo>
                  <a:cubicBezTo>
                    <a:pt x="0" y="1990"/>
                    <a:pt x="9" y="2012"/>
                    <a:pt x="27" y="2012"/>
                  </a:cubicBezTo>
                  <a:cubicBezTo>
                    <a:pt x="34" y="2012"/>
                    <a:pt x="43" y="2008"/>
                    <a:pt x="52" y="1999"/>
                  </a:cubicBezTo>
                  <a:cubicBezTo>
                    <a:pt x="751" y="1665"/>
                    <a:pt x="1146" y="753"/>
                    <a:pt x="1055" y="23"/>
                  </a:cubicBezTo>
                  <a:cubicBezTo>
                    <a:pt x="1040" y="8"/>
                    <a:pt x="1017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1"/>
            <p:cNvSpPr/>
            <p:nvPr/>
          </p:nvSpPr>
          <p:spPr>
            <a:xfrm>
              <a:off x="3679563" y="1617991"/>
              <a:ext cx="86094" cy="114143"/>
            </a:xfrm>
            <a:custGeom>
              <a:avLst/>
              <a:gdLst/>
              <a:ahLst/>
              <a:cxnLst/>
              <a:rect l="l" t="t" r="r" b="b"/>
              <a:pathLst>
                <a:path w="3223" h="4273" extrusionOk="0">
                  <a:moveTo>
                    <a:pt x="3191" y="1"/>
                  </a:moveTo>
                  <a:cubicBezTo>
                    <a:pt x="3182" y="1"/>
                    <a:pt x="3171" y="4"/>
                    <a:pt x="3161" y="14"/>
                  </a:cubicBezTo>
                  <a:cubicBezTo>
                    <a:pt x="2888" y="1230"/>
                    <a:pt x="1216" y="1108"/>
                    <a:pt x="517" y="1929"/>
                  </a:cubicBezTo>
                  <a:cubicBezTo>
                    <a:pt x="0" y="2537"/>
                    <a:pt x="0" y="3479"/>
                    <a:pt x="122" y="4239"/>
                  </a:cubicBezTo>
                  <a:cubicBezTo>
                    <a:pt x="122" y="4262"/>
                    <a:pt x="144" y="4272"/>
                    <a:pt x="170" y="4272"/>
                  </a:cubicBezTo>
                  <a:cubicBezTo>
                    <a:pt x="211" y="4272"/>
                    <a:pt x="262" y="4246"/>
                    <a:pt x="243" y="4209"/>
                  </a:cubicBezTo>
                  <a:cubicBezTo>
                    <a:pt x="213" y="3601"/>
                    <a:pt x="152" y="2993"/>
                    <a:pt x="395" y="2446"/>
                  </a:cubicBezTo>
                  <a:cubicBezTo>
                    <a:pt x="699" y="1747"/>
                    <a:pt x="1277" y="1534"/>
                    <a:pt x="1915" y="1260"/>
                  </a:cubicBezTo>
                  <a:cubicBezTo>
                    <a:pt x="2523" y="987"/>
                    <a:pt x="3100" y="774"/>
                    <a:pt x="3222" y="14"/>
                  </a:cubicBezTo>
                  <a:cubicBezTo>
                    <a:pt x="3222" y="14"/>
                    <a:pt x="3209" y="1"/>
                    <a:pt x="31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1"/>
            <p:cNvSpPr/>
            <p:nvPr/>
          </p:nvSpPr>
          <p:spPr>
            <a:xfrm>
              <a:off x="3661025" y="1682422"/>
              <a:ext cx="33177" cy="98569"/>
            </a:xfrm>
            <a:custGeom>
              <a:avLst/>
              <a:gdLst/>
              <a:ahLst/>
              <a:cxnLst/>
              <a:rect l="l" t="t" r="r" b="b"/>
              <a:pathLst>
                <a:path w="1242" h="3690" extrusionOk="0">
                  <a:moveTo>
                    <a:pt x="646" y="1"/>
                  </a:moveTo>
                  <a:cubicBezTo>
                    <a:pt x="631" y="1"/>
                    <a:pt x="615" y="10"/>
                    <a:pt x="603" y="34"/>
                  </a:cubicBezTo>
                  <a:cubicBezTo>
                    <a:pt x="238" y="1249"/>
                    <a:pt x="968" y="2557"/>
                    <a:pt x="25" y="3620"/>
                  </a:cubicBezTo>
                  <a:cubicBezTo>
                    <a:pt x="1" y="3645"/>
                    <a:pt x="16" y="3689"/>
                    <a:pt x="39" y="3689"/>
                  </a:cubicBezTo>
                  <a:cubicBezTo>
                    <a:pt x="44" y="3689"/>
                    <a:pt x="50" y="3687"/>
                    <a:pt x="56" y="3681"/>
                  </a:cubicBezTo>
                  <a:cubicBezTo>
                    <a:pt x="1241" y="2921"/>
                    <a:pt x="451" y="1158"/>
                    <a:pt x="694" y="64"/>
                  </a:cubicBezTo>
                  <a:cubicBezTo>
                    <a:pt x="694" y="26"/>
                    <a:pt x="671" y="1"/>
                    <a:pt x="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1"/>
            <p:cNvSpPr/>
            <p:nvPr/>
          </p:nvSpPr>
          <p:spPr>
            <a:xfrm>
              <a:off x="3626192" y="1724120"/>
              <a:ext cx="44450" cy="61679"/>
            </a:xfrm>
            <a:custGeom>
              <a:avLst/>
              <a:gdLst/>
              <a:ahLst/>
              <a:cxnLst/>
              <a:rect l="l" t="t" r="r" b="b"/>
              <a:pathLst>
                <a:path w="1664" h="2309" extrusionOk="0">
                  <a:moveTo>
                    <a:pt x="1573" y="0"/>
                  </a:moveTo>
                  <a:cubicBezTo>
                    <a:pt x="1557" y="0"/>
                    <a:pt x="1542" y="8"/>
                    <a:pt x="1542" y="23"/>
                  </a:cubicBezTo>
                  <a:cubicBezTo>
                    <a:pt x="1481" y="1026"/>
                    <a:pt x="965" y="1816"/>
                    <a:pt x="53" y="2211"/>
                  </a:cubicBezTo>
                  <a:cubicBezTo>
                    <a:pt x="1" y="2237"/>
                    <a:pt x="16" y="2309"/>
                    <a:pt x="60" y="2309"/>
                  </a:cubicBezTo>
                  <a:cubicBezTo>
                    <a:pt x="67" y="2309"/>
                    <a:pt x="75" y="2307"/>
                    <a:pt x="83" y="2303"/>
                  </a:cubicBezTo>
                  <a:cubicBezTo>
                    <a:pt x="1056" y="1968"/>
                    <a:pt x="1664" y="1056"/>
                    <a:pt x="1603" y="23"/>
                  </a:cubicBezTo>
                  <a:cubicBezTo>
                    <a:pt x="1603" y="8"/>
                    <a:pt x="1588" y="0"/>
                    <a:pt x="15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1"/>
            <p:cNvSpPr/>
            <p:nvPr/>
          </p:nvSpPr>
          <p:spPr>
            <a:xfrm>
              <a:off x="3636743" y="1726738"/>
              <a:ext cx="20916" cy="47041"/>
            </a:xfrm>
            <a:custGeom>
              <a:avLst/>
              <a:gdLst/>
              <a:ahLst/>
              <a:cxnLst/>
              <a:rect l="l" t="t" r="r" b="b"/>
              <a:pathLst>
                <a:path w="783" h="1761" extrusionOk="0">
                  <a:moveTo>
                    <a:pt x="706" y="1"/>
                  </a:moveTo>
                  <a:cubicBezTo>
                    <a:pt x="684" y="1"/>
                    <a:pt x="661" y="16"/>
                    <a:pt x="661" y="46"/>
                  </a:cubicBezTo>
                  <a:cubicBezTo>
                    <a:pt x="630" y="715"/>
                    <a:pt x="387" y="1171"/>
                    <a:pt x="23" y="1688"/>
                  </a:cubicBezTo>
                  <a:cubicBezTo>
                    <a:pt x="0" y="1732"/>
                    <a:pt x="27" y="1761"/>
                    <a:pt x="67" y="1761"/>
                  </a:cubicBezTo>
                  <a:cubicBezTo>
                    <a:pt x="81" y="1761"/>
                    <a:pt x="97" y="1757"/>
                    <a:pt x="114" y="1749"/>
                  </a:cubicBezTo>
                  <a:cubicBezTo>
                    <a:pt x="570" y="1353"/>
                    <a:pt x="782" y="654"/>
                    <a:pt x="752" y="46"/>
                  </a:cubicBezTo>
                  <a:cubicBezTo>
                    <a:pt x="752" y="16"/>
                    <a:pt x="729" y="1"/>
                    <a:pt x="7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1"/>
            <p:cNvSpPr/>
            <p:nvPr/>
          </p:nvSpPr>
          <p:spPr>
            <a:xfrm>
              <a:off x="3617858" y="1736568"/>
              <a:ext cx="31467" cy="29597"/>
            </a:xfrm>
            <a:custGeom>
              <a:avLst/>
              <a:gdLst/>
              <a:ahLst/>
              <a:cxnLst/>
              <a:rect l="l" t="t" r="r" b="b"/>
              <a:pathLst>
                <a:path w="1178" h="1108" extrusionOk="0">
                  <a:moveTo>
                    <a:pt x="1098" y="1"/>
                  </a:moveTo>
                  <a:cubicBezTo>
                    <a:pt x="1085" y="1"/>
                    <a:pt x="1072" y="5"/>
                    <a:pt x="1064" y="13"/>
                  </a:cubicBezTo>
                  <a:lnTo>
                    <a:pt x="1064" y="43"/>
                  </a:lnTo>
                  <a:cubicBezTo>
                    <a:pt x="882" y="438"/>
                    <a:pt x="426" y="803"/>
                    <a:pt x="30" y="1016"/>
                  </a:cubicBezTo>
                  <a:cubicBezTo>
                    <a:pt x="0" y="1046"/>
                    <a:pt x="30" y="1107"/>
                    <a:pt x="91" y="1107"/>
                  </a:cubicBezTo>
                  <a:cubicBezTo>
                    <a:pt x="334" y="1077"/>
                    <a:pt x="547" y="864"/>
                    <a:pt x="730" y="681"/>
                  </a:cubicBezTo>
                  <a:cubicBezTo>
                    <a:pt x="912" y="499"/>
                    <a:pt x="1064" y="317"/>
                    <a:pt x="1155" y="74"/>
                  </a:cubicBezTo>
                  <a:cubicBezTo>
                    <a:pt x="1177" y="29"/>
                    <a:pt x="1134" y="1"/>
                    <a:pt x="10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1"/>
            <p:cNvSpPr/>
            <p:nvPr/>
          </p:nvSpPr>
          <p:spPr>
            <a:xfrm>
              <a:off x="3811924" y="1586764"/>
              <a:ext cx="44663" cy="105675"/>
            </a:xfrm>
            <a:custGeom>
              <a:avLst/>
              <a:gdLst/>
              <a:ahLst/>
              <a:cxnLst/>
              <a:rect l="l" t="t" r="r" b="b"/>
              <a:pathLst>
                <a:path w="1672" h="3956" extrusionOk="0">
                  <a:moveTo>
                    <a:pt x="1389" y="1"/>
                  </a:moveTo>
                  <a:cubicBezTo>
                    <a:pt x="1364" y="1"/>
                    <a:pt x="1337" y="25"/>
                    <a:pt x="1337" y="58"/>
                  </a:cubicBezTo>
                  <a:lnTo>
                    <a:pt x="1337" y="28"/>
                  </a:lnTo>
                  <a:lnTo>
                    <a:pt x="1337" y="28"/>
                  </a:lnTo>
                  <a:cubicBezTo>
                    <a:pt x="1246" y="666"/>
                    <a:pt x="1550" y="1213"/>
                    <a:pt x="1519" y="1821"/>
                  </a:cubicBezTo>
                  <a:cubicBezTo>
                    <a:pt x="1459" y="2794"/>
                    <a:pt x="972" y="3523"/>
                    <a:pt x="60" y="3858"/>
                  </a:cubicBezTo>
                  <a:cubicBezTo>
                    <a:pt x="8" y="3884"/>
                    <a:pt x="1" y="3955"/>
                    <a:pt x="58" y="3955"/>
                  </a:cubicBezTo>
                  <a:cubicBezTo>
                    <a:pt x="67" y="3955"/>
                    <a:pt x="78" y="3953"/>
                    <a:pt x="91" y="3949"/>
                  </a:cubicBezTo>
                  <a:cubicBezTo>
                    <a:pt x="699" y="3827"/>
                    <a:pt x="1185" y="3432"/>
                    <a:pt x="1428" y="2855"/>
                  </a:cubicBezTo>
                  <a:cubicBezTo>
                    <a:pt x="1611" y="2490"/>
                    <a:pt x="1671" y="2004"/>
                    <a:pt x="1671" y="1578"/>
                  </a:cubicBezTo>
                  <a:cubicBezTo>
                    <a:pt x="1671" y="1061"/>
                    <a:pt x="1428" y="575"/>
                    <a:pt x="1428" y="58"/>
                  </a:cubicBezTo>
                  <a:cubicBezTo>
                    <a:pt x="1428" y="17"/>
                    <a:pt x="1410" y="1"/>
                    <a:pt x="13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1"/>
            <p:cNvSpPr/>
            <p:nvPr/>
          </p:nvSpPr>
          <p:spPr>
            <a:xfrm>
              <a:off x="3816786" y="1623414"/>
              <a:ext cx="30052" cy="50166"/>
            </a:xfrm>
            <a:custGeom>
              <a:avLst/>
              <a:gdLst/>
              <a:ahLst/>
              <a:cxnLst/>
              <a:rect l="l" t="t" r="r" b="b"/>
              <a:pathLst>
                <a:path w="1125" h="1878" extrusionOk="0">
                  <a:moveTo>
                    <a:pt x="976" y="1"/>
                  </a:moveTo>
                  <a:cubicBezTo>
                    <a:pt x="957" y="1"/>
                    <a:pt x="942" y="9"/>
                    <a:pt x="942" y="24"/>
                  </a:cubicBezTo>
                  <a:cubicBezTo>
                    <a:pt x="973" y="419"/>
                    <a:pt x="912" y="753"/>
                    <a:pt x="730" y="1088"/>
                  </a:cubicBezTo>
                  <a:cubicBezTo>
                    <a:pt x="517" y="1422"/>
                    <a:pt x="274" y="1574"/>
                    <a:pt x="30" y="1787"/>
                  </a:cubicBezTo>
                  <a:cubicBezTo>
                    <a:pt x="0" y="1817"/>
                    <a:pt x="30" y="1878"/>
                    <a:pt x="61" y="1878"/>
                  </a:cubicBezTo>
                  <a:cubicBezTo>
                    <a:pt x="790" y="1635"/>
                    <a:pt x="1125" y="723"/>
                    <a:pt x="1033" y="24"/>
                  </a:cubicBezTo>
                  <a:cubicBezTo>
                    <a:pt x="1018" y="9"/>
                    <a:pt x="995" y="1"/>
                    <a:pt x="9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1"/>
            <p:cNvSpPr/>
            <p:nvPr/>
          </p:nvSpPr>
          <p:spPr>
            <a:xfrm>
              <a:off x="3814328" y="1647856"/>
              <a:ext cx="12208" cy="15520"/>
            </a:xfrm>
            <a:custGeom>
              <a:avLst/>
              <a:gdLst/>
              <a:ahLst/>
              <a:cxnLst/>
              <a:rect l="l" t="t" r="r" b="b"/>
              <a:pathLst>
                <a:path w="457" h="581" extrusionOk="0">
                  <a:moveTo>
                    <a:pt x="432" y="1"/>
                  </a:moveTo>
                  <a:cubicBezTo>
                    <a:pt x="421" y="1"/>
                    <a:pt x="409" y="8"/>
                    <a:pt x="396" y="21"/>
                  </a:cubicBezTo>
                  <a:cubicBezTo>
                    <a:pt x="366" y="142"/>
                    <a:pt x="305" y="233"/>
                    <a:pt x="214" y="325"/>
                  </a:cubicBezTo>
                  <a:cubicBezTo>
                    <a:pt x="153" y="385"/>
                    <a:pt x="62" y="446"/>
                    <a:pt x="1" y="537"/>
                  </a:cubicBezTo>
                  <a:cubicBezTo>
                    <a:pt x="1" y="559"/>
                    <a:pt x="16" y="580"/>
                    <a:pt x="36" y="580"/>
                  </a:cubicBezTo>
                  <a:cubicBezTo>
                    <a:pt x="44" y="580"/>
                    <a:pt x="53" y="577"/>
                    <a:pt x="62" y="568"/>
                  </a:cubicBezTo>
                  <a:cubicBezTo>
                    <a:pt x="153" y="568"/>
                    <a:pt x="244" y="446"/>
                    <a:pt x="305" y="385"/>
                  </a:cubicBezTo>
                  <a:cubicBezTo>
                    <a:pt x="366" y="264"/>
                    <a:pt x="426" y="173"/>
                    <a:pt x="457" y="51"/>
                  </a:cubicBezTo>
                  <a:cubicBezTo>
                    <a:pt x="457" y="15"/>
                    <a:pt x="446" y="1"/>
                    <a:pt x="4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1"/>
            <p:cNvSpPr/>
            <p:nvPr/>
          </p:nvSpPr>
          <p:spPr>
            <a:xfrm>
              <a:off x="3804818" y="1638934"/>
              <a:ext cx="15226" cy="22786"/>
            </a:xfrm>
            <a:custGeom>
              <a:avLst/>
              <a:gdLst/>
              <a:ahLst/>
              <a:cxnLst/>
              <a:rect l="l" t="t" r="r" b="b"/>
              <a:pathLst>
                <a:path w="570" h="853" extrusionOk="0">
                  <a:moveTo>
                    <a:pt x="525" y="0"/>
                  </a:moveTo>
                  <a:cubicBezTo>
                    <a:pt x="509" y="0"/>
                    <a:pt x="491" y="8"/>
                    <a:pt x="478" y="20"/>
                  </a:cubicBezTo>
                  <a:cubicBezTo>
                    <a:pt x="418" y="172"/>
                    <a:pt x="357" y="324"/>
                    <a:pt x="266" y="446"/>
                  </a:cubicBezTo>
                  <a:cubicBezTo>
                    <a:pt x="205" y="567"/>
                    <a:pt x="114" y="689"/>
                    <a:pt x="22" y="780"/>
                  </a:cubicBezTo>
                  <a:cubicBezTo>
                    <a:pt x="0" y="825"/>
                    <a:pt x="27" y="853"/>
                    <a:pt x="55" y="853"/>
                  </a:cubicBezTo>
                  <a:cubicBezTo>
                    <a:pt x="65" y="853"/>
                    <a:pt x="75" y="849"/>
                    <a:pt x="83" y="841"/>
                  </a:cubicBezTo>
                  <a:cubicBezTo>
                    <a:pt x="326" y="659"/>
                    <a:pt x="478" y="324"/>
                    <a:pt x="570" y="51"/>
                  </a:cubicBezTo>
                  <a:cubicBezTo>
                    <a:pt x="570" y="15"/>
                    <a:pt x="549" y="0"/>
                    <a:pt x="5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1"/>
            <p:cNvSpPr/>
            <p:nvPr/>
          </p:nvSpPr>
          <p:spPr>
            <a:xfrm>
              <a:off x="3799155" y="1639147"/>
              <a:ext cx="10925" cy="13677"/>
            </a:xfrm>
            <a:custGeom>
              <a:avLst/>
              <a:gdLst/>
              <a:ahLst/>
              <a:cxnLst/>
              <a:rect l="l" t="t" r="r" b="b"/>
              <a:pathLst>
                <a:path w="409" h="512" extrusionOk="0">
                  <a:moveTo>
                    <a:pt x="354" y="0"/>
                  </a:moveTo>
                  <a:cubicBezTo>
                    <a:pt x="344" y="0"/>
                    <a:pt x="334" y="4"/>
                    <a:pt x="326" y="12"/>
                  </a:cubicBezTo>
                  <a:lnTo>
                    <a:pt x="326" y="43"/>
                  </a:lnTo>
                  <a:cubicBezTo>
                    <a:pt x="265" y="103"/>
                    <a:pt x="204" y="195"/>
                    <a:pt x="143" y="255"/>
                  </a:cubicBezTo>
                  <a:cubicBezTo>
                    <a:pt x="113" y="316"/>
                    <a:pt x="22" y="377"/>
                    <a:pt x="22" y="468"/>
                  </a:cubicBezTo>
                  <a:cubicBezTo>
                    <a:pt x="0" y="490"/>
                    <a:pt x="9" y="511"/>
                    <a:pt x="27" y="511"/>
                  </a:cubicBezTo>
                  <a:cubicBezTo>
                    <a:pt x="34" y="511"/>
                    <a:pt x="43" y="508"/>
                    <a:pt x="52" y="499"/>
                  </a:cubicBezTo>
                  <a:cubicBezTo>
                    <a:pt x="143" y="499"/>
                    <a:pt x="174" y="407"/>
                    <a:pt x="234" y="316"/>
                  </a:cubicBezTo>
                  <a:cubicBezTo>
                    <a:pt x="295" y="255"/>
                    <a:pt x="356" y="164"/>
                    <a:pt x="386" y="73"/>
                  </a:cubicBezTo>
                  <a:cubicBezTo>
                    <a:pt x="409" y="29"/>
                    <a:pt x="382" y="0"/>
                    <a:pt x="3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1"/>
            <p:cNvSpPr/>
            <p:nvPr/>
          </p:nvSpPr>
          <p:spPr>
            <a:xfrm>
              <a:off x="3628730" y="1781765"/>
              <a:ext cx="28128" cy="148254"/>
            </a:xfrm>
            <a:custGeom>
              <a:avLst/>
              <a:gdLst/>
              <a:ahLst/>
              <a:cxnLst/>
              <a:rect l="l" t="t" r="r" b="b"/>
              <a:pathLst>
                <a:path w="1053" h="5550" extrusionOk="0">
                  <a:moveTo>
                    <a:pt x="1022" y="0"/>
                  </a:moveTo>
                  <a:cubicBezTo>
                    <a:pt x="1006" y="0"/>
                    <a:pt x="991" y="8"/>
                    <a:pt x="991" y="23"/>
                  </a:cubicBezTo>
                  <a:cubicBezTo>
                    <a:pt x="718" y="1847"/>
                    <a:pt x="414" y="3670"/>
                    <a:pt x="19" y="5464"/>
                  </a:cubicBezTo>
                  <a:cubicBezTo>
                    <a:pt x="1" y="5517"/>
                    <a:pt x="35" y="5549"/>
                    <a:pt x="72" y="5549"/>
                  </a:cubicBezTo>
                  <a:cubicBezTo>
                    <a:pt x="99" y="5549"/>
                    <a:pt x="127" y="5532"/>
                    <a:pt x="140" y="5494"/>
                  </a:cubicBezTo>
                  <a:cubicBezTo>
                    <a:pt x="596" y="3701"/>
                    <a:pt x="900" y="1877"/>
                    <a:pt x="1052" y="23"/>
                  </a:cubicBezTo>
                  <a:cubicBezTo>
                    <a:pt x="1052" y="8"/>
                    <a:pt x="1037" y="0"/>
                    <a:pt x="10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1"/>
            <p:cNvSpPr/>
            <p:nvPr/>
          </p:nvSpPr>
          <p:spPr>
            <a:xfrm>
              <a:off x="3619460" y="1917625"/>
              <a:ext cx="23908" cy="36703"/>
            </a:xfrm>
            <a:custGeom>
              <a:avLst/>
              <a:gdLst/>
              <a:ahLst/>
              <a:cxnLst/>
              <a:rect l="l" t="t" r="r" b="b"/>
              <a:pathLst>
                <a:path w="895" h="1374" extrusionOk="0">
                  <a:moveTo>
                    <a:pt x="852" y="0"/>
                  </a:moveTo>
                  <a:cubicBezTo>
                    <a:pt x="842" y="0"/>
                    <a:pt x="830" y="4"/>
                    <a:pt x="822" y="13"/>
                  </a:cubicBezTo>
                  <a:cubicBezTo>
                    <a:pt x="396" y="378"/>
                    <a:pt x="1" y="742"/>
                    <a:pt x="122" y="1350"/>
                  </a:cubicBezTo>
                  <a:cubicBezTo>
                    <a:pt x="138" y="1366"/>
                    <a:pt x="160" y="1373"/>
                    <a:pt x="179" y="1373"/>
                  </a:cubicBezTo>
                  <a:cubicBezTo>
                    <a:pt x="198" y="1373"/>
                    <a:pt x="214" y="1366"/>
                    <a:pt x="214" y="1350"/>
                  </a:cubicBezTo>
                  <a:cubicBezTo>
                    <a:pt x="244" y="1077"/>
                    <a:pt x="214" y="834"/>
                    <a:pt x="396" y="591"/>
                  </a:cubicBezTo>
                  <a:cubicBezTo>
                    <a:pt x="548" y="408"/>
                    <a:pt x="700" y="226"/>
                    <a:pt x="852" y="43"/>
                  </a:cubicBezTo>
                  <a:cubicBezTo>
                    <a:pt x="895" y="22"/>
                    <a:pt x="877" y="0"/>
                    <a:pt x="8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1"/>
            <p:cNvSpPr/>
            <p:nvPr/>
          </p:nvSpPr>
          <p:spPr>
            <a:xfrm>
              <a:off x="3667676" y="1858617"/>
              <a:ext cx="37584" cy="98409"/>
            </a:xfrm>
            <a:custGeom>
              <a:avLst/>
              <a:gdLst/>
              <a:ahLst/>
              <a:cxnLst/>
              <a:rect l="l" t="t" r="r" b="b"/>
              <a:pathLst>
                <a:path w="1407" h="3684" extrusionOk="0">
                  <a:moveTo>
                    <a:pt x="1327" y="0"/>
                  </a:moveTo>
                  <a:cubicBezTo>
                    <a:pt x="1302" y="0"/>
                    <a:pt x="1277" y="10"/>
                    <a:pt x="1266" y="34"/>
                  </a:cubicBezTo>
                  <a:lnTo>
                    <a:pt x="1296" y="34"/>
                  </a:lnTo>
                  <a:cubicBezTo>
                    <a:pt x="871" y="1249"/>
                    <a:pt x="384" y="2404"/>
                    <a:pt x="20" y="3620"/>
                  </a:cubicBezTo>
                  <a:cubicBezTo>
                    <a:pt x="1" y="3658"/>
                    <a:pt x="28" y="3684"/>
                    <a:pt x="60" y="3684"/>
                  </a:cubicBezTo>
                  <a:cubicBezTo>
                    <a:pt x="79" y="3684"/>
                    <a:pt x="99" y="3674"/>
                    <a:pt x="111" y="3651"/>
                  </a:cubicBezTo>
                  <a:cubicBezTo>
                    <a:pt x="688" y="2556"/>
                    <a:pt x="1083" y="1280"/>
                    <a:pt x="1387" y="64"/>
                  </a:cubicBezTo>
                  <a:cubicBezTo>
                    <a:pt x="1406" y="26"/>
                    <a:pt x="1367" y="0"/>
                    <a:pt x="13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1"/>
            <p:cNvSpPr/>
            <p:nvPr/>
          </p:nvSpPr>
          <p:spPr>
            <a:xfrm>
              <a:off x="3660063" y="1954088"/>
              <a:ext cx="11406" cy="95497"/>
            </a:xfrm>
            <a:custGeom>
              <a:avLst/>
              <a:gdLst/>
              <a:ahLst/>
              <a:cxnLst/>
              <a:rect l="l" t="t" r="r" b="b"/>
              <a:pathLst>
                <a:path w="427" h="3575" extrusionOk="0">
                  <a:moveTo>
                    <a:pt x="350" y="1"/>
                  </a:moveTo>
                  <a:cubicBezTo>
                    <a:pt x="327" y="1"/>
                    <a:pt x="305" y="16"/>
                    <a:pt x="305" y="46"/>
                  </a:cubicBezTo>
                  <a:cubicBezTo>
                    <a:pt x="213" y="1201"/>
                    <a:pt x="122" y="2356"/>
                    <a:pt x="1" y="3511"/>
                  </a:cubicBezTo>
                  <a:cubicBezTo>
                    <a:pt x="1" y="3549"/>
                    <a:pt x="47" y="3575"/>
                    <a:pt x="83" y="3575"/>
                  </a:cubicBezTo>
                  <a:cubicBezTo>
                    <a:pt x="104" y="3575"/>
                    <a:pt x="122" y="3565"/>
                    <a:pt x="122" y="3542"/>
                  </a:cubicBezTo>
                  <a:cubicBezTo>
                    <a:pt x="335" y="2387"/>
                    <a:pt x="426" y="1201"/>
                    <a:pt x="396" y="46"/>
                  </a:cubicBezTo>
                  <a:cubicBezTo>
                    <a:pt x="396" y="16"/>
                    <a:pt x="373" y="1"/>
                    <a:pt x="3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1"/>
            <p:cNvSpPr/>
            <p:nvPr/>
          </p:nvSpPr>
          <p:spPr>
            <a:xfrm>
              <a:off x="3620288" y="1955584"/>
              <a:ext cx="10578" cy="176596"/>
            </a:xfrm>
            <a:custGeom>
              <a:avLst/>
              <a:gdLst/>
              <a:ahLst/>
              <a:cxnLst/>
              <a:rect l="l" t="t" r="r" b="b"/>
              <a:pathLst>
                <a:path w="396" h="6611" extrusionOk="0">
                  <a:moveTo>
                    <a:pt x="118" y="1"/>
                  </a:moveTo>
                  <a:cubicBezTo>
                    <a:pt x="92" y="1"/>
                    <a:pt x="61" y="15"/>
                    <a:pt x="61" y="51"/>
                  </a:cubicBezTo>
                  <a:cubicBezTo>
                    <a:pt x="152" y="1115"/>
                    <a:pt x="0" y="2179"/>
                    <a:pt x="0" y="3243"/>
                  </a:cubicBezTo>
                  <a:cubicBezTo>
                    <a:pt x="0" y="4306"/>
                    <a:pt x="213" y="5431"/>
                    <a:pt x="61" y="6525"/>
                  </a:cubicBezTo>
                  <a:cubicBezTo>
                    <a:pt x="61" y="6578"/>
                    <a:pt x="112" y="6611"/>
                    <a:pt x="155" y="6611"/>
                  </a:cubicBezTo>
                  <a:cubicBezTo>
                    <a:pt x="186" y="6611"/>
                    <a:pt x="213" y="6594"/>
                    <a:pt x="213" y="6556"/>
                  </a:cubicBezTo>
                  <a:cubicBezTo>
                    <a:pt x="395" y="5522"/>
                    <a:pt x="152" y="4489"/>
                    <a:pt x="152" y="3455"/>
                  </a:cubicBezTo>
                  <a:cubicBezTo>
                    <a:pt x="152" y="2300"/>
                    <a:pt x="304" y="1176"/>
                    <a:pt x="152" y="21"/>
                  </a:cubicBezTo>
                  <a:cubicBezTo>
                    <a:pt x="152" y="8"/>
                    <a:pt x="137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3595099" y="2127719"/>
              <a:ext cx="32990" cy="68758"/>
            </a:xfrm>
            <a:custGeom>
              <a:avLst/>
              <a:gdLst/>
              <a:ahLst/>
              <a:cxnLst/>
              <a:rect l="l" t="t" r="r" b="b"/>
              <a:pathLst>
                <a:path w="1235" h="2574" extrusionOk="0">
                  <a:moveTo>
                    <a:pt x="1220" y="0"/>
                  </a:moveTo>
                  <a:cubicBezTo>
                    <a:pt x="1212" y="0"/>
                    <a:pt x="1199" y="8"/>
                    <a:pt x="1186" y="20"/>
                  </a:cubicBezTo>
                  <a:cubicBezTo>
                    <a:pt x="730" y="659"/>
                    <a:pt x="1" y="2027"/>
                    <a:pt x="943" y="2574"/>
                  </a:cubicBezTo>
                  <a:cubicBezTo>
                    <a:pt x="974" y="2574"/>
                    <a:pt x="974" y="2543"/>
                    <a:pt x="974" y="2543"/>
                  </a:cubicBezTo>
                  <a:cubicBezTo>
                    <a:pt x="913" y="2482"/>
                    <a:pt x="852" y="2391"/>
                    <a:pt x="791" y="2331"/>
                  </a:cubicBezTo>
                  <a:cubicBezTo>
                    <a:pt x="548" y="1905"/>
                    <a:pt x="579" y="1662"/>
                    <a:pt x="730" y="1236"/>
                  </a:cubicBezTo>
                  <a:cubicBezTo>
                    <a:pt x="852" y="841"/>
                    <a:pt x="1065" y="446"/>
                    <a:pt x="1217" y="51"/>
                  </a:cubicBezTo>
                  <a:cubicBezTo>
                    <a:pt x="1235" y="15"/>
                    <a:pt x="1232" y="0"/>
                    <a:pt x="1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1"/>
            <p:cNvSpPr/>
            <p:nvPr/>
          </p:nvSpPr>
          <p:spPr>
            <a:xfrm>
              <a:off x="3619621" y="2169444"/>
              <a:ext cx="30719" cy="18912"/>
            </a:xfrm>
            <a:custGeom>
              <a:avLst/>
              <a:gdLst/>
              <a:ahLst/>
              <a:cxnLst/>
              <a:rect l="l" t="t" r="r" b="b"/>
              <a:pathLst>
                <a:path w="1150" h="708" extrusionOk="0">
                  <a:moveTo>
                    <a:pt x="39" y="0"/>
                  </a:moveTo>
                  <a:cubicBezTo>
                    <a:pt x="16" y="0"/>
                    <a:pt x="1" y="45"/>
                    <a:pt x="25" y="69"/>
                  </a:cubicBezTo>
                  <a:cubicBezTo>
                    <a:pt x="177" y="434"/>
                    <a:pt x="694" y="647"/>
                    <a:pt x="1089" y="708"/>
                  </a:cubicBezTo>
                  <a:cubicBezTo>
                    <a:pt x="1119" y="708"/>
                    <a:pt x="1150" y="647"/>
                    <a:pt x="1119" y="647"/>
                  </a:cubicBezTo>
                  <a:cubicBezTo>
                    <a:pt x="937" y="525"/>
                    <a:pt x="694" y="465"/>
                    <a:pt x="512" y="343"/>
                  </a:cubicBezTo>
                  <a:cubicBezTo>
                    <a:pt x="329" y="252"/>
                    <a:pt x="238" y="100"/>
                    <a:pt x="56" y="9"/>
                  </a:cubicBezTo>
                  <a:cubicBezTo>
                    <a:pt x="50" y="3"/>
                    <a:pt x="44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1"/>
            <p:cNvSpPr/>
            <p:nvPr/>
          </p:nvSpPr>
          <p:spPr>
            <a:xfrm>
              <a:off x="3620288" y="2174466"/>
              <a:ext cx="6518" cy="17149"/>
            </a:xfrm>
            <a:custGeom>
              <a:avLst/>
              <a:gdLst/>
              <a:ahLst/>
              <a:cxnLst/>
              <a:rect l="l" t="t" r="r" b="b"/>
              <a:pathLst>
                <a:path w="244" h="642" extrusionOk="0">
                  <a:moveTo>
                    <a:pt x="173" y="0"/>
                  </a:moveTo>
                  <a:cubicBezTo>
                    <a:pt x="154" y="0"/>
                    <a:pt x="133" y="10"/>
                    <a:pt x="122" y="33"/>
                  </a:cubicBezTo>
                  <a:cubicBezTo>
                    <a:pt x="61" y="185"/>
                    <a:pt x="0" y="520"/>
                    <a:pt x="183" y="641"/>
                  </a:cubicBezTo>
                  <a:cubicBezTo>
                    <a:pt x="213" y="641"/>
                    <a:pt x="243" y="611"/>
                    <a:pt x="213" y="581"/>
                  </a:cubicBezTo>
                  <a:cubicBezTo>
                    <a:pt x="213" y="520"/>
                    <a:pt x="152" y="429"/>
                    <a:pt x="152" y="337"/>
                  </a:cubicBezTo>
                  <a:cubicBezTo>
                    <a:pt x="152" y="246"/>
                    <a:pt x="152" y="155"/>
                    <a:pt x="213" y="64"/>
                  </a:cubicBezTo>
                  <a:cubicBezTo>
                    <a:pt x="232" y="26"/>
                    <a:pt x="204" y="0"/>
                    <a:pt x="1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3632469" y="2181304"/>
              <a:ext cx="6277" cy="17951"/>
            </a:xfrm>
            <a:custGeom>
              <a:avLst/>
              <a:gdLst/>
              <a:ahLst/>
              <a:cxnLst/>
              <a:rect l="l" t="t" r="r" b="b"/>
              <a:pathLst>
                <a:path w="235" h="672" extrusionOk="0">
                  <a:moveTo>
                    <a:pt x="53" y="1"/>
                  </a:moveTo>
                  <a:cubicBezTo>
                    <a:pt x="41" y="1"/>
                    <a:pt x="31" y="8"/>
                    <a:pt x="31" y="21"/>
                  </a:cubicBezTo>
                  <a:cubicBezTo>
                    <a:pt x="0" y="233"/>
                    <a:pt x="0" y="537"/>
                    <a:pt x="152" y="659"/>
                  </a:cubicBezTo>
                  <a:cubicBezTo>
                    <a:pt x="161" y="668"/>
                    <a:pt x="173" y="671"/>
                    <a:pt x="184" y="671"/>
                  </a:cubicBezTo>
                  <a:cubicBezTo>
                    <a:pt x="210" y="671"/>
                    <a:pt x="234" y="650"/>
                    <a:pt x="213" y="628"/>
                  </a:cubicBezTo>
                  <a:cubicBezTo>
                    <a:pt x="213" y="537"/>
                    <a:pt x="152" y="446"/>
                    <a:pt x="122" y="355"/>
                  </a:cubicBezTo>
                  <a:cubicBezTo>
                    <a:pt x="91" y="264"/>
                    <a:pt x="61" y="142"/>
                    <a:pt x="91" y="51"/>
                  </a:cubicBezTo>
                  <a:cubicBezTo>
                    <a:pt x="91" y="1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1"/>
            <p:cNvSpPr/>
            <p:nvPr/>
          </p:nvSpPr>
          <p:spPr>
            <a:xfrm>
              <a:off x="3638453" y="2185819"/>
              <a:ext cx="7827" cy="14238"/>
            </a:xfrm>
            <a:custGeom>
              <a:avLst/>
              <a:gdLst/>
              <a:ahLst/>
              <a:cxnLst/>
              <a:rect l="l" t="t" r="r" b="b"/>
              <a:pathLst>
                <a:path w="293" h="533" extrusionOk="0">
                  <a:moveTo>
                    <a:pt x="59" y="1"/>
                  </a:moveTo>
                  <a:cubicBezTo>
                    <a:pt x="28" y="1"/>
                    <a:pt x="1" y="27"/>
                    <a:pt x="19" y="64"/>
                  </a:cubicBezTo>
                  <a:cubicBezTo>
                    <a:pt x="19" y="156"/>
                    <a:pt x="50" y="247"/>
                    <a:pt x="80" y="307"/>
                  </a:cubicBezTo>
                  <a:cubicBezTo>
                    <a:pt x="141" y="399"/>
                    <a:pt x="171" y="490"/>
                    <a:pt x="232" y="520"/>
                  </a:cubicBezTo>
                  <a:cubicBezTo>
                    <a:pt x="241" y="529"/>
                    <a:pt x="250" y="533"/>
                    <a:pt x="258" y="533"/>
                  </a:cubicBezTo>
                  <a:cubicBezTo>
                    <a:pt x="278" y="533"/>
                    <a:pt x="293" y="511"/>
                    <a:pt x="293" y="490"/>
                  </a:cubicBezTo>
                  <a:cubicBezTo>
                    <a:pt x="263" y="429"/>
                    <a:pt x="232" y="338"/>
                    <a:pt x="202" y="277"/>
                  </a:cubicBezTo>
                  <a:cubicBezTo>
                    <a:pt x="171" y="186"/>
                    <a:pt x="141" y="125"/>
                    <a:pt x="111" y="34"/>
                  </a:cubicBezTo>
                  <a:cubicBezTo>
                    <a:pt x="99" y="1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1"/>
            <p:cNvSpPr/>
            <p:nvPr/>
          </p:nvSpPr>
          <p:spPr>
            <a:xfrm>
              <a:off x="3642193" y="2134050"/>
              <a:ext cx="14665" cy="40015"/>
            </a:xfrm>
            <a:custGeom>
              <a:avLst/>
              <a:gdLst/>
              <a:ahLst/>
              <a:cxnLst/>
              <a:rect l="l" t="t" r="r" b="b"/>
              <a:pathLst>
                <a:path w="549" h="1498" extrusionOk="0">
                  <a:moveTo>
                    <a:pt x="234" y="1"/>
                  </a:moveTo>
                  <a:cubicBezTo>
                    <a:pt x="222" y="1"/>
                    <a:pt x="214" y="8"/>
                    <a:pt x="214" y="27"/>
                  </a:cubicBezTo>
                  <a:cubicBezTo>
                    <a:pt x="1" y="452"/>
                    <a:pt x="153" y="1151"/>
                    <a:pt x="457" y="1486"/>
                  </a:cubicBezTo>
                  <a:cubicBezTo>
                    <a:pt x="465" y="1494"/>
                    <a:pt x="475" y="1498"/>
                    <a:pt x="486" y="1498"/>
                  </a:cubicBezTo>
                  <a:cubicBezTo>
                    <a:pt x="515" y="1498"/>
                    <a:pt x="548" y="1469"/>
                    <a:pt x="548" y="1425"/>
                  </a:cubicBezTo>
                  <a:cubicBezTo>
                    <a:pt x="457" y="969"/>
                    <a:pt x="92" y="543"/>
                    <a:pt x="274" y="57"/>
                  </a:cubicBezTo>
                  <a:cubicBezTo>
                    <a:pt x="295" y="36"/>
                    <a:pt x="259" y="1"/>
                    <a:pt x="2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3713649" y="1939556"/>
              <a:ext cx="77974" cy="3606"/>
            </a:xfrm>
            <a:custGeom>
              <a:avLst/>
              <a:gdLst/>
              <a:ahLst/>
              <a:cxnLst/>
              <a:rect l="l" t="t" r="r" b="b"/>
              <a:pathLst>
                <a:path w="2919" h="135" extrusionOk="0">
                  <a:moveTo>
                    <a:pt x="900" y="0"/>
                  </a:moveTo>
                  <a:cubicBezTo>
                    <a:pt x="629" y="0"/>
                    <a:pt x="359" y="4"/>
                    <a:pt x="92" y="13"/>
                  </a:cubicBezTo>
                  <a:cubicBezTo>
                    <a:pt x="1" y="13"/>
                    <a:pt x="1" y="134"/>
                    <a:pt x="92" y="134"/>
                  </a:cubicBezTo>
                  <a:cubicBezTo>
                    <a:pt x="1004" y="134"/>
                    <a:pt x="1946" y="134"/>
                    <a:pt x="2888" y="104"/>
                  </a:cubicBezTo>
                  <a:cubicBezTo>
                    <a:pt x="2919" y="104"/>
                    <a:pt x="2919" y="43"/>
                    <a:pt x="2888" y="43"/>
                  </a:cubicBezTo>
                  <a:cubicBezTo>
                    <a:pt x="2222" y="22"/>
                    <a:pt x="1556" y="0"/>
                    <a:pt x="9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1"/>
            <p:cNvSpPr/>
            <p:nvPr/>
          </p:nvSpPr>
          <p:spPr>
            <a:xfrm>
              <a:off x="3710416" y="1940277"/>
              <a:ext cx="11380" cy="53559"/>
            </a:xfrm>
            <a:custGeom>
              <a:avLst/>
              <a:gdLst/>
              <a:ahLst/>
              <a:cxnLst/>
              <a:rect l="l" t="t" r="r" b="b"/>
              <a:pathLst>
                <a:path w="426" h="2005" extrusionOk="0">
                  <a:moveTo>
                    <a:pt x="289" y="1"/>
                  </a:moveTo>
                  <a:cubicBezTo>
                    <a:pt x="266" y="1"/>
                    <a:pt x="243" y="16"/>
                    <a:pt x="243" y="46"/>
                  </a:cubicBezTo>
                  <a:cubicBezTo>
                    <a:pt x="243" y="381"/>
                    <a:pt x="274" y="685"/>
                    <a:pt x="213" y="1019"/>
                  </a:cubicBezTo>
                  <a:cubicBezTo>
                    <a:pt x="183" y="1323"/>
                    <a:pt x="61" y="1627"/>
                    <a:pt x="0" y="1961"/>
                  </a:cubicBezTo>
                  <a:cubicBezTo>
                    <a:pt x="0" y="1983"/>
                    <a:pt x="31" y="2004"/>
                    <a:pt x="59" y="2004"/>
                  </a:cubicBezTo>
                  <a:cubicBezTo>
                    <a:pt x="71" y="2004"/>
                    <a:pt x="82" y="2001"/>
                    <a:pt x="91" y="1992"/>
                  </a:cubicBezTo>
                  <a:cubicBezTo>
                    <a:pt x="395" y="1445"/>
                    <a:pt x="426" y="654"/>
                    <a:pt x="335" y="46"/>
                  </a:cubicBezTo>
                  <a:cubicBezTo>
                    <a:pt x="335" y="16"/>
                    <a:pt x="312" y="1"/>
                    <a:pt x="2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1"/>
            <p:cNvSpPr/>
            <p:nvPr/>
          </p:nvSpPr>
          <p:spPr>
            <a:xfrm>
              <a:off x="3651141" y="1992447"/>
              <a:ext cx="65633" cy="179268"/>
            </a:xfrm>
            <a:custGeom>
              <a:avLst/>
              <a:gdLst/>
              <a:ahLst/>
              <a:cxnLst/>
              <a:rect l="l" t="t" r="r" b="b"/>
              <a:pathLst>
                <a:path w="2457" h="6711" extrusionOk="0">
                  <a:moveTo>
                    <a:pt x="2391" y="0"/>
                  </a:moveTo>
                  <a:cubicBezTo>
                    <a:pt x="2384" y="0"/>
                    <a:pt x="2377" y="3"/>
                    <a:pt x="2371" y="8"/>
                  </a:cubicBezTo>
                  <a:cubicBezTo>
                    <a:pt x="1490" y="738"/>
                    <a:pt x="639" y="1619"/>
                    <a:pt x="335" y="2774"/>
                  </a:cubicBezTo>
                  <a:cubicBezTo>
                    <a:pt x="0" y="3990"/>
                    <a:pt x="487" y="5449"/>
                    <a:pt x="760" y="6665"/>
                  </a:cubicBezTo>
                  <a:cubicBezTo>
                    <a:pt x="771" y="6697"/>
                    <a:pt x="792" y="6710"/>
                    <a:pt x="816" y="6710"/>
                  </a:cubicBezTo>
                  <a:cubicBezTo>
                    <a:pt x="861" y="6710"/>
                    <a:pt x="912" y="6664"/>
                    <a:pt x="912" y="6604"/>
                  </a:cubicBezTo>
                  <a:cubicBezTo>
                    <a:pt x="699" y="5449"/>
                    <a:pt x="243" y="4173"/>
                    <a:pt x="456" y="2987"/>
                  </a:cubicBezTo>
                  <a:cubicBezTo>
                    <a:pt x="699" y="1832"/>
                    <a:pt x="1581" y="890"/>
                    <a:pt x="2432" y="69"/>
                  </a:cubicBezTo>
                  <a:cubicBezTo>
                    <a:pt x="2457" y="45"/>
                    <a:pt x="2421" y="0"/>
                    <a:pt x="23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3375308" y="2152294"/>
              <a:ext cx="289296" cy="514964"/>
            </a:xfrm>
            <a:custGeom>
              <a:avLst/>
              <a:gdLst/>
              <a:ahLst/>
              <a:cxnLst/>
              <a:rect l="l" t="t" r="r" b="b"/>
              <a:pathLst>
                <a:path w="10830" h="19278" extrusionOk="0">
                  <a:moveTo>
                    <a:pt x="10783" y="0"/>
                  </a:moveTo>
                  <a:cubicBezTo>
                    <a:pt x="10761" y="0"/>
                    <a:pt x="10735" y="15"/>
                    <a:pt x="10721" y="43"/>
                  </a:cubicBezTo>
                  <a:cubicBezTo>
                    <a:pt x="8411" y="6821"/>
                    <a:pt x="4460" y="13569"/>
                    <a:pt x="22" y="19192"/>
                  </a:cubicBezTo>
                  <a:cubicBezTo>
                    <a:pt x="1" y="19235"/>
                    <a:pt x="10" y="19278"/>
                    <a:pt x="38" y="19278"/>
                  </a:cubicBezTo>
                  <a:cubicBezTo>
                    <a:pt x="50" y="19278"/>
                    <a:pt x="65" y="19271"/>
                    <a:pt x="83" y="19253"/>
                  </a:cubicBezTo>
                  <a:cubicBezTo>
                    <a:pt x="2423" y="16851"/>
                    <a:pt x="4186" y="13721"/>
                    <a:pt x="5828" y="10833"/>
                  </a:cubicBezTo>
                  <a:cubicBezTo>
                    <a:pt x="7773" y="7398"/>
                    <a:pt x="9658" y="3842"/>
                    <a:pt x="10813" y="73"/>
                  </a:cubicBezTo>
                  <a:cubicBezTo>
                    <a:pt x="10829" y="23"/>
                    <a:pt x="10809" y="0"/>
                    <a:pt x="107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1"/>
            <p:cNvSpPr/>
            <p:nvPr/>
          </p:nvSpPr>
          <p:spPr>
            <a:xfrm>
              <a:off x="3414201" y="2009917"/>
              <a:ext cx="403412" cy="712102"/>
            </a:xfrm>
            <a:custGeom>
              <a:avLst/>
              <a:gdLst/>
              <a:ahLst/>
              <a:cxnLst/>
              <a:rect l="l" t="t" r="r" b="b"/>
              <a:pathLst>
                <a:path w="15102" h="26658" extrusionOk="0">
                  <a:moveTo>
                    <a:pt x="15067" y="0"/>
                  </a:moveTo>
                  <a:cubicBezTo>
                    <a:pt x="15048" y="0"/>
                    <a:pt x="15025" y="8"/>
                    <a:pt x="15010" y="23"/>
                  </a:cubicBezTo>
                  <a:cubicBezTo>
                    <a:pt x="14250" y="5677"/>
                    <a:pt x="12335" y="10935"/>
                    <a:pt x="9053" y="15586"/>
                  </a:cubicBezTo>
                  <a:cubicBezTo>
                    <a:pt x="6317" y="19507"/>
                    <a:pt x="3095" y="22941"/>
                    <a:pt x="25" y="26589"/>
                  </a:cubicBezTo>
                  <a:cubicBezTo>
                    <a:pt x="1" y="26613"/>
                    <a:pt x="36" y="26658"/>
                    <a:pt x="66" y="26658"/>
                  </a:cubicBezTo>
                  <a:cubicBezTo>
                    <a:pt x="73" y="26658"/>
                    <a:pt x="80" y="26655"/>
                    <a:pt x="86" y="26650"/>
                  </a:cubicBezTo>
                  <a:cubicBezTo>
                    <a:pt x="3642" y="23549"/>
                    <a:pt x="6682" y="19355"/>
                    <a:pt x="9387" y="15494"/>
                  </a:cubicBezTo>
                  <a:cubicBezTo>
                    <a:pt x="12518" y="10965"/>
                    <a:pt x="14706" y="5555"/>
                    <a:pt x="15101" y="23"/>
                  </a:cubicBezTo>
                  <a:cubicBezTo>
                    <a:pt x="15101" y="8"/>
                    <a:pt x="15086" y="0"/>
                    <a:pt x="150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1"/>
            <p:cNvSpPr/>
            <p:nvPr/>
          </p:nvSpPr>
          <p:spPr>
            <a:xfrm>
              <a:off x="3790474" y="2037244"/>
              <a:ext cx="49071" cy="99371"/>
            </a:xfrm>
            <a:custGeom>
              <a:avLst/>
              <a:gdLst/>
              <a:ahLst/>
              <a:cxnLst/>
              <a:rect l="l" t="t" r="r" b="b"/>
              <a:pathLst>
                <a:path w="1837" h="3720" extrusionOk="0">
                  <a:moveTo>
                    <a:pt x="1795" y="0"/>
                  </a:moveTo>
                  <a:cubicBezTo>
                    <a:pt x="1784" y="0"/>
                    <a:pt x="1775" y="10"/>
                    <a:pt x="1775" y="34"/>
                  </a:cubicBezTo>
                  <a:cubicBezTo>
                    <a:pt x="1502" y="733"/>
                    <a:pt x="1289" y="1462"/>
                    <a:pt x="924" y="2131"/>
                  </a:cubicBezTo>
                  <a:cubicBezTo>
                    <a:pt x="651" y="2648"/>
                    <a:pt x="347" y="3103"/>
                    <a:pt x="43" y="3620"/>
                  </a:cubicBezTo>
                  <a:cubicBezTo>
                    <a:pt x="0" y="3663"/>
                    <a:pt x="61" y="3720"/>
                    <a:pt x="112" y="3720"/>
                  </a:cubicBezTo>
                  <a:cubicBezTo>
                    <a:pt x="135" y="3720"/>
                    <a:pt x="155" y="3709"/>
                    <a:pt x="164" y="3681"/>
                  </a:cubicBezTo>
                  <a:cubicBezTo>
                    <a:pt x="894" y="2526"/>
                    <a:pt x="1502" y="1401"/>
                    <a:pt x="1836" y="64"/>
                  </a:cubicBezTo>
                  <a:cubicBezTo>
                    <a:pt x="1836" y="26"/>
                    <a:pt x="1813" y="0"/>
                    <a:pt x="17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3821647" y="2074802"/>
              <a:ext cx="300943" cy="669015"/>
            </a:xfrm>
            <a:custGeom>
              <a:avLst/>
              <a:gdLst/>
              <a:ahLst/>
              <a:cxnLst/>
              <a:rect l="l" t="t" r="r" b="b"/>
              <a:pathLst>
                <a:path w="11266" h="25045" extrusionOk="0">
                  <a:moveTo>
                    <a:pt x="83" y="1"/>
                  </a:moveTo>
                  <a:cubicBezTo>
                    <a:pt x="46" y="1"/>
                    <a:pt x="0" y="44"/>
                    <a:pt x="0" y="87"/>
                  </a:cubicBezTo>
                  <a:cubicBezTo>
                    <a:pt x="3496" y="8476"/>
                    <a:pt x="7417" y="16713"/>
                    <a:pt x="11156" y="25011"/>
                  </a:cubicBezTo>
                  <a:cubicBezTo>
                    <a:pt x="11167" y="25034"/>
                    <a:pt x="11188" y="25044"/>
                    <a:pt x="11207" y="25044"/>
                  </a:cubicBezTo>
                  <a:cubicBezTo>
                    <a:pt x="11238" y="25044"/>
                    <a:pt x="11266" y="25018"/>
                    <a:pt x="11247" y="24980"/>
                  </a:cubicBezTo>
                  <a:cubicBezTo>
                    <a:pt x="9940" y="20968"/>
                    <a:pt x="7842" y="17138"/>
                    <a:pt x="6019" y="13339"/>
                  </a:cubicBezTo>
                  <a:cubicBezTo>
                    <a:pt x="3921" y="8962"/>
                    <a:pt x="2037" y="4494"/>
                    <a:pt x="122" y="26"/>
                  </a:cubicBezTo>
                  <a:cubicBezTo>
                    <a:pt x="113" y="8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3762693" y="2226422"/>
              <a:ext cx="302279" cy="557490"/>
            </a:xfrm>
            <a:custGeom>
              <a:avLst/>
              <a:gdLst/>
              <a:ahLst/>
              <a:cxnLst/>
              <a:rect l="l" t="t" r="r" b="b"/>
              <a:pathLst>
                <a:path w="11316" h="20870" extrusionOk="0">
                  <a:moveTo>
                    <a:pt x="46" y="1"/>
                  </a:moveTo>
                  <a:cubicBezTo>
                    <a:pt x="16" y="1"/>
                    <a:pt x="0" y="27"/>
                    <a:pt x="19" y="64"/>
                  </a:cubicBezTo>
                  <a:cubicBezTo>
                    <a:pt x="1812" y="3651"/>
                    <a:pt x="3758" y="7146"/>
                    <a:pt x="5672" y="10672"/>
                  </a:cubicBezTo>
                  <a:cubicBezTo>
                    <a:pt x="7466" y="14046"/>
                    <a:pt x="9168" y="17542"/>
                    <a:pt x="11174" y="20824"/>
                  </a:cubicBezTo>
                  <a:cubicBezTo>
                    <a:pt x="11195" y="20856"/>
                    <a:pt x="11220" y="20869"/>
                    <a:pt x="11242" y="20869"/>
                  </a:cubicBezTo>
                  <a:cubicBezTo>
                    <a:pt x="11284" y="20869"/>
                    <a:pt x="11316" y="20823"/>
                    <a:pt x="11296" y="20763"/>
                  </a:cubicBezTo>
                  <a:cubicBezTo>
                    <a:pt x="7861" y="13742"/>
                    <a:pt x="4001" y="6782"/>
                    <a:pt x="110" y="34"/>
                  </a:cubicBezTo>
                  <a:cubicBezTo>
                    <a:pt x="87" y="10"/>
                    <a:pt x="64" y="1"/>
                    <a:pt x="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61558" y="1943937"/>
              <a:ext cx="717792" cy="807091"/>
            </a:xfrm>
            <a:custGeom>
              <a:avLst/>
              <a:gdLst/>
              <a:ahLst/>
              <a:cxnLst/>
              <a:rect l="l" t="t" r="r" b="b"/>
              <a:pathLst>
                <a:path w="26871" h="30214" extrusionOk="0">
                  <a:moveTo>
                    <a:pt x="12311" y="1"/>
                  </a:moveTo>
                  <a:lnTo>
                    <a:pt x="12067" y="1946"/>
                  </a:lnTo>
                  <a:cubicBezTo>
                    <a:pt x="12067" y="1946"/>
                    <a:pt x="10548" y="3344"/>
                    <a:pt x="10183" y="4712"/>
                  </a:cubicBezTo>
                  <a:cubicBezTo>
                    <a:pt x="9849" y="6110"/>
                    <a:pt x="10335" y="7812"/>
                    <a:pt x="10335" y="7812"/>
                  </a:cubicBezTo>
                  <a:cubicBezTo>
                    <a:pt x="10335" y="7812"/>
                    <a:pt x="7356" y="15928"/>
                    <a:pt x="4681" y="19606"/>
                  </a:cubicBezTo>
                  <a:cubicBezTo>
                    <a:pt x="1976" y="23284"/>
                    <a:pt x="0" y="26566"/>
                    <a:pt x="0" y="26566"/>
                  </a:cubicBezTo>
                  <a:lnTo>
                    <a:pt x="1885" y="28451"/>
                  </a:lnTo>
                  <a:cubicBezTo>
                    <a:pt x="1885" y="28451"/>
                    <a:pt x="10274" y="20274"/>
                    <a:pt x="14013" y="10821"/>
                  </a:cubicBezTo>
                  <a:lnTo>
                    <a:pt x="24499" y="30214"/>
                  </a:lnTo>
                  <a:lnTo>
                    <a:pt x="26870" y="28724"/>
                  </a:lnTo>
                  <a:lnTo>
                    <a:pt x="16232" y="5077"/>
                  </a:lnTo>
                  <a:lnTo>
                    <a:pt x="16870" y="3466"/>
                  </a:lnTo>
                  <a:lnTo>
                    <a:pt x="150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880788" y="1449462"/>
              <a:ext cx="250911" cy="340985"/>
            </a:xfrm>
            <a:custGeom>
              <a:avLst/>
              <a:gdLst/>
              <a:ahLst/>
              <a:cxnLst/>
              <a:rect l="l" t="t" r="r" b="b"/>
              <a:pathLst>
                <a:path w="9393" h="12765" extrusionOk="0">
                  <a:moveTo>
                    <a:pt x="5532" y="1"/>
                  </a:moveTo>
                  <a:lnTo>
                    <a:pt x="3769" y="1824"/>
                  </a:lnTo>
                  <a:lnTo>
                    <a:pt x="3374" y="3648"/>
                  </a:lnTo>
                  <a:cubicBezTo>
                    <a:pt x="3374" y="3648"/>
                    <a:pt x="3009" y="5198"/>
                    <a:pt x="2158" y="5928"/>
                  </a:cubicBezTo>
                  <a:cubicBezTo>
                    <a:pt x="1307" y="6657"/>
                    <a:pt x="821" y="7478"/>
                    <a:pt x="699" y="8147"/>
                  </a:cubicBezTo>
                  <a:lnTo>
                    <a:pt x="1155" y="8056"/>
                  </a:lnTo>
                  <a:lnTo>
                    <a:pt x="1155" y="8056"/>
                  </a:lnTo>
                  <a:cubicBezTo>
                    <a:pt x="1155" y="8056"/>
                    <a:pt x="1003" y="8846"/>
                    <a:pt x="1003" y="9636"/>
                  </a:cubicBezTo>
                  <a:cubicBezTo>
                    <a:pt x="1034" y="10426"/>
                    <a:pt x="91" y="11156"/>
                    <a:pt x="91" y="11156"/>
                  </a:cubicBezTo>
                  <a:lnTo>
                    <a:pt x="0" y="11551"/>
                  </a:lnTo>
                  <a:lnTo>
                    <a:pt x="730" y="12736"/>
                  </a:lnTo>
                  <a:cubicBezTo>
                    <a:pt x="730" y="12736"/>
                    <a:pt x="888" y="12765"/>
                    <a:pt x="1106" y="12765"/>
                  </a:cubicBezTo>
                  <a:cubicBezTo>
                    <a:pt x="1527" y="12765"/>
                    <a:pt x="2170" y="12659"/>
                    <a:pt x="2310" y="12037"/>
                  </a:cubicBezTo>
                  <a:cubicBezTo>
                    <a:pt x="2493" y="11095"/>
                    <a:pt x="2553" y="10426"/>
                    <a:pt x="2553" y="10426"/>
                  </a:cubicBezTo>
                  <a:lnTo>
                    <a:pt x="2797" y="10670"/>
                  </a:lnTo>
                  <a:cubicBezTo>
                    <a:pt x="2797" y="10670"/>
                    <a:pt x="2766" y="9211"/>
                    <a:pt x="3040" y="8694"/>
                  </a:cubicBezTo>
                  <a:cubicBezTo>
                    <a:pt x="3313" y="8177"/>
                    <a:pt x="4681" y="7630"/>
                    <a:pt x="4681" y="7630"/>
                  </a:cubicBezTo>
                  <a:lnTo>
                    <a:pt x="4681" y="7630"/>
                  </a:lnTo>
                  <a:lnTo>
                    <a:pt x="3860" y="8238"/>
                  </a:lnTo>
                  <a:cubicBezTo>
                    <a:pt x="3860" y="8238"/>
                    <a:pt x="4681" y="7873"/>
                    <a:pt x="5623" y="7843"/>
                  </a:cubicBezTo>
                  <a:cubicBezTo>
                    <a:pt x="5623" y="7843"/>
                    <a:pt x="5641" y="7842"/>
                    <a:pt x="5672" y="7842"/>
                  </a:cubicBezTo>
                  <a:cubicBezTo>
                    <a:pt x="5935" y="7842"/>
                    <a:pt x="7199" y="7915"/>
                    <a:pt x="7417" y="9302"/>
                  </a:cubicBezTo>
                  <a:lnTo>
                    <a:pt x="7447" y="9302"/>
                  </a:lnTo>
                  <a:cubicBezTo>
                    <a:pt x="7447" y="9302"/>
                    <a:pt x="8724" y="9119"/>
                    <a:pt x="8997" y="7873"/>
                  </a:cubicBezTo>
                  <a:cubicBezTo>
                    <a:pt x="9271" y="6627"/>
                    <a:pt x="8997" y="5290"/>
                    <a:pt x="8997" y="5290"/>
                  </a:cubicBezTo>
                  <a:lnTo>
                    <a:pt x="8389" y="6901"/>
                  </a:lnTo>
                  <a:cubicBezTo>
                    <a:pt x="8389" y="6901"/>
                    <a:pt x="8368" y="6902"/>
                    <a:pt x="8330" y="6902"/>
                  </a:cubicBezTo>
                  <a:cubicBezTo>
                    <a:pt x="8109" y="6902"/>
                    <a:pt x="7322" y="6858"/>
                    <a:pt x="6778" y="6262"/>
                  </a:cubicBezTo>
                  <a:cubicBezTo>
                    <a:pt x="6778" y="6262"/>
                    <a:pt x="6961" y="5229"/>
                    <a:pt x="6596" y="4621"/>
                  </a:cubicBezTo>
                  <a:cubicBezTo>
                    <a:pt x="6596" y="4621"/>
                    <a:pt x="5836" y="4287"/>
                    <a:pt x="5897" y="3405"/>
                  </a:cubicBezTo>
                  <a:cubicBezTo>
                    <a:pt x="5897" y="3405"/>
                    <a:pt x="5897" y="2849"/>
                    <a:pt x="6218" y="2849"/>
                  </a:cubicBezTo>
                  <a:cubicBezTo>
                    <a:pt x="6241" y="2849"/>
                    <a:pt x="6266" y="2852"/>
                    <a:pt x="6292" y="2858"/>
                  </a:cubicBezTo>
                  <a:cubicBezTo>
                    <a:pt x="6687" y="2949"/>
                    <a:pt x="6778" y="3405"/>
                    <a:pt x="6778" y="3405"/>
                  </a:cubicBezTo>
                  <a:lnTo>
                    <a:pt x="6870" y="3648"/>
                  </a:lnTo>
                  <a:cubicBezTo>
                    <a:pt x="6870" y="3648"/>
                    <a:pt x="6907" y="3670"/>
                    <a:pt x="6976" y="3670"/>
                  </a:cubicBezTo>
                  <a:cubicBezTo>
                    <a:pt x="7070" y="3670"/>
                    <a:pt x="7223" y="3629"/>
                    <a:pt x="7417" y="3435"/>
                  </a:cubicBezTo>
                  <a:cubicBezTo>
                    <a:pt x="7751" y="3101"/>
                    <a:pt x="7933" y="2736"/>
                    <a:pt x="7933" y="2736"/>
                  </a:cubicBezTo>
                  <a:cubicBezTo>
                    <a:pt x="7933" y="2736"/>
                    <a:pt x="8329" y="2706"/>
                    <a:pt x="8511" y="2280"/>
                  </a:cubicBezTo>
                  <a:cubicBezTo>
                    <a:pt x="8511" y="2280"/>
                    <a:pt x="8852" y="1917"/>
                    <a:pt x="9219" y="1917"/>
                  </a:cubicBezTo>
                  <a:cubicBezTo>
                    <a:pt x="9277" y="1917"/>
                    <a:pt x="9335" y="1926"/>
                    <a:pt x="9392" y="1946"/>
                  </a:cubicBezTo>
                  <a:lnTo>
                    <a:pt x="9301" y="1581"/>
                  </a:lnTo>
                  <a:cubicBezTo>
                    <a:pt x="9301" y="1581"/>
                    <a:pt x="8085" y="244"/>
                    <a:pt x="553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1"/>
            <p:cNvSpPr/>
            <p:nvPr/>
          </p:nvSpPr>
          <p:spPr>
            <a:xfrm>
              <a:off x="1075656" y="1561521"/>
              <a:ext cx="29250" cy="29250"/>
            </a:xfrm>
            <a:custGeom>
              <a:avLst/>
              <a:gdLst/>
              <a:ahLst/>
              <a:cxnLst/>
              <a:rect l="l" t="t" r="r" b="b"/>
              <a:pathLst>
                <a:path w="1095" h="1095" extrusionOk="0">
                  <a:moveTo>
                    <a:pt x="547" y="0"/>
                  </a:moveTo>
                  <a:cubicBezTo>
                    <a:pt x="243" y="0"/>
                    <a:pt x="0" y="243"/>
                    <a:pt x="0" y="547"/>
                  </a:cubicBezTo>
                  <a:cubicBezTo>
                    <a:pt x="0" y="851"/>
                    <a:pt x="243" y="1095"/>
                    <a:pt x="547" y="1095"/>
                  </a:cubicBezTo>
                  <a:cubicBezTo>
                    <a:pt x="851" y="1095"/>
                    <a:pt x="1094" y="851"/>
                    <a:pt x="1094" y="547"/>
                  </a:cubicBezTo>
                  <a:cubicBezTo>
                    <a:pt x="1094" y="243"/>
                    <a:pt x="851" y="0"/>
                    <a:pt x="5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1"/>
            <p:cNvSpPr/>
            <p:nvPr/>
          </p:nvSpPr>
          <p:spPr>
            <a:xfrm>
              <a:off x="1312943" y="2751509"/>
              <a:ext cx="35314" cy="61546"/>
            </a:xfrm>
            <a:custGeom>
              <a:avLst/>
              <a:gdLst/>
              <a:ahLst/>
              <a:cxnLst/>
              <a:rect l="l" t="t" r="r" b="b"/>
              <a:pathLst>
                <a:path w="1322" h="2304" extrusionOk="0">
                  <a:moveTo>
                    <a:pt x="55" y="0"/>
                  </a:moveTo>
                  <a:cubicBezTo>
                    <a:pt x="27" y="0"/>
                    <a:pt x="1" y="29"/>
                    <a:pt x="23" y="73"/>
                  </a:cubicBezTo>
                  <a:cubicBezTo>
                    <a:pt x="388" y="803"/>
                    <a:pt x="783" y="1562"/>
                    <a:pt x="1239" y="2292"/>
                  </a:cubicBezTo>
                  <a:cubicBezTo>
                    <a:pt x="1247" y="2300"/>
                    <a:pt x="1257" y="2304"/>
                    <a:pt x="1268" y="2304"/>
                  </a:cubicBezTo>
                  <a:cubicBezTo>
                    <a:pt x="1295" y="2304"/>
                    <a:pt x="1322" y="2276"/>
                    <a:pt x="1300" y="2231"/>
                  </a:cubicBezTo>
                  <a:cubicBezTo>
                    <a:pt x="935" y="1471"/>
                    <a:pt x="509" y="742"/>
                    <a:pt x="84" y="12"/>
                  </a:cubicBezTo>
                  <a:cubicBezTo>
                    <a:pt x="76" y="4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1331401" y="2801542"/>
              <a:ext cx="15974" cy="74608"/>
            </a:xfrm>
            <a:custGeom>
              <a:avLst/>
              <a:gdLst/>
              <a:ahLst/>
              <a:cxnLst/>
              <a:rect l="l" t="t" r="r" b="b"/>
              <a:pathLst>
                <a:path w="598" h="2793" extrusionOk="0">
                  <a:moveTo>
                    <a:pt x="305" y="1"/>
                  </a:moveTo>
                  <a:cubicBezTo>
                    <a:pt x="290" y="1"/>
                    <a:pt x="274" y="9"/>
                    <a:pt x="274" y="24"/>
                  </a:cubicBezTo>
                  <a:cubicBezTo>
                    <a:pt x="1" y="875"/>
                    <a:pt x="92" y="1999"/>
                    <a:pt x="517" y="2759"/>
                  </a:cubicBezTo>
                  <a:cubicBezTo>
                    <a:pt x="529" y="2783"/>
                    <a:pt x="545" y="2793"/>
                    <a:pt x="559" y="2793"/>
                  </a:cubicBezTo>
                  <a:cubicBezTo>
                    <a:pt x="581" y="2793"/>
                    <a:pt x="597" y="2767"/>
                    <a:pt x="578" y="2729"/>
                  </a:cubicBezTo>
                  <a:cubicBezTo>
                    <a:pt x="457" y="2273"/>
                    <a:pt x="305" y="1817"/>
                    <a:pt x="274" y="1331"/>
                  </a:cubicBezTo>
                  <a:cubicBezTo>
                    <a:pt x="244" y="875"/>
                    <a:pt x="305" y="449"/>
                    <a:pt x="335" y="24"/>
                  </a:cubicBezTo>
                  <a:cubicBezTo>
                    <a:pt x="335" y="9"/>
                    <a:pt x="320" y="1"/>
                    <a:pt x="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1"/>
            <p:cNvSpPr/>
            <p:nvPr/>
          </p:nvSpPr>
          <p:spPr>
            <a:xfrm>
              <a:off x="1387684" y="2710532"/>
              <a:ext cx="42580" cy="60664"/>
            </a:xfrm>
            <a:custGeom>
              <a:avLst/>
              <a:gdLst/>
              <a:ahLst/>
              <a:cxnLst/>
              <a:rect l="l" t="t" r="r" b="b"/>
              <a:pathLst>
                <a:path w="1594" h="2271" extrusionOk="0">
                  <a:moveTo>
                    <a:pt x="49" y="0"/>
                  </a:moveTo>
                  <a:cubicBezTo>
                    <a:pt x="23" y="0"/>
                    <a:pt x="0" y="36"/>
                    <a:pt x="21" y="57"/>
                  </a:cubicBezTo>
                  <a:cubicBezTo>
                    <a:pt x="447" y="817"/>
                    <a:pt x="933" y="1607"/>
                    <a:pt x="1511" y="2245"/>
                  </a:cubicBezTo>
                  <a:cubicBezTo>
                    <a:pt x="1520" y="2263"/>
                    <a:pt x="1531" y="2271"/>
                    <a:pt x="1542" y="2271"/>
                  </a:cubicBezTo>
                  <a:cubicBezTo>
                    <a:pt x="1569" y="2271"/>
                    <a:pt x="1593" y="2228"/>
                    <a:pt x="1572" y="2185"/>
                  </a:cubicBezTo>
                  <a:cubicBezTo>
                    <a:pt x="1146" y="1455"/>
                    <a:pt x="569" y="756"/>
                    <a:pt x="82" y="26"/>
                  </a:cubicBezTo>
                  <a:cubicBezTo>
                    <a:pt x="73" y="8"/>
                    <a:pt x="60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1"/>
            <p:cNvSpPr/>
            <p:nvPr/>
          </p:nvSpPr>
          <p:spPr>
            <a:xfrm>
              <a:off x="1419339" y="2755730"/>
              <a:ext cx="81794" cy="21290"/>
            </a:xfrm>
            <a:custGeom>
              <a:avLst/>
              <a:gdLst/>
              <a:ahLst/>
              <a:cxnLst/>
              <a:rect l="l" t="t" r="r" b="b"/>
              <a:pathLst>
                <a:path w="3062" h="797" extrusionOk="0">
                  <a:moveTo>
                    <a:pt x="40" y="0"/>
                  </a:moveTo>
                  <a:cubicBezTo>
                    <a:pt x="15" y="0"/>
                    <a:pt x="0" y="67"/>
                    <a:pt x="52" y="67"/>
                  </a:cubicBezTo>
                  <a:cubicBezTo>
                    <a:pt x="995" y="341"/>
                    <a:pt x="2028" y="705"/>
                    <a:pt x="3001" y="797"/>
                  </a:cubicBezTo>
                  <a:cubicBezTo>
                    <a:pt x="3061" y="797"/>
                    <a:pt x="3061" y="736"/>
                    <a:pt x="3031" y="705"/>
                  </a:cubicBezTo>
                  <a:cubicBezTo>
                    <a:pt x="2089" y="371"/>
                    <a:pt x="1025" y="219"/>
                    <a:pt x="52" y="6"/>
                  </a:cubicBezTo>
                  <a:cubicBezTo>
                    <a:pt x="48" y="2"/>
                    <a:pt x="44" y="0"/>
                    <a:pt x="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1498087" y="2761366"/>
              <a:ext cx="89914" cy="20836"/>
            </a:xfrm>
            <a:custGeom>
              <a:avLst/>
              <a:gdLst/>
              <a:ahLst/>
              <a:cxnLst/>
              <a:rect l="l" t="t" r="r" b="b"/>
              <a:pathLst>
                <a:path w="3366" h="780" extrusionOk="0">
                  <a:moveTo>
                    <a:pt x="2350" y="1"/>
                  </a:moveTo>
                  <a:cubicBezTo>
                    <a:pt x="1603" y="1"/>
                    <a:pt x="751" y="299"/>
                    <a:pt x="53" y="494"/>
                  </a:cubicBezTo>
                  <a:cubicBezTo>
                    <a:pt x="0" y="520"/>
                    <a:pt x="16" y="592"/>
                    <a:pt x="60" y="592"/>
                  </a:cubicBezTo>
                  <a:cubicBezTo>
                    <a:pt x="67" y="592"/>
                    <a:pt x="75" y="590"/>
                    <a:pt x="83" y="586"/>
                  </a:cubicBezTo>
                  <a:cubicBezTo>
                    <a:pt x="569" y="494"/>
                    <a:pt x="1056" y="373"/>
                    <a:pt x="1512" y="282"/>
                  </a:cubicBezTo>
                  <a:cubicBezTo>
                    <a:pt x="1756" y="227"/>
                    <a:pt x="2096" y="125"/>
                    <a:pt x="2340" y="125"/>
                  </a:cubicBezTo>
                  <a:cubicBezTo>
                    <a:pt x="2369" y="125"/>
                    <a:pt x="2397" y="126"/>
                    <a:pt x="2424" y="130"/>
                  </a:cubicBezTo>
                  <a:cubicBezTo>
                    <a:pt x="2788" y="190"/>
                    <a:pt x="3092" y="464"/>
                    <a:pt x="3275" y="768"/>
                  </a:cubicBezTo>
                  <a:cubicBezTo>
                    <a:pt x="3283" y="776"/>
                    <a:pt x="3293" y="780"/>
                    <a:pt x="3304" y="780"/>
                  </a:cubicBezTo>
                  <a:cubicBezTo>
                    <a:pt x="3333" y="780"/>
                    <a:pt x="3366" y="752"/>
                    <a:pt x="3366" y="707"/>
                  </a:cubicBezTo>
                  <a:cubicBezTo>
                    <a:pt x="3214" y="312"/>
                    <a:pt x="3001" y="8"/>
                    <a:pt x="2545" y="8"/>
                  </a:cubicBezTo>
                  <a:cubicBezTo>
                    <a:pt x="2481" y="3"/>
                    <a:pt x="2416" y="1"/>
                    <a:pt x="23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1346040" y="2779290"/>
              <a:ext cx="242603" cy="96138"/>
            </a:xfrm>
            <a:custGeom>
              <a:avLst/>
              <a:gdLst/>
              <a:ahLst/>
              <a:cxnLst/>
              <a:rect l="l" t="t" r="r" b="b"/>
              <a:pathLst>
                <a:path w="9082" h="3599" extrusionOk="0">
                  <a:moveTo>
                    <a:pt x="8994" y="1"/>
                  </a:moveTo>
                  <a:cubicBezTo>
                    <a:pt x="8986" y="1"/>
                    <a:pt x="8977" y="2"/>
                    <a:pt x="8967" y="6"/>
                  </a:cubicBezTo>
                  <a:cubicBezTo>
                    <a:pt x="5988" y="1130"/>
                    <a:pt x="3009" y="2285"/>
                    <a:pt x="30" y="3501"/>
                  </a:cubicBezTo>
                  <a:cubicBezTo>
                    <a:pt x="4" y="3527"/>
                    <a:pt x="0" y="3598"/>
                    <a:pt x="39" y="3598"/>
                  </a:cubicBezTo>
                  <a:cubicBezTo>
                    <a:pt x="45" y="3598"/>
                    <a:pt x="52" y="3597"/>
                    <a:pt x="61" y="3592"/>
                  </a:cubicBezTo>
                  <a:cubicBezTo>
                    <a:pt x="3070" y="2468"/>
                    <a:pt x="6018" y="1252"/>
                    <a:pt x="9027" y="127"/>
                  </a:cubicBezTo>
                  <a:cubicBezTo>
                    <a:pt x="9082" y="100"/>
                    <a:pt x="9063" y="1"/>
                    <a:pt x="89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1345211" y="2876524"/>
              <a:ext cx="12208" cy="29117"/>
            </a:xfrm>
            <a:custGeom>
              <a:avLst/>
              <a:gdLst/>
              <a:ahLst/>
              <a:cxnLst/>
              <a:rect l="l" t="t" r="r" b="b"/>
              <a:pathLst>
                <a:path w="457" h="1090" extrusionOk="0">
                  <a:moveTo>
                    <a:pt x="35" y="1"/>
                  </a:moveTo>
                  <a:cubicBezTo>
                    <a:pt x="21" y="1"/>
                    <a:pt x="9" y="12"/>
                    <a:pt x="4" y="26"/>
                  </a:cubicBezTo>
                  <a:lnTo>
                    <a:pt x="4" y="26"/>
                  </a:lnTo>
                  <a:cubicBezTo>
                    <a:pt x="3" y="22"/>
                    <a:pt x="2" y="17"/>
                    <a:pt x="0" y="13"/>
                  </a:cubicBezTo>
                  <a:lnTo>
                    <a:pt x="0" y="44"/>
                  </a:lnTo>
                  <a:cubicBezTo>
                    <a:pt x="0" y="38"/>
                    <a:pt x="2" y="32"/>
                    <a:pt x="4" y="26"/>
                  </a:cubicBezTo>
                  <a:lnTo>
                    <a:pt x="4" y="26"/>
                  </a:lnTo>
                  <a:cubicBezTo>
                    <a:pt x="95" y="387"/>
                    <a:pt x="215" y="747"/>
                    <a:pt x="396" y="1077"/>
                  </a:cubicBezTo>
                  <a:cubicBezTo>
                    <a:pt x="396" y="1086"/>
                    <a:pt x="401" y="1090"/>
                    <a:pt x="408" y="1090"/>
                  </a:cubicBezTo>
                  <a:cubicBezTo>
                    <a:pt x="426" y="1090"/>
                    <a:pt x="456" y="1068"/>
                    <a:pt x="456" y="1047"/>
                  </a:cubicBezTo>
                  <a:cubicBezTo>
                    <a:pt x="365" y="682"/>
                    <a:pt x="213" y="348"/>
                    <a:pt x="61" y="13"/>
                  </a:cubicBezTo>
                  <a:cubicBezTo>
                    <a:pt x="52" y="4"/>
                    <a:pt x="43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1358194" y="2873479"/>
              <a:ext cx="73646" cy="28582"/>
            </a:xfrm>
            <a:custGeom>
              <a:avLst/>
              <a:gdLst/>
              <a:ahLst/>
              <a:cxnLst/>
              <a:rect l="l" t="t" r="r" b="b"/>
              <a:pathLst>
                <a:path w="2757" h="1070" extrusionOk="0">
                  <a:moveTo>
                    <a:pt x="2665" y="1"/>
                  </a:moveTo>
                  <a:cubicBezTo>
                    <a:pt x="2659" y="1"/>
                    <a:pt x="2652" y="2"/>
                    <a:pt x="2645" y="6"/>
                  </a:cubicBezTo>
                  <a:cubicBezTo>
                    <a:pt x="1794" y="249"/>
                    <a:pt x="791" y="553"/>
                    <a:pt x="31" y="1009"/>
                  </a:cubicBezTo>
                  <a:cubicBezTo>
                    <a:pt x="1" y="1009"/>
                    <a:pt x="1" y="1069"/>
                    <a:pt x="62" y="1069"/>
                  </a:cubicBezTo>
                  <a:cubicBezTo>
                    <a:pt x="913" y="887"/>
                    <a:pt x="1885" y="462"/>
                    <a:pt x="2676" y="127"/>
                  </a:cubicBezTo>
                  <a:cubicBezTo>
                    <a:pt x="2757" y="100"/>
                    <a:pt x="2718" y="1"/>
                    <a:pt x="26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1"/>
            <p:cNvSpPr/>
            <p:nvPr/>
          </p:nvSpPr>
          <p:spPr>
            <a:xfrm>
              <a:off x="1421770" y="2860283"/>
              <a:ext cx="7106" cy="16134"/>
            </a:xfrm>
            <a:custGeom>
              <a:avLst/>
              <a:gdLst/>
              <a:ahLst/>
              <a:cxnLst/>
              <a:rect l="l" t="t" r="r" b="b"/>
              <a:pathLst>
                <a:path w="266" h="604" extrusionOk="0">
                  <a:moveTo>
                    <a:pt x="41" y="1"/>
                  </a:moveTo>
                  <a:cubicBezTo>
                    <a:pt x="25" y="1"/>
                    <a:pt x="1" y="22"/>
                    <a:pt x="22" y="44"/>
                  </a:cubicBezTo>
                  <a:lnTo>
                    <a:pt x="22" y="13"/>
                  </a:lnTo>
                  <a:cubicBezTo>
                    <a:pt x="22" y="135"/>
                    <a:pt x="52" y="226"/>
                    <a:pt x="83" y="348"/>
                  </a:cubicBezTo>
                  <a:cubicBezTo>
                    <a:pt x="113" y="408"/>
                    <a:pt x="144" y="500"/>
                    <a:pt x="204" y="591"/>
                  </a:cubicBezTo>
                  <a:cubicBezTo>
                    <a:pt x="213" y="600"/>
                    <a:pt x="222" y="603"/>
                    <a:pt x="230" y="603"/>
                  </a:cubicBezTo>
                  <a:cubicBezTo>
                    <a:pt x="250" y="603"/>
                    <a:pt x="265" y="582"/>
                    <a:pt x="265" y="560"/>
                  </a:cubicBezTo>
                  <a:cubicBezTo>
                    <a:pt x="265" y="439"/>
                    <a:pt x="235" y="348"/>
                    <a:pt x="174" y="256"/>
                  </a:cubicBezTo>
                  <a:cubicBezTo>
                    <a:pt x="144" y="165"/>
                    <a:pt x="113" y="74"/>
                    <a:pt x="52" y="13"/>
                  </a:cubicBezTo>
                  <a:cubicBezTo>
                    <a:pt x="52" y="4"/>
                    <a:pt x="47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1"/>
            <p:cNvSpPr/>
            <p:nvPr/>
          </p:nvSpPr>
          <p:spPr>
            <a:xfrm>
              <a:off x="1587173" y="2783965"/>
              <a:ext cx="10231" cy="22812"/>
            </a:xfrm>
            <a:custGeom>
              <a:avLst/>
              <a:gdLst/>
              <a:ahLst/>
              <a:cxnLst/>
              <a:rect l="l" t="t" r="r" b="b"/>
              <a:pathLst>
                <a:path w="383" h="854" extrusionOk="0">
                  <a:moveTo>
                    <a:pt x="49" y="0"/>
                  </a:moveTo>
                  <a:cubicBezTo>
                    <a:pt x="31" y="0"/>
                    <a:pt x="0" y="22"/>
                    <a:pt x="0" y="43"/>
                  </a:cubicBezTo>
                  <a:cubicBezTo>
                    <a:pt x="0" y="195"/>
                    <a:pt x="92" y="317"/>
                    <a:pt x="122" y="439"/>
                  </a:cubicBezTo>
                  <a:cubicBezTo>
                    <a:pt x="183" y="560"/>
                    <a:pt x="213" y="712"/>
                    <a:pt x="274" y="834"/>
                  </a:cubicBezTo>
                  <a:cubicBezTo>
                    <a:pt x="287" y="846"/>
                    <a:pt x="310" y="854"/>
                    <a:pt x="330" y="854"/>
                  </a:cubicBezTo>
                  <a:cubicBezTo>
                    <a:pt x="359" y="854"/>
                    <a:pt x="383" y="839"/>
                    <a:pt x="365" y="803"/>
                  </a:cubicBezTo>
                  <a:cubicBezTo>
                    <a:pt x="365" y="651"/>
                    <a:pt x="304" y="530"/>
                    <a:pt x="244" y="378"/>
                  </a:cubicBezTo>
                  <a:cubicBezTo>
                    <a:pt x="213" y="256"/>
                    <a:pt x="152" y="104"/>
                    <a:pt x="61" y="13"/>
                  </a:cubicBezTo>
                  <a:cubicBezTo>
                    <a:pt x="61" y="4"/>
                    <a:pt x="56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1422357" y="2806216"/>
              <a:ext cx="171334" cy="58500"/>
            </a:xfrm>
            <a:custGeom>
              <a:avLst/>
              <a:gdLst/>
              <a:ahLst/>
              <a:cxnLst/>
              <a:rect l="l" t="t" r="r" b="b"/>
              <a:pathLst>
                <a:path w="6414" h="2190" extrusionOk="0">
                  <a:moveTo>
                    <a:pt x="6322" y="1"/>
                  </a:moveTo>
                  <a:cubicBezTo>
                    <a:pt x="5411" y="365"/>
                    <a:pt x="4499" y="761"/>
                    <a:pt x="3556" y="1125"/>
                  </a:cubicBezTo>
                  <a:cubicBezTo>
                    <a:pt x="2594" y="1500"/>
                    <a:pt x="1584" y="2039"/>
                    <a:pt x="527" y="2039"/>
                  </a:cubicBezTo>
                  <a:cubicBezTo>
                    <a:pt x="383" y="2039"/>
                    <a:pt x="237" y="2029"/>
                    <a:pt x="91" y="2007"/>
                  </a:cubicBezTo>
                  <a:cubicBezTo>
                    <a:pt x="30" y="2007"/>
                    <a:pt x="0" y="2068"/>
                    <a:pt x="61" y="2068"/>
                  </a:cubicBezTo>
                  <a:lnTo>
                    <a:pt x="61" y="2098"/>
                  </a:lnTo>
                  <a:cubicBezTo>
                    <a:pt x="280" y="2162"/>
                    <a:pt x="494" y="2190"/>
                    <a:pt x="706" y="2190"/>
                  </a:cubicBezTo>
                  <a:cubicBezTo>
                    <a:pt x="1493" y="2190"/>
                    <a:pt x="2236" y="1808"/>
                    <a:pt x="2979" y="1521"/>
                  </a:cubicBezTo>
                  <a:cubicBezTo>
                    <a:pt x="4104" y="1065"/>
                    <a:pt x="5259" y="578"/>
                    <a:pt x="6383" y="92"/>
                  </a:cubicBezTo>
                  <a:cubicBezTo>
                    <a:pt x="6414" y="6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1314572" y="2705377"/>
              <a:ext cx="73459" cy="47441"/>
            </a:xfrm>
            <a:custGeom>
              <a:avLst/>
              <a:gdLst/>
              <a:ahLst/>
              <a:cxnLst/>
              <a:rect l="l" t="t" r="r" b="b"/>
              <a:pathLst>
                <a:path w="2750" h="1776" extrusionOk="0">
                  <a:moveTo>
                    <a:pt x="2662" y="1"/>
                  </a:moveTo>
                  <a:cubicBezTo>
                    <a:pt x="2654" y="1"/>
                    <a:pt x="2645" y="2"/>
                    <a:pt x="2637" y="7"/>
                  </a:cubicBezTo>
                  <a:cubicBezTo>
                    <a:pt x="1755" y="523"/>
                    <a:pt x="874" y="1101"/>
                    <a:pt x="53" y="1678"/>
                  </a:cubicBezTo>
                  <a:cubicBezTo>
                    <a:pt x="1" y="1705"/>
                    <a:pt x="16" y="1776"/>
                    <a:pt x="60" y="1776"/>
                  </a:cubicBezTo>
                  <a:cubicBezTo>
                    <a:pt x="67" y="1776"/>
                    <a:pt x="75" y="1774"/>
                    <a:pt x="84" y="1770"/>
                  </a:cubicBezTo>
                  <a:cubicBezTo>
                    <a:pt x="965" y="1253"/>
                    <a:pt x="1847" y="706"/>
                    <a:pt x="2698" y="98"/>
                  </a:cubicBezTo>
                  <a:cubicBezTo>
                    <a:pt x="2750" y="72"/>
                    <a:pt x="2712" y="1"/>
                    <a:pt x="26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1279525" y="2747022"/>
              <a:ext cx="33230" cy="35875"/>
            </a:xfrm>
            <a:custGeom>
              <a:avLst/>
              <a:gdLst/>
              <a:ahLst/>
              <a:cxnLst/>
              <a:rect l="l" t="t" r="r" b="b"/>
              <a:pathLst>
                <a:path w="1244" h="1343" extrusionOk="0">
                  <a:moveTo>
                    <a:pt x="982" y="1"/>
                  </a:moveTo>
                  <a:cubicBezTo>
                    <a:pt x="341" y="1"/>
                    <a:pt x="1" y="674"/>
                    <a:pt x="28" y="1274"/>
                  </a:cubicBezTo>
                  <a:cubicBezTo>
                    <a:pt x="28" y="1320"/>
                    <a:pt x="51" y="1343"/>
                    <a:pt x="73" y="1343"/>
                  </a:cubicBezTo>
                  <a:cubicBezTo>
                    <a:pt x="96" y="1343"/>
                    <a:pt x="119" y="1320"/>
                    <a:pt x="119" y="1274"/>
                  </a:cubicBezTo>
                  <a:cubicBezTo>
                    <a:pt x="119" y="623"/>
                    <a:pt x="437" y="58"/>
                    <a:pt x="1156" y="58"/>
                  </a:cubicBezTo>
                  <a:cubicBezTo>
                    <a:pt x="1175" y="58"/>
                    <a:pt x="1194" y="58"/>
                    <a:pt x="1213" y="59"/>
                  </a:cubicBezTo>
                  <a:cubicBezTo>
                    <a:pt x="1244" y="59"/>
                    <a:pt x="1244" y="28"/>
                    <a:pt x="1213" y="28"/>
                  </a:cubicBezTo>
                  <a:cubicBezTo>
                    <a:pt x="1132" y="10"/>
                    <a:pt x="1055" y="1"/>
                    <a:pt x="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1280247" y="2779424"/>
              <a:ext cx="15467" cy="4301"/>
            </a:xfrm>
            <a:custGeom>
              <a:avLst/>
              <a:gdLst/>
              <a:ahLst/>
              <a:cxnLst/>
              <a:rect l="l" t="t" r="r" b="b"/>
              <a:pathLst>
                <a:path w="579" h="161" extrusionOk="0">
                  <a:moveTo>
                    <a:pt x="62" y="1"/>
                  </a:moveTo>
                  <a:cubicBezTo>
                    <a:pt x="1" y="1"/>
                    <a:pt x="1" y="61"/>
                    <a:pt x="31" y="92"/>
                  </a:cubicBezTo>
                  <a:lnTo>
                    <a:pt x="62" y="92"/>
                  </a:lnTo>
                  <a:cubicBezTo>
                    <a:pt x="160" y="116"/>
                    <a:pt x="318" y="161"/>
                    <a:pt x="455" y="161"/>
                  </a:cubicBezTo>
                  <a:cubicBezTo>
                    <a:pt x="488" y="161"/>
                    <a:pt x="519" y="158"/>
                    <a:pt x="548" y="153"/>
                  </a:cubicBezTo>
                  <a:cubicBezTo>
                    <a:pt x="578" y="153"/>
                    <a:pt x="578" y="92"/>
                    <a:pt x="548" y="92"/>
                  </a:cubicBezTo>
                  <a:cubicBezTo>
                    <a:pt x="457" y="61"/>
                    <a:pt x="366" y="61"/>
                    <a:pt x="274" y="31"/>
                  </a:cubicBezTo>
                  <a:cubicBezTo>
                    <a:pt x="214" y="31"/>
                    <a:pt x="153" y="3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1"/>
            <p:cNvSpPr/>
            <p:nvPr/>
          </p:nvSpPr>
          <p:spPr>
            <a:xfrm>
              <a:off x="1289195" y="2747422"/>
              <a:ext cx="17630" cy="35688"/>
            </a:xfrm>
            <a:custGeom>
              <a:avLst/>
              <a:gdLst/>
              <a:ahLst/>
              <a:cxnLst/>
              <a:rect l="l" t="t" r="r" b="b"/>
              <a:pathLst>
                <a:path w="660" h="1336" extrusionOk="0">
                  <a:moveTo>
                    <a:pt x="609" y="1"/>
                  </a:moveTo>
                  <a:cubicBezTo>
                    <a:pt x="598" y="1"/>
                    <a:pt x="587" y="4"/>
                    <a:pt x="578" y="13"/>
                  </a:cubicBezTo>
                  <a:cubicBezTo>
                    <a:pt x="213" y="287"/>
                    <a:pt x="0" y="834"/>
                    <a:pt x="61" y="1290"/>
                  </a:cubicBezTo>
                  <a:cubicBezTo>
                    <a:pt x="61" y="1320"/>
                    <a:pt x="84" y="1335"/>
                    <a:pt x="110" y="1335"/>
                  </a:cubicBezTo>
                  <a:cubicBezTo>
                    <a:pt x="137" y="1335"/>
                    <a:pt x="167" y="1320"/>
                    <a:pt x="183" y="1290"/>
                  </a:cubicBezTo>
                  <a:cubicBezTo>
                    <a:pt x="213" y="1047"/>
                    <a:pt x="213" y="804"/>
                    <a:pt x="304" y="591"/>
                  </a:cubicBezTo>
                  <a:cubicBezTo>
                    <a:pt x="395" y="378"/>
                    <a:pt x="517" y="226"/>
                    <a:pt x="638" y="44"/>
                  </a:cubicBezTo>
                  <a:cubicBezTo>
                    <a:pt x="660" y="22"/>
                    <a:pt x="636" y="1"/>
                    <a:pt x="6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1"/>
            <p:cNvSpPr/>
            <p:nvPr/>
          </p:nvSpPr>
          <p:spPr>
            <a:xfrm>
              <a:off x="1282704" y="2749533"/>
              <a:ext cx="18218" cy="30746"/>
            </a:xfrm>
            <a:custGeom>
              <a:avLst/>
              <a:gdLst/>
              <a:ahLst/>
              <a:cxnLst/>
              <a:rect l="l" t="t" r="r" b="b"/>
              <a:pathLst>
                <a:path w="682" h="1151" extrusionOk="0">
                  <a:moveTo>
                    <a:pt x="604" y="0"/>
                  </a:moveTo>
                  <a:cubicBezTo>
                    <a:pt x="585" y="0"/>
                    <a:pt x="565" y="8"/>
                    <a:pt x="547" y="25"/>
                  </a:cubicBezTo>
                  <a:cubicBezTo>
                    <a:pt x="512" y="61"/>
                    <a:pt x="481" y="102"/>
                    <a:pt x="455" y="146"/>
                  </a:cubicBezTo>
                  <a:lnTo>
                    <a:pt x="455" y="146"/>
                  </a:lnTo>
                  <a:cubicBezTo>
                    <a:pt x="442" y="113"/>
                    <a:pt x="412" y="88"/>
                    <a:pt x="380" y="88"/>
                  </a:cubicBezTo>
                  <a:cubicBezTo>
                    <a:pt x="353" y="88"/>
                    <a:pt x="325" y="105"/>
                    <a:pt x="304" y="147"/>
                  </a:cubicBezTo>
                  <a:cubicBezTo>
                    <a:pt x="122" y="421"/>
                    <a:pt x="30" y="694"/>
                    <a:pt x="0" y="1029"/>
                  </a:cubicBezTo>
                  <a:cubicBezTo>
                    <a:pt x="0" y="1097"/>
                    <a:pt x="58" y="1136"/>
                    <a:pt x="113" y="1136"/>
                  </a:cubicBezTo>
                  <a:cubicBezTo>
                    <a:pt x="134" y="1136"/>
                    <a:pt x="155" y="1131"/>
                    <a:pt x="172" y="1119"/>
                  </a:cubicBezTo>
                  <a:lnTo>
                    <a:pt x="172" y="1119"/>
                  </a:lnTo>
                  <a:cubicBezTo>
                    <a:pt x="190" y="1140"/>
                    <a:pt x="217" y="1150"/>
                    <a:pt x="243" y="1150"/>
                  </a:cubicBezTo>
                  <a:cubicBezTo>
                    <a:pt x="289" y="1150"/>
                    <a:pt x="334" y="1120"/>
                    <a:pt x="334" y="1059"/>
                  </a:cubicBezTo>
                  <a:cubicBezTo>
                    <a:pt x="334" y="907"/>
                    <a:pt x="426" y="725"/>
                    <a:pt x="486" y="573"/>
                  </a:cubicBezTo>
                  <a:cubicBezTo>
                    <a:pt x="517" y="421"/>
                    <a:pt x="578" y="238"/>
                    <a:pt x="638" y="86"/>
                  </a:cubicBezTo>
                  <a:cubicBezTo>
                    <a:pt x="681" y="43"/>
                    <a:pt x="648" y="0"/>
                    <a:pt x="6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1"/>
            <p:cNvSpPr/>
            <p:nvPr/>
          </p:nvSpPr>
          <p:spPr>
            <a:xfrm>
              <a:off x="707264" y="2831219"/>
              <a:ext cx="74474" cy="57432"/>
            </a:xfrm>
            <a:custGeom>
              <a:avLst/>
              <a:gdLst/>
              <a:ahLst/>
              <a:cxnLst/>
              <a:rect l="l" t="t" r="r" b="b"/>
              <a:pathLst>
                <a:path w="2788" h="2150" extrusionOk="0">
                  <a:moveTo>
                    <a:pt x="68" y="1"/>
                  </a:moveTo>
                  <a:cubicBezTo>
                    <a:pt x="37" y="1"/>
                    <a:pt x="0" y="68"/>
                    <a:pt x="52" y="68"/>
                  </a:cubicBezTo>
                  <a:cubicBezTo>
                    <a:pt x="539" y="281"/>
                    <a:pt x="995" y="493"/>
                    <a:pt x="1481" y="706"/>
                  </a:cubicBezTo>
                  <a:cubicBezTo>
                    <a:pt x="1694" y="828"/>
                    <a:pt x="1937" y="919"/>
                    <a:pt x="2119" y="1040"/>
                  </a:cubicBezTo>
                  <a:cubicBezTo>
                    <a:pt x="2362" y="1223"/>
                    <a:pt x="2545" y="1405"/>
                    <a:pt x="2545" y="1709"/>
                  </a:cubicBezTo>
                  <a:cubicBezTo>
                    <a:pt x="2545" y="1922"/>
                    <a:pt x="2545" y="1922"/>
                    <a:pt x="2514" y="2104"/>
                  </a:cubicBezTo>
                  <a:cubicBezTo>
                    <a:pt x="2514" y="2135"/>
                    <a:pt x="2537" y="2150"/>
                    <a:pt x="2560" y="2150"/>
                  </a:cubicBezTo>
                  <a:cubicBezTo>
                    <a:pt x="2583" y="2150"/>
                    <a:pt x="2605" y="2135"/>
                    <a:pt x="2605" y="2104"/>
                  </a:cubicBezTo>
                  <a:cubicBezTo>
                    <a:pt x="2788" y="1588"/>
                    <a:pt x="2666" y="1192"/>
                    <a:pt x="2180" y="919"/>
                  </a:cubicBezTo>
                  <a:cubicBezTo>
                    <a:pt x="1542" y="554"/>
                    <a:pt x="812" y="250"/>
                    <a:pt x="83" y="7"/>
                  </a:cubicBezTo>
                  <a:cubicBezTo>
                    <a:pt x="78" y="3"/>
                    <a:pt x="73" y="1"/>
                    <a:pt x="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1"/>
            <p:cNvSpPr/>
            <p:nvPr/>
          </p:nvSpPr>
          <p:spPr>
            <a:xfrm>
              <a:off x="548698" y="2749826"/>
              <a:ext cx="228178" cy="137623"/>
            </a:xfrm>
            <a:custGeom>
              <a:avLst/>
              <a:gdLst/>
              <a:ahLst/>
              <a:cxnLst/>
              <a:rect l="l" t="t" r="r" b="b"/>
              <a:pathLst>
                <a:path w="8542" h="5152" extrusionOk="0">
                  <a:moveTo>
                    <a:pt x="9" y="1"/>
                  </a:moveTo>
                  <a:cubicBezTo>
                    <a:pt x="0" y="1"/>
                    <a:pt x="0" y="14"/>
                    <a:pt x="0" y="14"/>
                  </a:cubicBezTo>
                  <a:cubicBezTo>
                    <a:pt x="1854" y="2385"/>
                    <a:pt x="5411" y="4999"/>
                    <a:pt x="8481" y="5151"/>
                  </a:cubicBezTo>
                  <a:cubicBezTo>
                    <a:pt x="8541" y="5151"/>
                    <a:pt x="8541" y="5060"/>
                    <a:pt x="8481" y="5060"/>
                  </a:cubicBezTo>
                  <a:cubicBezTo>
                    <a:pt x="5380" y="4939"/>
                    <a:pt x="2037" y="2203"/>
                    <a:pt x="31" y="14"/>
                  </a:cubicBezTo>
                  <a:cubicBezTo>
                    <a:pt x="21" y="4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1"/>
            <p:cNvSpPr/>
            <p:nvPr/>
          </p:nvSpPr>
          <p:spPr>
            <a:xfrm>
              <a:off x="771160" y="2888625"/>
              <a:ext cx="4915" cy="21263"/>
            </a:xfrm>
            <a:custGeom>
              <a:avLst/>
              <a:gdLst/>
              <a:ahLst/>
              <a:cxnLst/>
              <a:rect l="l" t="t" r="r" b="b"/>
              <a:pathLst>
                <a:path w="184" h="796" extrusionOk="0">
                  <a:moveTo>
                    <a:pt x="153" y="1"/>
                  </a:moveTo>
                  <a:cubicBezTo>
                    <a:pt x="138" y="1"/>
                    <a:pt x="122" y="16"/>
                    <a:pt x="122" y="46"/>
                  </a:cubicBezTo>
                  <a:cubicBezTo>
                    <a:pt x="122" y="168"/>
                    <a:pt x="92" y="320"/>
                    <a:pt x="62" y="442"/>
                  </a:cubicBezTo>
                  <a:cubicBezTo>
                    <a:pt x="31" y="533"/>
                    <a:pt x="1" y="654"/>
                    <a:pt x="1" y="746"/>
                  </a:cubicBezTo>
                  <a:cubicBezTo>
                    <a:pt x="1" y="781"/>
                    <a:pt x="11" y="796"/>
                    <a:pt x="26" y="796"/>
                  </a:cubicBezTo>
                  <a:cubicBezTo>
                    <a:pt x="36" y="796"/>
                    <a:pt x="49" y="789"/>
                    <a:pt x="62" y="776"/>
                  </a:cubicBezTo>
                  <a:cubicBezTo>
                    <a:pt x="183" y="563"/>
                    <a:pt x="183" y="259"/>
                    <a:pt x="183" y="46"/>
                  </a:cubicBezTo>
                  <a:cubicBezTo>
                    <a:pt x="183" y="16"/>
                    <a:pt x="168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1"/>
            <p:cNvSpPr/>
            <p:nvPr/>
          </p:nvSpPr>
          <p:spPr>
            <a:xfrm>
              <a:off x="588473" y="2808006"/>
              <a:ext cx="184343" cy="104606"/>
            </a:xfrm>
            <a:custGeom>
              <a:avLst/>
              <a:gdLst/>
              <a:ahLst/>
              <a:cxnLst/>
              <a:rect l="l" t="t" r="r" b="b"/>
              <a:pathLst>
                <a:path w="6901" h="3916" extrusionOk="0">
                  <a:moveTo>
                    <a:pt x="400" y="0"/>
                  </a:moveTo>
                  <a:cubicBezTo>
                    <a:pt x="381" y="0"/>
                    <a:pt x="365" y="17"/>
                    <a:pt x="365" y="55"/>
                  </a:cubicBezTo>
                  <a:cubicBezTo>
                    <a:pt x="1" y="1180"/>
                    <a:pt x="1004" y="1818"/>
                    <a:pt x="1916" y="2274"/>
                  </a:cubicBezTo>
                  <a:cubicBezTo>
                    <a:pt x="2060" y="2348"/>
                    <a:pt x="2206" y="2421"/>
                    <a:pt x="2354" y="2493"/>
                  </a:cubicBezTo>
                  <a:lnTo>
                    <a:pt x="2354" y="2493"/>
                  </a:lnTo>
                  <a:cubicBezTo>
                    <a:pt x="1176" y="1883"/>
                    <a:pt x="297" y="1068"/>
                    <a:pt x="457" y="86"/>
                  </a:cubicBezTo>
                  <a:cubicBezTo>
                    <a:pt x="457" y="33"/>
                    <a:pt x="426" y="0"/>
                    <a:pt x="400" y="0"/>
                  </a:cubicBezTo>
                  <a:close/>
                  <a:moveTo>
                    <a:pt x="2354" y="2493"/>
                  </a:moveTo>
                  <a:cubicBezTo>
                    <a:pt x="2542" y="2591"/>
                    <a:pt x="2738" y="2684"/>
                    <a:pt x="2939" y="2771"/>
                  </a:cubicBezTo>
                  <a:lnTo>
                    <a:pt x="2939" y="2771"/>
                  </a:lnTo>
                  <a:cubicBezTo>
                    <a:pt x="2741" y="2680"/>
                    <a:pt x="2546" y="2588"/>
                    <a:pt x="2354" y="2493"/>
                  </a:cubicBezTo>
                  <a:close/>
                  <a:moveTo>
                    <a:pt x="2939" y="2771"/>
                  </a:moveTo>
                  <a:cubicBezTo>
                    <a:pt x="4162" y="3330"/>
                    <a:pt x="5486" y="3797"/>
                    <a:pt x="6809" y="3916"/>
                  </a:cubicBezTo>
                  <a:cubicBezTo>
                    <a:pt x="6901" y="3916"/>
                    <a:pt x="6901" y="3764"/>
                    <a:pt x="6809" y="3764"/>
                  </a:cubicBezTo>
                  <a:cubicBezTo>
                    <a:pt x="6000" y="3734"/>
                    <a:pt x="4355" y="3386"/>
                    <a:pt x="2939" y="27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1"/>
            <p:cNvSpPr/>
            <p:nvPr/>
          </p:nvSpPr>
          <p:spPr>
            <a:xfrm>
              <a:off x="1127104" y="1491881"/>
              <a:ext cx="8655" cy="64858"/>
            </a:xfrm>
            <a:custGeom>
              <a:avLst/>
              <a:gdLst/>
              <a:ahLst/>
              <a:cxnLst/>
              <a:rect l="l" t="t" r="r" b="b"/>
              <a:pathLst>
                <a:path w="324" h="2428" extrusionOk="0">
                  <a:moveTo>
                    <a:pt x="99" y="1"/>
                  </a:moveTo>
                  <a:cubicBezTo>
                    <a:pt x="88" y="1"/>
                    <a:pt x="80" y="9"/>
                    <a:pt x="80" y="24"/>
                  </a:cubicBezTo>
                  <a:cubicBezTo>
                    <a:pt x="202" y="814"/>
                    <a:pt x="171" y="1604"/>
                    <a:pt x="19" y="2364"/>
                  </a:cubicBezTo>
                  <a:cubicBezTo>
                    <a:pt x="1" y="2402"/>
                    <a:pt x="40" y="2428"/>
                    <a:pt x="73" y="2428"/>
                  </a:cubicBezTo>
                  <a:cubicBezTo>
                    <a:pt x="93" y="2428"/>
                    <a:pt x="111" y="2418"/>
                    <a:pt x="111" y="2395"/>
                  </a:cubicBezTo>
                  <a:cubicBezTo>
                    <a:pt x="293" y="1604"/>
                    <a:pt x="323" y="814"/>
                    <a:pt x="141" y="24"/>
                  </a:cubicBezTo>
                  <a:cubicBezTo>
                    <a:pt x="126" y="9"/>
                    <a:pt x="111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1"/>
            <p:cNvSpPr/>
            <p:nvPr/>
          </p:nvSpPr>
          <p:spPr>
            <a:xfrm>
              <a:off x="1126810" y="1553267"/>
              <a:ext cx="12769" cy="27300"/>
            </a:xfrm>
            <a:custGeom>
              <a:avLst/>
              <a:gdLst/>
              <a:ahLst/>
              <a:cxnLst/>
              <a:rect l="l" t="t" r="r" b="b"/>
              <a:pathLst>
                <a:path w="478" h="1022" extrusionOk="0">
                  <a:moveTo>
                    <a:pt x="56" y="1"/>
                  </a:moveTo>
                  <a:cubicBezTo>
                    <a:pt x="30" y="1"/>
                    <a:pt x="0" y="18"/>
                    <a:pt x="0" y="36"/>
                  </a:cubicBezTo>
                  <a:cubicBezTo>
                    <a:pt x="0" y="340"/>
                    <a:pt x="152" y="826"/>
                    <a:pt x="395" y="1008"/>
                  </a:cubicBezTo>
                  <a:cubicBezTo>
                    <a:pt x="404" y="1017"/>
                    <a:pt x="416" y="1021"/>
                    <a:pt x="427" y="1021"/>
                  </a:cubicBezTo>
                  <a:cubicBezTo>
                    <a:pt x="453" y="1021"/>
                    <a:pt x="477" y="1000"/>
                    <a:pt x="456" y="978"/>
                  </a:cubicBezTo>
                  <a:cubicBezTo>
                    <a:pt x="395" y="796"/>
                    <a:pt x="304" y="674"/>
                    <a:pt x="243" y="522"/>
                  </a:cubicBezTo>
                  <a:cubicBezTo>
                    <a:pt x="182" y="370"/>
                    <a:pt x="122" y="188"/>
                    <a:pt x="91" y="36"/>
                  </a:cubicBezTo>
                  <a:cubicBezTo>
                    <a:pt x="91" y="10"/>
                    <a:pt x="75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1"/>
            <p:cNvSpPr/>
            <p:nvPr/>
          </p:nvSpPr>
          <p:spPr>
            <a:xfrm>
              <a:off x="1117861" y="1578563"/>
              <a:ext cx="21958" cy="7693"/>
            </a:xfrm>
            <a:custGeom>
              <a:avLst/>
              <a:gdLst/>
              <a:ahLst/>
              <a:cxnLst/>
              <a:rect l="l" t="t" r="r" b="b"/>
              <a:pathLst>
                <a:path w="822" h="288" extrusionOk="0">
                  <a:moveTo>
                    <a:pt x="761" y="1"/>
                  </a:moveTo>
                  <a:lnTo>
                    <a:pt x="761" y="31"/>
                  </a:lnTo>
                  <a:cubicBezTo>
                    <a:pt x="639" y="61"/>
                    <a:pt x="517" y="122"/>
                    <a:pt x="396" y="153"/>
                  </a:cubicBezTo>
                  <a:cubicBezTo>
                    <a:pt x="274" y="153"/>
                    <a:pt x="153" y="153"/>
                    <a:pt x="31" y="183"/>
                  </a:cubicBezTo>
                  <a:cubicBezTo>
                    <a:pt x="1" y="183"/>
                    <a:pt x="1" y="244"/>
                    <a:pt x="31" y="244"/>
                  </a:cubicBezTo>
                  <a:cubicBezTo>
                    <a:pt x="85" y="275"/>
                    <a:pt x="149" y="288"/>
                    <a:pt x="218" y="288"/>
                  </a:cubicBezTo>
                  <a:cubicBezTo>
                    <a:pt x="418" y="288"/>
                    <a:pt x="655" y="175"/>
                    <a:pt x="791" y="61"/>
                  </a:cubicBezTo>
                  <a:cubicBezTo>
                    <a:pt x="821" y="31"/>
                    <a:pt x="791" y="1"/>
                    <a:pt x="7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1"/>
            <p:cNvSpPr/>
            <p:nvPr/>
          </p:nvSpPr>
          <p:spPr>
            <a:xfrm>
              <a:off x="1102582" y="1585001"/>
              <a:ext cx="19874" cy="50647"/>
            </a:xfrm>
            <a:custGeom>
              <a:avLst/>
              <a:gdLst/>
              <a:ahLst/>
              <a:cxnLst/>
              <a:rect l="l" t="t" r="r" b="b"/>
              <a:pathLst>
                <a:path w="744" h="1896" extrusionOk="0">
                  <a:moveTo>
                    <a:pt x="692" y="0"/>
                  </a:moveTo>
                  <a:cubicBezTo>
                    <a:pt x="677" y="0"/>
                    <a:pt x="664" y="10"/>
                    <a:pt x="664" y="33"/>
                  </a:cubicBezTo>
                  <a:cubicBezTo>
                    <a:pt x="451" y="611"/>
                    <a:pt x="299" y="1249"/>
                    <a:pt x="26" y="1796"/>
                  </a:cubicBezTo>
                  <a:cubicBezTo>
                    <a:pt x="1" y="1846"/>
                    <a:pt x="57" y="1895"/>
                    <a:pt x="95" y="1895"/>
                  </a:cubicBezTo>
                  <a:cubicBezTo>
                    <a:pt x="104" y="1895"/>
                    <a:pt x="111" y="1893"/>
                    <a:pt x="117" y="1887"/>
                  </a:cubicBezTo>
                  <a:cubicBezTo>
                    <a:pt x="299" y="1675"/>
                    <a:pt x="330" y="1371"/>
                    <a:pt x="421" y="1127"/>
                  </a:cubicBezTo>
                  <a:cubicBezTo>
                    <a:pt x="542" y="763"/>
                    <a:pt x="633" y="428"/>
                    <a:pt x="725" y="64"/>
                  </a:cubicBezTo>
                  <a:cubicBezTo>
                    <a:pt x="743" y="26"/>
                    <a:pt x="716" y="0"/>
                    <a:pt x="6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1"/>
            <p:cNvSpPr/>
            <p:nvPr/>
          </p:nvSpPr>
          <p:spPr>
            <a:xfrm>
              <a:off x="1062807" y="1615694"/>
              <a:ext cx="42900" cy="20168"/>
            </a:xfrm>
            <a:custGeom>
              <a:avLst/>
              <a:gdLst/>
              <a:ahLst/>
              <a:cxnLst/>
              <a:rect l="l" t="t" r="r" b="b"/>
              <a:pathLst>
                <a:path w="1606" h="755" extrusionOk="0">
                  <a:moveTo>
                    <a:pt x="55" y="1"/>
                  </a:moveTo>
                  <a:cubicBezTo>
                    <a:pt x="16" y="1"/>
                    <a:pt x="1" y="45"/>
                    <a:pt x="25" y="70"/>
                  </a:cubicBezTo>
                  <a:cubicBezTo>
                    <a:pt x="346" y="471"/>
                    <a:pt x="856" y="755"/>
                    <a:pt x="1367" y="755"/>
                  </a:cubicBezTo>
                  <a:cubicBezTo>
                    <a:pt x="1437" y="755"/>
                    <a:pt x="1506" y="749"/>
                    <a:pt x="1575" y="738"/>
                  </a:cubicBezTo>
                  <a:cubicBezTo>
                    <a:pt x="1606" y="738"/>
                    <a:pt x="1606" y="678"/>
                    <a:pt x="1575" y="678"/>
                  </a:cubicBezTo>
                  <a:cubicBezTo>
                    <a:pt x="1546" y="679"/>
                    <a:pt x="1517" y="680"/>
                    <a:pt x="1488" y="680"/>
                  </a:cubicBezTo>
                  <a:cubicBezTo>
                    <a:pt x="900" y="680"/>
                    <a:pt x="521" y="386"/>
                    <a:pt x="86" y="9"/>
                  </a:cubicBezTo>
                  <a:cubicBezTo>
                    <a:pt x="74" y="3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1"/>
            <p:cNvSpPr/>
            <p:nvPr/>
          </p:nvSpPr>
          <p:spPr>
            <a:xfrm>
              <a:off x="995251" y="1657419"/>
              <a:ext cx="90155" cy="93440"/>
            </a:xfrm>
            <a:custGeom>
              <a:avLst/>
              <a:gdLst/>
              <a:ahLst/>
              <a:cxnLst/>
              <a:rect l="l" t="t" r="r" b="b"/>
              <a:pathLst>
                <a:path w="3375" h="3498" extrusionOk="0">
                  <a:moveTo>
                    <a:pt x="1447" y="1"/>
                  </a:moveTo>
                  <a:cubicBezTo>
                    <a:pt x="966" y="1"/>
                    <a:pt x="463" y="132"/>
                    <a:pt x="31" y="271"/>
                  </a:cubicBezTo>
                  <a:cubicBezTo>
                    <a:pt x="1" y="301"/>
                    <a:pt x="1" y="362"/>
                    <a:pt x="62" y="362"/>
                  </a:cubicBezTo>
                  <a:cubicBezTo>
                    <a:pt x="498" y="243"/>
                    <a:pt x="974" y="130"/>
                    <a:pt x="1423" y="130"/>
                  </a:cubicBezTo>
                  <a:cubicBezTo>
                    <a:pt x="2007" y="130"/>
                    <a:pt x="2545" y="321"/>
                    <a:pt x="2889" y="939"/>
                  </a:cubicBezTo>
                  <a:cubicBezTo>
                    <a:pt x="3284" y="1699"/>
                    <a:pt x="3162" y="2641"/>
                    <a:pt x="3284" y="3462"/>
                  </a:cubicBezTo>
                  <a:cubicBezTo>
                    <a:pt x="3284" y="3488"/>
                    <a:pt x="3295" y="3497"/>
                    <a:pt x="3307" y="3497"/>
                  </a:cubicBezTo>
                  <a:cubicBezTo>
                    <a:pt x="3324" y="3497"/>
                    <a:pt x="3344" y="3480"/>
                    <a:pt x="3344" y="3462"/>
                  </a:cubicBezTo>
                  <a:cubicBezTo>
                    <a:pt x="3375" y="2520"/>
                    <a:pt x="3375" y="1213"/>
                    <a:pt x="2706" y="483"/>
                  </a:cubicBezTo>
                  <a:cubicBezTo>
                    <a:pt x="2362" y="124"/>
                    <a:pt x="1914" y="1"/>
                    <a:pt x="14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1"/>
            <p:cNvSpPr/>
            <p:nvPr/>
          </p:nvSpPr>
          <p:spPr>
            <a:xfrm>
              <a:off x="1083776" y="1753343"/>
              <a:ext cx="17871" cy="175608"/>
            </a:xfrm>
            <a:custGeom>
              <a:avLst/>
              <a:gdLst/>
              <a:ahLst/>
              <a:cxnLst/>
              <a:rect l="l" t="t" r="r" b="b"/>
              <a:pathLst>
                <a:path w="669" h="6574" extrusionOk="0">
                  <a:moveTo>
                    <a:pt x="30" y="0"/>
                  </a:moveTo>
                  <a:cubicBezTo>
                    <a:pt x="15" y="0"/>
                    <a:pt x="0" y="8"/>
                    <a:pt x="0" y="23"/>
                  </a:cubicBezTo>
                  <a:cubicBezTo>
                    <a:pt x="122" y="2181"/>
                    <a:pt x="365" y="4370"/>
                    <a:pt x="578" y="6528"/>
                  </a:cubicBezTo>
                  <a:cubicBezTo>
                    <a:pt x="578" y="6558"/>
                    <a:pt x="600" y="6573"/>
                    <a:pt x="623" y="6573"/>
                  </a:cubicBezTo>
                  <a:cubicBezTo>
                    <a:pt x="646" y="6573"/>
                    <a:pt x="669" y="6558"/>
                    <a:pt x="669" y="6528"/>
                  </a:cubicBezTo>
                  <a:cubicBezTo>
                    <a:pt x="486" y="4370"/>
                    <a:pt x="304" y="2181"/>
                    <a:pt x="61" y="23"/>
                  </a:cubicBezTo>
                  <a:cubicBezTo>
                    <a:pt x="61" y="8"/>
                    <a:pt x="46" y="0"/>
                    <a:pt x="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1"/>
            <p:cNvSpPr/>
            <p:nvPr/>
          </p:nvSpPr>
          <p:spPr>
            <a:xfrm>
              <a:off x="1098628" y="1901384"/>
              <a:ext cx="90716" cy="194761"/>
            </a:xfrm>
            <a:custGeom>
              <a:avLst/>
              <a:gdLst/>
              <a:ahLst/>
              <a:cxnLst/>
              <a:rect l="l" t="t" r="r" b="b"/>
              <a:pathLst>
                <a:path w="3396" h="7291" extrusionOk="0">
                  <a:moveTo>
                    <a:pt x="40" y="0"/>
                  </a:moveTo>
                  <a:cubicBezTo>
                    <a:pt x="24" y="0"/>
                    <a:pt x="0" y="22"/>
                    <a:pt x="22" y="43"/>
                  </a:cubicBezTo>
                  <a:cubicBezTo>
                    <a:pt x="1237" y="2354"/>
                    <a:pt x="2210" y="4876"/>
                    <a:pt x="3335" y="7278"/>
                  </a:cubicBezTo>
                  <a:cubicBezTo>
                    <a:pt x="3335" y="7287"/>
                    <a:pt x="3340" y="7290"/>
                    <a:pt x="3347" y="7290"/>
                  </a:cubicBezTo>
                  <a:cubicBezTo>
                    <a:pt x="3365" y="7290"/>
                    <a:pt x="3396" y="7269"/>
                    <a:pt x="3396" y="7247"/>
                  </a:cubicBezTo>
                  <a:cubicBezTo>
                    <a:pt x="2879" y="6031"/>
                    <a:pt x="2301" y="4846"/>
                    <a:pt x="1754" y="3630"/>
                  </a:cubicBezTo>
                  <a:cubicBezTo>
                    <a:pt x="1207" y="2445"/>
                    <a:pt x="781" y="1107"/>
                    <a:pt x="52" y="13"/>
                  </a:cubicBezTo>
                  <a:cubicBezTo>
                    <a:pt x="52" y="4"/>
                    <a:pt x="47" y="0"/>
                    <a:pt x="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1"/>
            <p:cNvSpPr/>
            <p:nvPr/>
          </p:nvSpPr>
          <p:spPr>
            <a:xfrm>
              <a:off x="1186887" y="2092218"/>
              <a:ext cx="48750" cy="83370"/>
            </a:xfrm>
            <a:custGeom>
              <a:avLst/>
              <a:gdLst/>
              <a:ahLst/>
              <a:cxnLst/>
              <a:rect l="l" t="t" r="r" b="b"/>
              <a:pathLst>
                <a:path w="1825" h="3121" extrusionOk="0">
                  <a:moveTo>
                    <a:pt x="62" y="0"/>
                  </a:moveTo>
                  <a:cubicBezTo>
                    <a:pt x="33" y="0"/>
                    <a:pt x="0" y="28"/>
                    <a:pt x="0" y="73"/>
                  </a:cubicBezTo>
                  <a:lnTo>
                    <a:pt x="31" y="73"/>
                  </a:lnTo>
                  <a:cubicBezTo>
                    <a:pt x="578" y="833"/>
                    <a:pt x="1824" y="2018"/>
                    <a:pt x="1125" y="3052"/>
                  </a:cubicBezTo>
                  <a:cubicBezTo>
                    <a:pt x="1125" y="3076"/>
                    <a:pt x="1145" y="3121"/>
                    <a:pt x="1169" y="3121"/>
                  </a:cubicBezTo>
                  <a:cubicBezTo>
                    <a:pt x="1174" y="3121"/>
                    <a:pt x="1180" y="3118"/>
                    <a:pt x="1186" y="3112"/>
                  </a:cubicBezTo>
                  <a:cubicBezTo>
                    <a:pt x="1551" y="2839"/>
                    <a:pt x="1459" y="2201"/>
                    <a:pt x="1338" y="1836"/>
                  </a:cubicBezTo>
                  <a:cubicBezTo>
                    <a:pt x="1125" y="1167"/>
                    <a:pt x="517" y="529"/>
                    <a:pt x="92" y="12"/>
                  </a:cubicBezTo>
                  <a:cubicBezTo>
                    <a:pt x="83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1"/>
            <p:cNvSpPr/>
            <p:nvPr/>
          </p:nvSpPr>
          <p:spPr>
            <a:xfrm>
              <a:off x="1197438" y="2151466"/>
              <a:ext cx="19500" cy="29597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554" y="1"/>
                  </a:moveTo>
                  <a:cubicBezTo>
                    <a:pt x="533" y="1"/>
                    <a:pt x="517" y="29"/>
                    <a:pt x="517" y="74"/>
                  </a:cubicBezTo>
                  <a:cubicBezTo>
                    <a:pt x="608" y="226"/>
                    <a:pt x="578" y="530"/>
                    <a:pt x="517" y="712"/>
                  </a:cubicBezTo>
                  <a:cubicBezTo>
                    <a:pt x="487" y="864"/>
                    <a:pt x="396" y="986"/>
                    <a:pt x="213" y="1016"/>
                  </a:cubicBezTo>
                  <a:lnTo>
                    <a:pt x="31" y="1016"/>
                  </a:lnTo>
                  <a:cubicBezTo>
                    <a:pt x="0" y="1016"/>
                    <a:pt x="0" y="1077"/>
                    <a:pt x="31" y="1077"/>
                  </a:cubicBezTo>
                  <a:cubicBezTo>
                    <a:pt x="87" y="1098"/>
                    <a:pt x="142" y="1107"/>
                    <a:pt x="196" y="1107"/>
                  </a:cubicBezTo>
                  <a:cubicBezTo>
                    <a:pt x="378" y="1107"/>
                    <a:pt x="538" y="998"/>
                    <a:pt x="608" y="834"/>
                  </a:cubicBezTo>
                  <a:cubicBezTo>
                    <a:pt x="669" y="590"/>
                    <a:pt x="730" y="195"/>
                    <a:pt x="578" y="13"/>
                  </a:cubicBezTo>
                  <a:cubicBezTo>
                    <a:pt x="570" y="5"/>
                    <a:pt x="562" y="1"/>
                    <a:pt x="5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1"/>
            <p:cNvSpPr/>
            <p:nvPr/>
          </p:nvSpPr>
          <p:spPr>
            <a:xfrm>
              <a:off x="1186887" y="2158171"/>
              <a:ext cx="14638" cy="23828"/>
            </a:xfrm>
            <a:custGeom>
              <a:avLst/>
              <a:gdLst/>
              <a:ahLst/>
              <a:cxnLst/>
              <a:rect l="l" t="t" r="r" b="b"/>
              <a:pathLst>
                <a:path w="548" h="892" extrusionOk="0">
                  <a:moveTo>
                    <a:pt x="378" y="0"/>
                  </a:moveTo>
                  <a:cubicBezTo>
                    <a:pt x="355" y="0"/>
                    <a:pt x="335" y="18"/>
                    <a:pt x="335" y="35"/>
                  </a:cubicBezTo>
                  <a:cubicBezTo>
                    <a:pt x="365" y="187"/>
                    <a:pt x="395" y="370"/>
                    <a:pt x="365" y="552"/>
                  </a:cubicBezTo>
                  <a:cubicBezTo>
                    <a:pt x="335" y="735"/>
                    <a:pt x="183" y="735"/>
                    <a:pt x="61" y="795"/>
                  </a:cubicBezTo>
                  <a:cubicBezTo>
                    <a:pt x="0" y="826"/>
                    <a:pt x="31" y="887"/>
                    <a:pt x="61" y="887"/>
                  </a:cubicBezTo>
                  <a:cubicBezTo>
                    <a:pt x="80" y="890"/>
                    <a:pt x="99" y="891"/>
                    <a:pt x="117" y="891"/>
                  </a:cubicBezTo>
                  <a:cubicBezTo>
                    <a:pt x="274" y="891"/>
                    <a:pt x="402" y="780"/>
                    <a:pt x="456" y="643"/>
                  </a:cubicBezTo>
                  <a:cubicBezTo>
                    <a:pt x="547" y="461"/>
                    <a:pt x="456" y="218"/>
                    <a:pt x="426" y="35"/>
                  </a:cubicBezTo>
                  <a:cubicBezTo>
                    <a:pt x="413" y="10"/>
                    <a:pt x="395" y="0"/>
                    <a:pt x="3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1"/>
            <p:cNvSpPr/>
            <p:nvPr/>
          </p:nvSpPr>
          <p:spPr>
            <a:xfrm>
              <a:off x="1178926" y="2155527"/>
              <a:ext cx="10418" cy="22492"/>
            </a:xfrm>
            <a:custGeom>
              <a:avLst/>
              <a:gdLst/>
              <a:ahLst/>
              <a:cxnLst/>
              <a:rect l="l" t="t" r="r" b="b"/>
              <a:pathLst>
                <a:path w="390" h="842" extrusionOk="0">
                  <a:moveTo>
                    <a:pt x="206" y="0"/>
                  </a:moveTo>
                  <a:cubicBezTo>
                    <a:pt x="179" y="0"/>
                    <a:pt x="155" y="22"/>
                    <a:pt x="177" y="43"/>
                  </a:cubicBezTo>
                  <a:cubicBezTo>
                    <a:pt x="207" y="165"/>
                    <a:pt x="238" y="317"/>
                    <a:pt x="207" y="438"/>
                  </a:cubicBezTo>
                  <a:cubicBezTo>
                    <a:pt x="146" y="590"/>
                    <a:pt x="86" y="651"/>
                    <a:pt x="25" y="773"/>
                  </a:cubicBezTo>
                  <a:cubicBezTo>
                    <a:pt x="0" y="797"/>
                    <a:pt x="35" y="842"/>
                    <a:pt x="66" y="842"/>
                  </a:cubicBezTo>
                  <a:cubicBezTo>
                    <a:pt x="73" y="842"/>
                    <a:pt x="80" y="839"/>
                    <a:pt x="86" y="834"/>
                  </a:cubicBezTo>
                  <a:cubicBezTo>
                    <a:pt x="359" y="682"/>
                    <a:pt x="390" y="286"/>
                    <a:pt x="238" y="13"/>
                  </a:cubicBezTo>
                  <a:cubicBezTo>
                    <a:pt x="229" y="4"/>
                    <a:pt x="217" y="0"/>
                    <a:pt x="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1"/>
            <p:cNvSpPr/>
            <p:nvPr/>
          </p:nvSpPr>
          <p:spPr>
            <a:xfrm>
              <a:off x="1143853" y="2100846"/>
              <a:ext cx="40176" cy="78428"/>
            </a:xfrm>
            <a:custGeom>
              <a:avLst/>
              <a:gdLst/>
              <a:ahLst/>
              <a:cxnLst/>
              <a:rect l="l" t="t" r="r" b="b"/>
              <a:pathLst>
                <a:path w="1504" h="2936" extrusionOk="0">
                  <a:moveTo>
                    <a:pt x="228" y="1"/>
                  </a:moveTo>
                  <a:cubicBezTo>
                    <a:pt x="221" y="1"/>
                    <a:pt x="213" y="8"/>
                    <a:pt x="213" y="23"/>
                  </a:cubicBezTo>
                  <a:lnTo>
                    <a:pt x="183" y="23"/>
                  </a:lnTo>
                  <a:cubicBezTo>
                    <a:pt x="0" y="1026"/>
                    <a:pt x="821" y="2090"/>
                    <a:pt x="1338" y="2911"/>
                  </a:cubicBezTo>
                  <a:cubicBezTo>
                    <a:pt x="1355" y="2928"/>
                    <a:pt x="1376" y="2935"/>
                    <a:pt x="1398" y="2935"/>
                  </a:cubicBezTo>
                  <a:cubicBezTo>
                    <a:pt x="1452" y="2935"/>
                    <a:pt x="1503" y="2886"/>
                    <a:pt x="1459" y="2820"/>
                  </a:cubicBezTo>
                  <a:cubicBezTo>
                    <a:pt x="1003" y="1969"/>
                    <a:pt x="183" y="1026"/>
                    <a:pt x="244" y="23"/>
                  </a:cubicBezTo>
                  <a:cubicBezTo>
                    <a:pt x="244" y="8"/>
                    <a:pt x="236" y="1"/>
                    <a:pt x="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1"/>
            <p:cNvSpPr/>
            <p:nvPr/>
          </p:nvSpPr>
          <p:spPr>
            <a:xfrm>
              <a:off x="1048035" y="1914981"/>
              <a:ext cx="22759" cy="36302"/>
            </a:xfrm>
            <a:custGeom>
              <a:avLst/>
              <a:gdLst/>
              <a:ahLst/>
              <a:cxnLst/>
              <a:rect l="l" t="t" r="r" b="b"/>
              <a:pathLst>
                <a:path w="852" h="1359" extrusionOk="0">
                  <a:moveTo>
                    <a:pt x="167" y="1"/>
                  </a:moveTo>
                  <a:cubicBezTo>
                    <a:pt x="153" y="1"/>
                    <a:pt x="135" y="8"/>
                    <a:pt x="122" y="21"/>
                  </a:cubicBezTo>
                  <a:cubicBezTo>
                    <a:pt x="1" y="538"/>
                    <a:pt x="244" y="1237"/>
                    <a:pt x="821" y="1358"/>
                  </a:cubicBezTo>
                  <a:cubicBezTo>
                    <a:pt x="852" y="1358"/>
                    <a:pt x="852" y="1328"/>
                    <a:pt x="852" y="1297"/>
                  </a:cubicBezTo>
                  <a:cubicBezTo>
                    <a:pt x="639" y="1176"/>
                    <a:pt x="457" y="1054"/>
                    <a:pt x="335" y="841"/>
                  </a:cubicBezTo>
                  <a:cubicBezTo>
                    <a:pt x="183" y="598"/>
                    <a:pt x="153" y="325"/>
                    <a:pt x="183" y="51"/>
                  </a:cubicBezTo>
                  <a:cubicBezTo>
                    <a:pt x="201" y="16"/>
                    <a:pt x="187" y="1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1"/>
            <p:cNvSpPr/>
            <p:nvPr/>
          </p:nvSpPr>
          <p:spPr>
            <a:xfrm>
              <a:off x="1062860" y="1948505"/>
              <a:ext cx="88071" cy="155306"/>
            </a:xfrm>
            <a:custGeom>
              <a:avLst/>
              <a:gdLst/>
              <a:ahLst/>
              <a:cxnLst/>
              <a:rect l="l" t="t" r="r" b="b"/>
              <a:pathLst>
                <a:path w="3297" h="5814" extrusionOk="0">
                  <a:moveTo>
                    <a:pt x="80" y="0"/>
                  </a:moveTo>
                  <a:cubicBezTo>
                    <a:pt x="44" y="0"/>
                    <a:pt x="1" y="28"/>
                    <a:pt x="23" y="73"/>
                  </a:cubicBezTo>
                  <a:cubicBezTo>
                    <a:pt x="1239" y="1897"/>
                    <a:pt x="1999" y="3963"/>
                    <a:pt x="3184" y="5787"/>
                  </a:cubicBezTo>
                  <a:cubicBezTo>
                    <a:pt x="3194" y="5806"/>
                    <a:pt x="3209" y="5813"/>
                    <a:pt x="3225" y="5813"/>
                  </a:cubicBezTo>
                  <a:cubicBezTo>
                    <a:pt x="3260" y="5813"/>
                    <a:pt x="3296" y="5778"/>
                    <a:pt x="3276" y="5757"/>
                  </a:cubicBezTo>
                  <a:cubicBezTo>
                    <a:pt x="2728" y="4723"/>
                    <a:pt x="2120" y="3751"/>
                    <a:pt x="1573" y="2748"/>
                  </a:cubicBezTo>
                  <a:cubicBezTo>
                    <a:pt x="1087" y="1836"/>
                    <a:pt x="692" y="863"/>
                    <a:pt x="114" y="12"/>
                  </a:cubicBezTo>
                  <a:cubicBezTo>
                    <a:pt x="106" y="4"/>
                    <a:pt x="94" y="0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1"/>
            <p:cNvSpPr/>
            <p:nvPr/>
          </p:nvSpPr>
          <p:spPr>
            <a:xfrm>
              <a:off x="1005402" y="1741162"/>
              <a:ext cx="46720" cy="174593"/>
            </a:xfrm>
            <a:custGeom>
              <a:avLst/>
              <a:gdLst/>
              <a:ahLst/>
              <a:cxnLst/>
              <a:rect l="l" t="t" r="r" b="b"/>
              <a:pathLst>
                <a:path w="1749" h="6536" extrusionOk="0">
                  <a:moveTo>
                    <a:pt x="20" y="0"/>
                  </a:moveTo>
                  <a:cubicBezTo>
                    <a:pt x="8" y="0"/>
                    <a:pt x="1" y="8"/>
                    <a:pt x="16" y="23"/>
                  </a:cubicBezTo>
                  <a:cubicBezTo>
                    <a:pt x="259" y="965"/>
                    <a:pt x="381" y="1938"/>
                    <a:pt x="624" y="2880"/>
                  </a:cubicBezTo>
                  <a:cubicBezTo>
                    <a:pt x="928" y="4066"/>
                    <a:pt x="1505" y="5251"/>
                    <a:pt x="1627" y="6467"/>
                  </a:cubicBezTo>
                  <a:cubicBezTo>
                    <a:pt x="1627" y="6513"/>
                    <a:pt x="1657" y="6535"/>
                    <a:pt x="1688" y="6535"/>
                  </a:cubicBezTo>
                  <a:cubicBezTo>
                    <a:pt x="1718" y="6535"/>
                    <a:pt x="1749" y="6513"/>
                    <a:pt x="1749" y="6467"/>
                  </a:cubicBezTo>
                  <a:cubicBezTo>
                    <a:pt x="1627" y="5403"/>
                    <a:pt x="1171" y="4339"/>
                    <a:pt x="867" y="3306"/>
                  </a:cubicBezTo>
                  <a:cubicBezTo>
                    <a:pt x="594" y="2242"/>
                    <a:pt x="411" y="1087"/>
                    <a:pt x="46" y="23"/>
                  </a:cubicBezTo>
                  <a:cubicBezTo>
                    <a:pt x="46" y="8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1"/>
            <p:cNvSpPr/>
            <p:nvPr/>
          </p:nvSpPr>
          <p:spPr>
            <a:xfrm>
              <a:off x="1082147" y="1722277"/>
              <a:ext cx="51983" cy="117401"/>
            </a:xfrm>
            <a:custGeom>
              <a:avLst/>
              <a:gdLst/>
              <a:ahLst/>
              <a:cxnLst/>
              <a:rect l="l" t="t" r="r" b="b"/>
              <a:pathLst>
                <a:path w="1946" h="4395" extrusionOk="0">
                  <a:moveTo>
                    <a:pt x="91" y="1"/>
                  </a:moveTo>
                  <a:cubicBezTo>
                    <a:pt x="31" y="1"/>
                    <a:pt x="0" y="31"/>
                    <a:pt x="31" y="61"/>
                  </a:cubicBezTo>
                  <a:cubicBezTo>
                    <a:pt x="547" y="578"/>
                    <a:pt x="1125" y="1065"/>
                    <a:pt x="1490" y="1733"/>
                  </a:cubicBezTo>
                  <a:cubicBezTo>
                    <a:pt x="1946" y="2615"/>
                    <a:pt x="1581" y="3679"/>
                    <a:pt x="821" y="4286"/>
                  </a:cubicBezTo>
                  <a:cubicBezTo>
                    <a:pt x="748" y="4311"/>
                    <a:pt x="773" y="4394"/>
                    <a:pt x="833" y="4394"/>
                  </a:cubicBezTo>
                  <a:cubicBezTo>
                    <a:pt x="847" y="4394"/>
                    <a:pt x="864" y="4389"/>
                    <a:pt x="882" y="4378"/>
                  </a:cubicBezTo>
                  <a:cubicBezTo>
                    <a:pt x="1459" y="4013"/>
                    <a:pt x="1946" y="3071"/>
                    <a:pt x="1854" y="2372"/>
                  </a:cubicBezTo>
                  <a:cubicBezTo>
                    <a:pt x="1733" y="1399"/>
                    <a:pt x="791" y="578"/>
                    <a:pt x="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1"/>
            <p:cNvSpPr/>
            <p:nvPr/>
          </p:nvSpPr>
          <p:spPr>
            <a:xfrm>
              <a:off x="1114629" y="1829047"/>
              <a:ext cx="7319" cy="101534"/>
            </a:xfrm>
            <a:custGeom>
              <a:avLst/>
              <a:gdLst/>
              <a:ahLst/>
              <a:cxnLst/>
              <a:rect l="l" t="t" r="r" b="b"/>
              <a:pathLst>
                <a:path w="274" h="3801" extrusionOk="0">
                  <a:moveTo>
                    <a:pt x="167" y="1"/>
                  </a:moveTo>
                  <a:cubicBezTo>
                    <a:pt x="144" y="1"/>
                    <a:pt x="122" y="16"/>
                    <a:pt x="122" y="46"/>
                  </a:cubicBezTo>
                  <a:cubicBezTo>
                    <a:pt x="122" y="1262"/>
                    <a:pt x="61" y="2508"/>
                    <a:pt x="0" y="3755"/>
                  </a:cubicBezTo>
                  <a:cubicBezTo>
                    <a:pt x="0" y="3785"/>
                    <a:pt x="31" y="3800"/>
                    <a:pt x="61" y="3800"/>
                  </a:cubicBezTo>
                  <a:cubicBezTo>
                    <a:pt x="91" y="3800"/>
                    <a:pt x="122" y="3785"/>
                    <a:pt x="122" y="3755"/>
                  </a:cubicBezTo>
                  <a:cubicBezTo>
                    <a:pt x="243" y="2508"/>
                    <a:pt x="274" y="1262"/>
                    <a:pt x="213" y="46"/>
                  </a:cubicBezTo>
                  <a:cubicBezTo>
                    <a:pt x="213" y="16"/>
                    <a:pt x="190" y="1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1"/>
            <p:cNvSpPr/>
            <p:nvPr/>
          </p:nvSpPr>
          <p:spPr>
            <a:xfrm>
              <a:off x="933545" y="1777144"/>
              <a:ext cx="65793" cy="168850"/>
            </a:xfrm>
            <a:custGeom>
              <a:avLst/>
              <a:gdLst/>
              <a:ahLst/>
              <a:cxnLst/>
              <a:rect l="l" t="t" r="r" b="b"/>
              <a:pathLst>
                <a:path w="2463" h="6321" extrusionOk="0">
                  <a:moveTo>
                    <a:pt x="36" y="1"/>
                  </a:moveTo>
                  <a:cubicBezTo>
                    <a:pt x="16" y="1"/>
                    <a:pt x="1" y="22"/>
                    <a:pt x="1" y="44"/>
                  </a:cubicBezTo>
                  <a:cubicBezTo>
                    <a:pt x="1126" y="2050"/>
                    <a:pt x="1825" y="4056"/>
                    <a:pt x="2341" y="6275"/>
                  </a:cubicBezTo>
                  <a:cubicBezTo>
                    <a:pt x="2357" y="6305"/>
                    <a:pt x="2387" y="6321"/>
                    <a:pt x="2414" y="6321"/>
                  </a:cubicBezTo>
                  <a:cubicBezTo>
                    <a:pt x="2440" y="6321"/>
                    <a:pt x="2463" y="6305"/>
                    <a:pt x="2463" y="6275"/>
                  </a:cubicBezTo>
                  <a:cubicBezTo>
                    <a:pt x="2189" y="4026"/>
                    <a:pt x="1217" y="1928"/>
                    <a:pt x="62" y="14"/>
                  </a:cubicBezTo>
                  <a:cubicBezTo>
                    <a:pt x="53" y="5"/>
                    <a:pt x="44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1"/>
            <p:cNvSpPr/>
            <p:nvPr/>
          </p:nvSpPr>
          <p:spPr>
            <a:xfrm>
              <a:off x="1033423" y="1523856"/>
              <a:ext cx="29250" cy="50033"/>
            </a:xfrm>
            <a:custGeom>
              <a:avLst/>
              <a:gdLst/>
              <a:ahLst/>
              <a:cxnLst/>
              <a:rect l="l" t="t" r="r" b="b"/>
              <a:pathLst>
                <a:path w="1095" h="1873" extrusionOk="0">
                  <a:moveTo>
                    <a:pt x="585" y="0"/>
                  </a:moveTo>
                  <a:cubicBezTo>
                    <a:pt x="403" y="0"/>
                    <a:pt x="236" y="162"/>
                    <a:pt x="183" y="346"/>
                  </a:cubicBezTo>
                  <a:cubicBezTo>
                    <a:pt x="1" y="833"/>
                    <a:pt x="304" y="1775"/>
                    <a:pt x="882" y="1866"/>
                  </a:cubicBezTo>
                  <a:cubicBezTo>
                    <a:pt x="891" y="1871"/>
                    <a:pt x="898" y="1872"/>
                    <a:pt x="904" y="1872"/>
                  </a:cubicBezTo>
                  <a:cubicBezTo>
                    <a:pt x="942" y="1872"/>
                    <a:pt x="934" y="1805"/>
                    <a:pt x="882" y="1805"/>
                  </a:cubicBezTo>
                  <a:cubicBezTo>
                    <a:pt x="517" y="1714"/>
                    <a:pt x="304" y="1258"/>
                    <a:pt x="244" y="924"/>
                  </a:cubicBezTo>
                  <a:cubicBezTo>
                    <a:pt x="213" y="742"/>
                    <a:pt x="183" y="346"/>
                    <a:pt x="365" y="225"/>
                  </a:cubicBezTo>
                  <a:cubicBezTo>
                    <a:pt x="448" y="163"/>
                    <a:pt x="523" y="137"/>
                    <a:pt x="591" y="137"/>
                  </a:cubicBezTo>
                  <a:cubicBezTo>
                    <a:pt x="820" y="137"/>
                    <a:pt x="964" y="439"/>
                    <a:pt x="1034" y="650"/>
                  </a:cubicBezTo>
                  <a:cubicBezTo>
                    <a:pt x="1034" y="659"/>
                    <a:pt x="1039" y="663"/>
                    <a:pt x="1047" y="663"/>
                  </a:cubicBezTo>
                  <a:cubicBezTo>
                    <a:pt x="1064" y="663"/>
                    <a:pt x="1095" y="642"/>
                    <a:pt x="1095" y="620"/>
                  </a:cubicBezTo>
                  <a:cubicBezTo>
                    <a:pt x="1034" y="377"/>
                    <a:pt x="943" y="103"/>
                    <a:pt x="669" y="12"/>
                  </a:cubicBezTo>
                  <a:cubicBezTo>
                    <a:pt x="641" y="4"/>
                    <a:pt x="613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1"/>
            <p:cNvSpPr/>
            <p:nvPr/>
          </p:nvSpPr>
          <p:spPr>
            <a:xfrm>
              <a:off x="1040742" y="1530668"/>
              <a:ext cx="11380" cy="16054"/>
            </a:xfrm>
            <a:custGeom>
              <a:avLst/>
              <a:gdLst/>
              <a:ahLst/>
              <a:cxnLst/>
              <a:rect l="l" t="t" r="r" b="b"/>
              <a:pathLst>
                <a:path w="426" h="601" extrusionOk="0">
                  <a:moveTo>
                    <a:pt x="365" y="0"/>
                  </a:moveTo>
                  <a:cubicBezTo>
                    <a:pt x="152" y="61"/>
                    <a:pt x="0" y="365"/>
                    <a:pt x="61" y="578"/>
                  </a:cubicBezTo>
                  <a:cubicBezTo>
                    <a:pt x="61" y="593"/>
                    <a:pt x="76" y="601"/>
                    <a:pt x="91" y="601"/>
                  </a:cubicBezTo>
                  <a:cubicBezTo>
                    <a:pt x="106" y="601"/>
                    <a:pt x="122" y="593"/>
                    <a:pt x="122" y="578"/>
                  </a:cubicBezTo>
                  <a:cubicBezTo>
                    <a:pt x="152" y="487"/>
                    <a:pt x="152" y="395"/>
                    <a:pt x="182" y="304"/>
                  </a:cubicBezTo>
                  <a:cubicBezTo>
                    <a:pt x="213" y="183"/>
                    <a:pt x="274" y="91"/>
                    <a:pt x="395" y="31"/>
                  </a:cubicBezTo>
                  <a:cubicBezTo>
                    <a:pt x="426" y="31"/>
                    <a:pt x="395" y="0"/>
                    <a:pt x="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1"/>
            <p:cNvSpPr/>
            <p:nvPr/>
          </p:nvSpPr>
          <p:spPr>
            <a:xfrm>
              <a:off x="1047234" y="1535209"/>
              <a:ext cx="8147" cy="27273"/>
            </a:xfrm>
            <a:custGeom>
              <a:avLst/>
              <a:gdLst/>
              <a:ahLst/>
              <a:cxnLst/>
              <a:rect l="l" t="t" r="r" b="b"/>
              <a:pathLst>
                <a:path w="305" h="1021" extrusionOk="0">
                  <a:moveTo>
                    <a:pt x="35" y="0"/>
                  </a:moveTo>
                  <a:cubicBezTo>
                    <a:pt x="15" y="0"/>
                    <a:pt x="0" y="22"/>
                    <a:pt x="0" y="43"/>
                  </a:cubicBezTo>
                  <a:cubicBezTo>
                    <a:pt x="31" y="195"/>
                    <a:pt x="91" y="347"/>
                    <a:pt x="122" y="469"/>
                  </a:cubicBezTo>
                  <a:cubicBezTo>
                    <a:pt x="152" y="651"/>
                    <a:pt x="122" y="803"/>
                    <a:pt x="152" y="985"/>
                  </a:cubicBezTo>
                  <a:cubicBezTo>
                    <a:pt x="152" y="1003"/>
                    <a:pt x="173" y="1020"/>
                    <a:pt x="195" y="1020"/>
                  </a:cubicBezTo>
                  <a:cubicBezTo>
                    <a:pt x="212" y="1020"/>
                    <a:pt x="231" y="1011"/>
                    <a:pt x="243" y="985"/>
                  </a:cubicBezTo>
                  <a:cubicBezTo>
                    <a:pt x="304" y="681"/>
                    <a:pt x="213" y="286"/>
                    <a:pt x="61" y="13"/>
                  </a:cubicBezTo>
                  <a:cubicBezTo>
                    <a:pt x="52" y="4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1"/>
            <p:cNvSpPr/>
            <p:nvPr/>
          </p:nvSpPr>
          <p:spPr>
            <a:xfrm>
              <a:off x="1088638" y="1499201"/>
              <a:ext cx="41271" cy="11994"/>
            </a:xfrm>
            <a:custGeom>
              <a:avLst/>
              <a:gdLst/>
              <a:ahLst/>
              <a:cxnLst/>
              <a:rect l="l" t="t" r="r" b="b"/>
              <a:pathLst>
                <a:path w="1545" h="449" extrusionOk="0">
                  <a:moveTo>
                    <a:pt x="1361" y="0"/>
                  </a:moveTo>
                  <a:cubicBezTo>
                    <a:pt x="1300" y="0"/>
                    <a:pt x="1231" y="23"/>
                    <a:pt x="1155" y="54"/>
                  </a:cubicBezTo>
                  <a:cubicBezTo>
                    <a:pt x="887" y="178"/>
                    <a:pt x="689" y="301"/>
                    <a:pt x="456" y="301"/>
                  </a:cubicBezTo>
                  <a:cubicBezTo>
                    <a:pt x="346" y="301"/>
                    <a:pt x="228" y="274"/>
                    <a:pt x="92" y="206"/>
                  </a:cubicBezTo>
                  <a:cubicBezTo>
                    <a:pt x="61" y="206"/>
                    <a:pt x="0" y="236"/>
                    <a:pt x="31" y="266"/>
                  </a:cubicBezTo>
                  <a:cubicBezTo>
                    <a:pt x="152" y="418"/>
                    <a:pt x="335" y="449"/>
                    <a:pt x="517" y="449"/>
                  </a:cubicBezTo>
                  <a:cubicBezTo>
                    <a:pt x="730" y="422"/>
                    <a:pt x="1176" y="93"/>
                    <a:pt x="1406" y="93"/>
                  </a:cubicBezTo>
                  <a:cubicBezTo>
                    <a:pt x="1439" y="93"/>
                    <a:pt x="1467" y="99"/>
                    <a:pt x="1490" y="114"/>
                  </a:cubicBezTo>
                  <a:cubicBezTo>
                    <a:pt x="1496" y="121"/>
                    <a:pt x="1502" y="123"/>
                    <a:pt x="1508" y="123"/>
                  </a:cubicBezTo>
                  <a:cubicBezTo>
                    <a:pt x="1530" y="123"/>
                    <a:pt x="1545" y="84"/>
                    <a:pt x="1520" y="84"/>
                  </a:cubicBezTo>
                  <a:cubicBezTo>
                    <a:pt x="1475" y="23"/>
                    <a:pt x="1421" y="0"/>
                    <a:pt x="1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1"/>
            <p:cNvSpPr/>
            <p:nvPr/>
          </p:nvSpPr>
          <p:spPr>
            <a:xfrm>
              <a:off x="1070767" y="1509031"/>
              <a:ext cx="37852" cy="17043"/>
            </a:xfrm>
            <a:custGeom>
              <a:avLst/>
              <a:gdLst/>
              <a:ahLst/>
              <a:cxnLst/>
              <a:rect l="l" t="t" r="r" b="b"/>
              <a:pathLst>
                <a:path w="1417" h="638" extrusionOk="0">
                  <a:moveTo>
                    <a:pt x="1383" y="0"/>
                  </a:moveTo>
                  <a:cubicBezTo>
                    <a:pt x="1369" y="0"/>
                    <a:pt x="1351" y="7"/>
                    <a:pt x="1338" y="20"/>
                  </a:cubicBezTo>
                  <a:cubicBezTo>
                    <a:pt x="1221" y="395"/>
                    <a:pt x="778" y="499"/>
                    <a:pt x="401" y="499"/>
                  </a:cubicBezTo>
                  <a:cubicBezTo>
                    <a:pt x="289" y="499"/>
                    <a:pt x="182" y="490"/>
                    <a:pt x="92" y="476"/>
                  </a:cubicBezTo>
                  <a:cubicBezTo>
                    <a:pt x="31" y="476"/>
                    <a:pt x="1" y="506"/>
                    <a:pt x="62" y="537"/>
                  </a:cubicBezTo>
                  <a:cubicBezTo>
                    <a:pt x="181" y="605"/>
                    <a:pt x="330" y="637"/>
                    <a:pt x="487" y="637"/>
                  </a:cubicBezTo>
                  <a:cubicBezTo>
                    <a:pt x="889" y="637"/>
                    <a:pt x="1333" y="423"/>
                    <a:pt x="1399" y="50"/>
                  </a:cubicBezTo>
                  <a:cubicBezTo>
                    <a:pt x="1417" y="15"/>
                    <a:pt x="1403" y="0"/>
                    <a:pt x="13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1"/>
            <p:cNvSpPr/>
            <p:nvPr/>
          </p:nvSpPr>
          <p:spPr>
            <a:xfrm>
              <a:off x="1066146" y="1524631"/>
              <a:ext cx="24949" cy="18138"/>
            </a:xfrm>
            <a:custGeom>
              <a:avLst/>
              <a:gdLst/>
              <a:ahLst/>
              <a:cxnLst/>
              <a:rect l="l" t="t" r="r" b="b"/>
              <a:pathLst>
                <a:path w="934" h="679" extrusionOk="0">
                  <a:moveTo>
                    <a:pt x="885" y="1"/>
                  </a:moveTo>
                  <a:cubicBezTo>
                    <a:pt x="878" y="1"/>
                    <a:pt x="873" y="5"/>
                    <a:pt x="873" y="14"/>
                  </a:cubicBezTo>
                  <a:lnTo>
                    <a:pt x="873" y="44"/>
                  </a:lnTo>
                  <a:cubicBezTo>
                    <a:pt x="812" y="196"/>
                    <a:pt x="721" y="378"/>
                    <a:pt x="569" y="500"/>
                  </a:cubicBezTo>
                  <a:cubicBezTo>
                    <a:pt x="514" y="547"/>
                    <a:pt x="464" y="566"/>
                    <a:pt x="419" y="566"/>
                  </a:cubicBezTo>
                  <a:cubicBezTo>
                    <a:pt x="289" y="566"/>
                    <a:pt x="187" y="415"/>
                    <a:pt x="52" y="348"/>
                  </a:cubicBezTo>
                  <a:cubicBezTo>
                    <a:pt x="52" y="339"/>
                    <a:pt x="47" y="335"/>
                    <a:pt x="40" y="335"/>
                  </a:cubicBezTo>
                  <a:cubicBezTo>
                    <a:pt x="24" y="335"/>
                    <a:pt x="0" y="357"/>
                    <a:pt x="22" y="378"/>
                  </a:cubicBezTo>
                  <a:cubicBezTo>
                    <a:pt x="70" y="548"/>
                    <a:pt x="235" y="679"/>
                    <a:pt x="407" y="679"/>
                  </a:cubicBezTo>
                  <a:cubicBezTo>
                    <a:pt x="451" y="679"/>
                    <a:pt x="495" y="670"/>
                    <a:pt x="538" y="652"/>
                  </a:cubicBezTo>
                  <a:cubicBezTo>
                    <a:pt x="751" y="561"/>
                    <a:pt x="873" y="257"/>
                    <a:pt x="934" y="44"/>
                  </a:cubicBezTo>
                  <a:cubicBezTo>
                    <a:pt x="934" y="22"/>
                    <a:pt x="903" y="1"/>
                    <a:pt x="8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1"/>
            <p:cNvSpPr/>
            <p:nvPr/>
          </p:nvSpPr>
          <p:spPr>
            <a:xfrm>
              <a:off x="1066707" y="1538094"/>
              <a:ext cx="16829" cy="10712"/>
            </a:xfrm>
            <a:custGeom>
              <a:avLst/>
              <a:gdLst/>
              <a:ahLst/>
              <a:cxnLst/>
              <a:rect l="l" t="t" r="r" b="b"/>
              <a:pathLst>
                <a:path w="630" h="401" extrusionOk="0">
                  <a:moveTo>
                    <a:pt x="605" y="0"/>
                  </a:moveTo>
                  <a:cubicBezTo>
                    <a:pt x="597" y="0"/>
                    <a:pt x="588" y="7"/>
                    <a:pt x="578" y="26"/>
                  </a:cubicBezTo>
                  <a:cubicBezTo>
                    <a:pt x="517" y="87"/>
                    <a:pt x="426" y="178"/>
                    <a:pt x="335" y="239"/>
                  </a:cubicBezTo>
                  <a:cubicBezTo>
                    <a:pt x="297" y="265"/>
                    <a:pt x="258" y="274"/>
                    <a:pt x="219" y="274"/>
                  </a:cubicBezTo>
                  <a:cubicBezTo>
                    <a:pt x="167" y="274"/>
                    <a:pt x="114" y="257"/>
                    <a:pt x="62" y="239"/>
                  </a:cubicBezTo>
                  <a:cubicBezTo>
                    <a:pt x="31" y="239"/>
                    <a:pt x="1" y="269"/>
                    <a:pt x="31" y="300"/>
                  </a:cubicBezTo>
                  <a:cubicBezTo>
                    <a:pt x="67" y="371"/>
                    <a:pt x="123" y="401"/>
                    <a:pt x="188" y="401"/>
                  </a:cubicBezTo>
                  <a:cubicBezTo>
                    <a:pt x="234" y="401"/>
                    <a:pt x="285" y="386"/>
                    <a:pt x="335" y="361"/>
                  </a:cubicBezTo>
                  <a:cubicBezTo>
                    <a:pt x="487" y="330"/>
                    <a:pt x="548" y="178"/>
                    <a:pt x="609" y="57"/>
                  </a:cubicBezTo>
                  <a:cubicBezTo>
                    <a:pt x="630" y="36"/>
                    <a:pt x="622" y="0"/>
                    <a:pt x="6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1027760" y="1448447"/>
              <a:ext cx="103938" cy="45705"/>
            </a:xfrm>
            <a:custGeom>
              <a:avLst/>
              <a:gdLst/>
              <a:ahLst/>
              <a:cxnLst/>
              <a:rect l="l" t="t" r="r" b="b"/>
              <a:pathLst>
                <a:path w="3891" h="1711" extrusionOk="0">
                  <a:moveTo>
                    <a:pt x="32" y="0"/>
                  </a:moveTo>
                  <a:cubicBezTo>
                    <a:pt x="1" y="0"/>
                    <a:pt x="6" y="45"/>
                    <a:pt x="30" y="69"/>
                  </a:cubicBezTo>
                  <a:cubicBezTo>
                    <a:pt x="1428" y="312"/>
                    <a:pt x="2766" y="738"/>
                    <a:pt x="3830" y="1711"/>
                  </a:cubicBezTo>
                  <a:cubicBezTo>
                    <a:pt x="3860" y="1711"/>
                    <a:pt x="3890" y="1680"/>
                    <a:pt x="3860" y="1680"/>
                  </a:cubicBezTo>
                  <a:cubicBezTo>
                    <a:pt x="2827" y="647"/>
                    <a:pt x="1459" y="252"/>
                    <a:pt x="61" y="8"/>
                  </a:cubicBezTo>
                  <a:cubicBezTo>
                    <a:pt x="49" y="3"/>
                    <a:pt x="40" y="0"/>
                    <a:pt x="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1"/>
            <p:cNvSpPr/>
            <p:nvPr/>
          </p:nvSpPr>
          <p:spPr>
            <a:xfrm>
              <a:off x="980078" y="1449462"/>
              <a:ext cx="50113" cy="49098"/>
            </a:xfrm>
            <a:custGeom>
              <a:avLst/>
              <a:gdLst/>
              <a:ahLst/>
              <a:cxnLst/>
              <a:rect l="l" t="t" r="r" b="b"/>
              <a:pathLst>
                <a:path w="1876" h="1838" extrusionOk="0">
                  <a:moveTo>
                    <a:pt x="1815" y="1"/>
                  </a:moveTo>
                  <a:cubicBezTo>
                    <a:pt x="1450" y="183"/>
                    <a:pt x="1146" y="548"/>
                    <a:pt x="873" y="821"/>
                  </a:cubicBezTo>
                  <a:cubicBezTo>
                    <a:pt x="569" y="1125"/>
                    <a:pt x="265" y="1460"/>
                    <a:pt x="22" y="1794"/>
                  </a:cubicBezTo>
                  <a:cubicBezTo>
                    <a:pt x="0" y="1816"/>
                    <a:pt x="9" y="1837"/>
                    <a:pt x="27" y="1837"/>
                  </a:cubicBezTo>
                  <a:cubicBezTo>
                    <a:pt x="34" y="1837"/>
                    <a:pt x="43" y="1833"/>
                    <a:pt x="52" y="1824"/>
                  </a:cubicBezTo>
                  <a:cubicBezTo>
                    <a:pt x="356" y="1551"/>
                    <a:pt x="599" y="1217"/>
                    <a:pt x="903" y="943"/>
                  </a:cubicBezTo>
                  <a:cubicBezTo>
                    <a:pt x="1177" y="639"/>
                    <a:pt x="1481" y="274"/>
                    <a:pt x="1846" y="62"/>
                  </a:cubicBezTo>
                  <a:cubicBezTo>
                    <a:pt x="1876" y="31"/>
                    <a:pt x="1846" y="1"/>
                    <a:pt x="18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1"/>
            <p:cNvSpPr/>
            <p:nvPr/>
          </p:nvSpPr>
          <p:spPr>
            <a:xfrm>
              <a:off x="891339" y="1496770"/>
              <a:ext cx="90555" cy="216398"/>
            </a:xfrm>
            <a:custGeom>
              <a:avLst/>
              <a:gdLst/>
              <a:ahLst/>
              <a:cxnLst/>
              <a:rect l="l" t="t" r="r" b="b"/>
              <a:pathLst>
                <a:path w="3390" h="8101" extrusionOk="0">
                  <a:moveTo>
                    <a:pt x="3367" y="0"/>
                  </a:moveTo>
                  <a:cubicBezTo>
                    <a:pt x="3351" y="0"/>
                    <a:pt x="3329" y="8"/>
                    <a:pt x="3313" y="23"/>
                  </a:cubicBezTo>
                  <a:cubicBezTo>
                    <a:pt x="2979" y="996"/>
                    <a:pt x="2979" y="2090"/>
                    <a:pt x="2493" y="3032"/>
                  </a:cubicBezTo>
                  <a:cubicBezTo>
                    <a:pt x="2098" y="3792"/>
                    <a:pt x="1459" y="4187"/>
                    <a:pt x="973" y="4856"/>
                  </a:cubicBezTo>
                  <a:cubicBezTo>
                    <a:pt x="274" y="5798"/>
                    <a:pt x="0" y="6923"/>
                    <a:pt x="183" y="8078"/>
                  </a:cubicBezTo>
                  <a:cubicBezTo>
                    <a:pt x="198" y="8093"/>
                    <a:pt x="221" y="8101"/>
                    <a:pt x="240" y="8101"/>
                  </a:cubicBezTo>
                  <a:cubicBezTo>
                    <a:pt x="259" y="8101"/>
                    <a:pt x="274" y="8093"/>
                    <a:pt x="274" y="8078"/>
                  </a:cubicBezTo>
                  <a:cubicBezTo>
                    <a:pt x="243" y="7105"/>
                    <a:pt x="335" y="6163"/>
                    <a:pt x="821" y="5282"/>
                  </a:cubicBezTo>
                  <a:cubicBezTo>
                    <a:pt x="1247" y="4613"/>
                    <a:pt x="1885" y="4187"/>
                    <a:pt x="2341" y="3549"/>
                  </a:cubicBezTo>
                  <a:cubicBezTo>
                    <a:pt x="3070" y="2516"/>
                    <a:pt x="3070" y="1209"/>
                    <a:pt x="3374" y="23"/>
                  </a:cubicBezTo>
                  <a:cubicBezTo>
                    <a:pt x="3389" y="8"/>
                    <a:pt x="3382" y="0"/>
                    <a:pt x="3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1"/>
            <p:cNvSpPr/>
            <p:nvPr/>
          </p:nvSpPr>
          <p:spPr>
            <a:xfrm>
              <a:off x="883326" y="1662948"/>
              <a:ext cx="36463" cy="87938"/>
            </a:xfrm>
            <a:custGeom>
              <a:avLst/>
              <a:gdLst/>
              <a:ahLst/>
              <a:cxnLst/>
              <a:rect l="l" t="t" r="r" b="b"/>
              <a:pathLst>
                <a:path w="1365" h="3292" extrusionOk="0">
                  <a:moveTo>
                    <a:pt x="1042" y="0"/>
                  </a:moveTo>
                  <a:cubicBezTo>
                    <a:pt x="1027" y="0"/>
                    <a:pt x="1011" y="10"/>
                    <a:pt x="999" y="33"/>
                  </a:cubicBezTo>
                  <a:cubicBezTo>
                    <a:pt x="878" y="489"/>
                    <a:pt x="817" y="915"/>
                    <a:pt x="817" y="1401"/>
                  </a:cubicBezTo>
                  <a:cubicBezTo>
                    <a:pt x="878" y="2191"/>
                    <a:pt x="695" y="2708"/>
                    <a:pt x="27" y="3194"/>
                  </a:cubicBezTo>
                  <a:cubicBezTo>
                    <a:pt x="1" y="3220"/>
                    <a:pt x="19" y="3292"/>
                    <a:pt x="64" y="3292"/>
                  </a:cubicBezTo>
                  <a:cubicBezTo>
                    <a:pt x="71" y="3292"/>
                    <a:pt x="79" y="3290"/>
                    <a:pt x="88" y="3286"/>
                  </a:cubicBezTo>
                  <a:cubicBezTo>
                    <a:pt x="1364" y="2678"/>
                    <a:pt x="817" y="1158"/>
                    <a:pt x="1091" y="64"/>
                  </a:cubicBezTo>
                  <a:cubicBezTo>
                    <a:pt x="1091" y="26"/>
                    <a:pt x="1067" y="0"/>
                    <a:pt x="10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1"/>
            <p:cNvSpPr/>
            <p:nvPr/>
          </p:nvSpPr>
          <p:spPr>
            <a:xfrm>
              <a:off x="879159" y="1722971"/>
              <a:ext cx="38653" cy="37024"/>
            </a:xfrm>
            <a:custGeom>
              <a:avLst/>
              <a:gdLst/>
              <a:ahLst/>
              <a:cxnLst/>
              <a:rect l="l" t="t" r="r" b="b"/>
              <a:pathLst>
                <a:path w="1447" h="1386" extrusionOk="0">
                  <a:moveTo>
                    <a:pt x="1414" y="0"/>
                  </a:moveTo>
                  <a:cubicBezTo>
                    <a:pt x="1399" y="0"/>
                    <a:pt x="1381" y="10"/>
                    <a:pt x="1368" y="35"/>
                  </a:cubicBezTo>
                  <a:cubicBezTo>
                    <a:pt x="1247" y="339"/>
                    <a:pt x="1125" y="643"/>
                    <a:pt x="912" y="887"/>
                  </a:cubicBezTo>
                  <a:cubicBezTo>
                    <a:pt x="669" y="1160"/>
                    <a:pt x="396" y="1251"/>
                    <a:pt x="61" y="1282"/>
                  </a:cubicBezTo>
                  <a:cubicBezTo>
                    <a:pt x="31" y="1282"/>
                    <a:pt x="0" y="1312"/>
                    <a:pt x="31" y="1342"/>
                  </a:cubicBezTo>
                  <a:cubicBezTo>
                    <a:pt x="105" y="1372"/>
                    <a:pt x="182" y="1386"/>
                    <a:pt x="258" y="1386"/>
                  </a:cubicBezTo>
                  <a:cubicBezTo>
                    <a:pt x="492" y="1386"/>
                    <a:pt x="721" y="1260"/>
                    <a:pt x="882" y="1099"/>
                  </a:cubicBezTo>
                  <a:cubicBezTo>
                    <a:pt x="1186" y="826"/>
                    <a:pt x="1307" y="431"/>
                    <a:pt x="1429" y="35"/>
                  </a:cubicBezTo>
                  <a:cubicBezTo>
                    <a:pt x="1447" y="18"/>
                    <a:pt x="1434" y="0"/>
                    <a:pt x="14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1"/>
            <p:cNvSpPr/>
            <p:nvPr/>
          </p:nvSpPr>
          <p:spPr>
            <a:xfrm>
              <a:off x="1050679" y="1571538"/>
              <a:ext cx="16054" cy="75570"/>
            </a:xfrm>
            <a:custGeom>
              <a:avLst/>
              <a:gdLst/>
              <a:ahLst/>
              <a:cxnLst/>
              <a:rect l="l" t="t" r="r" b="b"/>
              <a:pathLst>
                <a:path w="601" h="2829" extrusionOk="0">
                  <a:moveTo>
                    <a:pt x="280" y="1"/>
                  </a:moveTo>
                  <a:cubicBezTo>
                    <a:pt x="257" y="1"/>
                    <a:pt x="236" y="15"/>
                    <a:pt x="236" y="51"/>
                  </a:cubicBezTo>
                  <a:cubicBezTo>
                    <a:pt x="479" y="993"/>
                    <a:pt x="358" y="1844"/>
                    <a:pt x="23" y="2756"/>
                  </a:cubicBezTo>
                  <a:cubicBezTo>
                    <a:pt x="1" y="2801"/>
                    <a:pt x="44" y="2829"/>
                    <a:pt x="80" y="2829"/>
                  </a:cubicBezTo>
                  <a:cubicBezTo>
                    <a:pt x="94" y="2829"/>
                    <a:pt x="106" y="2825"/>
                    <a:pt x="114" y="2817"/>
                  </a:cubicBezTo>
                  <a:cubicBezTo>
                    <a:pt x="570" y="1966"/>
                    <a:pt x="601" y="932"/>
                    <a:pt x="327" y="20"/>
                  </a:cubicBezTo>
                  <a:cubicBezTo>
                    <a:pt x="315" y="8"/>
                    <a:pt x="297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1"/>
            <p:cNvSpPr/>
            <p:nvPr/>
          </p:nvSpPr>
          <p:spPr>
            <a:xfrm>
              <a:off x="1027733" y="1606638"/>
              <a:ext cx="30880" cy="53959"/>
            </a:xfrm>
            <a:custGeom>
              <a:avLst/>
              <a:gdLst/>
              <a:ahLst/>
              <a:cxnLst/>
              <a:rect l="l" t="t" r="r" b="b"/>
              <a:pathLst>
                <a:path w="1156" h="2020" extrusionOk="0">
                  <a:moveTo>
                    <a:pt x="1052" y="1"/>
                  </a:moveTo>
                  <a:cubicBezTo>
                    <a:pt x="1034" y="1"/>
                    <a:pt x="1004" y="22"/>
                    <a:pt x="1004" y="44"/>
                  </a:cubicBezTo>
                  <a:cubicBezTo>
                    <a:pt x="1004" y="439"/>
                    <a:pt x="913" y="834"/>
                    <a:pt x="730" y="1169"/>
                  </a:cubicBezTo>
                  <a:cubicBezTo>
                    <a:pt x="548" y="1472"/>
                    <a:pt x="244" y="1685"/>
                    <a:pt x="31" y="1959"/>
                  </a:cubicBezTo>
                  <a:cubicBezTo>
                    <a:pt x="1" y="1989"/>
                    <a:pt x="31" y="2020"/>
                    <a:pt x="62" y="2020"/>
                  </a:cubicBezTo>
                  <a:cubicBezTo>
                    <a:pt x="761" y="1685"/>
                    <a:pt x="1156" y="743"/>
                    <a:pt x="1065" y="13"/>
                  </a:cubicBezTo>
                  <a:cubicBezTo>
                    <a:pt x="1065" y="5"/>
                    <a:pt x="1059" y="1"/>
                    <a:pt x="10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1"/>
            <p:cNvSpPr/>
            <p:nvPr/>
          </p:nvSpPr>
          <p:spPr>
            <a:xfrm>
              <a:off x="951416" y="1620983"/>
              <a:ext cx="86094" cy="114223"/>
            </a:xfrm>
            <a:custGeom>
              <a:avLst/>
              <a:gdLst/>
              <a:ahLst/>
              <a:cxnLst/>
              <a:rect l="l" t="t" r="r" b="b"/>
              <a:pathLst>
                <a:path w="3223" h="4276" extrusionOk="0">
                  <a:moveTo>
                    <a:pt x="3207" y="1"/>
                  </a:moveTo>
                  <a:cubicBezTo>
                    <a:pt x="3200" y="1"/>
                    <a:pt x="3192" y="8"/>
                    <a:pt x="3192" y="24"/>
                  </a:cubicBezTo>
                  <a:cubicBezTo>
                    <a:pt x="2888" y="1239"/>
                    <a:pt x="1216" y="1087"/>
                    <a:pt x="517" y="1939"/>
                  </a:cubicBezTo>
                  <a:cubicBezTo>
                    <a:pt x="31" y="2546"/>
                    <a:pt x="1" y="3489"/>
                    <a:pt x="122" y="4218"/>
                  </a:cubicBezTo>
                  <a:cubicBezTo>
                    <a:pt x="136" y="4259"/>
                    <a:pt x="168" y="4276"/>
                    <a:pt x="199" y="4276"/>
                  </a:cubicBezTo>
                  <a:cubicBezTo>
                    <a:pt x="238" y="4276"/>
                    <a:pt x="274" y="4252"/>
                    <a:pt x="274" y="4218"/>
                  </a:cubicBezTo>
                  <a:cubicBezTo>
                    <a:pt x="213" y="3610"/>
                    <a:pt x="153" y="3002"/>
                    <a:pt x="426" y="2425"/>
                  </a:cubicBezTo>
                  <a:cubicBezTo>
                    <a:pt x="730" y="1756"/>
                    <a:pt x="1277" y="1543"/>
                    <a:pt x="1916" y="1270"/>
                  </a:cubicBezTo>
                  <a:cubicBezTo>
                    <a:pt x="2523" y="966"/>
                    <a:pt x="3101" y="783"/>
                    <a:pt x="3223" y="24"/>
                  </a:cubicBezTo>
                  <a:cubicBezTo>
                    <a:pt x="3223" y="8"/>
                    <a:pt x="3215" y="1"/>
                    <a:pt x="3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1"/>
            <p:cNvSpPr/>
            <p:nvPr/>
          </p:nvSpPr>
          <p:spPr>
            <a:xfrm>
              <a:off x="932744" y="1685627"/>
              <a:ext cx="33310" cy="98382"/>
            </a:xfrm>
            <a:custGeom>
              <a:avLst/>
              <a:gdLst/>
              <a:ahLst/>
              <a:cxnLst/>
              <a:rect l="l" t="t" r="r" b="b"/>
              <a:pathLst>
                <a:path w="1247" h="3683" extrusionOk="0">
                  <a:moveTo>
                    <a:pt x="662" y="0"/>
                  </a:moveTo>
                  <a:cubicBezTo>
                    <a:pt x="650" y="0"/>
                    <a:pt x="639" y="10"/>
                    <a:pt x="639" y="35"/>
                  </a:cubicBezTo>
                  <a:cubicBezTo>
                    <a:pt x="244" y="1251"/>
                    <a:pt x="973" y="2528"/>
                    <a:pt x="31" y="3592"/>
                  </a:cubicBezTo>
                  <a:cubicBezTo>
                    <a:pt x="0" y="3622"/>
                    <a:pt x="31" y="3683"/>
                    <a:pt x="92" y="3683"/>
                  </a:cubicBezTo>
                  <a:cubicBezTo>
                    <a:pt x="1247" y="2923"/>
                    <a:pt x="456" y="1160"/>
                    <a:pt x="700" y="35"/>
                  </a:cubicBezTo>
                  <a:cubicBezTo>
                    <a:pt x="700" y="18"/>
                    <a:pt x="679" y="0"/>
                    <a:pt x="6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1"/>
            <p:cNvSpPr/>
            <p:nvPr/>
          </p:nvSpPr>
          <p:spPr>
            <a:xfrm>
              <a:off x="897831" y="1726738"/>
              <a:ext cx="44690" cy="62160"/>
            </a:xfrm>
            <a:custGeom>
              <a:avLst/>
              <a:gdLst/>
              <a:ahLst/>
              <a:cxnLst/>
              <a:rect l="l" t="t" r="r" b="b"/>
              <a:pathLst>
                <a:path w="1673" h="2327" extrusionOk="0">
                  <a:moveTo>
                    <a:pt x="1581" y="1"/>
                  </a:moveTo>
                  <a:cubicBezTo>
                    <a:pt x="1566" y="1"/>
                    <a:pt x="1551" y="16"/>
                    <a:pt x="1551" y="46"/>
                  </a:cubicBezTo>
                  <a:cubicBezTo>
                    <a:pt x="1490" y="1049"/>
                    <a:pt x="973" y="1840"/>
                    <a:pt x="61" y="2235"/>
                  </a:cubicBezTo>
                  <a:cubicBezTo>
                    <a:pt x="0" y="2265"/>
                    <a:pt x="31" y="2326"/>
                    <a:pt x="92" y="2326"/>
                  </a:cubicBezTo>
                  <a:cubicBezTo>
                    <a:pt x="1064" y="1992"/>
                    <a:pt x="1672" y="1049"/>
                    <a:pt x="1611" y="46"/>
                  </a:cubicBezTo>
                  <a:cubicBezTo>
                    <a:pt x="1611" y="16"/>
                    <a:pt x="1596" y="1"/>
                    <a:pt x="15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1"/>
            <p:cNvSpPr/>
            <p:nvPr/>
          </p:nvSpPr>
          <p:spPr>
            <a:xfrm>
              <a:off x="908649" y="1729783"/>
              <a:ext cx="20862" cy="46800"/>
            </a:xfrm>
            <a:custGeom>
              <a:avLst/>
              <a:gdLst/>
              <a:ahLst/>
              <a:cxnLst/>
              <a:rect l="l" t="t" r="r" b="b"/>
              <a:pathLst>
                <a:path w="781" h="1752" extrusionOk="0">
                  <a:moveTo>
                    <a:pt x="720" y="1"/>
                  </a:moveTo>
                  <a:cubicBezTo>
                    <a:pt x="705" y="1"/>
                    <a:pt x="690" y="8"/>
                    <a:pt x="690" y="24"/>
                  </a:cubicBezTo>
                  <a:lnTo>
                    <a:pt x="659" y="54"/>
                  </a:lnTo>
                  <a:cubicBezTo>
                    <a:pt x="629" y="692"/>
                    <a:pt x="386" y="1148"/>
                    <a:pt x="21" y="1695"/>
                  </a:cubicBezTo>
                  <a:cubicBezTo>
                    <a:pt x="0" y="1716"/>
                    <a:pt x="37" y="1752"/>
                    <a:pt x="72" y="1752"/>
                  </a:cubicBezTo>
                  <a:cubicBezTo>
                    <a:pt x="87" y="1752"/>
                    <a:pt x="103" y="1745"/>
                    <a:pt x="112" y="1726"/>
                  </a:cubicBezTo>
                  <a:cubicBezTo>
                    <a:pt x="568" y="1331"/>
                    <a:pt x="781" y="632"/>
                    <a:pt x="750" y="24"/>
                  </a:cubicBezTo>
                  <a:cubicBezTo>
                    <a:pt x="750" y="8"/>
                    <a:pt x="735" y="1"/>
                    <a:pt x="7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1"/>
            <p:cNvSpPr/>
            <p:nvPr/>
          </p:nvSpPr>
          <p:spPr>
            <a:xfrm>
              <a:off x="889924" y="1739453"/>
              <a:ext cx="31227" cy="29304"/>
            </a:xfrm>
            <a:custGeom>
              <a:avLst/>
              <a:gdLst/>
              <a:ahLst/>
              <a:cxnLst/>
              <a:rect l="l" t="t" r="r" b="b"/>
              <a:pathLst>
                <a:path w="1169" h="1097" extrusionOk="0">
                  <a:moveTo>
                    <a:pt x="1097" y="0"/>
                  </a:moveTo>
                  <a:cubicBezTo>
                    <a:pt x="1081" y="0"/>
                    <a:pt x="1066" y="8"/>
                    <a:pt x="1056" y="26"/>
                  </a:cubicBezTo>
                  <a:lnTo>
                    <a:pt x="1087" y="26"/>
                  </a:lnTo>
                  <a:cubicBezTo>
                    <a:pt x="874" y="422"/>
                    <a:pt x="448" y="817"/>
                    <a:pt x="53" y="999"/>
                  </a:cubicBezTo>
                  <a:cubicBezTo>
                    <a:pt x="1" y="1025"/>
                    <a:pt x="16" y="1096"/>
                    <a:pt x="60" y="1096"/>
                  </a:cubicBezTo>
                  <a:cubicBezTo>
                    <a:pt x="67" y="1096"/>
                    <a:pt x="75" y="1094"/>
                    <a:pt x="84" y="1090"/>
                  </a:cubicBezTo>
                  <a:cubicBezTo>
                    <a:pt x="327" y="1060"/>
                    <a:pt x="540" y="877"/>
                    <a:pt x="722" y="695"/>
                  </a:cubicBezTo>
                  <a:cubicBezTo>
                    <a:pt x="904" y="513"/>
                    <a:pt x="1056" y="330"/>
                    <a:pt x="1148" y="57"/>
                  </a:cubicBezTo>
                  <a:cubicBezTo>
                    <a:pt x="1169" y="36"/>
                    <a:pt x="1132" y="0"/>
                    <a:pt x="10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1083990" y="1589516"/>
              <a:ext cx="45278" cy="106155"/>
            </a:xfrm>
            <a:custGeom>
              <a:avLst/>
              <a:gdLst/>
              <a:ahLst/>
              <a:cxnLst/>
              <a:rect l="l" t="t" r="r" b="b"/>
              <a:pathLst>
                <a:path w="1695" h="3974" extrusionOk="0">
                  <a:moveTo>
                    <a:pt x="1375" y="1"/>
                  </a:moveTo>
                  <a:cubicBezTo>
                    <a:pt x="1352" y="1"/>
                    <a:pt x="1329" y="16"/>
                    <a:pt x="1329" y="47"/>
                  </a:cubicBezTo>
                  <a:cubicBezTo>
                    <a:pt x="1238" y="654"/>
                    <a:pt x="1542" y="1202"/>
                    <a:pt x="1512" y="1840"/>
                  </a:cubicBezTo>
                  <a:cubicBezTo>
                    <a:pt x="1451" y="2813"/>
                    <a:pt x="965" y="3542"/>
                    <a:pt x="53" y="3876"/>
                  </a:cubicBezTo>
                  <a:cubicBezTo>
                    <a:pt x="1" y="3903"/>
                    <a:pt x="16" y="3974"/>
                    <a:pt x="60" y="3974"/>
                  </a:cubicBezTo>
                  <a:cubicBezTo>
                    <a:pt x="67" y="3974"/>
                    <a:pt x="75" y="3972"/>
                    <a:pt x="83" y="3968"/>
                  </a:cubicBezTo>
                  <a:cubicBezTo>
                    <a:pt x="691" y="3846"/>
                    <a:pt x="1178" y="3420"/>
                    <a:pt x="1421" y="2843"/>
                  </a:cubicBezTo>
                  <a:cubicBezTo>
                    <a:pt x="1603" y="2478"/>
                    <a:pt x="1694" y="1992"/>
                    <a:pt x="1664" y="1597"/>
                  </a:cubicBezTo>
                  <a:cubicBezTo>
                    <a:pt x="1664" y="1080"/>
                    <a:pt x="1421" y="594"/>
                    <a:pt x="1421" y="47"/>
                  </a:cubicBezTo>
                  <a:cubicBezTo>
                    <a:pt x="1421" y="16"/>
                    <a:pt x="1398" y="1"/>
                    <a:pt x="13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1"/>
            <p:cNvSpPr/>
            <p:nvPr/>
          </p:nvSpPr>
          <p:spPr>
            <a:xfrm>
              <a:off x="1088638" y="1626673"/>
              <a:ext cx="30078" cy="50166"/>
            </a:xfrm>
            <a:custGeom>
              <a:avLst/>
              <a:gdLst/>
              <a:ahLst/>
              <a:cxnLst/>
              <a:rect l="l" t="t" r="r" b="b"/>
              <a:pathLst>
                <a:path w="1126" h="1878" extrusionOk="0">
                  <a:moveTo>
                    <a:pt x="977" y="1"/>
                  </a:moveTo>
                  <a:cubicBezTo>
                    <a:pt x="958" y="1"/>
                    <a:pt x="943" y="8"/>
                    <a:pt x="943" y="23"/>
                  </a:cubicBezTo>
                  <a:cubicBezTo>
                    <a:pt x="973" y="388"/>
                    <a:pt x="912" y="753"/>
                    <a:pt x="730" y="1087"/>
                  </a:cubicBezTo>
                  <a:cubicBezTo>
                    <a:pt x="548" y="1391"/>
                    <a:pt x="274" y="1574"/>
                    <a:pt x="31" y="1786"/>
                  </a:cubicBezTo>
                  <a:cubicBezTo>
                    <a:pt x="0" y="1817"/>
                    <a:pt x="31" y="1878"/>
                    <a:pt x="61" y="1878"/>
                  </a:cubicBezTo>
                  <a:cubicBezTo>
                    <a:pt x="791" y="1634"/>
                    <a:pt x="1125" y="692"/>
                    <a:pt x="1034" y="23"/>
                  </a:cubicBezTo>
                  <a:cubicBezTo>
                    <a:pt x="1019" y="8"/>
                    <a:pt x="996" y="1"/>
                    <a:pt x="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1"/>
            <p:cNvSpPr/>
            <p:nvPr/>
          </p:nvSpPr>
          <p:spPr>
            <a:xfrm>
              <a:off x="1086207" y="1651034"/>
              <a:ext cx="12208" cy="15253"/>
            </a:xfrm>
            <a:custGeom>
              <a:avLst/>
              <a:gdLst/>
              <a:ahLst/>
              <a:cxnLst/>
              <a:rect l="l" t="t" r="r" b="b"/>
              <a:pathLst>
                <a:path w="457" h="571" extrusionOk="0">
                  <a:moveTo>
                    <a:pt x="437" y="0"/>
                  </a:moveTo>
                  <a:cubicBezTo>
                    <a:pt x="426" y="0"/>
                    <a:pt x="411" y="8"/>
                    <a:pt x="395" y="23"/>
                  </a:cubicBezTo>
                  <a:cubicBezTo>
                    <a:pt x="365" y="114"/>
                    <a:pt x="304" y="236"/>
                    <a:pt x="213" y="327"/>
                  </a:cubicBezTo>
                  <a:cubicBezTo>
                    <a:pt x="152" y="388"/>
                    <a:pt x="61" y="449"/>
                    <a:pt x="31" y="540"/>
                  </a:cubicBezTo>
                  <a:cubicBezTo>
                    <a:pt x="0" y="540"/>
                    <a:pt x="31" y="570"/>
                    <a:pt x="61" y="570"/>
                  </a:cubicBezTo>
                  <a:cubicBezTo>
                    <a:pt x="152" y="570"/>
                    <a:pt x="243" y="449"/>
                    <a:pt x="304" y="358"/>
                  </a:cubicBezTo>
                  <a:cubicBezTo>
                    <a:pt x="365" y="266"/>
                    <a:pt x="426" y="145"/>
                    <a:pt x="456" y="23"/>
                  </a:cubicBezTo>
                  <a:cubicBezTo>
                    <a:pt x="456" y="8"/>
                    <a:pt x="449" y="0"/>
                    <a:pt x="4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1"/>
            <p:cNvSpPr/>
            <p:nvPr/>
          </p:nvSpPr>
          <p:spPr>
            <a:xfrm>
              <a:off x="1077258" y="1641819"/>
              <a:ext cx="14665" cy="23053"/>
            </a:xfrm>
            <a:custGeom>
              <a:avLst/>
              <a:gdLst/>
              <a:ahLst/>
              <a:cxnLst/>
              <a:rect l="l" t="t" r="r" b="b"/>
              <a:pathLst>
                <a:path w="549" h="863" extrusionOk="0">
                  <a:moveTo>
                    <a:pt x="500" y="1"/>
                  </a:moveTo>
                  <a:cubicBezTo>
                    <a:pt x="484" y="1"/>
                    <a:pt x="468" y="11"/>
                    <a:pt x="457" y="34"/>
                  </a:cubicBezTo>
                  <a:cubicBezTo>
                    <a:pt x="426" y="186"/>
                    <a:pt x="335" y="307"/>
                    <a:pt x="274" y="459"/>
                  </a:cubicBezTo>
                  <a:cubicBezTo>
                    <a:pt x="183" y="581"/>
                    <a:pt x="92" y="672"/>
                    <a:pt x="1" y="794"/>
                  </a:cubicBezTo>
                  <a:cubicBezTo>
                    <a:pt x="1" y="818"/>
                    <a:pt x="21" y="863"/>
                    <a:pt x="44" y="863"/>
                  </a:cubicBezTo>
                  <a:cubicBezTo>
                    <a:pt x="50" y="863"/>
                    <a:pt x="56" y="860"/>
                    <a:pt x="62" y="855"/>
                  </a:cubicBezTo>
                  <a:cubicBezTo>
                    <a:pt x="305" y="672"/>
                    <a:pt x="457" y="338"/>
                    <a:pt x="548" y="64"/>
                  </a:cubicBezTo>
                  <a:cubicBezTo>
                    <a:pt x="548" y="27"/>
                    <a:pt x="525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1"/>
            <p:cNvSpPr/>
            <p:nvPr/>
          </p:nvSpPr>
          <p:spPr>
            <a:xfrm>
              <a:off x="1071595" y="1642006"/>
              <a:ext cx="10311" cy="13730"/>
            </a:xfrm>
            <a:custGeom>
              <a:avLst/>
              <a:gdLst/>
              <a:ahLst/>
              <a:cxnLst/>
              <a:rect l="l" t="t" r="r" b="b"/>
              <a:pathLst>
                <a:path w="386" h="514" extrusionOk="0">
                  <a:moveTo>
                    <a:pt x="338" y="1"/>
                  </a:moveTo>
                  <a:cubicBezTo>
                    <a:pt x="326" y="1"/>
                    <a:pt x="314" y="8"/>
                    <a:pt x="304" y="27"/>
                  </a:cubicBezTo>
                  <a:cubicBezTo>
                    <a:pt x="243" y="118"/>
                    <a:pt x="183" y="179"/>
                    <a:pt x="122" y="270"/>
                  </a:cubicBezTo>
                  <a:cubicBezTo>
                    <a:pt x="91" y="331"/>
                    <a:pt x="0" y="392"/>
                    <a:pt x="0" y="452"/>
                  </a:cubicBezTo>
                  <a:cubicBezTo>
                    <a:pt x="0" y="483"/>
                    <a:pt x="0" y="513"/>
                    <a:pt x="31" y="513"/>
                  </a:cubicBezTo>
                  <a:cubicBezTo>
                    <a:pt x="122" y="483"/>
                    <a:pt x="183" y="392"/>
                    <a:pt x="213" y="331"/>
                  </a:cubicBezTo>
                  <a:cubicBezTo>
                    <a:pt x="274" y="240"/>
                    <a:pt x="334" y="148"/>
                    <a:pt x="365" y="57"/>
                  </a:cubicBezTo>
                  <a:cubicBezTo>
                    <a:pt x="386" y="36"/>
                    <a:pt x="363" y="1"/>
                    <a:pt x="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1"/>
            <p:cNvSpPr/>
            <p:nvPr/>
          </p:nvSpPr>
          <p:spPr>
            <a:xfrm>
              <a:off x="900555" y="1784998"/>
              <a:ext cx="28155" cy="147640"/>
            </a:xfrm>
            <a:custGeom>
              <a:avLst/>
              <a:gdLst/>
              <a:ahLst/>
              <a:cxnLst/>
              <a:rect l="l" t="t" r="r" b="b"/>
              <a:pathLst>
                <a:path w="1054" h="5527" extrusionOk="0">
                  <a:moveTo>
                    <a:pt x="1023" y="1"/>
                  </a:moveTo>
                  <a:cubicBezTo>
                    <a:pt x="1008" y="1"/>
                    <a:pt x="993" y="8"/>
                    <a:pt x="993" y="24"/>
                  </a:cubicBezTo>
                  <a:cubicBezTo>
                    <a:pt x="750" y="1847"/>
                    <a:pt x="415" y="3641"/>
                    <a:pt x="20" y="5434"/>
                  </a:cubicBezTo>
                  <a:cubicBezTo>
                    <a:pt x="0" y="5493"/>
                    <a:pt x="44" y="5526"/>
                    <a:pt x="86" y="5526"/>
                  </a:cubicBezTo>
                  <a:cubicBezTo>
                    <a:pt x="109" y="5526"/>
                    <a:pt x="131" y="5516"/>
                    <a:pt x="142" y="5495"/>
                  </a:cubicBezTo>
                  <a:cubicBezTo>
                    <a:pt x="598" y="3701"/>
                    <a:pt x="902" y="1878"/>
                    <a:pt x="1053" y="24"/>
                  </a:cubicBezTo>
                  <a:cubicBezTo>
                    <a:pt x="1053" y="8"/>
                    <a:pt x="1038" y="1"/>
                    <a:pt x="10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1"/>
            <p:cNvSpPr/>
            <p:nvPr/>
          </p:nvSpPr>
          <p:spPr>
            <a:xfrm>
              <a:off x="892141" y="1920163"/>
              <a:ext cx="23427" cy="37130"/>
            </a:xfrm>
            <a:custGeom>
              <a:avLst/>
              <a:gdLst/>
              <a:ahLst/>
              <a:cxnLst/>
              <a:rect l="l" t="t" r="r" b="b"/>
              <a:pathLst>
                <a:path w="877" h="1390" extrusionOk="0">
                  <a:moveTo>
                    <a:pt x="811" y="1"/>
                  </a:moveTo>
                  <a:cubicBezTo>
                    <a:pt x="804" y="1"/>
                    <a:pt x="797" y="3"/>
                    <a:pt x="791" y="9"/>
                  </a:cubicBezTo>
                  <a:cubicBezTo>
                    <a:pt x="365" y="374"/>
                    <a:pt x="1" y="769"/>
                    <a:pt x="122" y="1377"/>
                  </a:cubicBezTo>
                  <a:cubicBezTo>
                    <a:pt x="122" y="1386"/>
                    <a:pt x="127" y="1390"/>
                    <a:pt x="135" y="1390"/>
                  </a:cubicBezTo>
                  <a:cubicBezTo>
                    <a:pt x="153" y="1390"/>
                    <a:pt x="183" y="1368"/>
                    <a:pt x="183" y="1347"/>
                  </a:cubicBezTo>
                  <a:cubicBezTo>
                    <a:pt x="213" y="1073"/>
                    <a:pt x="213" y="830"/>
                    <a:pt x="365" y="587"/>
                  </a:cubicBezTo>
                  <a:cubicBezTo>
                    <a:pt x="517" y="404"/>
                    <a:pt x="669" y="222"/>
                    <a:pt x="852" y="70"/>
                  </a:cubicBezTo>
                  <a:cubicBezTo>
                    <a:pt x="876" y="45"/>
                    <a:pt x="841" y="1"/>
                    <a:pt x="8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1"/>
            <p:cNvSpPr/>
            <p:nvPr/>
          </p:nvSpPr>
          <p:spPr>
            <a:xfrm>
              <a:off x="939475" y="1861849"/>
              <a:ext cx="37638" cy="98222"/>
            </a:xfrm>
            <a:custGeom>
              <a:avLst/>
              <a:gdLst/>
              <a:ahLst/>
              <a:cxnLst/>
              <a:rect l="l" t="t" r="r" b="b"/>
              <a:pathLst>
                <a:path w="1409" h="3677" extrusionOk="0">
                  <a:moveTo>
                    <a:pt x="1337" y="1"/>
                  </a:moveTo>
                  <a:cubicBezTo>
                    <a:pt x="1316" y="1"/>
                    <a:pt x="1299" y="11"/>
                    <a:pt x="1299" y="34"/>
                  </a:cubicBezTo>
                  <a:cubicBezTo>
                    <a:pt x="873" y="1220"/>
                    <a:pt x="387" y="2405"/>
                    <a:pt x="22" y="3590"/>
                  </a:cubicBezTo>
                  <a:cubicBezTo>
                    <a:pt x="1" y="3633"/>
                    <a:pt x="40" y="3676"/>
                    <a:pt x="75" y="3676"/>
                  </a:cubicBezTo>
                  <a:cubicBezTo>
                    <a:pt x="90" y="3676"/>
                    <a:pt x="104" y="3669"/>
                    <a:pt x="113" y="3651"/>
                  </a:cubicBezTo>
                  <a:cubicBezTo>
                    <a:pt x="691" y="2557"/>
                    <a:pt x="1086" y="1280"/>
                    <a:pt x="1390" y="64"/>
                  </a:cubicBezTo>
                  <a:cubicBezTo>
                    <a:pt x="1409" y="27"/>
                    <a:pt x="1369" y="1"/>
                    <a:pt x="1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1"/>
            <p:cNvSpPr/>
            <p:nvPr/>
          </p:nvSpPr>
          <p:spPr>
            <a:xfrm>
              <a:off x="931942" y="1957347"/>
              <a:ext cx="11380" cy="95016"/>
            </a:xfrm>
            <a:custGeom>
              <a:avLst/>
              <a:gdLst/>
              <a:ahLst/>
              <a:cxnLst/>
              <a:rect l="l" t="t" r="r" b="b"/>
              <a:pathLst>
                <a:path w="426" h="3557" extrusionOk="0">
                  <a:moveTo>
                    <a:pt x="350" y="0"/>
                  </a:moveTo>
                  <a:cubicBezTo>
                    <a:pt x="327" y="0"/>
                    <a:pt x="304" y="15"/>
                    <a:pt x="304" y="46"/>
                  </a:cubicBezTo>
                  <a:cubicBezTo>
                    <a:pt x="213" y="1201"/>
                    <a:pt x="122" y="2356"/>
                    <a:pt x="0" y="3511"/>
                  </a:cubicBezTo>
                  <a:cubicBezTo>
                    <a:pt x="0" y="3541"/>
                    <a:pt x="30" y="3556"/>
                    <a:pt x="61" y="3556"/>
                  </a:cubicBezTo>
                  <a:cubicBezTo>
                    <a:pt x="91" y="3556"/>
                    <a:pt x="122" y="3541"/>
                    <a:pt x="122" y="3511"/>
                  </a:cubicBezTo>
                  <a:cubicBezTo>
                    <a:pt x="334" y="2386"/>
                    <a:pt x="426" y="1201"/>
                    <a:pt x="395" y="46"/>
                  </a:cubicBezTo>
                  <a:cubicBezTo>
                    <a:pt x="395" y="15"/>
                    <a:pt x="372" y="0"/>
                    <a:pt x="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1"/>
            <p:cNvSpPr/>
            <p:nvPr/>
          </p:nvSpPr>
          <p:spPr>
            <a:xfrm>
              <a:off x="892141" y="1958762"/>
              <a:ext cx="10578" cy="176196"/>
            </a:xfrm>
            <a:custGeom>
              <a:avLst/>
              <a:gdLst/>
              <a:ahLst/>
              <a:cxnLst/>
              <a:rect l="l" t="t" r="r" b="b"/>
              <a:pathLst>
                <a:path w="396" h="6596" extrusionOk="0">
                  <a:moveTo>
                    <a:pt x="111" y="0"/>
                  </a:moveTo>
                  <a:cubicBezTo>
                    <a:pt x="92" y="0"/>
                    <a:pt x="77" y="8"/>
                    <a:pt x="92" y="23"/>
                  </a:cubicBezTo>
                  <a:cubicBezTo>
                    <a:pt x="153" y="1117"/>
                    <a:pt x="31" y="2151"/>
                    <a:pt x="1" y="3215"/>
                  </a:cubicBezTo>
                  <a:cubicBezTo>
                    <a:pt x="1" y="4279"/>
                    <a:pt x="244" y="5403"/>
                    <a:pt x="92" y="6497"/>
                  </a:cubicBezTo>
                  <a:cubicBezTo>
                    <a:pt x="74" y="6552"/>
                    <a:pt x="121" y="6596"/>
                    <a:pt x="162" y="6596"/>
                  </a:cubicBezTo>
                  <a:cubicBezTo>
                    <a:pt x="189" y="6596"/>
                    <a:pt x="213" y="6576"/>
                    <a:pt x="213" y="6528"/>
                  </a:cubicBezTo>
                  <a:cubicBezTo>
                    <a:pt x="396" y="5525"/>
                    <a:pt x="153" y="4491"/>
                    <a:pt x="153" y="3458"/>
                  </a:cubicBezTo>
                  <a:cubicBezTo>
                    <a:pt x="153" y="2303"/>
                    <a:pt x="305" y="1178"/>
                    <a:pt x="153" y="23"/>
                  </a:cubicBezTo>
                  <a:cubicBezTo>
                    <a:pt x="153" y="8"/>
                    <a:pt x="130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1"/>
            <p:cNvSpPr/>
            <p:nvPr/>
          </p:nvSpPr>
          <p:spPr>
            <a:xfrm>
              <a:off x="866978" y="2130364"/>
              <a:ext cx="33310" cy="69372"/>
            </a:xfrm>
            <a:custGeom>
              <a:avLst/>
              <a:gdLst/>
              <a:ahLst/>
              <a:cxnLst/>
              <a:rect l="l" t="t" r="r" b="b"/>
              <a:pathLst>
                <a:path w="1247" h="2597" extrusionOk="0">
                  <a:moveTo>
                    <a:pt x="1212" y="0"/>
                  </a:moveTo>
                  <a:cubicBezTo>
                    <a:pt x="1204" y="0"/>
                    <a:pt x="1195" y="4"/>
                    <a:pt x="1186" y="13"/>
                  </a:cubicBezTo>
                  <a:cubicBezTo>
                    <a:pt x="730" y="651"/>
                    <a:pt x="0" y="2049"/>
                    <a:pt x="943" y="2596"/>
                  </a:cubicBezTo>
                  <a:cubicBezTo>
                    <a:pt x="973" y="2596"/>
                    <a:pt x="1003" y="2566"/>
                    <a:pt x="973" y="2535"/>
                  </a:cubicBezTo>
                  <a:cubicBezTo>
                    <a:pt x="912" y="2475"/>
                    <a:pt x="852" y="2414"/>
                    <a:pt x="791" y="2323"/>
                  </a:cubicBezTo>
                  <a:cubicBezTo>
                    <a:pt x="548" y="1928"/>
                    <a:pt x="608" y="1654"/>
                    <a:pt x="730" y="1259"/>
                  </a:cubicBezTo>
                  <a:cubicBezTo>
                    <a:pt x="852" y="833"/>
                    <a:pt x="1064" y="438"/>
                    <a:pt x="1247" y="43"/>
                  </a:cubicBezTo>
                  <a:cubicBezTo>
                    <a:pt x="1247" y="22"/>
                    <a:pt x="1231" y="0"/>
                    <a:pt x="1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1"/>
            <p:cNvSpPr/>
            <p:nvPr/>
          </p:nvSpPr>
          <p:spPr>
            <a:xfrm>
              <a:off x="891339" y="2172088"/>
              <a:ext cx="30719" cy="18939"/>
            </a:xfrm>
            <a:custGeom>
              <a:avLst/>
              <a:gdLst/>
              <a:ahLst/>
              <a:cxnLst/>
              <a:rect l="l" t="t" r="r" b="b"/>
              <a:pathLst>
                <a:path w="1150" h="709" extrusionOk="0">
                  <a:moveTo>
                    <a:pt x="61" y="1"/>
                  </a:moveTo>
                  <a:cubicBezTo>
                    <a:pt x="31" y="1"/>
                    <a:pt x="0" y="31"/>
                    <a:pt x="31" y="62"/>
                  </a:cubicBezTo>
                  <a:cubicBezTo>
                    <a:pt x="183" y="457"/>
                    <a:pt x="699" y="639"/>
                    <a:pt x="1095" y="700"/>
                  </a:cubicBezTo>
                  <a:cubicBezTo>
                    <a:pt x="1100" y="706"/>
                    <a:pt x="1106" y="708"/>
                    <a:pt x="1112" y="708"/>
                  </a:cubicBezTo>
                  <a:cubicBezTo>
                    <a:pt x="1134" y="708"/>
                    <a:pt x="1150" y="664"/>
                    <a:pt x="1125" y="639"/>
                  </a:cubicBezTo>
                  <a:cubicBezTo>
                    <a:pt x="943" y="518"/>
                    <a:pt x="699" y="457"/>
                    <a:pt x="517" y="366"/>
                  </a:cubicBezTo>
                  <a:cubicBezTo>
                    <a:pt x="335" y="274"/>
                    <a:pt x="243" y="122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1"/>
            <p:cNvSpPr/>
            <p:nvPr/>
          </p:nvSpPr>
          <p:spPr>
            <a:xfrm>
              <a:off x="892141" y="2177458"/>
              <a:ext cx="6518" cy="16936"/>
            </a:xfrm>
            <a:custGeom>
              <a:avLst/>
              <a:gdLst/>
              <a:ahLst/>
              <a:cxnLst/>
              <a:rect l="l" t="t" r="r" b="b"/>
              <a:pathLst>
                <a:path w="244" h="634" extrusionOk="0">
                  <a:moveTo>
                    <a:pt x="168" y="1"/>
                  </a:moveTo>
                  <a:cubicBezTo>
                    <a:pt x="159" y="1"/>
                    <a:pt x="153" y="4"/>
                    <a:pt x="153" y="13"/>
                  </a:cubicBezTo>
                  <a:cubicBezTo>
                    <a:pt x="61" y="195"/>
                    <a:pt x="1" y="499"/>
                    <a:pt x="183" y="620"/>
                  </a:cubicBezTo>
                  <a:cubicBezTo>
                    <a:pt x="192" y="629"/>
                    <a:pt x="201" y="633"/>
                    <a:pt x="209" y="633"/>
                  </a:cubicBezTo>
                  <a:cubicBezTo>
                    <a:pt x="229" y="633"/>
                    <a:pt x="244" y="612"/>
                    <a:pt x="244" y="590"/>
                  </a:cubicBezTo>
                  <a:cubicBezTo>
                    <a:pt x="213" y="499"/>
                    <a:pt x="153" y="438"/>
                    <a:pt x="153" y="347"/>
                  </a:cubicBezTo>
                  <a:cubicBezTo>
                    <a:pt x="153" y="225"/>
                    <a:pt x="153" y="134"/>
                    <a:pt x="213" y="73"/>
                  </a:cubicBezTo>
                  <a:cubicBezTo>
                    <a:pt x="236" y="29"/>
                    <a:pt x="193" y="1"/>
                    <a:pt x="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1"/>
            <p:cNvSpPr/>
            <p:nvPr/>
          </p:nvSpPr>
          <p:spPr>
            <a:xfrm>
              <a:off x="904322" y="2184483"/>
              <a:ext cx="6518" cy="17684"/>
            </a:xfrm>
            <a:custGeom>
              <a:avLst/>
              <a:gdLst/>
              <a:ahLst/>
              <a:cxnLst/>
              <a:rect l="l" t="t" r="r" b="b"/>
              <a:pathLst>
                <a:path w="244" h="662" extrusionOk="0">
                  <a:moveTo>
                    <a:pt x="61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206"/>
                    <a:pt x="1" y="509"/>
                    <a:pt x="183" y="661"/>
                  </a:cubicBezTo>
                  <a:cubicBezTo>
                    <a:pt x="213" y="661"/>
                    <a:pt x="244" y="631"/>
                    <a:pt x="213" y="601"/>
                  </a:cubicBezTo>
                  <a:cubicBezTo>
                    <a:pt x="213" y="509"/>
                    <a:pt x="153" y="449"/>
                    <a:pt x="122" y="357"/>
                  </a:cubicBezTo>
                  <a:cubicBezTo>
                    <a:pt x="92" y="236"/>
                    <a:pt x="92" y="145"/>
                    <a:pt x="92" y="23"/>
                  </a:cubicBezTo>
                  <a:cubicBezTo>
                    <a:pt x="92" y="8"/>
                    <a:pt x="77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1"/>
            <p:cNvSpPr/>
            <p:nvPr/>
          </p:nvSpPr>
          <p:spPr>
            <a:xfrm>
              <a:off x="910332" y="2188250"/>
              <a:ext cx="7827" cy="15066"/>
            </a:xfrm>
            <a:custGeom>
              <a:avLst/>
              <a:gdLst/>
              <a:ahLst/>
              <a:cxnLst/>
              <a:rect l="l" t="t" r="r" b="b"/>
              <a:pathLst>
                <a:path w="293" h="564" extrusionOk="0">
                  <a:moveTo>
                    <a:pt x="59" y="1"/>
                  </a:moveTo>
                  <a:cubicBezTo>
                    <a:pt x="28" y="1"/>
                    <a:pt x="0" y="27"/>
                    <a:pt x="19" y="65"/>
                  </a:cubicBezTo>
                  <a:cubicBezTo>
                    <a:pt x="19" y="156"/>
                    <a:pt x="49" y="247"/>
                    <a:pt x="110" y="338"/>
                  </a:cubicBezTo>
                  <a:cubicBezTo>
                    <a:pt x="140" y="399"/>
                    <a:pt x="171" y="490"/>
                    <a:pt x="232" y="551"/>
                  </a:cubicBezTo>
                  <a:cubicBezTo>
                    <a:pt x="240" y="560"/>
                    <a:pt x="249" y="563"/>
                    <a:pt x="258" y="563"/>
                  </a:cubicBezTo>
                  <a:cubicBezTo>
                    <a:pt x="277" y="563"/>
                    <a:pt x="292" y="542"/>
                    <a:pt x="292" y="520"/>
                  </a:cubicBezTo>
                  <a:cubicBezTo>
                    <a:pt x="292" y="429"/>
                    <a:pt x="232" y="368"/>
                    <a:pt x="201" y="308"/>
                  </a:cubicBezTo>
                  <a:cubicBezTo>
                    <a:pt x="171" y="216"/>
                    <a:pt x="140" y="125"/>
                    <a:pt x="110" y="34"/>
                  </a:cubicBezTo>
                  <a:cubicBezTo>
                    <a:pt x="98" y="1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1"/>
            <p:cNvSpPr/>
            <p:nvPr/>
          </p:nvSpPr>
          <p:spPr>
            <a:xfrm>
              <a:off x="914072" y="2136855"/>
              <a:ext cx="14638" cy="40469"/>
            </a:xfrm>
            <a:custGeom>
              <a:avLst/>
              <a:gdLst/>
              <a:ahLst/>
              <a:cxnLst/>
              <a:rect l="l" t="t" r="r" b="b"/>
              <a:pathLst>
                <a:path w="548" h="1515" extrusionOk="0">
                  <a:moveTo>
                    <a:pt x="229" y="1"/>
                  </a:moveTo>
                  <a:cubicBezTo>
                    <a:pt x="220" y="1"/>
                    <a:pt x="213" y="5"/>
                    <a:pt x="213" y="13"/>
                  </a:cubicBezTo>
                  <a:lnTo>
                    <a:pt x="213" y="43"/>
                  </a:lnTo>
                  <a:cubicBezTo>
                    <a:pt x="0" y="438"/>
                    <a:pt x="152" y="1137"/>
                    <a:pt x="456" y="1502"/>
                  </a:cubicBezTo>
                  <a:cubicBezTo>
                    <a:pt x="464" y="1510"/>
                    <a:pt x="475" y="1514"/>
                    <a:pt x="486" y="1514"/>
                  </a:cubicBezTo>
                  <a:cubicBezTo>
                    <a:pt x="515" y="1514"/>
                    <a:pt x="547" y="1486"/>
                    <a:pt x="547" y="1441"/>
                  </a:cubicBezTo>
                  <a:cubicBezTo>
                    <a:pt x="456" y="985"/>
                    <a:pt x="92" y="560"/>
                    <a:pt x="304" y="74"/>
                  </a:cubicBezTo>
                  <a:cubicBezTo>
                    <a:pt x="304" y="29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1"/>
            <p:cNvSpPr/>
            <p:nvPr/>
          </p:nvSpPr>
          <p:spPr>
            <a:xfrm>
              <a:off x="985528" y="1942521"/>
              <a:ext cx="77974" cy="3419"/>
            </a:xfrm>
            <a:custGeom>
              <a:avLst/>
              <a:gdLst/>
              <a:ahLst/>
              <a:cxnLst/>
              <a:rect l="l" t="t" r="r" b="b"/>
              <a:pathLst>
                <a:path w="2919" h="128" extrusionOk="0">
                  <a:moveTo>
                    <a:pt x="1478" y="0"/>
                  </a:moveTo>
                  <a:cubicBezTo>
                    <a:pt x="1011" y="0"/>
                    <a:pt x="547" y="8"/>
                    <a:pt x="91" y="23"/>
                  </a:cubicBezTo>
                  <a:cubicBezTo>
                    <a:pt x="0" y="23"/>
                    <a:pt x="0" y="114"/>
                    <a:pt x="91" y="114"/>
                  </a:cubicBezTo>
                  <a:cubicBezTo>
                    <a:pt x="358" y="123"/>
                    <a:pt x="628" y="127"/>
                    <a:pt x="900" y="127"/>
                  </a:cubicBezTo>
                  <a:cubicBezTo>
                    <a:pt x="1555" y="127"/>
                    <a:pt x="2222" y="106"/>
                    <a:pt x="2888" y="84"/>
                  </a:cubicBezTo>
                  <a:cubicBezTo>
                    <a:pt x="2918" y="84"/>
                    <a:pt x="2918" y="23"/>
                    <a:pt x="2888" y="23"/>
                  </a:cubicBezTo>
                  <a:cubicBezTo>
                    <a:pt x="2417" y="8"/>
                    <a:pt x="1946" y="0"/>
                    <a:pt x="14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1"/>
            <p:cNvSpPr/>
            <p:nvPr/>
          </p:nvSpPr>
          <p:spPr>
            <a:xfrm>
              <a:off x="982269" y="1943002"/>
              <a:ext cx="12208" cy="53826"/>
            </a:xfrm>
            <a:custGeom>
              <a:avLst/>
              <a:gdLst/>
              <a:ahLst/>
              <a:cxnLst/>
              <a:rect l="l" t="t" r="r" b="b"/>
              <a:pathLst>
                <a:path w="457" h="2015" extrusionOk="0">
                  <a:moveTo>
                    <a:pt x="300" y="1"/>
                  </a:moveTo>
                  <a:cubicBezTo>
                    <a:pt x="274" y="1"/>
                    <a:pt x="244" y="18"/>
                    <a:pt x="244" y="36"/>
                  </a:cubicBezTo>
                  <a:cubicBezTo>
                    <a:pt x="274" y="370"/>
                    <a:pt x="274" y="704"/>
                    <a:pt x="213" y="1008"/>
                  </a:cubicBezTo>
                  <a:cubicBezTo>
                    <a:pt x="183" y="1343"/>
                    <a:pt x="61" y="1647"/>
                    <a:pt x="1" y="1951"/>
                  </a:cubicBezTo>
                  <a:cubicBezTo>
                    <a:pt x="1" y="1988"/>
                    <a:pt x="24" y="2014"/>
                    <a:pt x="49" y="2014"/>
                  </a:cubicBezTo>
                  <a:cubicBezTo>
                    <a:pt x="64" y="2014"/>
                    <a:pt x="80" y="2004"/>
                    <a:pt x="92" y="1981"/>
                  </a:cubicBezTo>
                  <a:cubicBezTo>
                    <a:pt x="426" y="1434"/>
                    <a:pt x="457" y="644"/>
                    <a:pt x="335" y="36"/>
                  </a:cubicBezTo>
                  <a:cubicBezTo>
                    <a:pt x="335" y="10"/>
                    <a:pt x="319" y="1"/>
                    <a:pt x="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1"/>
            <p:cNvSpPr/>
            <p:nvPr/>
          </p:nvSpPr>
          <p:spPr>
            <a:xfrm>
              <a:off x="923822" y="1995679"/>
              <a:ext cx="64805" cy="178733"/>
            </a:xfrm>
            <a:custGeom>
              <a:avLst/>
              <a:gdLst/>
              <a:ahLst/>
              <a:cxnLst/>
              <a:rect l="l" t="t" r="r" b="b"/>
              <a:pathLst>
                <a:path w="2426" h="6691" extrusionOk="0">
                  <a:moveTo>
                    <a:pt x="2372" y="1"/>
                  </a:moveTo>
                  <a:cubicBezTo>
                    <a:pt x="2363" y="1"/>
                    <a:pt x="2352" y="3"/>
                    <a:pt x="2341" y="9"/>
                  </a:cubicBezTo>
                  <a:cubicBezTo>
                    <a:pt x="1459" y="738"/>
                    <a:pt x="608" y="1620"/>
                    <a:pt x="304" y="2745"/>
                  </a:cubicBezTo>
                  <a:cubicBezTo>
                    <a:pt x="0" y="3991"/>
                    <a:pt x="456" y="5450"/>
                    <a:pt x="760" y="6635"/>
                  </a:cubicBezTo>
                  <a:cubicBezTo>
                    <a:pt x="760" y="6673"/>
                    <a:pt x="781" y="6690"/>
                    <a:pt x="806" y="6690"/>
                  </a:cubicBezTo>
                  <a:cubicBezTo>
                    <a:pt x="841" y="6690"/>
                    <a:pt x="882" y="6658"/>
                    <a:pt x="882" y="6605"/>
                  </a:cubicBezTo>
                  <a:cubicBezTo>
                    <a:pt x="669" y="5450"/>
                    <a:pt x="213" y="4173"/>
                    <a:pt x="426" y="2988"/>
                  </a:cubicBezTo>
                  <a:cubicBezTo>
                    <a:pt x="669" y="1802"/>
                    <a:pt x="1550" y="890"/>
                    <a:pt x="2401" y="70"/>
                  </a:cubicBezTo>
                  <a:cubicBezTo>
                    <a:pt x="2426" y="45"/>
                    <a:pt x="2411" y="1"/>
                    <a:pt x="2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1"/>
            <p:cNvSpPr/>
            <p:nvPr/>
          </p:nvSpPr>
          <p:spPr>
            <a:xfrm>
              <a:off x="647080" y="2154966"/>
              <a:ext cx="289750" cy="515097"/>
            </a:xfrm>
            <a:custGeom>
              <a:avLst/>
              <a:gdLst/>
              <a:ahLst/>
              <a:cxnLst/>
              <a:rect l="l" t="t" r="r" b="b"/>
              <a:pathLst>
                <a:path w="10847" h="19283" extrusionOk="0">
                  <a:moveTo>
                    <a:pt x="10778" y="1"/>
                  </a:moveTo>
                  <a:cubicBezTo>
                    <a:pt x="10757" y="1"/>
                    <a:pt x="10736" y="11"/>
                    <a:pt x="10725" y="34"/>
                  </a:cubicBezTo>
                  <a:lnTo>
                    <a:pt x="10725" y="64"/>
                  </a:lnTo>
                  <a:cubicBezTo>
                    <a:pt x="8415" y="6843"/>
                    <a:pt x="4463" y="13590"/>
                    <a:pt x="26" y="19214"/>
                  </a:cubicBezTo>
                  <a:cubicBezTo>
                    <a:pt x="1" y="19238"/>
                    <a:pt x="36" y="19283"/>
                    <a:pt x="66" y="19283"/>
                  </a:cubicBezTo>
                  <a:cubicBezTo>
                    <a:pt x="74" y="19283"/>
                    <a:pt x="81" y="19280"/>
                    <a:pt x="86" y="19274"/>
                  </a:cubicBezTo>
                  <a:cubicBezTo>
                    <a:pt x="2427" y="16873"/>
                    <a:pt x="4190" y="13742"/>
                    <a:pt x="5831" y="10824"/>
                  </a:cubicBezTo>
                  <a:cubicBezTo>
                    <a:pt x="7776" y="7390"/>
                    <a:pt x="9661" y="3864"/>
                    <a:pt x="10846" y="64"/>
                  </a:cubicBezTo>
                  <a:cubicBezTo>
                    <a:pt x="10846" y="27"/>
                    <a:pt x="10812" y="1"/>
                    <a:pt x="107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1"/>
            <p:cNvSpPr/>
            <p:nvPr/>
          </p:nvSpPr>
          <p:spPr>
            <a:xfrm>
              <a:off x="686134" y="2012829"/>
              <a:ext cx="403332" cy="711728"/>
            </a:xfrm>
            <a:custGeom>
              <a:avLst/>
              <a:gdLst/>
              <a:ahLst/>
              <a:cxnLst/>
              <a:rect l="l" t="t" r="r" b="b"/>
              <a:pathLst>
                <a:path w="15099" h="26644" extrusionOk="0">
                  <a:moveTo>
                    <a:pt x="15043" y="1"/>
                  </a:moveTo>
                  <a:cubicBezTo>
                    <a:pt x="15024" y="1"/>
                    <a:pt x="15008" y="10"/>
                    <a:pt x="15008" y="36"/>
                  </a:cubicBezTo>
                  <a:cubicBezTo>
                    <a:pt x="14248" y="5659"/>
                    <a:pt x="12333" y="10917"/>
                    <a:pt x="9050" y="15598"/>
                  </a:cubicBezTo>
                  <a:cubicBezTo>
                    <a:pt x="6314" y="19519"/>
                    <a:pt x="3093" y="22924"/>
                    <a:pt x="23" y="26571"/>
                  </a:cubicBezTo>
                  <a:cubicBezTo>
                    <a:pt x="0" y="26616"/>
                    <a:pt x="27" y="26644"/>
                    <a:pt x="55" y="26644"/>
                  </a:cubicBezTo>
                  <a:cubicBezTo>
                    <a:pt x="65" y="26644"/>
                    <a:pt x="75" y="26640"/>
                    <a:pt x="83" y="26632"/>
                  </a:cubicBezTo>
                  <a:cubicBezTo>
                    <a:pt x="3640" y="23531"/>
                    <a:pt x="6679" y="19367"/>
                    <a:pt x="9384" y="15507"/>
                  </a:cubicBezTo>
                  <a:cubicBezTo>
                    <a:pt x="12515" y="10978"/>
                    <a:pt x="14704" y="5568"/>
                    <a:pt x="15099" y="36"/>
                  </a:cubicBezTo>
                  <a:cubicBezTo>
                    <a:pt x="15099" y="18"/>
                    <a:pt x="15068" y="1"/>
                    <a:pt x="15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1"/>
            <p:cNvSpPr/>
            <p:nvPr/>
          </p:nvSpPr>
          <p:spPr>
            <a:xfrm>
              <a:off x="1062887" y="2040449"/>
              <a:ext cx="48991" cy="99050"/>
            </a:xfrm>
            <a:custGeom>
              <a:avLst/>
              <a:gdLst/>
              <a:ahLst/>
              <a:cxnLst/>
              <a:rect l="l" t="t" r="r" b="b"/>
              <a:pathLst>
                <a:path w="1834" h="3708" extrusionOk="0">
                  <a:moveTo>
                    <a:pt x="1788" y="0"/>
                  </a:moveTo>
                  <a:cubicBezTo>
                    <a:pt x="1771" y="0"/>
                    <a:pt x="1755" y="9"/>
                    <a:pt x="1755" y="35"/>
                  </a:cubicBezTo>
                  <a:cubicBezTo>
                    <a:pt x="1481" y="734"/>
                    <a:pt x="1268" y="1464"/>
                    <a:pt x="904" y="2132"/>
                  </a:cubicBezTo>
                  <a:cubicBezTo>
                    <a:pt x="630" y="2619"/>
                    <a:pt x="326" y="3105"/>
                    <a:pt x="22" y="3591"/>
                  </a:cubicBezTo>
                  <a:cubicBezTo>
                    <a:pt x="0" y="3657"/>
                    <a:pt x="57" y="3707"/>
                    <a:pt x="102" y="3707"/>
                  </a:cubicBezTo>
                  <a:cubicBezTo>
                    <a:pt x="120" y="3707"/>
                    <a:pt x="135" y="3700"/>
                    <a:pt x="144" y="3683"/>
                  </a:cubicBezTo>
                  <a:cubicBezTo>
                    <a:pt x="873" y="2497"/>
                    <a:pt x="1481" y="1373"/>
                    <a:pt x="1816" y="35"/>
                  </a:cubicBezTo>
                  <a:cubicBezTo>
                    <a:pt x="1833" y="18"/>
                    <a:pt x="1810" y="0"/>
                    <a:pt x="17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1"/>
            <p:cNvSpPr/>
            <p:nvPr/>
          </p:nvSpPr>
          <p:spPr>
            <a:xfrm>
              <a:off x="1093500" y="2077847"/>
              <a:ext cx="301023" cy="668988"/>
            </a:xfrm>
            <a:custGeom>
              <a:avLst/>
              <a:gdLst/>
              <a:ahLst/>
              <a:cxnLst/>
              <a:rect l="l" t="t" r="r" b="b"/>
              <a:pathLst>
                <a:path w="11269" h="25044" extrusionOk="0">
                  <a:moveTo>
                    <a:pt x="69" y="0"/>
                  </a:moveTo>
                  <a:cubicBezTo>
                    <a:pt x="36" y="0"/>
                    <a:pt x="1" y="26"/>
                    <a:pt x="1" y="64"/>
                  </a:cubicBezTo>
                  <a:cubicBezTo>
                    <a:pt x="3527" y="8483"/>
                    <a:pt x="7417" y="16690"/>
                    <a:pt x="11156" y="25018"/>
                  </a:cubicBezTo>
                  <a:cubicBezTo>
                    <a:pt x="11165" y="25036"/>
                    <a:pt x="11179" y="25044"/>
                    <a:pt x="11194" y="25044"/>
                  </a:cubicBezTo>
                  <a:cubicBezTo>
                    <a:pt x="11229" y="25044"/>
                    <a:pt x="11269" y="25001"/>
                    <a:pt x="11247" y="24958"/>
                  </a:cubicBezTo>
                  <a:cubicBezTo>
                    <a:pt x="9940" y="20945"/>
                    <a:pt x="7843" y="17116"/>
                    <a:pt x="6019" y="13316"/>
                  </a:cubicBezTo>
                  <a:cubicBezTo>
                    <a:pt x="3952" y="8939"/>
                    <a:pt x="2037" y="4501"/>
                    <a:pt x="122" y="33"/>
                  </a:cubicBezTo>
                  <a:cubicBezTo>
                    <a:pt x="111" y="10"/>
                    <a:pt x="90" y="0"/>
                    <a:pt x="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1"/>
            <p:cNvSpPr/>
            <p:nvPr/>
          </p:nvSpPr>
          <p:spPr>
            <a:xfrm>
              <a:off x="1034465" y="2229066"/>
              <a:ext cx="302973" cy="557917"/>
            </a:xfrm>
            <a:custGeom>
              <a:avLst/>
              <a:gdLst/>
              <a:ahLst/>
              <a:cxnLst/>
              <a:rect l="l" t="t" r="r" b="b"/>
              <a:pathLst>
                <a:path w="11342" h="20886" extrusionOk="0">
                  <a:moveTo>
                    <a:pt x="76" y="1"/>
                  </a:moveTo>
                  <a:cubicBezTo>
                    <a:pt x="40" y="1"/>
                    <a:pt x="1" y="44"/>
                    <a:pt x="22" y="87"/>
                  </a:cubicBezTo>
                  <a:cubicBezTo>
                    <a:pt x="1846" y="3643"/>
                    <a:pt x="3791" y="7138"/>
                    <a:pt x="5676" y="10664"/>
                  </a:cubicBezTo>
                  <a:cubicBezTo>
                    <a:pt x="7469" y="14069"/>
                    <a:pt x="9171" y="17564"/>
                    <a:pt x="11178" y="20847"/>
                  </a:cubicBezTo>
                  <a:cubicBezTo>
                    <a:pt x="11196" y="20875"/>
                    <a:pt x="11220" y="20885"/>
                    <a:pt x="11243" y="20885"/>
                  </a:cubicBezTo>
                  <a:cubicBezTo>
                    <a:pt x="11295" y="20885"/>
                    <a:pt x="11341" y="20828"/>
                    <a:pt x="11299" y="20786"/>
                  </a:cubicBezTo>
                  <a:cubicBezTo>
                    <a:pt x="7864" y="13765"/>
                    <a:pt x="4004" y="6804"/>
                    <a:pt x="114" y="26"/>
                  </a:cubicBezTo>
                  <a:cubicBezTo>
                    <a:pt x="105" y="8"/>
                    <a:pt x="90" y="1"/>
                    <a:pt x="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1"/>
            <p:cNvSpPr/>
            <p:nvPr/>
          </p:nvSpPr>
          <p:spPr>
            <a:xfrm>
              <a:off x="956277" y="1799289"/>
              <a:ext cx="64003" cy="22893"/>
            </a:xfrm>
            <a:custGeom>
              <a:avLst/>
              <a:gdLst/>
              <a:ahLst/>
              <a:cxnLst/>
              <a:rect l="l" t="t" r="r" b="b"/>
              <a:pathLst>
                <a:path w="2396" h="857" extrusionOk="0">
                  <a:moveTo>
                    <a:pt x="2279" y="0"/>
                  </a:moveTo>
                  <a:cubicBezTo>
                    <a:pt x="2270" y="0"/>
                    <a:pt x="2260" y="2"/>
                    <a:pt x="2250" y="5"/>
                  </a:cubicBezTo>
                  <a:cubicBezTo>
                    <a:pt x="1521" y="340"/>
                    <a:pt x="822" y="522"/>
                    <a:pt x="62" y="765"/>
                  </a:cubicBezTo>
                  <a:cubicBezTo>
                    <a:pt x="1" y="765"/>
                    <a:pt x="1" y="856"/>
                    <a:pt x="62" y="856"/>
                  </a:cubicBezTo>
                  <a:cubicBezTo>
                    <a:pt x="852" y="796"/>
                    <a:pt x="1642" y="492"/>
                    <a:pt x="2341" y="127"/>
                  </a:cubicBezTo>
                  <a:cubicBezTo>
                    <a:pt x="2396" y="100"/>
                    <a:pt x="2353" y="0"/>
                    <a:pt x="2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1"/>
            <p:cNvSpPr/>
            <p:nvPr/>
          </p:nvSpPr>
          <p:spPr>
            <a:xfrm>
              <a:off x="974976" y="1661987"/>
              <a:ext cx="34619" cy="146011"/>
            </a:xfrm>
            <a:custGeom>
              <a:avLst/>
              <a:gdLst/>
              <a:ahLst/>
              <a:cxnLst/>
              <a:rect l="l" t="t" r="r" b="b"/>
              <a:pathLst>
                <a:path w="1296" h="5466" extrusionOk="0">
                  <a:moveTo>
                    <a:pt x="1190" y="0"/>
                  </a:moveTo>
                  <a:cubicBezTo>
                    <a:pt x="1178" y="0"/>
                    <a:pt x="1166" y="3"/>
                    <a:pt x="1155" y="8"/>
                  </a:cubicBezTo>
                  <a:cubicBezTo>
                    <a:pt x="578" y="495"/>
                    <a:pt x="517" y="1194"/>
                    <a:pt x="547" y="1893"/>
                  </a:cubicBezTo>
                  <a:cubicBezTo>
                    <a:pt x="578" y="3078"/>
                    <a:pt x="699" y="4294"/>
                    <a:pt x="1034" y="5419"/>
                  </a:cubicBezTo>
                  <a:cubicBezTo>
                    <a:pt x="1045" y="5452"/>
                    <a:pt x="1068" y="5465"/>
                    <a:pt x="1092" y="5465"/>
                  </a:cubicBezTo>
                  <a:cubicBezTo>
                    <a:pt x="1133" y="5465"/>
                    <a:pt x="1174" y="5427"/>
                    <a:pt x="1155" y="5388"/>
                  </a:cubicBezTo>
                  <a:cubicBezTo>
                    <a:pt x="942" y="3960"/>
                    <a:pt x="0" y="1255"/>
                    <a:pt x="1246" y="100"/>
                  </a:cubicBezTo>
                  <a:cubicBezTo>
                    <a:pt x="1296" y="50"/>
                    <a:pt x="1244" y="0"/>
                    <a:pt x="11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1"/>
            <p:cNvSpPr/>
            <p:nvPr/>
          </p:nvSpPr>
          <p:spPr>
            <a:xfrm>
              <a:off x="942627" y="1772416"/>
              <a:ext cx="23934" cy="47468"/>
            </a:xfrm>
            <a:custGeom>
              <a:avLst/>
              <a:gdLst/>
              <a:ahLst/>
              <a:cxnLst/>
              <a:rect l="l" t="t" r="r" b="b"/>
              <a:pathLst>
                <a:path w="896" h="1777" extrusionOk="0">
                  <a:moveTo>
                    <a:pt x="67" y="0"/>
                  </a:moveTo>
                  <a:cubicBezTo>
                    <a:pt x="37" y="0"/>
                    <a:pt x="1" y="50"/>
                    <a:pt x="26" y="99"/>
                  </a:cubicBezTo>
                  <a:cubicBezTo>
                    <a:pt x="299" y="616"/>
                    <a:pt x="603" y="1102"/>
                    <a:pt x="694" y="1710"/>
                  </a:cubicBezTo>
                  <a:cubicBezTo>
                    <a:pt x="706" y="1757"/>
                    <a:pt x="740" y="1777"/>
                    <a:pt x="775" y="1777"/>
                  </a:cubicBezTo>
                  <a:cubicBezTo>
                    <a:pt x="833" y="1777"/>
                    <a:pt x="895" y="1725"/>
                    <a:pt x="877" y="1650"/>
                  </a:cubicBezTo>
                  <a:cubicBezTo>
                    <a:pt x="786" y="1072"/>
                    <a:pt x="542" y="434"/>
                    <a:pt x="86" y="8"/>
                  </a:cubicBezTo>
                  <a:cubicBezTo>
                    <a:pt x="81" y="3"/>
                    <a:pt x="74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1"/>
            <p:cNvSpPr/>
            <p:nvPr/>
          </p:nvSpPr>
          <p:spPr>
            <a:xfrm>
              <a:off x="1082147" y="1732134"/>
              <a:ext cx="13517" cy="19847"/>
            </a:xfrm>
            <a:custGeom>
              <a:avLst/>
              <a:gdLst/>
              <a:ahLst/>
              <a:cxnLst/>
              <a:rect l="l" t="t" r="r" b="b"/>
              <a:pathLst>
                <a:path w="506" h="743" extrusionOk="0">
                  <a:moveTo>
                    <a:pt x="57" y="1"/>
                  </a:moveTo>
                  <a:cubicBezTo>
                    <a:pt x="29" y="1"/>
                    <a:pt x="0" y="36"/>
                    <a:pt x="0" y="57"/>
                  </a:cubicBezTo>
                  <a:cubicBezTo>
                    <a:pt x="61" y="300"/>
                    <a:pt x="183" y="544"/>
                    <a:pt x="365" y="726"/>
                  </a:cubicBezTo>
                  <a:cubicBezTo>
                    <a:pt x="377" y="738"/>
                    <a:pt x="389" y="742"/>
                    <a:pt x="402" y="742"/>
                  </a:cubicBezTo>
                  <a:cubicBezTo>
                    <a:pt x="455" y="742"/>
                    <a:pt x="505" y="653"/>
                    <a:pt x="456" y="604"/>
                  </a:cubicBezTo>
                  <a:cubicBezTo>
                    <a:pt x="335" y="422"/>
                    <a:pt x="213" y="240"/>
                    <a:pt x="91" y="27"/>
                  </a:cubicBezTo>
                  <a:cubicBezTo>
                    <a:pt x="82" y="8"/>
                    <a:pt x="70" y="1"/>
                    <a:pt x="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1"/>
            <p:cNvSpPr/>
            <p:nvPr/>
          </p:nvSpPr>
          <p:spPr>
            <a:xfrm>
              <a:off x="1083776" y="1741456"/>
              <a:ext cx="18485" cy="22252"/>
            </a:xfrm>
            <a:custGeom>
              <a:avLst/>
              <a:gdLst/>
              <a:ahLst/>
              <a:cxnLst/>
              <a:rect l="l" t="t" r="r" b="b"/>
              <a:pathLst>
                <a:path w="692" h="833" extrusionOk="0">
                  <a:moveTo>
                    <a:pt x="612" y="0"/>
                  </a:moveTo>
                  <a:cubicBezTo>
                    <a:pt x="598" y="0"/>
                    <a:pt x="586" y="4"/>
                    <a:pt x="578" y="12"/>
                  </a:cubicBezTo>
                  <a:lnTo>
                    <a:pt x="608" y="12"/>
                  </a:lnTo>
                  <a:cubicBezTo>
                    <a:pt x="486" y="164"/>
                    <a:pt x="395" y="316"/>
                    <a:pt x="274" y="438"/>
                  </a:cubicBezTo>
                  <a:cubicBezTo>
                    <a:pt x="182" y="529"/>
                    <a:pt x="61" y="620"/>
                    <a:pt x="0" y="772"/>
                  </a:cubicBezTo>
                  <a:cubicBezTo>
                    <a:pt x="0" y="802"/>
                    <a:pt x="30" y="833"/>
                    <a:pt x="91" y="833"/>
                  </a:cubicBezTo>
                  <a:cubicBezTo>
                    <a:pt x="213" y="802"/>
                    <a:pt x="334" y="620"/>
                    <a:pt x="426" y="498"/>
                  </a:cubicBezTo>
                  <a:cubicBezTo>
                    <a:pt x="517" y="377"/>
                    <a:pt x="608" y="225"/>
                    <a:pt x="669" y="73"/>
                  </a:cubicBezTo>
                  <a:cubicBezTo>
                    <a:pt x="691" y="28"/>
                    <a:pt x="648" y="0"/>
                    <a:pt x="6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1"/>
            <p:cNvSpPr/>
            <p:nvPr/>
          </p:nvSpPr>
          <p:spPr>
            <a:xfrm>
              <a:off x="4744003" y="2004013"/>
              <a:ext cx="861505" cy="753506"/>
            </a:xfrm>
            <a:custGeom>
              <a:avLst/>
              <a:gdLst/>
              <a:ahLst/>
              <a:cxnLst/>
              <a:rect l="l" t="t" r="r" b="b"/>
              <a:pathLst>
                <a:path w="32251" h="28208" extrusionOk="0">
                  <a:moveTo>
                    <a:pt x="13132" y="1"/>
                  </a:moveTo>
                  <a:lnTo>
                    <a:pt x="13223" y="1247"/>
                  </a:lnTo>
                  <a:cubicBezTo>
                    <a:pt x="13223" y="1247"/>
                    <a:pt x="12676" y="3101"/>
                    <a:pt x="12706" y="4439"/>
                  </a:cubicBezTo>
                  <a:lnTo>
                    <a:pt x="1" y="23892"/>
                  </a:lnTo>
                  <a:lnTo>
                    <a:pt x="1764" y="25503"/>
                  </a:lnTo>
                  <a:lnTo>
                    <a:pt x="15989" y="10518"/>
                  </a:lnTo>
                  <a:cubicBezTo>
                    <a:pt x="15989" y="10518"/>
                    <a:pt x="20852" y="17448"/>
                    <a:pt x="23284" y="20244"/>
                  </a:cubicBezTo>
                  <a:cubicBezTo>
                    <a:pt x="25716" y="23071"/>
                    <a:pt x="30305" y="28208"/>
                    <a:pt x="30305" y="28208"/>
                  </a:cubicBezTo>
                  <a:lnTo>
                    <a:pt x="32251" y="26354"/>
                  </a:lnTo>
                  <a:cubicBezTo>
                    <a:pt x="32251" y="26354"/>
                    <a:pt x="19789" y="5442"/>
                    <a:pt x="18846" y="2281"/>
                  </a:cubicBezTo>
                  <a:lnTo>
                    <a:pt x="18968" y="92"/>
                  </a:lnTo>
                  <a:lnTo>
                    <a:pt x="131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1"/>
            <p:cNvSpPr/>
            <p:nvPr/>
          </p:nvSpPr>
          <p:spPr>
            <a:xfrm>
              <a:off x="5605481" y="2733959"/>
              <a:ext cx="231437" cy="169731"/>
            </a:xfrm>
            <a:custGeom>
              <a:avLst/>
              <a:gdLst/>
              <a:ahLst/>
              <a:cxnLst/>
              <a:rect l="l" t="t" r="r" b="b"/>
              <a:pathLst>
                <a:path w="8664" h="6354" extrusionOk="0">
                  <a:moveTo>
                    <a:pt x="8116" y="1"/>
                  </a:moveTo>
                  <a:lnTo>
                    <a:pt x="1" y="5350"/>
                  </a:lnTo>
                  <a:lnTo>
                    <a:pt x="700" y="6353"/>
                  </a:lnTo>
                  <a:lnTo>
                    <a:pt x="3071" y="4681"/>
                  </a:lnTo>
                  <a:lnTo>
                    <a:pt x="2828" y="4195"/>
                  </a:lnTo>
                  <a:cubicBezTo>
                    <a:pt x="2828" y="4195"/>
                    <a:pt x="3648" y="4195"/>
                    <a:pt x="4135" y="3891"/>
                  </a:cubicBezTo>
                  <a:cubicBezTo>
                    <a:pt x="4590" y="3618"/>
                    <a:pt x="8664" y="821"/>
                    <a:pt x="8664" y="821"/>
                  </a:cubicBezTo>
                  <a:lnTo>
                    <a:pt x="81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1"/>
            <p:cNvSpPr/>
            <p:nvPr/>
          </p:nvSpPr>
          <p:spPr>
            <a:xfrm>
              <a:off x="4610040" y="2733158"/>
              <a:ext cx="246850" cy="163213"/>
            </a:xfrm>
            <a:custGeom>
              <a:avLst/>
              <a:gdLst/>
              <a:ahLst/>
              <a:cxnLst/>
              <a:rect l="l" t="t" r="r" b="b"/>
              <a:pathLst>
                <a:path w="9241" h="6110" extrusionOk="0">
                  <a:moveTo>
                    <a:pt x="761" y="0"/>
                  </a:moveTo>
                  <a:lnTo>
                    <a:pt x="1" y="912"/>
                  </a:lnTo>
                  <a:lnTo>
                    <a:pt x="2280" y="2645"/>
                  </a:lnTo>
                  <a:lnTo>
                    <a:pt x="2645" y="2249"/>
                  </a:lnTo>
                  <a:lnTo>
                    <a:pt x="2645" y="2249"/>
                  </a:lnTo>
                  <a:cubicBezTo>
                    <a:pt x="2645" y="2250"/>
                    <a:pt x="2432" y="2857"/>
                    <a:pt x="3010" y="3708"/>
                  </a:cubicBezTo>
                  <a:cubicBezTo>
                    <a:pt x="3587" y="4559"/>
                    <a:pt x="7539" y="6018"/>
                    <a:pt x="9059" y="6110"/>
                  </a:cubicBezTo>
                  <a:lnTo>
                    <a:pt x="9241" y="5198"/>
                  </a:lnTo>
                  <a:lnTo>
                    <a:pt x="9241" y="5198"/>
                  </a:lnTo>
                  <a:cubicBezTo>
                    <a:pt x="9241" y="5198"/>
                    <a:pt x="9198" y="5203"/>
                    <a:pt x="9112" y="5203"/>
                  </a:cubicBezTo>
                  <a:cubicBezTo>
                    <a:pt x="8685" y="5203"/>
                    <a:pt x="7199" y="5076"/>
                    <a:pt x="4742" y="3556"/>
                  </a:cubicBezTo>
                  <a:cubicBezTo>
                    <a:pt x="1824" y="1733"/>
                    <a:pt x="791" y="0"/>
                    <a:pt x="7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1"/>
            <p:cNvSpPr/>
            <p:nvPr/>
          </p:nvSpPr>
          <p:spPr>
            <a:xfrm>
              <a:off x="5133739" y="1455953"/>
              <a:ext cx="160809" cy="146198"/>
            </a:xfrm>
            <a:custGeom>
              <a:avLst/>
              <a:gdLst/>
              <a:ahLst/>
              <a:cxnLst/>
              <a:rect l="l" t="t" r="r" b="b"/>
              <a:pathLst>
                <a:path w="6020" h="5473" extrusionOk="0">
                  <a:moveTo>
                    <a:pt x="2584" y="1"/>
                  </a:moveTo>
                  <a:lnTo>
                    <a:pt x="305" y="1247"/>
                  </a:lnTo>
                  <a:lnTo>
                    <a:pt x="366" y="1399"/>
                  </a:lnTo>
                  <a:lnTo>
                    <a:pt x="1" y="3101"/>
                  </a:lnTo>
                  <a:lnTo>
                    <a:pt x="1034" y="5472"/>
                  </a:lnTo>
                  <a:cubicBezTo>
                    <a:pt x="1034" y="5472"/>
                    <a:pt x="2129" y="5107"/>
                    <a:pt x="2433" y="4256"/>
                  </a:cubicBezTo>
                  <a:cubicBezTo>
                    <a:pt x="2433" y="4256"/>
                    <a:pt x="2098" y="3253"/>
                    <a:pt x="2676" y="3132"/>
                  </a:cubicBezTo>
                  <a:cubicBezTo>
                    <a:pt x="2777" y="3111"/>
                    <a:pt x="2858" y="3103"/>
                    <a:pt x="2923" y="3103"/>
                  </a:cubicBezTo>
                  <a:cubicBezTo>
                    <a:pt x="3246" y="3103"/>
                    <a:pt x="3162" y="3314"/>
                    <a:pt x="3162" y="3314"/>
                  </a:cubicBezTo>
                  <a:cubicBezTo>
                    <a:pt x="3162" y="3314"/>
                    <a:pt x="3335" y="3356"/>
                    <a:pt x="3611" y="3356"/>
                  </a:cubicBezTo>
                  <a:cubicBezTo>
                    <a:pt x="4182" y="3356"/>
                    <a:pt x="5191" y="3177"/>
                    <a:pt x="6010" y="2080"/>
                  </a:cubicBezTo>
                  <a:lnTo>
                    <a:pt x="6010" y="2080"/>
                  </a:lnTo>
                  <a:lnTo>
                    <a:pt x="6019" y="2098"/>
                  </a:lnTo>
                  <a:lnTo>
                    <a:pt x="6019" y="2068"/>
                  </a:lnTo>
                  <a:cubicBezTo>
                    <a:pt x="6016" y="2072"/>
                    <a:pt x="6013" y="2076"/>
                    <a:pt x="6010" y="2080"/>
                  </a:cubicBezTo>
                  <a:lnTo>
                    <a:pt x="6010" y="2080"/>
                  </a:lnTo>
                  <a:lnTo>
                    <a:pt x="5411" y="943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1"/>
            <p:cNvSpPr/>
            <p:nvPr/>
          </p:nvSpPr>
          <p:spPr>
            <a:xfrm>
              <a:off x="5232815" y="1567211"/>
              <a:ext cx="29250" cy="29250"/>
            </a:xfrm>
            <a:custGeom>
              <a:avLst/>
              <a:gdLst/>
              <a:ahLst/>
              <a:cxnLst/>
              <a:rect l="l" t="t" r="r" b="b"/>
              <a:pathLst>
                <a:path w="1095" h="1095" extrusionOk="0">
                  <a:moveTo>
                    <a:pt x="547" y="0"/>
                  </a:moveTo>
                  <a:cubicBezTo>
                    <a:pt x="243" y="0"/>
                    <a:pt x="0" y="243"/>
                    <a:pt x="0" y="547"/>
                  </a:cubicBezTo>
                  <a:cubicBezTo>
                    <a:pt x="0" y="851"/>
                    <a:pt x="243" y="1094"/>
                    <a:pt x="547" y="1094"/>
                  </a:cubicBezTo>
                  <a:cubicBezTo>
                    <a:pt x="851" y="1094"/>
                    <a:pt x="1094" y="851"/>
                    <a:pt x="1094" y="547"/>
                  </a:cubicBezTo>
                  <a:cubicBezTo>
                    <a:pt x="1094" y="243"/>
                    <a:pt x="851" y="0"/>
                    <a:pt x="5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1"/>
            <p:cNvSpPr/>
            <p:nvPr/>
          </p:nvSpPr>
          <p:spPr>
            <a:xfrm>
              <a:off x="5288030" y="1513011"/>
              <a:ext cx="8121" cy="51902"/>
            </a:xfrm>
            <a:custGeom>
              <a:avLst/>
              <a:gdLst/>
              <a:ahLst/>
              <a:cxnLst/>
              <a:rect l="l" t="t" r="r" b="b"/>
              <a:pathLst>
                <a:path w="304" h="1943" extrusionOk="0">
                  <a:moveTo>
                    <a:pt x="274" y="0"/>
                  </a:moveTo>
                  <a:cubicBezTo>
                    <a:pt x="258" y="0"/>
                    <a:pt x="243" y="8"/>
                    <a:pt x="243" y="23"/>
                  </a:cubicBezTo>
                  <a:cubicBezTo>
                    <a:pt x="182" y="661"/>
                    <a:pt x="30" y="1269"/>
                    <a:pt x="0" y="1908"/>
                  </a:cubicBezTo>
                  <a:cubicBezTo>
                    <a:pt x="0" y="1925"/>
                    <a:pt x="20" y="1943"/>
                    <a:pt x="43" y="1943"/>
                  </a:cubicBezTo>
                  <a:cubicBezTo>
                    <a:pt x="60" y="1943"/>
                    <a:pt x="78" y="1933"/>
                    <a:pt x="91" y="1908"/>
                  </a:cubicBezTo>
                  <a:cubicBezTo>
                    <a:pt x="243" y="1300"/>
                    <a:pt x="274" y="631"/>
                    <a:pt x="304" y="23"/>
                  </a:cubicBezTo>
                  <a:cubicBezTo>
                    <a:pt x="304" y="8"/>
                    <a:pt x="289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1"/>
            <p:cNvSpPr/>
            <p:nvPr/>
          </p:nvSpPr>
          <p:spPr>
            <a:xfrm>
              <a:off x="5279909" y="1562803"/>
              <a:ext cx="20301" cy="36890"/>
            </a:xfrm>
            <a:custGeom>
              <a:avLst/>
              <a:gdLst/>
              <a:ahLst/>
              <a:cxnLst/>
              <a:rect l="l" t="t" r="r" b="b"/>
              <a:pathLst>
                <a:path w="760" h="1381" extrusionOk="0">
                  <a:moveTo>
                    <a:pt x="383" y="1"/>
                  </a:moveTo>
                  <a:cubicBezTo>
                    <a:pt x="365" y="1"/>
                    <a:pt x="334" y="22"/>
                    <a:pt x="334" y="44"/>
                  </a:cubicBezTo>
                  <a:cubicBezTo>
                    <a:pt x="426" y="287"/>
                    <a:pt x="517" y="530"/>
                    <a:pt x="578" y="773"/>
                  </a:cubicBezTo>
                  <a:cubicBezTo>
                    <a:pt x="608" y="834"/>
                    <a:pt x="608" y="895"/>
                    <a:pt x="608" y="955"/>
                  </a:cubicBezTo>
                  <a:cubicBezTo>
                    <a:pt x="638" y="1077"/>
                    <a:pt x="578" y="1138"/>
                    <a:pt x="426" y="1168"/>
                  </a:cubicBezTo>
                  <a:cubicBezTo>
                    <a:pt x="304" y="1199"/>
                    <a:pt x="182" y="1229"/>
                    <a:pt x="61" y="1259"/>
                  </a:cubicBezTo>
                  <a:cubicBezTo>
                    <a:pt x="0" y="1259"/>
                    <a:pt x="30" y="1381"/>
                    <a:pt x="91" y="1381"/>
                  </a:cubicBezTo>
                  <a:cubicBezTo>
                    <a:pt x="274" y="1351"/>
                    <a:pt x="730" y="1290"/>
                    <a:pt x="760" y="1047"/>
                  </a:cubicBezTo>
                  <a:cubicBezTo>
                    <a:pt x="760" y="712"/>
                    <a:pt x="547" y="317"/>
                    <a:pt x="395" y="13"/>
                  </a:cubicBezTo>
                  <a:cubicBezTo>
                    <a:pt x="395" y="4"/>
                    <a:pt x="390" y="1"/>
                    <a:pt x="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1"/>
            <p:cNvSpPr/>
            <p:nvPr/>
          </p:nvSpPr>
          <p:spPr>
            <a:xfrm>
              <a:off x="5265271" y="1598331"/>
              <a:ext cx="16268" cy="49952"/>
            </a:xfrm>
            <a:custGeom>
              <a:avLst/>
              <a:gdLst/>
              <a:ahLst/>
              <a:cxnLst/>
              <a:rect l="l" t="t" r="r" b="b"/>
              <a:pathLst>
                <a:path w="609" h="1870" extrusionOk="0">
                  <a:moveTo>
                    <a:pt x="565" y="1"/>
                  </a:moveTo>
                  <a:cubicBezTo>
                    <a:pt x="548" y="1"/>
                    <a:pt x="530" y="8"/>
                    <a:pt x="518" y="21"/>
                  </a:cubicBezTo>
                  <a:cubicBezTo>
                    <a:pt x="366" y="628"/>
                    <a:pt x="214" y="1206"/>
                    <a:pt x="1" y="1783"/>
                  </a:cubicBezTo>
                  <a:cubicBezTo>
                    <a:pt x="1" y="1826"/>
                    <a:pt x="47" y="1869"/>
                    <a:pt x="84" y="1869"/>
                  </a:cubicBezTo>
                  <a:cubicBezTo>
                    <a:pt x="100" y="1869"/>
                    <a:pt x="114" y="1862"/>
                    <a:pt x="123" y="1844"/>
                  </a:cubicBezTo>
                  <a:cubicBezTo>
                    <a:pt x="396" y="1297"/>
                    <a:pt x="578" y="628"/>
                    <a:pt x="609" y="51"/>
                  </a:cubicBezTo>
                  <a:cubicBezTo>
                    <a:pt x="609" y="15"/>
                    <a:pt x="588" y="1"/>
                    <a:pt x="5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1"/>
            <p:cNvSpPr/>
            <p:nvPr/>
          </p:nvSpPr>
          <p:spPr>
            <a:xfrm>
              <a:off x="5196272" y="1573087"/>
              <a:ext cx="7319" cy="52383"/>
            </a:xfrm>
            <a:custGeom>
              <a:avLst/>
              <a:gdLst/>
              <a:ahLst/>
              <a:cxnLst/>
              <a:rect l="l" t="t" r="r" b="b"/>
              <a:pathLst>
                <a:path w="274" h="1961" extrusionOk="0">
                  <a:moveTo>
                    <a:pt x="243" y="0"/>
                  </a:moveTo>
                  <a:cubicBezTo>
                    <a:pt x="228" y="0"/>
                    <a:pt x="213" y="8"/>
                    <a:pt x="213" y="23"/>
                  </a:cubicBezTo>
                  <a:cubicBezTo>
                    <a:pt x="122" y="631"/>
                    <a:pt x="0" y="1330"/>
                    <a:pt x="122" y="1938"/>
                  </a:cubicBezTo>
                  <a:cubicBezTo>
                    <a:pt x="122" y="1953"/>
                    <a:pt x="137" y="1961"/>
                    <a:pt x="152" y="1961"/>
                  </a:cubicBezTo>
                  <a:cubicBezTo>
                    <a:pt x="167" y="1961"/>
                    <a:pt x="183" y="1953"/>
                    <a:pt x="183" y="1938"/>
                  </a:cubicBezTo>
                  <a:cubicBezTo>
                    <a:pt x="274" y="1330"/>
                    <a:pt x="243" y="662"/>
                    <a:pt x="274" y="23"/>
                  </a:cubicBezTo>
                  <a:cubicBezTo>
                    <a:pt x="274" y="8"/>
                    <a:pt x="259" y="0"/>
                    <a:pt x="2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1"/>
            <p:cNvSpPr/>
            <p:nvPr/>
          </p:nvSpPr>
          <p:spPr>
            <a:xfrm>
              <a:off x="5197902" y="1624856"/>
              <a:ext cx="69853" cy="24389"/>
            </a:xfrm>
            <a:custGeom>
              <a:avLst/>
              <a:gdLst/>
              <a:ahLst/>
              <a:cxnLst/>
              <a:rect l="l" t="t" r="r" b="b"/>
              <a:pathLst>
                <a:path w="2615" h="913" extrusionOk="0">
                  <a:moveTo>
                    <a:pt x="3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699" y="578"/>
                    <a:pt x="1672" y="821"/>
                    <a:pt x="2523" y="912"/>
                  </a:cubicBezTo>
                  <a:cubicBezTo>
                    <a:pt x="2614" y="912"/>
                    <a:pt x="2614" y="790"/>
                    <a:pt x="2523" y="790"/>
                  </a:cubicBezTo>
                  <a:cubicBezTo>
                    <a:pt x="1611" y="699"/>
                    <a:pt x="882" y="395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5156818" y="1577949"/>
              <a:ext cx="12688" cy="53559"/>
            </a:xfrm>
            <a:custGeom>
              <a:avLst/>
              <a:gdLst/>
              <a:ahLst/>
              <a:cxnLst/>
              <a:rect l="l" t="t" r="r" b="b"/>
              <a:pathLst>
                <a:path w="475" h="2005" extrusionOk="0">
                  <a:moveTo>
                    <a:pt x="459" y="1"/>
                  </a:moveTo>
                  <a:cubicBezTo>
                    <a:pt x="451" y="1"/>
                    <a:pt x="444" y="8"/>
                    <a:pt x="444" y="24"/>
                  </a:cubicBezTo>
                  <a:lnTo>
                    <a:pt x="413" y="24"/>
                  </a:lnTo>
                  <a:cubicBezTo>
                    <a:pt x="292" y="662"/>
                    <a:pt x="140" y="1300"/>
                    <a:pt x="18" y="1969"/>
                  </a:cubicBezTo>
                  <a:cubicBezTo>
                    <a:pt x="1" y="1987"/>
                    <a:pt x="24" y="2004"/>
                    <a:pt x="52" y="2004"/>
                  </a:cubicBezTo>
                  <a:cubicBezTo>
                    <a:pt x="73" y="2004"/>
                    <a:pt x="97" y="1995"/>
                    <a:pt x="110" y="1969"/>
                  </a:cubicBezTo>
                  <a:cubicBezTo>
                    <a:pt x="292" y="1331"/>
                    <a:pt x="383" y="692"/>
                    <a:pt x="474" y="24"/>
                  </a:cubicBezTo>
                  <a:cubicBezTo>
                    <a:pt x="474" y="8"/>
                    <a:pt x="467" y="1"/>
                    <a:pt x="4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1"/>
            <p:cNvSpPr/>
            <p:nvPr/>
          </p:nvSpPr>
          <p:spPr>
            <a:xfrm>
              <a:off x="5206263" y="1644116"/>
              <a:ext cx="34539" cy="49979"/>
            </a:xfrm>
            <a:custGeom>
              <a:avLst/>
              <a:gdLst/>
              <a:ahLst/>
              <a:cxnLst/>
              <a:rect l="l" t="t" r="r" b="b"/>
              <a:pathLst>
                <a:path w="1293" h="1871" extrusionOk="0">
                  <a:moveTo>
                    <a:pt x="1199" y="0"/>
                  </a:moveTo>
                  <a:cubicBezTo>
                    <a:pt x="1190" y="0"/>
                    <a:pt x="1182" y="3"/>
                    <a:pt x="1176" y="9"/>
                  </a:cubicBezTo>
                  <a:cubicBezTo>
                    <a:pt x="751" y="556"/>
                    <a:pt x="325" y="1133"/>
                    <a:pt x="21" y="1772"/>
                  </a:cubicBezTo>
                  <a:cubicBezTo>
                    <a:pt x="0" y="1814"/>
                    <a:pt x="53" y="1871"/>
                    <a:pt x="97" y="1871"/>
                  </a:cubicBezTo>
                  <a:cubicBezTo>
                    <a:pt x="116" y="1871"/>
                    <a:pt x="134" y="1860"/>
                    <a:pt x="143" y="1832"/>
                  </a:cubicBezTo>
                  <a:cubicBezTo>
                    <a:pt x="538" y="1255"/>
                    <a:pt x="873" y="647"/>
                    <a:pt x="1268" y="69"/>
                  </a:cubicBezTo>
                  <a:cubicBezTo>
                    <a:pt x="1292" y="45"/>
                    <a:pt x="1237" y="0"/>
                    <a:pt x="1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1"/>
            <p:cNvSpPr/>
            <p:nvPr/>
          </p:nvSpPr>
          <p:spPr>
            <a:xfrm>
              <a:off x="5146133" y="1622906"/>
              <a:ext cx="77760" cy="91624"/>
            </a:xfrm>
            <a:custGeom>
              <a:avLst/>
              <a:gdLst/>
              <a:ahLst/>
              <a:cxnLst/>
              <a:rect l="l" t="t" r="r" b="b"/>
              <a:pathLst>
                <a:path w="2911" h="3430" extrusionOk="0">
                  <a:moveTo>
                    <a:pt x="55" y="0"/>
                  </a:moveTo>
                  <a:cubicBezTo>
                    <a:pt x="28" y="0"/>
                    <a:pt x="1" y="29"/>
                    <a:pt x="23" y="73"/>
                  </a:cubicBezTo>
                  <a:cubicBezTo>
                    <a:pt x="540" y="590"/>
                    <a:pt x="1026" y="1137"/>
                    <a:pt x="1482" y="1715"/>
                  </a:cubicBezTo>
                  <a:cubicBezTo>
                    <a:pt x="1969" y="2262"/>
                    <a:pt x="2364" y="2900"/>
                    <a:pt x="2850" y="3417"/>
                  </a:cubicBezTo>
                  <a:cubicBezTo>
                    <a:pt x="2859" y="3426"/>
                    <a:pt x="2868" y="3429"/>
                    <a:pt x="2876" y="3429"/>
                  </a:cubicBezTo>
                  <a:cubicBezTo>
                    <a:pt x="2896" y="3429"/>
                    <a:pt x="2911" y="3408"/>
                    <a:pt x="2911" y="3386"/>
                  </a:cubicBezTo>
                  <a:cubicBezTo>
                    <a:pt x="2242" y="2140"/>
                    <a:pt x="1087" y="985"/>
                    <a:pt x="84" y="12"/>
                  </a:cubicBezTo>
                  <a:cubicBezTo>
                    <a:pt x="76" y="4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5145919" y="1623013"/>
              <a:ext cx="4087" cy="17897"/>
            </a:xfrm>
            <a:custGeom>
              <a:avLst/>
              <a:gdLst/>
              <a:ahLst/>
              <a:cxnLst/>
              <a:rect l="l" t="t" r="r" b="b"/>
              <a:pathLst>
                <a:path w="153" h="670" extrusionOk="0">
                  <a:moveTo>
                    <a:pt x="77" y="1"/>
                  </a:moveTo>
                  <a:cubicBezTo>
                    <a:pt x="54" y="1"/>
                    <a:pt x="31" y="24"/>
                    <a:pt x="31" y="69"/>
                  </a:cubicBezTo>
                  <a:lnTo>
                    <a:pt x="31" y="404"/>
                  </a:lnTo>
                  <a:cubicBezTo>
                    <a:pt x="31" y="495"/>
                    <a:pt x="1" y="586"/>
                    <a:pt x="31" y="647"/>
                  </a:cubicBezTo>
                  <a:cubicBezTo>
                    <a:pt x="46" y="662"/>
                    <a:pt x="62" y="670"/>
                    <a:pt x="73" y="670"/>
                  </a:cubicBezTo>
                  <a:cubicBezTo>
                    <a:pt x="84" y="670"/>
                    <a:pt x="92" y="662"/>
                    <a:pt x="92" y="647"/>
                  </a:cubicBezTo>
                  <a:cubicBezTo>
                    <a:pt x="153" y="586"/>
                    <a:pt x="122" y="495"/>
                    <a:pt x="122" y="404"/>
                  </a:cubicBezTo>
                  <a:lnTo>
                    <a:pt x="122" y="69"/>
                  </a:lnTo>
                  <a:cubicBezTo>
                    <a:pt x="122" y="24"/>
                    <a:pt x="100" y="1"/>
                    <a:pt x="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5086644" y="1639254"/>
              <a:ext cx="62240" cy="35154"/>
            </a:xfrm>
            <a:custGeom>
              <a:avLst/>
              <a:gdLst/>
              <a:ahLst/>
              <a:cxnLst/>
              <a:rect l="l" t="t" r="r" b="b"/>
              <a:pathLst>
                <a:path w="2330" h="1316" extrusionOk="0">
                  <a:moveTo>
                    <a:pt x="2270" y="0"/>
                  </a:moveTo>
                  <a:cubicBezTo>
                    <a:pt x="2263" y="0"/>
                    <a:pt x="2256" y="3"/>
                    <a:pt x="2250" y="8"/>
                  </a:cubicBezTo>
                  <a:cubicBezTo>
                    <a:pt x="1490" y="373"/>
                    <a:pt x="730" y="799"/>
                    <a:pt x="31" y="1285"/>
                  </a:cubicBezTo>
                  <a:cubicBezTo>
                    <a:pt x="1" y="1285"/>
                    <a:pt x="31" y="1315"/>
                    <a:pt x="62" y="1315"/>
                  </a:cubicBezTo>
                  <a:cubicBezTo>
                    <a:pt x="822" y="951"/>
                    <a:pt x="1581" y="495"/>
                    <a:pt x="2281" y="69"/>
                  </a:cubicBezTo>
                  <a:cubicBezTo>
                    <a:pt x="2330" y="45"/>
                    <a:pt x="2299" y="0"/>
                    <a:pt x="22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5013078" y="1672885"/>
              <a:ext cx="77199" cy="187522"/>
            </a:xfrm>
            <a:custGeom>
              <a:avLst/>
              <a:gdLst/>
              <a:ahLst/>
              <a:cxnLst/>
              <a:rect l="l" t="t" r="r" b="b"/>
              <a:pathLst>
                <a:path w="2890" h="7020" extrusionOk="0">
                  <a:moveTo>
                    <a:pt x="2812" y="1"/>
                  </a:moveTo>
                  <a:cubicBezTo>
                    <a:pt x="2793" y="1"/>
                    <a:pt x="2773" y="8"/>
                    <a:pt x="2755" y="26"/>
                  </a:cubicBezTo>
                  <a:cubicBezTo>
                    <a:pt x="2117" y="907"/>
                    <a:pt x="1782" y="1971"/>
                    <a:pt x="1417" y="3005"/>
                  </a:cubicBezTo>
                  <a:cubicBezTo>
                    <a:pt x="931" y="4312"/>
                    <a:pt x="414" y="5619"/>
                    <a:pt x="19" y="6956"/>
                  </a:cubicBezTo>
                  <a:cubicBezTo>
                    <a:pt x="0" y="6994"/>
                    <a:pt x="28" y="7020"/>
                    <a:pt x="59" y="7020"/>
                  </a:cubicBezTo>
                  <a:cubicBezTo>
                    <a:pt x="78" y="7020"/>
                    <a:pt x="99" y="7010"/>
                    <a:pt x="110" y="6987"/>
                  </a:cubicBezTo>
                  <a:cubicBezTo>
                    <a:pt x="962" y="4737"/>
                    <a:pt x="1509" y="2062"/>
                    <a:pt x="2846" y="87"/>
                  </a:cubicBezTo>
                  <a:cubicBezTo>
                    <a:pt x="2889" y="44"/>
                    <a:pt x="2856" y="1"/>
                    <a:pt x="28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4986793" y="1860193"/>
              <a:ext cx="27273" cy="189872"/>
            </a:xfrm>
            <a:custGeom>
              <a:avLst/>
              <a:gdLst/>
              <a:ahLst/>
              <a:cxnLst/>
              <a:rect l="l" t="t" r="r" b="b"/>
              <a:pathLst>
                <a:path w="1021" h="7108" extrusionOk="0">
                  <a:moveTo>
                    <a:pt x="975" y="0"/>
                  </a:moveTo>
                  <a:cubicBezTo>
                    <a:pt x="959" y="0"/>
                    <a:pt x="942" y="10"/>
                    <a:pt x="942" y="35"/>
                  </a:cubicBezTo>
                  <a:cubicBezTo>
                    <a:pt x="578" y="2345"/>
                    <a:pt x="213" y="4716"/>
                    <a:pt x="0" y="7057"/>
                  </a:cubicBezTo>
                  <a:cubicBezTo>
                    <a:pt x="0" y="7092"/>
                    <a:pt x="32" y="7107"/>
                    <a:pt x="57" y="7107"/>
                  </a:cubicBezTo>
                  <a:cubicBezTo>
                    <a:pt x="76" y="7107"/>
                    <a:pt x="91" y="7100"/>
                    <a:pt x="91" y="7087"/>
                  </a:cubicBezTo>
                  <a:cubicBezTo>
                    <a:pt x="517" y="4747"/>
                    <a:pt x="791" y="2376"/>
                    <a:pt x="1003" y="35"/>
                  </a:cubicBezTo>
                  <a:cubicBezTo>
                    <a:pt x="1021" y="18"/>
                    <a:pt x="998" y="0"/>
                    <a:pt x="9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4946991" y="2057545"/>
              <a:ext cx="42767" cy="124454"/>
            </a:xfrm>
            <a:custGeom>
              <a:avLst/>
              <a:gdLst/>
              <a:ahLst/>
              <a:cxnLst/>
              <a:rect l="l" t="t" r="r" b="b"/>
              <a:pathLst>
                <a:path w="1601" h="4659" extrusionOk="0">
                  <a:moveTo>
                    <a:pt x="1541" y="0"/>
                  </a:moveTo>
                  <a:cubicBezTo>
                    <a:pt x="1522" y="0"/>
                    <a:pt x="1502" y="10"/>
                    <a:pt x="1490" y="33"/>
                  </a:cubicBezTo>
                  <a:cubicBezTo>
                    <a:pt x="1034" y="1128"/>
                    <a:pt x="670" y="2343"/>
                    <a:pt x="548" y="3529"/>
                  </a:cubicBezTo>
                  <a:cubicBezTo>
                    <a:pt x="518" y="4046"/>
                    <a:pt x="518" y="4471"/>
                    <a:pt x="1065" y="4654"/>
                  </a:cubicBezTo>
                  <a:cubicBezTo>
                    <a:pt x="1075" y="4657"/>
                    <a:pt x="1084" y="4658"/>
                    <a:pt x="1092" y="4658"/>
                  </a:cubicBezTo>
                  <a:cubicBezTo>
                    <a:pt x="1161" y="4658"/>
                    <a:pt x="1176" y="4559"/>
                    <a:pt x="1095" y="4532"/>
                  </a:cubicBezTo>
                  <a:cubicBezTo>
                    <a:pt x="1" y="4106"/>
                    <a:pt x="1308" y="793"/>
                    <a:pt x="1581" y="64"/>
                  </a:cubicBezTo>
                  <a:cubicBezTo>
                    <a:pt x="1600" y="26"/>
                    <a:pt x="1573" y="0"/>
                    <a:pt x="15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4971353" y="2140033"/>
              <a:ext cx="20916" cy="50113"/>
            </a:xfrm>
            <a:custGeom>
              <a:avLst/>
              <a:gdLst/>
              <a:ahLst/>
              <a:cxnLst/>
              <a:rect l="l" t="t" r="r" b="b"/>
              <a:pathLst>
                <a:path w="783" h="1876" extrusionOk="0">
                  <a:moveTo>
                    <a:pt x="107" y="0"/>
                  </a:moveTo>
                  <a:cubicBezTo>
                    <a:pt x="84" y="0"/>
                    <a:pt x="61" y="15"/>
                    <a:pt x="61" y="46"/>
                  </a:cubicBezTo>
                  <a:lnTo>
                    <a:pt x="61" y="76"/>
                  </a:lnTo>
                  <a:cubicBezTo>
                    <a:pt x="31" y="502"/>
                    <a:pt x="1" y="988"/>
                    <a:pt x="122" y="1414"/>
                  </a:cubicBezTo>
                  <a:cubicBezTo>
                    <a:pt x="183" y="1687"/>
                    <a:pt x="426" y="1778"/>
                    <a:pt x="700" y="1870"/>
                  </a:cubicBezTo>
                  <a:cubicBezTo>
                    <a:pt x="708" y="1874"/>
                    <a:pt x="716" y="1876"/>
                    <a:pt x="723" y="1876"/>
                  </a:cubicBezTo>
                  <a:cubicBezTo>
                    <a:pt x="767" y="1876"/>
                    <a:pt x="783" y="1800"/>
                    <a:pt x="730" y="1748"/>
                  </a:cubicBezTo>
                  <a:cubicBezTo>
                    <a:pt x="578" y="1657"/>
                    <a:pt x="365" y="1596"/>
                    <a:pt x="274" y="1414"/>
                  </a:cubicBezTo>
                  <a:cubicBezTo>
                    <a:pt x="213" y="1292"/>
                    <a:pt x="213" y="1079"/>
                    <a:pt x="213" y="958"/>
                  </a:cubicBezTo>
                  <a:cubicBezTo>
                    <a:pt x="153" y="654"/>
                    <a:pt x="153" y="350"/>
                    <a:pt x="153" y="46"/>
                  </a:cubicBezTo>
                  <a:cubicBezTo>
                    <a:pt x="153" y="15"/>
                    <a:pt x="130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4983133" y="2148154"/>
              <a:ext cx="22358" cy="44476"/>
            </a:xfrm>
            <a:custGeom>
              <a:avLst/>
              <a:gdLst/>
              <a:ahLst/>
              <a:cxnLst/>
              <a:rect l="l" t="t" r="r" b="b"/>
              <a:pathLst>
                <a:path w="837" h="1665" extrusionOk="0">
                  <a:moveTo>
                    <a:pt x="228" y="0"/>
                  </a:moveTo>
                  <a:cubicBezTo>
                    <a:pt x="213" y="0"/>
                    <a:pt x="198" y="15"/>
                    <a:pt x="198" y="46"/>
                  </a:cubicBezTo>
                  <a:cubicBezTo>
                    <a:pt x="169" y="424"/>
                    <a:pt x="1" y="1664"/>
                    <a:pt x="678" y="1664"/>
                  </a:cubicBezTo>
                  <a:cubicBezTo>
                    <a:pt x="709" y="1664"/>
                    <a:pt x="741" y="1662"/>
                    <a:pt x="776" y="1657"/>
                  </a:cubicBezTo>
                  <a:cubicBezTo>
                    <a:pt x="836" y="1626"/>
                    <a:pt x="806" y="1566"/>
                    <a:pt x="776" y="1535"/>
                  </a:cubicBezTo>
                  <a:cubicBezTo>
                    <a:pt x="137" y="1383"/>
                    <a:pt x="289" y="562"/>
                    <a:pt x="259" y="46"/>
                  </a:cubicBezTo>
                  <a:cubicBezTo>
                    <a:pt x="259" y="15"/>
                    <a:pt x="244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4998146" y="2154645"/>
              <a:ext cx="21156" cy="41030"/>
            </a:xfrm>
            <a:custGeom>
              <a:avLst/>
              <a:gdLst/>
              <a:ahLst/>
              <a:cxnLst/>
              <a:rect l="l" t="t" r="r" b="b"/>
              <a:pathLst>
                <a:path w="792" h="1536" extrusionOk="0">
                  <a:moveTo>
                    <a:pt x="362" y="0"/>
                  </a:moveTo>
                  <a:cubicBezTo>
                    <a:pt x="343" y="0"/>
                    <a:pt x="320" y="15"/>
                    <a:pt x="305" y="46"/>
                  </a:cubicBezTo>
                  <a:cubicBezTo>
                    <a:pt x="244" y="471"/>
                    <a:pt x="1" y="1414"/>
                    <a:pt x="669" y="1535"/>
                  </a:cubicBezTo>
                  <a:cubicBezTo>
                    <a:pt x="761" y="1535"/>
                    <a:pt x="791" y="1414"/>
                    <a:pt x="700" y="1383"/>
                  </a:cubicBezTo>
                  <a:cubicBezTo>
                    <a:pt x="183" y="1262"/>
                    <a:pt x="366" y="441"/>
                    <a:pt x="396" y="46"/>
                  </a:cubicBezTo>
                  <a:cubicBezTo>
                    <a:pt x="396" y="15"/>
                    <a:pt x="381" y="0"/>
                    <a:pt x="3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5021706" y="2083189"/>
              <a:ext cx="8147" cy="77974"/>
            </a:xfrm>
            <a:custGeom>
              <a:avLst/>
              <a:gdLst/>
              <a:ahLst/>
              <a:cxnLst/>
              <a:rect l="l" t="t" r="r" b="b"/>
              <a:pathLst>
                <a:path w="305" h="2919" extrusionOk="0">
                  <a:moveTo>
                    <a:pt x="46" y="0"/>
                  </a:moveTo>
                  <a:cubicBezTo>
                    <a:pt x="23" y="0"/>
                    <a:pt x="0" y="16"/>
                    <a:pt x="0" y="46"/>
                  </a:cubicBezTo>
                  <a:cubicBezTo>
                    <a:pt x="61" y="988"/>
                    <a:pt x="31" y="1961"/>
                    <a:pt x="122" y="2873"/>
                  </a:cubicBezTo>
                  <a:cubicBezTo>
                    <a:pt x="122" y="2903"/>
                    <a:pt x="137" y="2918"/>
                    <a:pt x="152" y="2918"/>
                  </a:cubicBezTo>
                  <a:cubicBezTo>
                    <a:pt x="167" y="2918"/>
                    <a:pt x="183" y="2903"/>
                    <a:pt x="183" y="2873"/>
                  </a:cubicBezTo>
                  <a:cubicBezTo>
                    <a:pt x="304" y="1961"/>
                    <a:pt x="183" y="988"/>
                    <a:pt x="91" y="46"/>
                  </a:cubicBezTo>
                  <a:cubicBezTo>
                    <a:pt x="91" y="16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1"/>
            <p:cNvSpPr/>
            <p:nvPr/>
          </p:nvSpPr>
          <p:spPr>
            <a:xfrm>
              <a:off x="5014387" y="2162766"/>
              <a:ext cx="10578" cy="29170"/>
            </a:xfrm>
            <a:custGeom>
              <a:avLst/>
              <a:gdLst/>
              <a:ahLst/>
              <a:cxnLst/>
              <a:rect l="l" t="t" r="r" b="b"/>
              <a:pathLst>
                <a:path w="396" h="1092" extrusionOk="0">
                  <a:moveTo>
                    <a:pt x="320" y="0"/>
                  </a:moveTo>
                  <a:cubicBezTo>
                    <a:pt x="297" y="0"/>
                    <a:pt x="274" y="15"/>
                    <a:pt x="274" y="46"/>
                  </a:cubicBezTo>
                  <a:cubicBezTo>
                    <a:pt x="274" y="380"/>
                    <a:pt x="1" y="715"/>
                    <a:pt x="1" y="1049"/>
                  </a:cubicBezTo>
                  <a:cubicBezTo>
                    <a:pt x="1" y="1070"/>
                    <a:pt x="31" y="1092"/>
                    <a:pt x="60" y="1092"/>
                  </a:cubicBezTo>
                  <a:cubicBezTo>
                    <a:pt x="71" y="1092"/>
                    <a:pt x="83" y="1088"/>
                    <a:pt x="92" y="1079"/>
                  </a:cubicBezTo>
                  <a:cubicBezTo>
                    <a:pt x="183" y="927"/>
                    <a:pt x="213" y="715"/>
                    <a:pt x="274" y="563"/>
                  </a:cubicBezTo>
                  <a:cubicBezTo>
                    <a:pt x="305" y="380"/>
                    <a:pt x="396" y="228"/>
                    <a:pt x="365" y="46"/>
                  </a:cubicBezTo>
                  <a:cubicBezTo>
                    <a:pt x="365" y="15"/>
                    <a:pt x="343" y="0"/>
                    <a:pt x="3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1"/>
            <p:cNvSpPr/>
            <p:nvPr/>
          </p:nvSpPr>
          <p:spPr>
            <a:xfrm>
              <a:off x="5020878" y="1893477"/>
              <a:ext cx="45491" cy="191075"/>
            </a:xfrm>
            <a:custGeom>
              <a:avLst/>
              <a:gdLst/>
              <a:ahLst/>
              <a:cxnLst/>
              <a:rect l="l" t="t" r="r" b="b"/>
              <a:pathLst>
                <a:path w="1703" h="7153" extrusionOk="0">
                  <a:moveTo>
                    <a:pt x="1660" y="0"/>
                  </a:moveTo>
                  <a:cubicBezTo>
                    <a:pt x="1643" y="0"/>
                    <a:pt x="1625" y="10"/>
                    <a:pt x="1612" y="36"/>
                  </a:cubicBezTo>
                  <a:cubicBezTo>
                    <a:pt x="1065" y="2346"/>
                    <a:pt x="274" y="4747"/>
                    <a:pt x="1" y="7118"/>
                  </a:cubicBezTo>
                  <a:cubicBezTo>
                    <a:pt x="1" y="7135"/>
                    <a:pt x="31" y="7153"/>
                    <a:pt x="57" y="7153"/>
                  </a:cubicBezTo>
                  <a:cubicBezTo>
                    <a:pt x="76" y="7153"/>
                    <a:pt x="92" y="7143"/>
                    <a:pt x="92" y="7118"/>
                  </a:cubicBezTo>
                  <a:cubicBezTo>
                    <a:pt x="487" y="4747"/>
                    <a:pt x="1156" y="2406"/>
                    <a:pt x="1703" y="36"/>
                  </a:cubicBezTo>
                  <a:cubicBezTo>
                    <a:pt x="1703" y="18"/>
                    <a:pt x="1683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62576" y="1713836"/>
              <a:ext cx="80138" cy="185064"/>
            </a:xfrm>
            <a:custGeom>
              <a:avLst/>
              <a:gdLst/>
              <a:ahLst/>
              <a:cxnLst/>
              <a:rect l="l" t="t" r="r" b="b"/>
              <a:pathLst>
                <a:path w="3000" h="6928" extrusionOk="0">
                  <a:moveTo>
                    <a:pt x="2951" y="0"/>
                  </a:moveTo>
                  <a:cubicBezTo>
                    <a:pt x="2944" y="0"/>
                    <a:pt x="2938" y="4"/>
                    <a:pt x="2938" y="13"/>
                  </a:cubicBezTo>
                  <a:cubicBezTo>
                    <a:pt x="1966" y="2292"/>
                    <a:pt x="963" y="4542"/>
                    <a:pt x="20" y="6821"/>
                  </a:cubicBezTo>
                  <a:cubicBezTo>
                    <a:pt x="1" y="6881"/>
                    <a:pt x="32" y="6927"/>
                    <a:pt x="74" y="6927"/>
                  </a:cubicBezTo>
                  <a:cubicBezTo>
                    <a:pt x="96" y="6927"/>
                    <a:pt x="121" y="6914"/>
                    <a:pt x="142" y="6882"/>
                  </a:cubicBezTo>
                  <a:cubicBezTo>
                    <a:pt x="1115" y="4633"/>
                    <a:pt x="2209" y="2384"/>
                    <a:pt x="2999" y="43"/>
                  </a:cubicBezTo>
                  <a:cubicBezTo>
                    <a:pt x="2999" y="22"/>
                    <a:pt x="2969" y="0"/>
                    <a:pt x="2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1"/>
            <p:cNvSpPr/>
            <p:nvPr/>
          </p:nvSpPr>
          <p:spPr>
            <a:xfrm>
              <a:off x="5076093" y="1837862"/>
              <a:ext cx="14238" cy="172269"/>
            </a:xfrm>
            <a:custGeom>
              <a:avLst/>
              <a:gdLst/>
              <a:ahLst/>
              <a:cxnLst/>
              <a:rect l="l" t="t" r="r" b="b"/>
              <a:pathLst>
                <a:path w="533" h="6449" extrusionOk="0">
                  <a:moveTo>
                    <a:pt x="473" y="0"/>
                  </a:moveTo>
                  <a:cubicBezTo>
                    <a:pt x="457" y="0"/>
                    <a:pt x="439" y="8"/>
                    <a:pt x="426" y="20"/>
                  </a:cubicBezTo>
                  <a:cubicBezTo>
                    <a:pt x="153" y="2118"/>
                    <a:pt x="1" y="4336"/>
                    <a:pt x="396" y="6403"/>
                  </a:cubicBezTo>
                  <a:cubicBezTo>
                    <a:pt x="411" y="6434"/>
                    <a:pt x="449" y="6449"/>
                    <a:pt x="479" y="6449"/>
                  </a:cubicBezTo>
                  <a:cubicBezTo>
                    <a:pt x="510" y="6449"/>
                    <a:pt x="533" y="6434"/>
                    <a:pt x="517" y="6403"/>
                  </a:cubicBezTo>
                  <a:cubicBezTo>
                    <a:pt x="305" y="4245"/>
                    <a:pt x="457" y="2178"/>
                    <a:pt x="517" y="51"/>
                  </a:cubicBezTo>
                  <a:cubicBezTo>
                    <a:pt x="517" y="15"/>
                    <a:pt x="497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1"/>
            <p:cNvSpPr/>
            <p:nvPr/>
          </p:nvSpPr>
          <p:spPr>
            <a:xfrm>
              <a:off x="5084214" y="2000354"/>
              <a:ext cx="171361" cy="7747"/>
            </a:xfrm>
            <a:custGeom>
              <a:avLst/>
              <a:gdLst/>
              <a:ahLst/>
              <a:cxnLst/>
              <a:rect l="l" t="t" r="r" b="b"/>
              <a:pathLst>
                <a:path w="6415" h="290" extrusionOk="0">
                  <a:moveTo>
                    <a:pt x="2945" y="0"/>
                  </a:moveTo>
                  <a:cubicBezTo>
                    <a:pt x="1992" y="0"/>
                    <a:pt x="1039" y="38"/>
                    <a:pt x="92" y="108"/>
                  </a:cubicBezTo>
                  <a:cubicBezTo>
                    <a:pt x="1" y="108"/>
                    <a:pt x="1" y="229"/>
                    <a:pt x="92" y="229"/>
                  </a:cubicBezTo>
                  <a:cubicBezTo>
                    <a:pt x="812" y="197"/>
                    <a:pt x="1533" y="184"/>
                    <a:pt x="2255" y="184"/>
                  </a:cubicBezTo>
                  <a:cubicBezTo>
                    <a:pt x="3604" y="184"/>
                    <a:pt x="4957" y="231"/>
                    <a:pt x="6323" y="290"/>
                  </a:cubicBezTo>
                  <a:cubicBezTo>
                    <a:pt x="6414" y="290"/>
                    <a:pt x="6414" y="168"/>
                    <a:pt x="6323" y="168"/>
                  </a:cubicBezTo>
                  <a:cubicBezTo>
                    <a:pt x="5203" y="53"/>
                    <a:pt x="4074" y="0"/>
                    <a:pt x="29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1"/>
            <p:cNvSpPr/>
            <p:nvPr/>
          </p:nvSpPr>
          <p:spPr>
            <a:xfrm>
              <a:off x="5221676" y="1713836"/>
              <a:ext cx="36329" cy="294345"/>
            </a:xfrm>
            <a:custGeom>
              <a:avLst/>
              <a:gdLst/>
              <a:ahLst/>
              <a:cxnLst/>
              <a:rect l="l" t="t" r="r" b="b"/>
              <a:pathLst>
                <a:path w="1360" h="11019" extrusionOk="0">
                  <a:moveTo>
                    <a:pt x="41" y="0"/>
                  </a:moveTo>
                  <a:cubicBezTo>
                    <a:pt x="25" y="0"/>
                    <a:pt x="0" y="22"/>
                    <a:pt x="22" y="43"/>
                  </a:cubicBezTo>
                  <a:cubicBezTo>
                    <a:pt x="508" y="1107"/>
                    <a:pt x="1055" y="2140"/>
                    <a:pt x="1147" y="3326"/>
                  </a:cubicBezTo>
                  <a:cubicBezTo>
                    <a:pt x="1207" y="4359"/>
                    <a:pt x="995" y="5423"/>
                    <a:pt x="934" y="6457"/>
                  </a:cubicBezTo>
                  <a:cubicBezTo>
                    <a:pt x="843" y="7855"/>
                    <a:pt x="569" y="9618"/>
                    <a:pt x="1025" y="10986"/>
                  </a:cubicBezTo>
                  <a:cubicBezTo>
                    <a:pt x="1037" y="11009"/>
                    <a:pt x="1062" y="11019"/>
                    <a:pt x="1086" y="11019"/>
                  </a:cubicBezTo>
                  <a:cubicBezTo>
                    <a:pt x="1126" y="11019"/>
                    <a:pt x="1165" y="10993"/>
                    <a:pt x="1147" y="10955"/>
                  </a:cubicBezTo>
                  <a:cubicBezTo>
                    <a:pt x="599" y="8949"/>
                    <a:pt x="1116" y="6457"/>
                    <a:pt x="1238" y="4420"/>
                  </a:cubicBezTo>
                  <a:cubicBezTo>
                    <a:pt x="1359" y="2748"/>
                    <a:pt x="903" y="1472"/>
                    <a:pt x="52" y="13"/>
                  </a:cubicBezTo>
                  <a:cubicBezTo>
                    <a:pt x="52" y="4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1"/>
            <p:cNvSpPr/>
            <p:nvPr/>
          </p:nvSpPr>
          <p:spPr>
            <a:xfrm>
              <a:off x="5047991" y="1760208"/>
              <a:ext cx="65259" cy="30399"/>
            </a:xfrm>
            <a:custGeom>
              <a:avLst/>
              <a:gdLst/>
              <a:ahLst/>
              <a:cxnLst/>
              <a:rect l="l" t="t" r="r" b="b"/>
              <a:pathLst>
                <a:path w="2443" h="1138" extrusionOk="0">
                  <a:moveTo>
                    <a:pt x="49" y="1"/>
                  </a:moveTo>
                  <a:cubicBezTo>
                    <a:pt x="11" y="1"/>
                    <a:pt x="1" y="45"/>
                    <a:pt x="50" y="70"/>
                  </a:cubicBezTo>
                  <a:lnTo>
                    <a:pt x="19" y="70"/>
                  </a:lnTo>
                  <a:cubicBezTo>
                    <a:pt x="749" y="526"/>
                    <a:pt x="1539" y="830"/>
                    <a:pt x="2329" y="1134"/>
                  </a:cubicBezTo>
                  <a:cubicBezTo>
                    <a:pt x="2338" y="1137"/>
                    <a:pt x="2345" y="1138"/>
                    <a:pt x="2352" y="1138"/>
                  </a:cubicBezTo>
                  <a:cubicBezTo>
                    <a:pt x="2425" y="1138"/>
                    <a:pt x="2443" y="1010"/>
                    <a:pt x="2360" y="982"/>
                  </a:cubicBezTo>
                  <a:cubicBezTo>
                    <a:pt x="1600" y="648"/>
                    <a:pt x="840" y="344"/>
                    <a:pt x="80" y="9"/>
                  </a:cubicBezTo>
                  <a:cubicBezTo>
                    <a:pt x="68" y="3"/>
                    <a:pt x="58" y="1"/>
                    <a:pt x="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194029" y="1537827"/>
              <a:ext cx="27113" cy="40176"/>
            </a:xfrm>
            <a:custGeom>
              <a:avLst/>
              <a:gdLst/>
              <a:ahLst/>
              <a:cxnLst/>
              <a:rect l="l" t="t" r="r" b="b"/>
              <a:pathLst>
                <a:path w="1015" h="1504" extrusionOk="0">
                  <a:moveTo>
                    <a:pt x="521" y="0"/>
                  </a:moveTo>
                  <a:cubicBezTo>
                    <a:pt x="458" y="0"/>
                    <a:pt x="393" y="12"/>
                    <a:pt x="327" y="36"/>
                  </a:cubicBezTo>
                  <a:cubicBezTo>
                    <a:pt x="84" y="127"/>
                    <a:pt x="24" y="431"/>
                    <a:pt x="24" y="675"/>
                  </a:cubicBezTo>
                  <a:cubicBezTo>
                    <a:pt x="1" y="1063"/>
                    <a:pt x="253" y="1504"/>
                    <a:pt x="600" y="1504"/>
                  </a:cubicBezTo>
                  <a:cubicBezTo>
                    <a:pt x="714" y="1504"/>
                    <a:pt x="838" y="1456"/>
                    <a:pt x="966" y="1343"/>
                  </a:cubicBezTo>
                  <a:cubicBezTo>
                    <a:pt x="1015" y="1319"/>
                    <a:pt x="985" y="1274"/>
                    <a:pt x="939" y="1274"/>
                  </a:cubicBezTo>
                  <a:cubicBezTo>
                    <a:pt x="928" y="1274"/>
                    <a:pt x="917" y="1277"/>
                    <a:pt x="905" y="1282"/>
                  </a:cubicBezTo>
                  <a:cubicBezTo>
                    <a:pt x="803" y="1334"/>
                    <a:pt x="701" y="1375"/>
                    <a:pt x="599" y="1375"/>
                  </a:cubicBezTo>
                  <a:cubicBezTo>
                    <a:pt x="518" y="1375"/>
                    <a:pt x="438" y="1349"/>
                    <a:pt x="358" y="1282"/>
                  </a:cubicBezTo>
                  <a:cubicBezTo>
                    <a:pt x="206" y="1161"/>
                    <a:pt x="145" y="948"/>
                    <a:pt x="145" y="796"/>
                  </a:cubicBezTo>
                  <a:cubicBezTo>
                    <a:pt x="115" y="644"/>
                    <a:pt x="115" y="401"/>
                    <a:pt x="236" y="249"/>
                  </a:cubicBezTo>
                  <a:cubicBezTo>
                    <a:pt x="320" y="151"/>
                    <a:pt x="429" y="111"/>
                    <a:pt x="541" y="111"/>
                  </a:cubicBezTo>
                  <a:cubicBezTo>
                    <a:pt x="672" y="111"/>
                    <a:pt x="806" y="167"/>
                    <a:pt x="905" y="249"/>
                  </a:cubicBezTo>
                  <a:cubicBezTo>
                    <a:pt x="914" y="258"/>
                    <a:pt x="923" y="262"/>
                    <a:pt x="931" y="262"/>
                  </a:cubicBezTo>
                  <a:cubicBezTo>
                    <a:pt x="951" y="262"/>
                    <a:pt x="966" y="240"/>
                    <a:pt x="966" y="219"/>
                  </a:cubicBezTo>
                  <a:lnTo>
                    <a:pt x="935" y="219"/>
                  </a:lnTo>
                  <a:cubicBezTo>
                    <a:pt x="846" y="85"/>
                    <a:pt x="692" y="0"/>
                    <a:pt x="5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1"/>
            <p:cNvSpPr/>
            <p:nvPr/>
          </p:nvSpPr>
          <p:spPr>
            <a:xfrm>
              <a:off x="5181661" y="1567478"/>
              <a:ext cx="13810" cy="18432"/>
            </a:xfrm>
            <a:custGeom>
              <a:avLst/>
              <a:gdLst/>
              <a:ahLst/>
              <a:cxnLst/>
              <a:rect l="l" t="t" r="r" b="b"/>
              <a:pathLst>
                <a:path w="517" h="690" extrusionOk="0">
                  <a:moveTo>
                    <a:pt x="492" y="1"/>
                  </a:moveTo>
                  <a:cubicBezTo>
                    <a:pt x="481" y="1"/>
                    <a:pt x="469" y="8"/>
                    <a:pt x="456" y="20"/>
                  </a:cubicBezTo>
                  <a:cubicBezTo>
                    <a:pt x="426" y="142"/>
                    <a:pt x="335" y="264"/>
                    <a:pt x="274" y="355"/>
                  </a:cubicBezTo>
                  <a:cubicBezTo>
                    <a:pt x="183" y="446"/>
                    <a:pt x="91" y="537"/>
                    <a:pt x="31" y="628"/>
                  </a:cubicBezTo>
                  <a:cubicBezTo>
                    <a:pt x="0" y="628"/>
                    <a:pt x="31" y="689"/>
                    <a:pt x="61" y="689"/>
                  </a:cubicBezTo>
                  <a:cubicBezTo>
                    <a:pt x="304" y="598"/>
                    <a:pt x="456" y="294"/>
                    <a:pt x="517" y="51"/>
                  </a:cubicBezTo>
                  <a:cubicBezTo>
                    <a:pt x="517" y="15"/>
                    <a:pt x="506" y="1"/>
                    <a:pt x="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1"/>
            <p:cNvSpPr/>
            <p:nvPr/>
          </p:nvSpPr>
          <p:spPr>
            <a:xfrm>
              <a:off x="5174342" y="1579846"/>
              <a:ext cx="20889" cy="14184"/>
            </a:xfrm>
            <a:custGeom>
              <a:avLst/>
              <a:gdLst/>
              <a:ahLst/>
              <a:cxnLst/>
              <a:rect l="l" t="t" r="r" b="b"/>
              <a:pathLst>
                <a:path w="782" h="531" extrusionOk="0">
                  <a:moveTo>
                    <a:pt x="731" y="1"/>
                  </a:moveTo>
                  <a:cubicBezTo>
                    <a:pt x="720" y="1"/>
                    <a:pt x="709" y="5"/>
                    <a:pt x="700" y="13"/>
                  </a:cubicBezTo>
                  <a:cubicBezTo>
                    <a:pt x="487" y="226"/>
                    <a:pt x="274" y="378"/>
                    <a:pt x="31" y="500"/>
                  </a:cubicBezTo>
                  <a:cubicBezTo>
                    <a:pt x="1" y="500"/>
                    <a:pt x="31" y="530"/>
                    <a:pt x="31" y="530"/>
                  </a:cubicBezTo>
                  <a:cubicBezTo>
                    <a:pt x="335" y="469"/>
                    <a:pt x="578" y="287"/>
                    <a:pt x="761" y="44"/>
                  </a:cubicBezTo>
                  <a:cubicBezTo>
                    <a:pt x="782" y="22"/>
                    <a:pt x="758" y="1"/>
                    <a:pt x="7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1"/>
            <p:cNvSpPr/>
            <p:nvPr/>
          </p:nvSpPr>
          <p:spPr>
            <a:xfrm>
              <a:off x="5153239" y="1563017"/>
              <a:ext cx="10338" cy="35768"/>
            </a:xfrm>
            <a:custGeom>
              <a:avLst/>
              <a:gdLst/>
              <a:ahLst/>
              <a:cxnLst/>
              <a:rect l="l" t="t" r="r" b="b"/>
              <a:pathLst>
                <a:path w="387" h="1339" extrusionOk="0">
                  <a:moveTo>
                    <a:pt x="24" y="0"/>
                  </a:moveTo>
                  <a:cubicBezTo>
                    <a:pt x="11" y="0"/>
                    <a:pt x="0" y="10"/>
                    <a:pt x="0" y="36"/>
                  </a:cubicBezTo>
                  <a:cubicBezTo>
                    <a:pt x="0" y="461"/>
                    <a:pt x="92" y="917"/>
                    <a:pt x="274" y="1312"/>
                  </a:cubicBezTo>
                  <a:cubicBezTo>
                    <a:pt x="283" y="1331"/>
                    <a:pt x="299" y="1338"/>
                    <a:pt x="314" y="1338"/>
                  </a:cubicBezTo>
                  <a:cubicBezTo>
                    <a:pt x="349" y="1338"/>
                    <a:pt x="386" y="1303"/>
                    <a:pt x="365" y="1282"/>
                  </a:cubicBezTo>
                  <a:cubicBezTo>
                    <a:pt x="244" y="856"/>
                    <a:pt x="122" y="461"/>
                    <a:pt x="61" y="36"/>
                  </a:cubicBezTo>
                  <a:cubicBezTo>
                    <a:pt x="61" y="18"/>
                    <a:pt x="41" y="0"/>
                    <a:pt x="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1"/>
            <p:cNvSpPr/>
            <p:nvPr/>
          </p:nvSpPr>
          <p:spPr>
            <a:xfrm>
              <a:off x="5145919" y="1541620"/>
              <a:ext cx="6518" cy="40763"/>
            </a:xfrm>
            <a:custGeom>
              <a:avLst/>
              <a:gdLst/>
              <a:ahLst/>
              <a:cxnLst/>
              <a:rect l="l" t="t" r="r" b="b"/>
              <a:pathLst>
                <a:path w="244" h="1526" extrusionOk="0">
                  <a:moveTo>
                    <a:pt x="77" y="1"/>
                  </a:moveTo>
                  <a:cubicBezTo>
                    <a:pt x="54" y="1"/>
                    <a:pt x="31" y="16"/>
                    <a:pt x="31" y="46"/>
                  </a:cubicBezTo>
                  <a:cubicBezTo>
                    <a:pt x="1" y="502"/>
                    <a:pt x="1" y="1049"/>
                    <a:pt x="153" y="1505"/>
                  </a:cubicBezTo>
                  <a:cubicBezTo>
                    <a:pt x="165" y="1518"/>
                    <a:pt x="183" y="1525"/>
                    <a:pt x="200" y="1525"/>
                  </a:cubicBezTo>
                  <a:cubicBezTo>
                    <a:pt x="223" y="1525"/>
                    <a:pt x="244" y="1510"/>
                    <a:pt x="244" y="1475"/>
                  </a:cubicBezTo>
                  <a:cubicBezTo>
                    <a:pt x="214" y="988"/>
                    <a:pt x="92" y="533"/>
                    <a:pt x="122" y="46"/>
                  </a:cubicBezTo>
                  <a:cubicBezTo>
                    <a:pt x="122" y="16"/>
                    <a:pt x="100" y="1"/>
                    <a:pt x="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1"/>
            <p:cNvSpPr/>
            <p:nvPr/>
          </p:nvSpPr>
          <p:spPr>
            <a:xfrm>
              <a:off x="5137799" y="1531069"/>
              <a:ext cx="4087" cy="20515"/>
            </a:xfrm>
            <a:custGeom>
              <a:avLst/>
              <a:gdLst/>
              <a:ahLst/>
              <a:cxnLst/>
              <a:rect l="l" t="t" r="r" b="b"/>
              <a:pathLst>
                <a:path w="153" h="768" extrusionOk="0">
                  <a:moveTo>
                    <a:pt x="107" y="0"/>
                  </a:moveTo>
                  <a:cubicBezTo>
                    <a:pt x="84" y="0"/>
                    <a:pt x="62" y="16"/>
                    <a:pt x="62" y="46"/>
                  </a:cubicBezTo>
                  <a:cubicBezTo>
                    <a:pt x="62" y="168"/>
                    <a:pt x="31" y="289"/>
                    <a:pt x="31" y="411"/>
                  </a:cubicBezTo>
                  <a:cubicBezTo>
                    <a:pt x="31" y="532"/>
                    <a:pt x="1" y="624"/>
                    <a:pt x="62" y="745"/>
                  </a:cubicBezTo>
                  <a:cubicBezTo>
                    <a:pt x="62" y="760"/>
                    <a:pt x="77" y="768"/>
                    <a:pt x="92" y="768"/>
                  </a:cubicBezTo>
                  <a:cubicBezTo>
                    <a:pt x="107" y="768"/>
                    <a:pt x="122" y="760"/>
                    <a:pt x="122" y="745"/>
                  </a:cubicBezTo>
                  <a:cubicBezTo>
                    <a:pt x="153" y="624"/>
                    <a:pt x="153" y="532"/>
                    <a:pt x="153" y="411"/>
                  </a:cubicBezTo>
                  <a:cubicBezTo>
                    <a:pt x="153" y="289"/>
                    <a:pt x="153" y="168"/>
                    <a:pt x="153" y="46"/>
                  </a:cubicBezTo>
                  <a:cubicBezTo>
                    <a:pt x="153" y="16"/>
                    <a:pt x="130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1"/>
            <p:cNvSpPr/>
            <p:nvPr/>
          </p:nvSpPr>
          <p:spPr>
            <a:xfrm>
              <a:off x="5138119" y="1456781"/>
              <a:ext cx="63042" cy="35154"/>
            </a:xfrm>
            <a:custGeom>
              <a:avLst/>
              <a:gdLst/>
              <a:ahLst/>
              <a:cxnLst/>
              <a:rect l="l" t="t" r="r" b="b"/>
              <a:pathLst>
                <a:path w="2360" h="1316" extrusionOk="0">
                  <a:moveTo>
                    <a:pt x="2360" y="0"/>
                  </a:moveTo>
                  <a:cubicBezTo>
                    <a:pt x="1509" y="213"/>
                    <a:pt x="688" y="669"/>
                    <a:pt x="50" y="1247"/>
                  </a:cubicBezTo>
                  <a:cubicBezTo>
                    <a:pt x="0" y="1271"/>
                    <a:pt x="31" y="1316"/>
                    <a:pt x="76" y="1316"/>
                  </a:cubicBezTo>
                  <a:cubicBezTo>
                    <a:pt x="87" y="1316"/>
                    <a:pt x="99" y="1313"/>
                    <a:pt x="110" y="1307"/>
                  </a:cubicBezTo>
                  <a:cubicBezTo>
                    <a:pt x="810" y="760"/>
                    <a:pt x="1539" y="335"/>
                    <a:pt x="2360" y="31"/>
                  </a:cubicBezTo>
                  <a:cubicBezTo>
                    <a:pt x="2360" y="0"/>
                    <a:pt x="2360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1"/>
            <p:cNvSpPr/>
            <p:nvPr/>
          </p:nvSpPr>
          <p:spPr>
            <a:xfrm>
              <a:off x="5131308" y="1491961"/>
              <a:ext cx="13837" cy="48537"/>
            </a:xfrm>
            <a:custGeom>
              <a:avLst/>
              <a:gdLst/>
              <a:ahLst/>
              <a:cxnLst/>
              <a:rect l="l" t="t" r="r" b="b"/>
              <a:pathLst>
                <a:path w="518" h="1817" extrusionOk="0">
                  <a:moveTo>
                    <a:pt x="460" y="1"/>
                  </a:moveTo>
                  <a:cubicBezTo>
                    <a:pt x="442" y="1"/>
                    <a:pt x="426" y="8"/>
                    <a:pt x="426" y="21"/>
                  </a:cubicBezTo>
                  <a:cubicBezTo>
                    <a:pt x="213" y="537"/>
                    <a:pt x="1" y="1206"/>
                    <a:pt x="61" y="1753"/>
                  </a:cubicBezTo>
                  <a:cubicBezTo>
                    <a:pt x="61" y="1791"/>
                    <a:pt x="96" y="1817"/>
                    <a:pt x="123" y="1817"/>
                  </a:cubicBezTo>
                  <a:cubicBezTo>
                    <a:pt x="139" y="1817"/>
                    <a:pt x="153" y="1807"/>
                    <a:pt x="153" y="1784"/>
                  </a:cubicBezTo>
                  <a:cubicBezTo>
                    <a:pt x="244" y="1480"/>
                    <a:pt x="244" y="1206"/>
                    <a:pt x="305" y="902"/>
                  </a:cubicBezTo>
                  <a:cubicBezTo>
                    <a:pt x="365" y="629"/>
                    <a:pt x="426" y="325"/>
                    <a:pt x="517" y="51"/>
                  </a:cubicBezTo>
                  <a:cubicBezTo>
                    <a:pt x="517" y="15"/>
                    <a:pt x="486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1"/>
            <p:cNvSpPr/>
            <p:nvPr/>
          </p:nvSpPr>
          <p:spPr>
            <a:xfrm>
              <a:off x="5204393" y="1455152"/>
              <a:ext cx="76104" cy="26980"/>
            </a:xfrm>
            <a:custGeom>
              <a:avLst/>
              <a:gdLst/>
              <a:ahLst/>
              <a:cxnLst/>
              <a:rect l="l" t="t" r="r" b="b"/>
              <a:pathLst>
                <a:path w="2849" h="1010" extrusionOk="0">
                  <a:moveTo>
                    <a:pt x="61" y="1"/>
                  </a:moveTo>
                  <a:cubicBezTo>
                    <a:pt x="31" y="1"/>
                    <a:pt x="0" y="61"/>
                    <a:pt x="61" y="61"/>
                  </a:cubicBezTo>
                  <a:cubicBezTo>
                    <a:pt x="943" y="365"/>
                    <a:pt x="1854" y="760"/>
                    <a:pt x="2766" y="1004"/>
                  </a:cubicBezTo>
                  <a:cubicBezTo>
                    <a:pt x="2775" y="1008"/>
                    <a:pt x="2783" y="1010"/>
                    <a:pt x="2790" y="1010"/>
                  </a:cubicBezTo>
                  <a:cubicBezTo>
                    <a:pt x="2834" y="1010"/>
                    <a:pt x="2849" y="943"/>
                    <a:pt x="2797" y="943"/>
                  </a:cubicBezTo>
                  <a:cubicBezTo>
                    <a:pt x="1976" y="487"/>
                    <a:pt x="973" y="213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1"/>
            <p:cNvSpPr/>
            <p:nvPr/>
          </p:nvSpPr>
          <p:spPr>
            <a:xfrm>
              <a:off x="5277719" y="1483681"/>
              <a:ext cx="18432" cy="31173"/>
            </a:xfrm>
            <a:custGeom>
              <a:avLst/>
              <a:gdLst/>
              <a:ahLst/>
              <a:cxnLst/>
              <a:rect l="l" t="t" r="r" b="b"/>
              <a:pathLst>
                <a:path w="690" h="1167" extrusionOk="0">
                  <a:moveTo>
                    <a:pt x="72" y="1"/>
                  </a:moveTo>
                  <a:cubicBezTo>
                    <a:pt x="37" y="1"/>
                    <a:pt x="0" y="36"/>
                    <a:pt x="21" y="57"/>
                  </a:cubicBezTo>
                  <a:cubicBezTo>
                    <a:pt x="204" y="422"/>
                    <a:pt x="447" y="756"/>
                    <a:pt x="599" y="1121"/>
                  </a:cubicBezTo>
                  <a:cubicBezTo>
                    <a:pt x="599" y="1151"/>
                    <a:pt x="622" y="1167"/>
                    <a:pt x="644" y="1167"/>
                  </a:cubicBezTo>
                  <a:cubicBezTo>
                    <a:pt x="667" y="1167"/>
                    <a:pt x="690" y="1151"/>
                    <a:pt x="690" y="1121"/>
                  </a:cubicBezTo>
                  <a:cubicBezTo>
                    <a:pt x="568" y="726"/>
                    <a:pt x="295" y="392"/>
                    <a:pt x="112" y="27"/>
                  </a:cubicBezTo>
                  <a:cubicBezTo>
                    <a:pt x="103" y="8"/>
                    <a:pt x="88" y="1"/>
                    <a:pt x="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1"/>
            <p:cNvSpPr/>
            <p:nvPr/>
          </p:nvSpPr>
          <p:spPr>
            <a:xfrm>
              <a:off x="5219966" y="1528504"/>
              <a:ext cx="18538" cy="17016"/>
            </a:xfrm>
            <a:custGeom>
              <a:avLst/>
              <a:gdLst/>
              <a:ahLst/>
              <a:cxnLst/>
              <a:rect l="l" t="t" r="r" b="b"/>
              <a:pathLst>
                <a:path w="694" h="637" extrusionOk="0">
                  <a:moveTo>
                    <a:pt x="669" y="1"/>
                  </a:moveTo>
                  <a:cubicBezTo>
                    <a:pt x="658" y="1"/>
                    <a:pt x="646" y="8"/>
                    <a:pt x="633" y="21"/>
                  </a:cubicBezTo>
                  <a:cubicBezTo>
                    <a:pt x="542" y="142"/>
                    <a:pt x="420" y="233"/>
                    <a:pt x="329" y="324"/>
                  </a:cubicBezTo>
                  <a:cubicBezTo>
                    <a:pt x="208" y="416"/>
                    <a:pt x="86" y="476"/>
                    <a:pt x="25" y="568"/>
                  </a:cubicBezTo>
                  <a:cubicBezTo>
                    <a:pt x="1" y="592"/>
                    <a:pt x="16" y="637"/>
                    <a:pt x="39" y="637"/>
                  </a:cubicBezTo>
                  <a:cubicBezTo>
                    <a:pt x="44" y="637"/>
                    <a:pt x="50" y="634"/>
                    <a:pt x="56" y="628"/>
                  </a:cubicBezTo>
                  <a:cubicBezTo>
                    <a:pt x="177" y="598"/>
                    <a:pt x="299" y="476"/>
                    <a:pt x="420" y="385"/>
                  </a:cubicBezTo>
                  <a:cubicBezTo>
                    <a:pt x="512" y="294"/>
                    <a:pt x="603" y="172"/>
                    <a:pt x="694" y="51"/>
                  </a:cubicBezTo>
                  <a:cubicBezTo>
                    <a:pt x="694" y="15"/>
                    <a:pt x="683" y="1"/>
                    <a:pt x="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5230598" y="1519769"/>
              <a:ext cx="21717" cy="26686"/>
            </a:xfrm>
            <a:custGeom>
              <a:avLst/>
              <a:gdLst/>
              <a:ahLst/>
              <a:cxnLst/>
              <a:rect l="l" t="t" r="r" b="b"/>
              <a:pathLst>
                <a:path w="813" h="999" extrusionOk="0">
                  <a:moveTo>
                    <a:pt x="778" y="1"/>
                  </a:moveTo>
                  <a:cubicBezTo>
                    <a:pt x="770" y="1"/>
                    <a:pt x="761" y="4"/>
                    <a:pt x="752" y="13"/>
                  </a:cubicBezTo>
                  <a:cubicBezTo>
                    <a:pt x="661" y="226"/>
                    <a:pt x="539" y="378"/>
                    <a:pt x="387" y="560"/>
                  </a:cubicBezTo>
                  <a:cubicBezTo>
                    <a:pt x="265" y="682"/>
                    <a:pt x="114" y="803"/>
                    <a:pt x="22" y="955"/>
                  </a:cubicBezTo>
                  <a:cubicBezTo>
                    <a:pt x="1" y="977"/>
                    <a:pt x="10" y="998"/>
                    <a:pt x="28" y="998"/>
                  </a:cubicBezTo>
                  <a:cubicBezTo>
                    <a:pt x="35" y="998"/>
                    <a:pt x="44" y="995"/>
                    <a:pt x="53" y="986"/>
                  </a:cubicBezTo>
                  <a:cubicBezTo>
                    <a:pt x="417" y="864"/>
                    <a:pt x="661" y="378"/>
                    <a:pt x="813" y="44"/>
                  </a:cubicBezTo>
                  <a:cubicBezTo>
                    <a:pt x="813" y="22"/>
                    <a:pt x="797" y="1"/>
                    <a:pt x="7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1"/>
            <p:cNvSpPr/>
            <p:nvPr/>
          </p:nvSpPr>
          <p:spPr>
            <a:xfrm>
              <a:off x="5243367" y="1519422"/>
              <a:ext cx="25778" cy="23454"/>
            </a:xfrm>
            <a:custGeom>
              <a:avLst/>
              <a:gdLst/>
              <a:ahLst/>
              <a:cxnLst/>
              <a:rect l="l" t="t" r="r" b="b"/>
              <a:pathLst>
                <a:path w="965" h="878" extrusionOk="0">
                  <a:moveTo>
                    <a:pt x="902" y="1"/>
                  </a:moveTo>
                  <a:cubicBezTo>
                    <a:pt x="887" y="1"/>
                    <a:pt x="869" y="8"/>
                    <a:pt x="851" y="26"/>
                  </a:cubicBezTo>
                  <a:cubicBezTo>
                    <a:pt x="730" y="209"/>
                    <a:pt x="608" y="361"/>
                    <a:pt x="456" y="482"/>
                  </a:cubicBezTo>
                  <a:cubicBezTo>
                    <a:pt x="335" y="604"/>
                    <a:pt x="152" y="695"/>
                    <a:pt x="31" y="816"/>
                  </a:cubicBezTo>
                  <a:cubicBezTo>
                    <a:pt x="0" y="847"/>
                    <a:pt x="31" y="877"/>
                    <a:pt x="61" y="877"/>
                  </a:cubicBezTo>
                  <a:cubicBezTo>
                    <a:pt x="243" y="847"/>
                    <a:pt x="395" y="695"/>
                    <a:pt x="547" y="573"/>
                  </a:cubicBezTo>
                  <a:cubicBezTo>
                    <a:pt x="699" y="421"/>
                    <a:pt x="851" y="269"/>
                    <a:pt x="943" y="87"/>
                  </a:cubicBezTo>
                  <a:cubicBezTo>
                    <a:pt x="964" y="44"/>
                    <a:pt x="940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1"/>
            <p:cNvSpPr/>
            <p:nvPr/>
          </p:nvSpPr>
          <p:spPr>
            <a:xfrm>
              <a:off x="5258780" y="1521399"/>
              <a:ext cx="18699" cy="15787"/>
            </a:xfrm>
            <a:custGeom>
              <a:avLst/>
              <a:gdLst/>
              <a:ahLst/>
              <a:cxnLst/>
              <a:rect l="l" t="t" r="r" b="b"/>
              <a:pathLst>
                <a:path w="700" h="591" extrusionOk="0">
                  <a:moveTo>
                    <a:pt x="654" y="0"/>
                  </a:moveTo>
                  <a:cubicBezTo>
                    <a:pt x="642" y="0"/>
                    <a:pt x="627" y="4"/>
                    <a:pt x="609" y="13"/>
                  </a:cubicBezTo>
                  <a:cubicBezTo>
                    <a:pt x="426" y="165"/>
                    <a:pt x="274" y="469"/>
                    <a:pt x="31" y="560"/>
                  </a:cubicBezTo>
                  <a:cubicBezTo>
                    <a:pt x="1" y="560"/>
                    <a:pt x="1" y="590"/>
                    <a:pt x="31" y="590"/>
                  </a:cubicBezTo>
                  <a:cubicBezTo>
                    <a:pt x="153" y="590"/>
                    <a:pt x="274" y="499"/>
                    <a:pt x="366" y="408"/>
                  </a:cubicBezTo>
                  <a:cubicBezTo>
                    <a:pt x="487" y="317"/>
                    <a:pt x="609" y="195"/>
                    <a:pt x="700" y="43"/>
                  </a:cubicBezTo>
                  <a:cubicBezTo>
                    <a:pt x="700" y="22"/>
                    <a:pt x="685" y="0"/>
                    <a:pt x="6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1"/>
            <p:cNvSpPr/>
            <p:nvPr/>
          </p:nvSpPr>
          <p:spPr>
            <a:xfrm>
              <a:off x="5273552" y="1514427"/>
              <a:ext cx="17737" cy="17310"/>
            </a:xfrm>
            <a:custGeom>
              <a:avLst/>
              <a:gdLst/>
              <a:ahLst/>
              <a:cxnLst/>
              <a:rect l="l" t="t" r="r" b="b"/>
              <a:pathLst>
                <a:path w="664" h="648" extrusionOk="0">
                  <a:moveTo>
                    <a:pt x="633" y="0"/>
                  </a:moveTo>
                  <a:cubicBezTo>
                    <a:pt x="512" y="61"/>
                    <a:pt x="451" y="213"/>
                    <a:pt x="390" y="304"/>
                  </a:cubicBezTo>
                  <a:cubicBezTo>
                    <a:pt x="268" y="426"/>
                    <a:pt x="147" y="517"/>
                    <a:pt x="25" y="608"/>
                  </a:cubicBezTo>
                  <a:cubicBezTo>
                    <a:pt x="1" y="608"/>
                    <a:pt x="16" y="647"/>
                    <a:pt x="38" y="647"/>
                  </a:cubicBezTo>
                  <a:cubicBezTo>
                    <a:pt x="44" y="647"/>
                    <a:pt x="50" y="645"/>
                    <a:pt x="56" y="639"/>
                  </a:cubicBezTo>
                  <a:cubicBezTo>
                    <a:pt x="208" y="578"/>
                    <a:pt x="329" y="487"/>
                    <a:pt x="451" y="365"/>
                  </a:cubicBezTo>
                  <a:cubicBezTo>
                    <a:pt x="542" y="274"/>
                    <a:pt x="664" y="152"/>
                    <a:pt x="664" y="31"/>
                  </a:cubicBezTo>
                  <a:cubicBezTo>
                    <a:pt x="664" y="0"/>
                    <a:pt x="633" y="0"/>
                    <a:pt x="6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1"/>
            <p:cNvSpPr/>
            <p:nvPr/>
          </p:nvSpPr>
          <p:spPr>
            <a:xfrm>
              <a:off x="5245797" y="1909852"/>
              <a:ext cx="77172" cy="58474"/>
            </a:xfrm>
            <a:custGeom>
              <a:avLst/>
              <a:gdLst/>
              <a:ahLst/>
              <a:cxnLst/>
              <a:rect l="l" t="t" r="r" b="b"/>
              <a:pathLst>
                <a:path w="2889" h="2189" extrusionOk="0">
                  <a:moveTo>
                    <a:pt x="61" y="0"/>
                  </a:moveTo>
                  <a:cubicBezTo>
                    <a:pt x="31" y="0"/>
                    <a:pt x="0" y="30"/>
                    <a:pt x="31" y="61"/>
                  </a:cubicBezTo>
                  <a:cubicBezTo>
                    <a:pt x="517" y="486"/>
                    <a:pt x="1034" y="882"/>
                    <a:pt x="1551" y="1277"/>
                  </a:cubicBezTo>
                  <a:cubicBezTo>
                    <a:pt x="1946" y="1611"/>
                    <a:pt x="2341" y="1945"/>
                    <a:pt x="2797" y="2189"/>
                  </a:cubicBezTo>
                  <a:cubicBezTo>
                    <a:pt x="2827" y="2189"/>
                    <a:pt x="2888" y="2128"/>
                    <a:pt x="2858" y="2097"/>
                  </a:cubicBezTo>
                  <a:cubicBezTo>
                    <a:pt x="1976" y="1368"/>
                    <a:pt x="1004" y="638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5334296" y="1971424"/>
              <a:ext cx="17069" cy="47041"/>
            </a:xfrm>
            <a:custGeom>
              <a:avLst/>
              <a:gdLst/>
              <a:ahLst/>
              <a:cxnLst/>
              <a:rect l="l" t="t" r="r" b="b"/>
              <a:pathLst>
                <a:path w="639" h="1761" extrusionOk="0">
                  <a:moveTo>
                    <a:pt x="44" y="0"/>
                  </a:moveTo>
                  <a:cubicBezTo>
                    <a:pt x="21" y="0"/>
                    <a:pt x="1" y="18"/>
                    <a:pt x="1" y="35"/>
                  </a:cubicBezTo>
                  <a:cubicBezTo>
                    <a:pt x="153" y="613"/>
                    <a:pt x="305" y="1251"/>
                    <a:pt x="578" y="1738"/>
                  </a:cubicBezTo>
                  <a:cubicBezTo>
                    <a:pt x="593" y="1753"/>
                    <a:pt x="608" y="1760"/>
                    <a:pt x="620" y="1760"/>
                  </a:cubicBezTo>
                  <a:cubicBezTo>
                    <a:pt x="631" y="1760"/>
                    <a:pt x="639" y="1753"/>
                    <a:pt x="639" y="1738"/>
                  </a:cubicBezTo>
                  <a:cubicBezTo>
                    <a:pt x="578" y="1160"/>
                    <a:pt x="305" y="552"/>
                    <a:pt x="92" y="35"/>
                  </a:cubicBezTo>
                  <a:cubicBezTo>
                    <a:pt x="79" y="10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1"/>
            <p:cNvSpPr/>
            <p:nvPr/>
          </p:nvSpPr>
          <p:spPr>
            <a:xfrm>
              <a:off x="5331064" y="1989615"/>
              <a:ext cx="16241" cy="25804"/>
            </a:xfrm>
            <a:custGeom>
              <a:avLst/>
              <a:gdLst/>
              <a:ahLst/>
              <a:cxnLst/>
              <a:rect l="l" t="t" r="r" b="b"/>
              <a:pathLst>
                <a:path w="608" h="966" extrusionOk="0">
                  <a:moveTo>
                    <a:pt x="61" y="0"/>
                  </a:moveTo>
                  <a:cubicBezTo>
                    <a:pt x="46" y="0"/>
                    <a:pt x="30" y="8"/>
                    <a:pt x="30" y="23"/>
                  </a:cubicBezTo>
                  <a:cubicBezTo>
                    <a:pt x="0" y="236"/>
                    <a:pt x="30" y="479"/>
                    <a:pt x="122" y="662"/>
                  </a:cubicBezTo>
                  <a:cubicBezTo>
                    <a:pt x="213" y="783"/>
                    <a:pt x="365" y="965"/>
                    <a:pt x="547" y="965"/>
                  </a:cubicBezTo>
                  <a:cubicBezTo>
                    <a:pt x="578" y="965"/>
                    <a:pt x="608" y="905"/>
                    <a:pt x="578" y="874"/>
                  </a:cubicBezTo>
                  <a:cubicBezTo>
                    <a:pt x="517" y="844"/>
                    <a:pt x="456" y="813"/>
                    <a:pt x="395" y="783"/>
                  </a:cubicBezTo>
                  <a:cubicBezTo>
                    <a:pt x="334" y="722"/>
                    <a:pt x="274" y="631"/>
                    <a:pt x="243" y="570"/>
                  </a:cubicBezTo>
                  <a:cubicBezTo>
                    <a:pt x="152" y="388"/>
                    <a:pt x="122" y="206"/>
                    <a:pt x="91" y="23"/>
                  </a:cubicBezTo>
                  <a:cubicBezTo>
                    <a:pt x="91" y="8"/>
                    <a:pt x="76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1"/>
            <p:cNvSpPr/>
            <p:nvPr/>
          </p:nvSpPr>
          <p:spPr>
            <a:xfrm>
              <a:off x="5305874" y="1976633"/>
              <a:ext cx="26819" cy="26980"/>
            </a:xfrm>
            <a:custGeom>
              <a:avLst/>
              <a:gdLst/>
              <a:ahLst/>
              <a:cxnLst/>
              <a:rect l="l" t="t" r="r" b="b"/>
              <a:pathLst>
                <a:path w="1004" h="1010" extrusionOk="0">
                  <a:moveTo>
                    <a:pt x="31" y="0"/>
                  </a:moveTo>
                  <a:cubicBezTo>
                    <a:pt x="16" y="0"/>
                    <a:pt x="1" y="8"/>
                    <a:pt x="1" y="23"/>
                  </a:cubicBezTo>
                  <a:cubicBezTo>
                    <a:pt x="1" y="144"/>
                    <a:pt x="1" y="296"/>
                    <a:pt x="62" y="388"/>
                  </a:cubicBezTo>
                  <a:cubicBezTo>
                    <a:pt x="122" y="509"/>
                    <a:pt x="214" y="631"/>
                    <a:pt x="305" y="722"/>
                  </a:cubicBezTo>
                  <a:cubicBezTo>
                    <a:pt x="433" y="876"/>
                    <a:pt x="628" y="1009"/>
                    <a:pt x="832" y="1009"/>
                  </a:cubicBezTo>
                  <a:cubicBezTo>
                    <a:pt x="869" y="1009"/>
                    <a:pt x="906" y="1005"/>
                    <a:pt x="943" y="996"/>
                  </a:cubicBezTo>
                  <a:cubicBezTo>
                    <a:pt x="1004" y="996"/>
                    <a:pt x="1004" y="904"/>
                    <a:pt x="943" y="874"/>
                  </a:cubicBezTo>
                  <a:cubicBezTo>
                    <a:pt x="852" y="844"/>
                    <a:pt x="761" y="844"/>
                    <a:pt x="669" y="813"/>
                  </a:cubicBezTo>
                  <a:cubicBezTo>
                    <a:pt x="548" y="783"/>
                    <a:pt x="487" y="692"/>
                    <a:pt x="396" y="600"/>
                  </a:cubicBezTo>
                  <a:cubicBezTo>
                    <a:pt x="244" y="418"/>
                    <a:pt x="92" y="266"/>
                    <a:pt x="62" y="23"/>
                  </a:cubicBezTo>
                  <a:cubicBezTo>
                    <a:pt x="62" y="8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1"/>
            <p:cNvSpPr/>
            <p:nvPr/>
          </p:nvSpPr>
          <p:spPr>
            <a:xfrm>
              <a:off x="5327003" y="1967497"/>
              <a:ext cx="34112" cy="27834"/>
            </a:xfrm>
            <a:custGeom>
              <a:avLst/>
              <a:gdLst/>
              <a:ahLst/>
              <a:cxnLst/>
              <a:rect l="l" t="t" r="r" b="b"/>
              <a:pathLst>
                <a:path w="1277" h="1042" extrusionOk="0">
                  <a:moveTo>
                    <a:pt x="61" y="0"/>
                  </a:moveTo>
                  <a:cubicBezTo>
                    <a:pt x="30" y="0"/>
                    <a:pt x="0" y="31"/>
                    <a:pt x="30" y="61"/>
                  </a:cubicBezTo>
                  <a:cubicBezTo>
                    <a:pt x="274" y="243"/>
                    <a:pt x="486" y="395"/>
                    <a:pt x="699" y="578"/>
                  </a:cubicBezTo>
                  <a:cubicBezTo>
                    <a:pt x="881" y="730"/>
                    <a:pt x="1033" y="912"/>
                    <a:pt x="1216" y="1034"/>
                  </a:cubicBezTo>
                  <a:cubicBezTo>
                    <a:pt x="1222" y="1039"/>
                    <a:pt x="1227" y="1042"/>
                    <a:pt x="1233" y="1042"/>
                  </a:cubicBezTo>
                  <a:cubicBezTo>
                    <a:pt x="1257" y="1042"/>
                    <a:pt x="1277" y="997"/>
                    <a:pt x="1277" y="973"/>
                  </a:cubicBezTo>
                  <a:cubicBezTo>
                    <a:pt x="973" y="608"/>
                    <a:pt x="486" y="274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1"/>
            <p:cNvSpPr/>
            <p:nvPr/>
          </p:nvSpPr>
          <p:spPr>
            <a:xfrm>
              <a:off x="5360287" y="1994477"/>
              <a:ext cx="7319" cy="26339"/>
            </a:xfrm>
            <a:custGeom>
              <a:avLst/>
              <a:gdLst/>
              <a:ahLst/>
              <a:cxnLst/>
              <a:rect l="l" t="t" r="r" b="b"/>
              <a:pathLst>
                <a:path w="274" h="986" extrusionOk="0">
                  <a:moveTo>
                    <a:pt x="34" y="1"/>
                  </a:moveTo>
                  <a:cubicBezTo>
                    <a:pt x="15" y="1"/>
                    <a:pt x="0" y="8"/>
                    <a:pt x="0" y="24"/>
                  </a:cubicBezTo>
                  <a:cubicBezTo>
                    <a:pt x="31" y="328"/>
                    <a:pt x="61" y="662"/>
                    <a:pt x="152" y="966"/>
                  </a:cubicBezTo>
                  <a:cubicBezTo>
                    <a:pt x="165" y="978"/>
                    <a:pt x="188" y="986"/>
                    <a:pt x="210" y="986"/>
                  </a:cubicBezTo>
                  <a:cubicBezTo>
                    <a:pt x="243" y="986"/>
                    <a:pt x="274" y="971"/>
                    <a:pt x="274" y="935"/>
                  </a:cubicBezTo>
                  <a:cubicBezTo>
                    <a:pt x="243" y="631"/>
                    <a:pt x="152" y="297"/>
                    <a:pt x="91" y="24"/>
                  </a:cubicBezTo>
                  <a:cubicBezTo>
                    <a:pt x="76" y="8"/>
                    <a:pt x="53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1"/>
            <p:cNvSpPr/>
            <p:nvPr/>
          </p:nvSpPr>
          <p:spPr>
            <a:xfrm>
              <a:off x="5335097" y="2020735"/>
              <a:ext cx="30666" cy="21691"/>
            </a:xfrm>
            <a:custGeom>
              <a:avLst/>
              <a:gdLst/>
              <a:ahLst/>
              <a:cxnLst/>
              <a:rect l="l" t="t" r="r" b="b"/>
              <a:pathLst>
                <a:path w="1148" h="812" extrusionOk="0">
                  <a:moveTo>
                    <a:pt x="1120" y="1"/>
                  </a:moveTo>
                  <a:cubicBezTo>
                    <a:pt x="1113" y="1"/>
                    <a:pt x="1104" y="4"/>
                    <a:pt x="1095" y="13"/>
                  </a:cubicBezTo>
                  <a:cubicBezTo>
                    <a:pt x="882" y="135"/>
                    <a:pt x="730" y="287"/>
                    <a:pt x="518" y="439"/>
                  </a:cubicBezTo>
                  <a:cubicBezTo>
                    <a:pt x="335" y="530"/>
                    <a:pt x="123" y="591"/>
                    <a:pt x="1" y="743"/>
                  </a:cubicBezTo>
                  <a:cubicBezTo>
                    <a:pt x="1" y="767"/>
                    <a:pt x="21" y="812"/>
                    <a:pt x="45" y="812"/>
                  </a:cubicBezTo>
                  <a:cubicBezTo>
                    <a:pt x="50" y="812"/>
                    <a:pt x="56" y="809"/>
                    <a:pt x="62" y="804"/>
                  </a:cubicBezTo>
                  <a:cubicBezTo>
                    <a:pt x="427" y="652"/>
                    <a:pt x="882" y="378"/>
                    <a:pt x="1126" y="44"/>
                  </a:cubicBezTo>
                  <a:cubicBezTo>
                    <a:pt x="1147" y="22"/>
                    <a:pt x="1138" y="1"/>
                    <a:pt x="1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1"/>
            <p:cNvSpPr/>
            <p:nvPr/>
          </p:nvSpPr>
          <p:spPr>
            <a:xfrm>
              <a:off x="5309934" y="2030806"/>
              <a:ext cx="26819" cy="12662"/>
            </a:xfrm>
            <a:custGeom>
              <a:avLst/>
              <a:gdLst/>
              <a:ahLst/>
              <a:cxnLst/>
              <a:rect l="l" t="t" r="r" b="b"/>
              <a:pathLst>
                <a:path w="1004" h="474" extrusionOk="0">
                  <a:moveTo>
                    <a:pt x="62" y="1"/>
                  </a:moveTo>
                  <a:cubicBezTo>
                    <a:pt x="31" y="1"/>
                    <a:pt x="1" y="62"/>
                    <a:pt x="31" y="92"/>
                  </a:cubicBezTo>
                  <a:cubicBezTo>
                    <a:pt x="244" y="183"/>
                    <a:pt x="426" y="244"/>
                    <a:pt x="609" y="335"/>
                  </a:cubicBezTo>
                  <a:cubicBezTo>
                    <a:pt x="707" y="385"/>
                    <a:pt x="805" y="473"/>
                    <a:pt x="904" y="473"/>
                  </a:cubicBezTo>
                  <a:cubicBezTo>
                    <a:pt x="927" y="473"/>
                    <a:pt x="950" y="469"/>
                    <a:pt x="973" y="457"/>
                  </a:cubicBezTo>
                  <a:cubicBezTo>
                    <a:pt x="1004" y="427"/>
                    <a:pt x="1004" y="366"/>
                    <a:pt x="943" y="366"/>
                  </a:cubicBezTo>
                  <a:cubicBezTo>
                    <a:pt x="821" y="305"/>
                    <a:pt x="700" y="244"/>
                    <a:pt x="548" y="183"/>
                  </a:cubicBezTo>
                  <a:cubicBezTo>
                    <a:pt x="396" y="123"/>
                    <a:pt x="244" y="62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1"/>
            <p:cNvSpPr/>
            <p:nvPr/>
          </p:nvSpPr>
          <p:spPr>
            <a:xfrm>
              <a:off x="5313434" y="2024288"/>
              <a:ext cx="22358" cy="5957"/>
            </a:xfrm>
            <a:custGeom>
              <a:avLst/>
              <a:gdLst/>
              <a:ahLst/>
              <a:cxnLst/>
              <a:rect l="l" t="t" r="r" b="b"/>
              <a:pathLst>
                <a:path w="837" h="223" extrusionOk="0">
                  <a:moveTo>
                    <a:pt x="383" y="1"/>
                  </a:moveTo>
                  <a:cubicBezTo>
                    <a:pt x="258" y="1"/>
                    <a:pt x="133" y="40"/>
                    <a:pt x="22" y="123"/>
                  </a:cubicBezTo>
                  <a:cubicBezTo>
                    <a:pt x="0" y="145"/>
                    <a:pt x="9" y="166"/>
                    <a:pt x="27" y="166"/>
                  </a:cubicBezTo>
                  <a:cubicBezTo>
                    <a:pt x="34" y="166"/>
                    <a:pt x="43" y="163"/>
                    <a:pt x="52" y="154"/>
                  </a:cubicBezTo>
                  <a:lnTo>
                    <a:pt x="52" y="184"/>
                  </a:lnTo>
                  <a:cubicBezTo>
                    <a:pt x="143" y="116"/>
                    <a:pt x="234" y="82"/>
                    <a:pt x="338" y="82"/>
                  </a:cubicBezTo>
                  <a:cubicBezTo>
                    <a:pt x="373" y="82"/>
                    <a:pt x="409" y="85"/>
                    <a:pt x="447" y="93"/>
                  </a:cubicBezTo>
                  <a:cubicBezTo>
                    <a:pt x="569" y="93"/>
                    <a:pt x="660" y="184"/>
                    <a:pt x="782" y="215"/>
                  </a:cubicBezTo>
                  <a:cubicBezTo>
                    <a:pt x="787" y="220"/>
                    <a:pt x="793" y="223"/>
                    <a:pt x="799" y="223"/>
                  </a:cubicBezTo>
                  <a:cubicBezTo>
                    <a:pt x="821" y="223"/>
                    <a:pt x="837" y="178"/>
                    <a:pt x="812" y="154"/>
                  </a:cubicBezTo>
                  <a:cubicBezTo>
                    <a:pt x="680" y="55"/>
                    <a:pt x="531" y="1"/>
                    <a:pt x="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1"/>
            <p:cNvSpPr/>
            <p:nvPr/>
          </p:nvSpPr>
          <p:spPr>
            <a:xfrm>
              <a:off x="5335097" y="2017022"/>
              <a:ext cx="15467" cy="9750"/>
            </a:xfrm>
            <a:custGeom>
              <a:avLst/>
              <a:gdLst/>
              <a:ahLst/>
              <a:cxnLst/>
              <a:rect l="l" t="t" r="r" b="b"/>
              <a:pathLst>
                <a:path w="579" h="365" extrusionOk="0">
                  <a:moveTo>
                    <a:pt x="518" y="0"/>
                  </a:moveTo>
                  <a:cubicBezTo>
                    <a:pt x="335" y="61"/>
                    <a:pt x="153" y="183"/>
                    <a:pt x="31" y="304"/>
                  </a:cubicBezTo>
                  <a:cubicBezTo>
                    <a:pt x="1" y="335"/>
                    <a:pt x="31" y="365"/>
                    <a:pt x="62" y="365"/>
                  </a:cubicBezTo>
                  <a:cubicBezTo>
                    <a:pt x="214" y="243"/>
                    <a:pt x="366" y="183"/>
                    <a:pt x="548" y="91"/>
                  </a:cubicBezTo>
                  <a:cubicBezTo>
                    <a:pt x="578" y="61"/>
                    <a:pt x="548" y="0"/>
                    <a:pt x="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1"/>
            <p:cNvSpPr/>
            <p:nvPr/>
          </p:nvSpPr>
          <p:spPr>
            <a:xfrm>
              <a:off x="5315624" y="2037164"/>
              <a:ext cx="21958" cy="13169"/>
            </a:xfrm>
            <a:custGeom>
              <a:avLst/>
              <a:gdLst/>
              <a:ahLst/>
              <a:cxnLst/>
              <a:rect l="l" t="t" r="r" b="b"/>
              <a:pathLst>
                <a:path w="822" h="493" extrusionOk="0">
                  <a:moveTo>
                    <a:pt x="82" y="0"/>
                  </a:moveTo>
                  <a:cubicBezTo>
                    <a:pt x="65" y="0"/>
                    <a:pt x="47" y="2"/>
                    <a:pt x="31" y="6"/>
                  </a:cubicBezTo>
                  <a:cubicBezTo>
                    <a:pt x="0" y="6"/>
                    <a:pt x="0" y="67"/>
                    <a:pt x="31" y="67"/>
                  </a:cubicBezTo>
                  <a:cubicBezTo>
                    <a:pt x="183" y="128"/>
                    <a:pt x="335" y="219"/>
                    <a:pt x="456" y="340"/>
                  </a:cubicBezTo>
                  <a:cubicBezTo>
                    <a:pt x="578" y="432"/>
                    <a:pt x="669" y="492"/>
                    <a:pt x="791" y="492"/>
                  </a:cubicBezTo>
                  <a:cubicBezTo>
                    <a:pt x="821" y="492"/>
                    <a:pt x="821" y="462"/>
                    <a:pt x="821" y="432"/>
                  </a:cubicBezTo>
                  <a:cubicBezTo>
                    <a:pt x="700" y="340"/>
                    <a:pt x="548" y="249"/>
                    <a:pt x="396" y="128"/>
                  </a:cubicBezTo>
                  <a:cubicBezTo>
                    <a:pt x="317" y="75"/>
                    <a:pt x="193" y="0"/>
                    <a:pt x="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1"/>
            <p:cNvSpPr/>
            <p:nvPr/>
          </p:nvSpPr>
          <p:spPr>
            <a:xfrm>
              <a:off x="5335258" y="2030005"/>
              <a:ext cx="29117" cy="20542"/>
            </a:xfrm>
            <a:custGeom>
              <a:avLst/>
              <a:gdLst/>
              <a:ahLst/>
              <a:cxnLst/>
              <a:rect l="l" t="t" r="r" b="b"/>
              <a:pathLst>
                <a:path w="1090" h="769" extrusionOk="0">
                  <a:moveTo>
                    <a:pt x="998" y="1"/>
                  </a:moveTo>
                  <a:cubicBezTo>
                    <a:pt x="816" y="92"/>
                    <a:pt x="664" y="244"/>
                    <a:pt x="481" y="365"/>
                  </a:cubicBezTo>
                  <a:cubicBezTo>
                    <a:pt x="329" y="487"/>
                    <a:pt x="177" y="578"/>
                    <a:pt x="25" y="700"/>
                  </a:cubicBezTo>
                  <a:cubicBezTo>
                    <a:pt x="1" y="724"/>
                    <a:pt x="36" y="769"/>
                    <a:pt x="66" y="769"/>
                  </a:cubicBezTo>
                  <a:cubicBezTo>
                    <a:pt x="73" y="769"/>
                    <a:pt x="80" y="766"/>
                    <a:pt x="86" y="760"/>
                  </a:cubicBezTo>
                  <a:cubicBezTo>
                    <a:pt x="269" y="669"/>
                    <a:pt x="421" y="548"/>
                    <a:pt x="603" y="426"/>
                  </a:cubicBezTo>
                  <a:cubicBezTo>
                    <a:pt x="755" y="335"/>
                    <a:pt x="937" y="213"/>
                    <a:pt x="1059" y="92"/>
                  </a:cubicBezTo>
                  <a:cubicBezTo>
                    <a:pt x="1089" y="31"/>
                    <a:pt x="1028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1"/>
            <p:cNvSpPr/>
            <p:nvPr/>
          </p:nvSpPr>
          <p:spPr>
            <a:xfrm>
              <a:off x="5296952" y="1980106"/>
              <a:ext cx="30773" cy="39535"/>
            </a:xfrm>
            <a:custGeom>
              <a:avLst/>
              <a:gdLst/>
              <a:ahLst/>
              <a:cxnLst/>
              <a:rect l="l" t="t" r="r" b="b"/>
              <a:pathLst>
                <a:path w="1152" h="1480" extrusionOk="0">
                  <a:moveTo>
                    <a:pt x="84" y="1"/>
                  </a:moveTo>
                  <a:cubicBezTo>
                    <a:pt x="75" y="1"/>
                    <a:pt x="61" y="14"/>
                    <a:pt x="61" y="14"/>
                  </a:cubicBezTo>
                  <a:cubicBezTo>
                    <a:pt x="0" y="622"/>
                    <a:pt x="578" y="1200"/>
                    <a:pt x="1064" y="1473"/>
                  </a:cubicBezTo>
                  <a:cubicBezTo>
                    <a:pt x="1068" y="1478"/>
                    <a:pt x="1073" y="1480"/>
                    <a:pt x="1078" y="1480"/>
                  </a:cubicBezTo>
                  <a:cubicBezTo>
                    <a:pt x="1110" y="1480"/>
                    <a:pt x="1151" y="1408"/>
                    <a:pt x="1125" y="1382"/>
                  </a:cubicBezTo>
                  <a:cubicBezTo>
                    <a:pt x="730" y="957"/>
                    <a:pt x="122" y="683"/>
                    <a:pt x="92" y="14"/>
                  </a:cubicBezTo>
                  <a:cubicBezTo>
                    <a:pt x="92" y="4"/>
                    <a:pt x="88" y="1"/>
                    <a:pt x="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1"/>
            <p:cNvSpPr/>
            <p:nvPr/>
          </p:nvSpPr>
          <p:spPr>
            <a:xfrm>
              <a:off x="5244168" y="1973160"/>
              <a:ext cx="52570" cy="19687"/>
            </a:xfrm>
            <a:custGeom>
              <a:avLst/>
              <a:gdLst/>
              <a:ahLst/>
              <a:cxnLst/>
              <a:rect l="l" t="t" r="r" b="b"/>
              <a:pathLst>
                <a:path w="1968" h="737" extrusionOk="0">
                  <a:moveTo>
                    <a:pt x="31" y="1"/>
                  </a:moveTo>
                  <a:cubicBezTo>
                    <a:pt x="1" y="1"/>
                    <a:pt x="1" y="62"/>
                    <a:pt x="31" y="62"/>
                  </a:cubicBezTo>
                  <a:cubicBezTo>
                    <a:pt x="335" y="122"/>
                    <a:pt x="609" y="274"/>
                    <a:pt x="913" y="396"/>
                  </a:cubicBezTo>
                  <a:cubicBezTo>
                    <a:pt x="1216" y="518"/>
                    <a:pt x="1551" y="578"/>
                    <a:pt x="1855" y="730"/>
                  </a:cubicBezTo>
                  <a:cubicBezTo>
                    <a:pt x="1863" y="735"/>
                    <a:pt x="1872" y="737"/>
                    <a:pt x="1880" y="737"/>
                  </a:cubicBezTo>
                  <a:cubicBezTo>
                    <a:pt x="1930" y="737"/>
                    <a:pt x="1968" y="665"/>
                    <a:pt x="1916" y="639"/>
                  </a:cubicBezTo>
                  <a:cubicBezTo>
                    <a:pt x="1612" y="487"/>
                    <a:pt x="1308" y="426"/>
                    <a:pt x="1004" y="335"/>
                  </a:cubicBezTo>
                  <a:cubicBezTo>
                    <a:pt x="669" y="214"/>
                    <a:pt x="396" y="31"/>
                    <a:pt x="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1"/>
            <p:cNvSpPr/>
            <p:nvPr/>
          </p:nvSpPr>
          <p:spPr>
            <a:xfrm>
              <a:off x="5548797" y="2762969"/>
              <a:ext cx="47548" cy="52891"/>
            </a:xfrm>
            <a:custGeom>
              <a:avLst/>
              <a:gdLst/>
              <a:ahLst/>
              <a:cxnLst/>
              <a:rect l="l" t="t" r="r" b="b"/>
              <a:pathLst>
                <a:path w="1780" h="1980" extrusionOk="0">
                  <a:moveTo>
                    <a:pt x="66" y="0"/>
                  </a:moveTo>
                  <a:cubicBezTo>
                    <a:pt x="36" y="0"/>
                    <a:pt x="1" y="45"/>
                    <a:pt x="25" y="70"/>
                  </a:cubicBezTo>
                  <a:cubicBezTo>
                    <a:pt x="573" y="708"/>
                    <a:pt x="1120" y="1377"/>
                    <a:pt x="1697" y="1954"/>
                  </a:cubicBezTo>
                  <a:cubicBezTo>
                    <a:pt x="1706" y="1972"/>
                    <a:pt x="1718" y="1979"/>
                    <a:pt x="1729" y="1979"/>
                  </a:cubicBezTo>
                  <a:cubicBezTo>
                    <a:pt x="1755" y="1979"/>
                    <a:pt x="1779" y="1936"/>
                    <a:pt x="1758" y="1893"/>
                  </a:cubicBezTo>
                  <a:cubicBezTo>
                    <a:pt x="1241" y="1225"/>
                    <a:pt x="664" y="617"/>
                    <a:pt x="86" y="9"/>
                  </a:cubicBezTo>
                  <a:cubicBezTo>
                    <a:pt x="80" y="3"/>
                    <a:pt x="74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5581948" y="2806430"/>
              <a:ext cx="27460" cy="71483"/>
            </a:xfrm>
            <a:custGeom>
              <a:avLst/>
              <a:gdLst/>
              <a:ahLst/>
              <a:cxnLst/>
              <a:rect l="l" t="t" r="r" b="b"/>
              <a:pathLst>
                <a:path w="1028" h="2676" extrusionOk="0">
                  <a:moveTo>
                    <a:pt x="148" y="0"/>
                  </a:moveTo>
                  <a:cubicBezTo>
                    <a:pt x="129" y="0"/>
                    <a:pt x="107" y="8"/>
                    <a:pt x="91" y="23"/>
                  </a:cubicBezTo>
                  <a:lnTo>
                    <a:pt x="122" y="23"/>
                  </a:lnTo>
                  <a:cubicBezTo>
                    <a:pt x="0" y="905"/>
                    <a:pt x="335" y="1999"/>
                    <a:pt x="912" y="2668"/>
                  </a:cubicBezTo>
                  <a:cubicBezTo>
                    <a:pt x="918" y="2673"/>
                    <a:pt x="926" y="2676"/>
                    <a:pt x="935" y="2676"/>
                  </a:cubicBezTo>
                  <a:cubicBezTo>
                    <a:pt x="973" y="2676"/>
                    <a:pt x="1028" y="2631"/>
                    <a:pt x="1003" y="2607"/>
                  </a:cubicBezTo>
                  <a:cubicBezTo>
                    <a:pt x="760" y="2181"/>
                    <a:pt x="547" y="1816"/>
                    <a:pt x="395" y="1361"/>
                  </a:cubicBezTo>
                  <a:cubicBezTo>
                    <a:pt x="243" y="935"/>
                    <a:pt x="213" y="479"/>
                    <a:pt x="183" y="23"/>
                  </a:cubicBezTo>
                  <a:cubicBezTo>
                    <a:pt x="183" y="8"/>
                    <a:pt x="167" y="0"/>
                    <a:pt x="1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>
              <a:off x="5613762" y="2706953"/>
              <a:ext cx="54120" cy="50807"/>
            </a:xfrm>
            <a:custGeom>
              <a:avLst/>
              <a:gdLst/>
              <a:ahLst/>
              <a:cxnLst/>
              <a:rect l="l" t="t" r="r" b="b"/>
              <a:pathLst>
                <a:path w="2026" h="1902" extrusionOk="0">
                  <a:moveTo>
                    <a:pt x="55" y="0"/>
                  </a:moveTo>
                  <a:cubicBezTo>
                    <a:pt x="16" y="0"/>
                    <a:pt x="1" y="45"/>
                    <a:pt x="25" y="69"/>
                  </a:cubicBezTo>
                  <a:cubicBezTo>
                    <a:pt x="603" y="677"/>
                    <a:pt x="1241" y="1407"/>
                    <a:pt x="1940" y="1893"/>
                  </a:cubicBezTo>
                  <a:cubicBezTo>
                    <a:pt x="1951" y="1899"/>
                    <a:pt x="1961" y="1901"/>
                    <a:pt x="1970" y="1901"/>
                  </a:cubicBezTo>
                  <a:cubicBezTo>
                    <a:pt x="2010" y="1901"/>
                    <a:pt x="2026" y="1851"/>
                    <a:pt x="2001" y="1802"/>
                  </a:cubicBezTo>
                  <a:cubicBezTo>
                    <a:pt x="1423" y="1164"/>
                    <a:pt x="694" y="616"/>
                    <a:pt x="86" y="8"/>
                  </a:cubicBezTo>
                  <a:cubicBezTo>
                    <a:pt x="74" y="3"/>
                    <a:pt x="64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5654205" y="2743709"/>
              <a:ext cx="83664" cy="6010"/>
            </a:xfrm>
            <a:custGeom>
              <a:avLst/>
              <a:gdLst/>
              <a:ahLst/>
              <a:cxnLst/>
              <a:rect l="l" t="t" r="r" b="b"/>
              <a:pathLst>
                <a:path w="3132" h="225" extrusionOk="0">
                  <a:moveTo>
                    <a:pt x="1581" y="0"/>
                  </a:moveTo>
                  <a:cubicBezTo>
                    <a:pt x="1237" y="0"/>
                    <a:pt x="892" y="7"/>
                    <a:pt x="557" y="7"/>
                  </a:cubicBezTo>
                  <a:cubicBezTo>
                    <a:pt x="389" y="7"/>
                    <a:pt x="223" y="5"/>
                    <a:pt x="61" y="0"/>
                  </a:cubicBezTo>
                  <a:cubicBezTo>
                    <a:pt x="0" y="0"/>
                    <a:pt x="0" y="91"/>
                    <a:pt x="61" y="91"/>
                  </a:cubicBezTo>
                  <a:cubicBezTo>
                    <a:pt x="700" y="151"/>
                    <a:pt x="1391" y="224"/>
                    <a:pt x="2066" y="224"/>
                  </a:cubicBezTo>
                  <a:cubicBezTo>
                    <a:pt x="2419" y="224"/>
                    <a:pt x="2767" y="204"/>
                    <a:pt x="3101" y="152"/>
                  </a:cubicBezTo>
                  <a:cubicBezTo>
                    <a:pt x="3131" y="152"/>
                    <a:pt x="3131" y="91"/>
                    <a:pt x="3101" y="91"/>
                  </a:cubicBezTo>
                  <a:cubicBezTo>
                    <a:pt x="2615" y="15"/>
                    <a:pt x="2098" y="0"/>
                    <a:pt x="15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>
              <a:off x="5735518" y="2718840"/>
              <a:ext cx="89006" cy="29918"/>
            </a:xfrm>
            <a:custGeom>
              <a:avLst/>
              <a:gdLst/>
              <a:ahLst/>
              <a:cxnLst/>
              <a:rect l="l" t="t" r="r" b="b"/>
              <a:pathLst>
                <a:path w="3332" h="1120" extrusionOk="0">
                  <a:moveTo>
                    <a:pt x="2523" y="0"/>
                  </a:moveTo>
                  <a:cubicBezTo>
                    <a:pt x="2464" y="0"/>
                    <a:pt x="2402" y="6"/>
                    <a:pt x="2337" y="19"/>
                  </a:cubicBezTo>
                  <a:cubicBezTo>
                    <a:pt x="1577" y="141"/>
                    <a:pt x="726" y="627"/>
                    <a:pt x="26" y="1022"/>
                  </a:cubicBezTo>
                  <a:cubicBezTo>
                    <a:pt x="0" y="1049"/>
                    <a:pt x="19" y="1120"/>
                    <a:pt x="64" y="1120"/>
                  </a:cubicBezTo>
                  <a:cubicBezTo>
                    <a:pt x="71" y="1120"/>
                    <a:pt x="79" y="1118"/>
                    <a:pt x="87" y="1114"/>
                  </a:cubicBezTo>
                  <a:cubicBezTo>
                    <a:pt x="604" y="870"/>
                    <a:pt x="1121" y="627"/>
                    <a:pt x="1637" y="415"/>
                  </a:cubicBezTo>
                  <a:cubicBezTo>
                    <a:pt x="1820" y="323"/>
                    <a:pt x="2093" y="171"/>
                    <a:pt x="2276" y="171"/>
                  </a:cubicBezTo>
                  <a:cubicBezTo>
                    <a:pt x="2299" y="169"/>
                    <a:pt x="2323" y="168"/>
                    <a:pt x="2346" y="168"/>
                  </a:cubicBezTo>
                  <a:cubicBezTo>
                    <a:pt x="2687" y="168"/>
                    <a:pt x="3019" y="369"/>
                    <a:pt x="3218" y="597"/>
                  </a:cubicBezTo>
                  <a:cubicBezTo>
                    <a:pt x="3234" y="605"/>
                    <a:pt x="3251" y="609"/>
                    <a:pt x="3265" y="609"/>
                  </a:cubicBezTo>
                  <a:cubicBezTo>
                    <a:pt x="3305" y="609"/>
                    <a:pt x="3331" y="581"/>
                    <a:pt x="3309" y="536"/>
                  </a:cubicBezTo>
                  <a:cubicBezTo>
                    <a:pt x="3127" y="224"/>
                    <a:pt x="2877" y="0"/>
                    <a:pt x="25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5606603" y="2732169"/>
              <a:ext cx="218722" cy="144114"/>
            </a:xfrm>
            <a:custGeom>
              <a:avLst/>
              <a:gdLst/>
              <a:ahLst/>
              <a:cxnLst/>
              <a:rect l="l" t="t" r="r" b="b"/>
              <a:pathLst>
                <a:path w="8188" h="5395" extrusionOk="0">
                  <a:moveTo>
                    <a:pt x="8079" y="1"/>
                  </a:moveTo>
                  <a:cubicBezTo>
                    <a:pt x="8068" y="1"/>
                    <a:pt x="8056" y="3"/>
                    <a:pt x="8044" y="7"/>
                  </a:cubicBezTo>
                  <a:cubicBezTo>
                    <a:pt x="5369" y="1739"/>
                    <a:pt x="2694" y="3472"/>
                    <a:pt x="50" y="5296"/>
                  </a:cubicBezTo>
                  <a:cubicBezTo>
                    <a:pt x="0" y="5345"/>
                    <a:pt x="32" y="5395"/>
                    <a:pt x="78" y="5395"/>
                  </a:cubicBezTo>
                  <a:cubicBezTo>
                    <a:pt x="88" y="5395"/>
                    <a:pt x="100" y="5392"/>
                    <a:pt x="111" y="5387"/>
                  </a:cubicBezTo>
                  <a:cubicBezTo>
                    <a:pt x="2786" y="3654"/>
                    <a:pt x="5430" y="1861"/>
                    <a:pt x="8135" y="128"/>
                  </a:cubicBezTo>
                  <a:cubicBezTo>
                    <a:pt x="8188" y="76"/>
                    <a:pt x="8150" y="1"/>
                    <a:pt x="80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>
              <a:off x="5607351" y="2878153"/>
              <a:ext cx="17657" cy="26552"/>
            </a:xfrm>
            <a:custGeom>
              <a:avLst/>
              <a:gdLst/>
              <a:ahLst/>
              <a:cxnLst/>
              <a:rect l="l" t="t" r="r" b="b"/>
              <a:pathLst>
                <a:path w="661" h="994" extrusionOk="0">
                  <a:moveTo>
                    <a:pt x="27" y="0"/>
                  </a:moveTo>
                  <a:cubicBezTo>
                    <a:pt x="9" y="0"/>
                    <a:pt x="0" y="22"/>
                    <a:pt x="22" y="43"/>
                  </a:cubicBezTo>
                  <a:cubicBezTo>
                    <a:pt x="174" y="347"/>
                    <a:pt x="356" y="682"/>
                    <a:pt x="599" y="986"/>
                  </a:cubicBezTo>
                  <a:cubicBezTo>
                    <a:pt x="605" y="991"/>
                    <a:pt x="611" y="994"/>
                    <a:pt x="617" y="994"/>
                  </a:cubicBezTo>
                  <a:cubicBezTo>
                    <a:pt x="640" y="994"/>
                    <a:pt x="660" y="949"/>
                    <a:pt x="660" y="925"/>
                  </a:cubicBezTo>
                  <a:cubicBezTo>
                    <a:pt x="508" y="590"/>
                    <a:pt x="265" y="287"/>
                    <a:pt x="52" y="13"/>
                  </a:cubicBezTo>
                  <a:cubicBezTo>
                    <a:pt x="43" y="4"/>
                    <a:pt x="35" y="0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5624981" y="2857211"/>
              <a:ext cx="66381" cy="42633"/>
            </a:xfrm>
            <a:custGeom>
              <a:avLst/>
              <a:gdLst/>
              <a:ahLst/>
              <a:cxnLst/>
              <a:rect l="l" t="t" r="r" b="b"/>
              <a:pathLst>
                <a:path w="2485" h="1596" extrusionOk="0">
                  <a:moveTo>
                    <a:pt x="2396" y="1"/>
                  </a:moveTo>
                  <a:cubicBezTo>
                    <a:pt x="2388" y="1"/>
                    <a:pt x="2379" y="3"/>
                    <a:pt x="2371" y="7"/>
                  </a:cubicBezTo>
                  <a:cubicBezTo>
                    <a:pt x="1915" y="250"/>
                    <a:pt x="1520" y="554"/>
                    <a:pt x="1094" y="797"/>
                  </a:cubicBezTo>
                  <a:cubicBezTo>
                    <a:pt x="730" y="1040"/>
                    <a:pt x="335" y="1253"/>
                    <a:pt x="0" y="1557"/>
                  </a:cubicBezTo>
                  <a:cubicBezTo>
                    <a:pt x="0" y="1557"/>
                    <a:pt x="0" y="1596"/>
                    <a:pt x="16" y="1596"/>
                  </a:cubicBezTo>
                  <a:cubicBezTo>
                    <a:pt x="20" y="1596"/>
                    <a:pt x="25" y="1593"/>
                    <a:pt x="31" y="1587"/>
                  </a:cubicBezTo>
                  <a:lnTo>
                    <a:pt x="61" y="1587"/>
                  </a:lnTo>
                  <a:cubicBezTo>
                    <a:pt x="456" y="1435"/>
                    <a:pt x="821" y="1162"/>
                    <a:pt x="1186" y="919"/>
                  </a:cubicBezTo>
                  <a:cubicBezTo>
                    <a:pt x="1581" y="675"/>
                    <a:pt x="2006" y="402"/>
                    <a:pt x="2432" y="128"/>
                  </a:cubicBezTo>
                  <a:cubicBezTo>
                    <a:pt x="2484" y="76"/>
                    <a:pt x="2446" y="1"/>
                    <a:pt x="2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1"/>
            <p:cNvSpPr/>
            <p:nvPr/>
          </p:nvSpPr>
          <p:spPr>
            <a:xfrm>
              <a:off x="5678567" y="2845671"/>
              <a:ext cx="10578" cy="14505"/>
            </a:xfrm>
            <a:custGeom>
              <a:avLst/>
              <a:gdLst/>
              <a:ahLst/>
              <a:cxnLst/>
              <a:rect l="l" t="t" r="r" b="b"/>
              <a:pathLst>
                <a:path w="396" h="543" extrusionOk="0">
                  <a:moveTo>
                    <a:pt x="36" y="1"/>
                  </a:moveTo>
                  <a:cubicBezTo>
                    <a:pt x="18" y="1"/>
                    <a:pt x="9" y="22"/>
                    <a:pt x="31" y="44"/>
                  </a:cubicBezTo>
                  <a:lnTo>
                    <a:pt x="0" y="44"/>
                  </a:lnTo>
                  <a:cubicBezTo>
                    <a:pt x="61" y="135"/>
                    <a:pt x="92" y="226"/>
                    <a:pt x="152" y="317"/>
                  </a:cubicBezTo>
                  <a:cubicBezTo>
                    <a:pt x="213" y="408"/>
                    <a:pt x="244" y="499"/>
                    <a:pt x="335" y="530"/>
                  </a:cubicBezTo>
                  <a:cubicBezTo>
                    <a:pt x="344" y="539"/>
                    <a:pt x="353" y="542"/>
                    <a:pt x="361" y="542"/>
                  </a:cubicBezTo>
                  <a:cubicBezTo>
                    <a:pt x="380" y="542"/>
                    <a:pt x="396" y="521"/>
                    <a:pt x="396" y="499"/>
                  </a:cubicBezTo>
                  <a:cubicBezTo>
                    <a:pt x="365" y="408"/>
                    <a:pt x="304" y="317"/>
                    <a:pt x="244" y="226"/>
                  </a:cubicBezTo>
                  <a:cubicBezTo>
                    <a:pt x="183" y="165"/>
                    <a:pt x="122" y="74"/>
                    <a:pt x="61" y="13"/>
                  </a:cubicBezTo>
                  <a:cubicBezTo>
                    <a:pt x="52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1"/>
            <p:cNvSpPr/>
            <p:nvPr/>
          </p:nvSpPr>
          <p:spPr>
            <a:xfrm>
              <a:off x="5824711" y="2736390"/>
              <a:ext cx="13837" cy="20649"/>
            </a:xfrm>
            <a:custGeom>
              <a:avLst/>
              <a:gdLst/>
              <a:ahLst/>
              <a:cxnLst/>
              <a:rect l="l" t="t" r="r" b="b"/>
              <a:pathLst>
                <a:path w="518" h="773" extrusionOk="0">
                  <a:moveTo>
                    <a:pt x="61" y="1"/>
                  </a:moveTo>
                  <a:cubicBezTo>
                    <a:pt x="31" y="1"/>
                    <a:pt x="1" y="31"/>
                    <a:pt x="1" y="62"/>
                  </a:cubicBezTo>
                  <a:cubicBezTo>
                    <a:pt x="31" y="183"/>
                    <a:pt x="122" y="305"/>
                    <a:pt x="183" y="426"/>
                  </a:cubicBezTo>
                  <a:cubicBezTo>
                    <a:pt x="274" y="548"/>
                    <a:pt x="335" y="669"/>
                    <a:pt x="426" y="761"/>
                  </a:cubicBezTo>
                  <a:cubicBezTo>
                    <a:pt x="434" y="769"/>
                    <a:pt x="445" y="773"/>
                    <a:pt x="455" y="773"/>
                  </a:cubicBezTo>
                  <a:cubicBezTo>
                    <a:pt x="485" y="773"/>
                    <a:pt x="517" y="744"/>
                    <a:pt x="517" y="700"/>
                  </a:cubicBezTo>
                  <a:cubicBezTo>
                    <a:pt x="487" y="578"/>
                    <a:pt x="365" y="457"/>
                    <a:pt x="305" y="335"/>
                  </a:cubicBezTo>
                  <a:cubicBezTo>
                    <a:pt x="213" y="213"/>
                    <a:pt x="153" y="92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1"/>
            <p:cNvSpPr/>
            <p:nvPr/>
          </p:nvSpPr>
          <p:spPr>
            <a:xfrm>
              <a:off x="5679368" y="2757333"/>
              <a:ext cx="155814" cy="90582"/>
            </a:xfrm>
            <a:custGeom>
              <a:avLst/>
              <a:gdLst/>
              <a:ahLst/>
              <a:cxnLst/>
              <a:rect l="l" t="t" r="r" b="b"/>
              <a:pathLst>
                <a:path w="5833" h="3391" extrusionOk="0">
                  <a:moveTo>
                    <a:pt x="5769" y="1"/>
                  </a:moveTo>
                  <a:cubicBezTo>
                    <a:pt x="5762" y="1"/>
                    <a:pt x="5754" y="3"/>
                    <a:pt x="5746" y="7"/>
                  </a:cubicBezTo>
                  <a:cubicBezTo>
                    <a:pt x="4894" y="615"/>
                    <a:pt x="4043" y="1192"/>
                    <a:pt x="3162" y="1770"/>
                  </a:cubicBezTo>
                  <a:cubicBezTo>
                    <a:pt x="2220" y="2408"/>
                    <a:pt x="1247" y="3229"/>
                    <a:pt x="62" y="3290"/>
                  </a:cubicBezTo>
                  <a:cubicBezTo>
                    <a:pt x="1" y="3290"/>
                    <a:pt x="1" y="3351"/>
                    <a:pt x="62" y="3381"/>
                  </a:cubicBezTo>
                  <a:cubicBezTo>
                    <a:pt x="128" y="3387"/>
                    <a:pt x="192" y="3390"/>
                    <a:pt x="256" y="3390"/>
                  </a:cubicBezTo>
                  <a:cubicBezTo>
                    <a:pt x="1133" y="3390"/>
                    <a:pt x="1817" y="2829"/>
                    <a:pt x="2554" y="2347"/>
                  </a:cubicBezTo>
                  <a:cubicBezTo>
                    <a:pt x="3648" y="1618"/>
                    <a:pt x="4742" y="888"/>
                    <a:pt x="5806" y="98"/>
                  </a:cubicBezTo>
                  <a:cubicBezTo>
                    <a:pt x="5832" y="72"/>
                    <a:pt x="5814" y="1"/>
                    <a:pt x="57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1"/>
            <p:cNvSpPr/>
            <p:nvPr/>
          </p:nvSpPr>
          <p:spPr>
            <a:xfrm>
              <a:off x="5550427" y="2702572"/>
              <a:ext cx="62187" cy="60878"/>
            </a:xfrm>
            <a:custGeom>
              <a:avLst/>
              <a:gdLst/>
              <a:ahLst/>
              <a:cxnLst/>
              <a:rect l="l" t="t" r="r" b="b"/>
              <a:pathLst>
                <a:path w="2328" h="2279" extrusionOk="0">
                  <a:moveTo>
                    <a:pt x="2256" y="0"/>
                  </a:moveTo>
                  <a:cubicBezTo>
                    <a:pt x="2243" y="0"/>
                    <a:pt x="2228" y="6"/>
                    <a:pt x="2214" y="21"/>
                  </a:cubicBezTo>
                  <a:cubicBezTo>
                    <a:pt x="1454" y="689"/>
                    <a:pt x="724" y="1449"/>
                    <a:pt x="25" y="2209"/>
                  </a:cubicBezTo>
                  <a:cubicBezTo>
                    <a:pt x="1" y="2234"/>
                    <a:pt x="36" y="2278"/>
                    <a:pt x="66" y="2278"/>
                  </a:cubicBezTo>
                  <a:cubicBezTo>
                    <a:pt x="73" y="2278"/>
                    <a:pt x="80" y="2276"/>
                    <a:pt x="86" y="2270"/>
                  </a:cubicBezTo>
                  <a:cubicBezTo>
                    <a:pt x="846" y="1571"/>
                    <a:pt x="1606" y="841"/>
                    <a:pt x="2305" y="81"/>
                  </a:cubicBezTo>
                  <a:cubicBezTo>
                    <a:pt x="2328" y="58"/>
                    <a:pt x="2298" y="0"/>
                    <a:pt x="22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1"/>
            <p:cNvSpPr/>
            <p:nvPr/>
          </p:nvSpPr>
          <p:spPr>
            <a:xfrm>
              <a:off x="5518692" y="2759122"/>
              <a:ext cx="29170" cy="40710"/>
            </a:xfrm>
            <a:custGeom>
              <a:avLst/>
              <a:gdLst/>
              <a:ahLst/>
              <a:cxnLst/>
              <a:rect l="l" t="t" r="r" b="b"/>
              <a:pathLst>
                <a:path w="1092" h="1524" extrusionOk="0">
                  <a:moveTo>
                    <a:pt x="1020" y="0"/>
                  </a:moveTo>
                  <a:cubicBezTo>
                    <a:pt x="262" y="0"/>
                    <a:pt x="1" y="833"/>
                    <a:pt x="180" y="1490"/>
                  </a:cubicBezTo>
                  <a:cubicBezTo>
                    <a:pt x="180" y="1513"/>
                    <a:pt x="198" y="1523"/>
                    <a:pt x="218" y="1523"/>
                  </a:cubicBezTo>
                  <a:cubicBezTo>
                    <a:pt x="250" y="1523"/>
                    <a:pt x="290" y="1497"/>
                    <a:pt x="271" y="1460"/>
                  </a:cubicBezTo>
                  <a:cubicBezTo>
                    <a:pt x="119" y="791"/>
                    <a:pt x="332" y="153"/>
                    <a:pt x="1061" y="31"/>
                  </a:cubicBezTo>
                  <a:cubicBezTo>
                    <a:pt x="1092" y="31"/>
                    <a:pt x="1092" y="1"/>
                    <a:pt x="1061" y="1"/>
                  </a:cubicBezTo>
                  <a:cubicBezTo>
                    <a:pt x="1047" y="0"/>
                    <a:pt x="1034" y="0"/>
                    <a:pt x="10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1"/>
            <p:cNvSpPr/>
            <p:nvPr/>
          </p:nvSpPr>
          <p:spPr>
            <a:xfrm>
              <a:off x="5523474" y="2796119"/>
              <a:ext cx="15467" cy="3019"/>
            </a:xfrm>
            <a:custGeom>
              <a:avLst/>
              <a:gdLst/>
              <a:ahLst/>
              <a:cxnLst/>
              <a:rect l="l" t="t" r="r" b="b"/>
              <a:pathLst>
                <a:path w="579" h="113" extrusionOk="0">
                  <a:moveTo>
                    <a:pt x="465" y="0"/>
                  </a:moveTo>
                  <a:cubicBezTo>
                    <a:pt x="413" y="0"/>
                    <a:pt x="366" y="14"/>
                    <a:pt x="305" y="14"/>
                  </a:cubicBezTo>
                  <a:cubicBezTo>
                    <a:pt x="214" y="14"/>
                    <a:pt x="153" y="14"/>
                    <a:pt x="62" y="44"/>
                  </a:cubicBezTo>
                  <a:cubicBezTo>
                    <a:pt x="1" y="44"/>
                    <a:pt x="1" y="105"/>
                    <a:pt x="62" y="105"/>
                  </a:cubicBezTo>
                  <a:cubicBezTo>
                    <a:pt x="138" y="105"/>
                    <a:pt x="221" y="113"/>
                    <a:pt x="305" y="113"/>
                  </a:cubicBezTo>
                  <a:cubicBezTo>
                    <a:pt x="388" y="113"/>
                    <a:pt x="472" y="105"/>
                    <a:pt x="548" y="75"/>
                  </a:cubicBezTo>
                  <a:cubicBezTo>
                    <a:pt x="578" y="75"/>
                    <a:pt x="578" y="14"/>
                    <a:pt x="548" y="14"/>
                  </a:cubicBezTo>
                  <a:cubicBezTo>
                    <a:pt x="518" y="4"/>
                    <a:pt x="490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1"/>
            <p:cNvSpPr/>
            <p:nvPr/>
          </p:nvSpPr>
          <p:spPr>
            <a:xfrm>
              <a:off x="5529965" y="2760431"/>
              <a:ext cx="11967" cy="37771"/>
            </a:xfrm>
            <a:custGeom>
              <a:avLst/>
              <a:gdLst/>
              <a:ahLst/>
              <a:cxnLst/>
              <a:rect l="l" t="t" r="r" b="b"/>
              <a:pathLst>
                <a:path w="448" h="1414" extrusionOk="0">
                  <a:moveTo>
                    <a:pt x="397" y="0"/>
                  </a:moveTo>
                  <a:cubicBezTo>
                    <a:pt x="386" y="0"/>
                    <a:pt x="375" y="4"/>
                    <a:pt x="366" y="13"/>
                  </a:cubicBezTo>
                  <a:cubicBezTo>
                    <a:pt x="92" y="377"/>
                    <a:pt x="1" y="924"/>
                    <a:pt x="123" y="1380"/>
                  </a:cubicBezTo>
                  <a:cubicBezTo>
                    <a:pt x="134" y="1404"/>
                    <a:pt x="159" y="1414"/>
                    <a:pt x="184" y="1414"/>
                  </a:cubicBezTo>
                  <a:cubicBezTo>
                    <a:pt x="224" y="1414"/>
                    <a:pt x="263" y="1388"/>
                    <a:pt x="244" y="1350"/>
                  </a:cubicBezTo>
                  <a:cubicBezTo>
                    <a:pt x="244" y="1137"/>
                    <a:pt x="214" y="894"/>
                    <a:pt x="244" y="681"/>
                  </a:cubicBezTo>
                  <a:cubicBezTo>
                    <a:pt x="275" y="469"/>
                    <a:pt x="366" y="256"/>
                    <a:pt x="426" y="43"/>
                  </a:cubicBezTo>
                  <a:cubicBezTo>
                    <a:pt x="448" y="21"/>
                    <a:pt x="424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1"/>
            <p:cNvSpPr/>
            <p:nvPr/>
          </p:nvSpPr>
          <p:spPr>
            <a:xfrm>
              <a:off x="5523474" y="2763957"/>
              <a:ext cx="13543" cy="32696"/>
            </a:xfrm>
            <a:custGeom>
              <a:avLst/>
              <a:gdLst/>
              <a:ahLst/>
              <a:cxnLst/>
              <a:rect l="l" t="t" r="r" b="b"/>
              <a:pathLst>
                <a:path w="507" h="1224" extrusionOk="0">
                  <a:moveTo>
                    <a:pt x="443" y="1"/>
                  </a:moveTo>
                  <a:cubicBezTo>
                    <a:pt x="425" y="1"/>
                    <a:pt x="407" y="11"/>
                    <a:pt x="396" y="33"/>
                  </a:cubicBezTo>
                  <a:lnTo>
                    <a:pt x="366" y="33"/>
                  </a:lnTo>
                  <a:cubicBezTo>
                    <a:pt x="339" y="86"/>
                    <a:pt x="320" y="143"/>
                    <a:pt x="305" y="201"/>
                  </a:cubicBezTo>
                  <a:lnTo>
                    <a:pt x="305" y="201"/>
                  </a:lnTo>
                  <a:cubicBezTo>
                    <a:pt x="295" y="169"/>
                    <a:pt x="262" y="147"/>
                    <a:pt x="228" y="147"/>
                  </a:cubicBezTo>
                  <a:cubicBezTo>
                    <a:pt x="197" y="147"/>
                    <a:pt x="165" y="166"/>
                    <a:pt x="153" y="215"/>
                  </a:cubicBezTo>
                  <a:cubicBezTo>
                    <a:pt x="31" y="519"/>
                    <a:pt x="1" y="823"/>
                    <a:pt x="62" y="1157"/>
                  </a:cubicBezTo>
                  <a:cubicBezTo>
                    <a:pt x="74" y="1195"/>
                    <a:pt x="114" y="1212"/>
                    <a:pt x="155" y="1212"/>
                  </a:cubicBezTo>
                  <a:cubicBezTo>
                    <a:pt x="176" y="1212"/>
                    <a:pt x="198" y="1208"/>
                    <a:pt x="217" y="1200"/>
                  </a:cubicBezTo>
                  <a:lnTo>
                    <a:pt x="217" y="1200"/>
                  </a:lnTo>
                  <a:cubicBezTo>
                    <a:pt x="238" y="1216"/>
                    <a:pt x="263" y="1223"/>
                    <a:pt x="287" y="1223"/>
                  </a:cubicBezTo>
                  <a:cubicBezTo>
                    <a:pt x="352" y="1223"/>
                    <a:pt x="415" y="1172"/>
                    <a:pt x="396" y="1096"/>
                  </a:cubicBezTo>
                  <a:cubicBezTo>
                    <a:pt x="394" y="1091"/>
                    <a:pt x="392" y="1085"/>
                    <a:pt x="390" y="1080"/>
                  </a:cubicBezTo>
                  <a:lnTo>
                    <a:pt x="390" y="1080"/>
                  </a:lnTo>
                  <a:cubicBezTo>
                    <a:pt x="339" y="929"/>
                    <a:pt x="397" y="726"/>
                    <a:pt x="426" y="580"/>
                  </a:cubicBezTo>
                  <a:cubicBezTo>
                    <a:pt x="426" y="428"/>
                    <a:pt x="426" y="245"/>
                    <a:pt x="487" y="93"/>
                  </a:cubicBezTo>
                  <a:cubicBezTo>
                    <a:pt x="507" y="34"/>
                    <a:pt x="476" y="1"/>
                    <a:pt x="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1"/>
            <p:cNvSpPr/>
            <p:nvPr/>
          </p:nvSpPr>
          <p:spPr>
            <a:xfrm>
              <a:off x="5093964" y="2006658"/>
              <a:ext cx="8655" cy="43755"/>
            </a:xfrm>
            <a:custGeom>
              <a:avLst/>
              <a:gdLst/>
              <a:ahLst/>
              <a:cxnLst/>
              <a:rect l="l" t="t" r="r" b="b"/>
              <a:pathLst>
                <a:path w="324" h="1638" extrusionOk="0">
                  <a:moveTo>
                    <a:pt x="31" y="1"/>
                  </a:moveTo>
                  <a:cubicBezTo>
                    <a:pt x="16" y="1"/>
                    <a:pt x="0" y="8"/>
                    <a:pt x="0" y="24"/>
                  </a:cubicBezTo>
                  <a:cubicBezTo>
                    <a:pt x="0" y="540"/>
                    <a:pt x="92" y="1087"/>
                    <a:pt x="213" y="1604"/>
                  </a:cubicBezTo>
                  <a:cubicBezTo>
                    <a:pt x="213" y="1627"/>
                    <a:pt x="231" y="1637"/>
                    <a:pt x="251" y="1637"/>
                  </a:cubicBezTo>
                  <a:cubicBezTo>
                    <a:pt x="284" y="1637"/>
                    <a:pt x="323" y="1611"/>
                    <a:pt x="304" y="1574"/>
                  </a:cubicBezTo>
                  <a:cubicBezTo>
                    <a:pt x="213" y="1057"/>
                    <a:pt x="152" y="540"/>
                    <a:pt x="61" y="24"/>
                  </a:cubicBezTo>
                  <a:cubicBezTo>
                    <a:pt x="61" y="8"/>
                    <a:pt x="46" y="1"/>
                    <a:pt x="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1"/>
            <p:cNvSpPr/>
            <p:nvPr/>
          </p:nvSpPr>
          <p:spPr>
            <a:xfrm>
              <a:off x="5073662" y="2036175"/>
              <a:ext cx="31467" cy="133830"/>
            </a:xfrm>
            <a:custGeom>
              <a:avLst/>
              <a:gdLst/>
              <a:ahLst/>
              <a:cxnLst/>
              <a:rect l="l" t="t" r="r" b="b"/>
              <a:pathLst>
                <a:path w="1178" h="5010" extrusionOk="0">
                  <a:moveTo>
                    <a:pt x="859" y="0"/>
                  </a:moveTo>
                  <a:cubicBezTo>
                    <a:pt x="844" y="0"/>
                    <a:pt x="830" y="4"/>
                    <a:pt x="821" y="13"/>
                  </a:cubicBezTo>
                  <a:lnTo>
                    <a:pt x="852" y="13"/>
                  </a:lnTo>
                  <a:cubicBezTo>
                    <a:pt x="244" y="1350"/>
                    <a:pt x="1" y="3873"/>
                    <a:pt x="1095" y="4998"/>
                  </a:cubicBezTo>
                  <a:cubicBezTo>
                    <a:pt x="1103" y="5006"/>
                    <a:pt x="1113" y="5010"/>
                    <a:pt x="1123" y="5010"/>
                  </a:cubicBezTo>
                  <a:cubicBezTo>
                    <a:pt x="1151" y="5010"/>
                    <a:pt x="1178" y="4981"/>
                    <a:pt x="1156" y="4937"/>
                  </a:cubicBezTo>
                  <a:cubicBezTo>
                    <a:pt x="213" y="3660"/>
                    <a:pt x="426" y="1472"/>
                    <a:pt x="912" y="43"/>
                  </a:cubicBezTo>
                  <a:cubicBezTo>
                    <a:pt x="934" y="22"/>
                    <a:pt x="895" y="0"/>
                    <a:pt x="8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5102325" y="2167708"/>
              <a:ext cx="475429" cy="616017"/>
            </a:xfrm>
            <a:custGeom>
              <a:avLst/>
              <a:gdLst/>
              <a:ahLst/>
              <a:cxnLst/>
              <a:rect l="l" t="t" r="r" b="b"/>
              <a:pathLst>
                <a:path w="17798" h="23061" extrusionOk="0">
                  <a:moveTo>
                    <a:pt x="51" y="0"/>
                  </a:moveTo>
                  <a:cubicBezTo>
                    <a:pt x="24" y="0"/>
                    <a:pt x="0" y="22"/>
                    <a:pt x="22" y="43"/>
                  </a:cubicBezTo>
                  <a:cubicBezTo>
                    <a:pt x="4612" y="8584"/>
                    <a:pt x="10964" y="16122"/>
                    <a:pt x="17712" y="23053"/>
                  </a:cubicBezTo>
                  <a:cubicBezTo>
                    <a:pt x="17718" y="23058"/>
                    <a:pt x="17725" y="23061"/>
                    <a:pt x="17732" y="23061"/>
                  </a:cubicBezTo>
                  <a:cubicBezTo>
                    <a:pt x="17762" y="23061"/>
                    <a:pt x="17797" y="23016"/>
                    <a:pt x="17773" y="22992"/>
                  </a:cubicBezTo>
                  <a:cubicBezTo>
                    <a:pt x="14581" y="19344"/>
                    <a:pt x="11299" y="15788"/>
                    <a:pt x="8198" y="12049"/>
                  </a:cubicBezTo>
                  <a:cubicBezTo>
                    <a:pt x="5098" y="8311"/>
                    <a:pt x="2575" y="4238"/>
                    <a:pt x="83" y="13"/>
                  </a:cubicBezTo>
                  <a:cubicBezTo>
                    <a:pt x="74" y="4"/>
                    <a:pt x="62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5242539" y="2011546"/>
              <a:ext cx="7346" cy="84385"/>
            </a:xfrm>
            <a:custGeom>
              <a:avLst/>
              <a:gdLst/>
              <a:ahLst/>
              <a:cxnLst/>
              <a:rect l="l" t="t" r="r" b="b"/>
              <a:pathLst>
                <a:path w="275" h="3159" extrusionOk="0">
                  <a:moveTo>
                    <a:pt x="244" y="0"/>
                  </a:moveTo>
                  <a:cubicBezTo>
                    <a:pt x="229" y="0"/>
                    <a:pt x="214" y="8"/>
                    <a:pt x="214" y="23"/>
                  </a:cubicBezTo>
                  <a:cubicBezTo>
                    <a:pt x="153" y="1026"/>
                    <a:pt x="1" y="2120"/>
                    <a:pt x="153" y="3123"/>
                  </a:cubicBezTo>
                  <a:cubicBezTo>
                    <a:pt x="153" y="3149"/>
                    <a:pt x="164" y="3158"/>
                    <a:pt x="176" y="3158"/>
                  </a:cubicBezTo>
                  <a:cubicBezTo>
                    <a:pt x="193" y="3158"/>
                    <a:pt x="214" y="3141"/>
                    <a:pt x="214" y="3123"/>
                  </a:cubicBezTo>
                  <a:cubicBezTo>
                    <a:pt x="214" y="2090"/>
                    <a:pt x="244" y="1056"/>
                    <a:pt x="274" y="23"/>
                  </a:cubicBezTo>
                  <a:cubicBezTo>
                    <a:pt x="274" y="8"/>
                    <a:pt x="259" y="0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5243607" y="2058079"/>
              <a:ext cx="383592" cy="687606"/>
            </a:xfrm>
            <a:custGeom>
              <a:avLst/>
              <a:gdLst/>
              <a:ahLst/>
              <a:cxnLst/>
              <a:rect l="l" t="t" r="r" b="b"/>
              <a:pathLst>
                <a:path w="14360" h="25741" extrusionOk="0">
                  <a:moveTo>
                    <a:pt x="51" y="1"/>
                  </a:moveTo>
                  <a:cubicBezTo>
                    <a:pt x="24" y="1"/>
                    <a:pt x="0" y="22"/>
                    <a:pt x="22" y="44"/>
                  </a:cubicBezTo>
                  <a:cubicBezTo>
                    <a:pt x="3852" y="9041"/>
                    <a:pt x="9353" y="17339"/>
                    <a:pt x="14277" y="25728"/>
                  </a:cubicBezTo>
                  <a:cubicBezTo>
                    <a:pt x="14286" y="25737"/>
                    <a:pt x="14298" y="25741"/>
                    <a:pt x="14309" y="25741"/>
                  </a:cubicBezTo>
                  <a:cubicBezTo>
                    <a:pt x="14335" y="25741"/>
                    <a:pt x="14360" y="25719"/>
                    <a:pt x="14338" y="25698"/>
                  </a:cubicBezTo>
                  <a:cubicBezTo>
                    <a:pt x="9900" y="16974"/>
                    <a:pt x="4155" y="8980"/>
                    <a:pt x="82" y="13"/>
                  </a:cubicBezTo>
                  <a:cubicBezTo>
                    <a:pt x="74" y="5"/>
                    <a:pt x="62" y="1"/>
                    <a:pt x="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1"/>
            <p:cNvSpPr/>
            <p:nvPr/>
          </p:nvSpPr>
          <p:spPr>
            <a:xfrm>
              <a:off x="4684247" y="2627269"/>
              <a:ext cx="48216" cy="76745"/>
            </a:xfrm>
            <a:custGeom>
              <a:avLst/>
              <a:gdLst/>
              <a:ahLst/>
              <a:cxnLst/>
              <a:rect l="l" t="t" r="r" b="b"/>
              <a:pathLst>
                <a:path w="1805" h="2873" extrusionOk="0">
                  <a:moveTo>
                    <a:pt x="1750" y="1"/>
                  </a:moveTo>
                  <a:cubicBezTo>
                    <a:pt x="1740" y="1"/>
                    <a:pt x="1729" y="5"/>
                    <a:pt x="1721" y="13"/>
                  </a:cubicBezTo>
                  <a:cubicBezTo>
                    <a:pt x="1144" y="925"/>
                    <a:pt x="536" y="1836"/>
                    <a:pt x="19" y="2809"/>
                  </a:cubicBezTo>
                  <a:cubicBezTo>
                    <a:pt x="0" y="2847"/>
                    <a:pt x="28" y="2873"/>
                    <a:pt x="59" y="2873"/>
                  </a:cubicBezTo>
                  <a:cubicBezTo>
                    <a:pt x="78" y="2873"/>
                    <a:pt x="99" y="2863"/>
                    <a:pt x="110" y="2840"/>
                  </a:cubicBezTo>
                  <a:cubicBezTo>
                    <a:pt x="718" y="1958"/>
                    <a:pt x="1235" y="985"/>
                    <a:pt x="1782" y="74"/>
                  </a:cubicBezTo>
                  <a:cubicBezTo>
                    <a:pt x="1804" y="29"/>
                    <a:pt x="1778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1"/>
            <p:cNvSpPr/>
            <p:nvPr/>
          </p:nvSpPr>
          <p:spPr>
            <a:xfrm>
              <a:off x="4628979" y="2690925"/>
              <a:ext cx="63095" cy="43755"/>
            </a:xfrm>
            <a:custGeom>
              <a:avLst/>
              <a:gdLst/>
              <a:ahLst/>
              <a:cxnLst/>
              <a:rect l="l" t="t" r="r" b="b"/>
              <a:pathLst>
                <a:path w="2362" h="1638" extrusionOk="0">
                  <a:moveTo>
                    <a:pt x="2301" y="1"/>
                  </a:moveTo>
                  <a:cubicBezTo>
                    <a:pt x="1450" y="153"/>
                    <a:pt x="447" y="821"/>
                    <a:pt x="21" y="1581"/>
                  </a:cubicBezTo>
                  <a:cubicBezTo>
                    <a:pt x="0" y="1602"/>
                    <a:pt x="23" y="1638"/>
                    <a:pt x="48" y="1638"/>
                  </a:cubicBezTo>
                  <a:cubicBezTo>
                    <a:pt x="60" y="1638"/>
                    <a:pt x="72" y="1630"/>
                    <a:pt x="82" y="1612"/>
                  </a:cubicBezTo>
                  <a:cubicBezTo>
                    <a:pt x="447" y="1277"/>
                    <a:pt x="720" y="912"/>
                    <a:pt x="1146" y="639"/>
                  </a:cubicBezTo>
                  <a:cubicBezTo>
                    <a:pt x="1511" y="396"/>
                    <a:pt x="1906" y="244"/>
                    <a:pt x="2301" y="61"/>
                  </a:cubicBezTo>
                  <a:cubicBezTo>
                    <a:pt x="2362" y="61"/>
                    <a:pt x="2331" y="1"/>
                    <a:pt x="2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1"/>
            <p:cNvSpPr/>
            <p:nvPr/>
          </p:nvSpPr>
          <p:spPr>
            <a:xfrm>
              <a:off x="4761286" y="2688975"/>
              <a:ext cx="33658" cy="65633"/>
            </a:xfrm>
            <a:custGeom>
              <a:avLst/>
              <a:gdLst/>
              <a:ahLst/>
              <a:cxnLst/>
              <a:rect l="l" t="t" r="r" b="b"/>
              <a:pathLst>
                <a:path w="1260" h="2457" extrusionOk="0">
                  <a:moveTo>
                    <a:pt x="1209" y="0"/>
                  </a:moveTo>
                  <a:cubicBezTo>
                    <a:pt x="1198" y="0"/>
                    <a:pt x="1187" y="4"/>
                    <a:pt x="1178" y="13"/>
                  </a:cubicBezTo>
                  <a:cubicBezTo>
                    <a:pt x="752" y="773"/>
                    <a:pt x="296" y="1563"/>
                    <a:pt x="23" y="2384"/>
                  </a:cubicBezTo>
                  <a:cubicBezTo>
                    <a:pt x="0" y="2428"/>
                    <a:pt x="43" y="2456"/>
                    <a:pt x="80" y="2456"/>
                  </a:cubicBezTo>
                  <a:cubicBezTo>
                    <a:pt x="93" y="2456"/>
                    <a:pt x="106" y="2453"/>
                    <a:pt x="114" y="2444"/>
                  </a:cubicBezTo>
                  <a:cubicBezTo>
                    <a:pt x="539" y="1685"/>
                    <a:pt x="874" y="833"/>
                    <a:pt x="1238" y="43"/>
                  </a:cubicBezTo>
                  <a:cubicBezTo>
                    <a:pt x="1260" y="22"/>
                    <a:pt x="1236" y="0"/>
                    <a:pt x="1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4769193" y="2738767"/>
              <a:ext cx="24949" cy="80004"/>
            </a:xfrm>
            <a:custGeom>
              <a:avLst/>
              <a:gdLst/>
              <a:ahLst/>
              <a:cxnLst/>
              <a:rect l="l" t="t" r="r" b="b"/>
              <a:pathLst>
                <a:path w="934" h="2995" extrusionOk="0">
                  <a:moveTo>
                    <a:pt x="48" y="0"/>
                  </a:moveTo>
                  <a:cubicBezTo>
                    <a:pt x="23" y="0"/>
                    <a:pt x="0" y="26"/>
                    <a:pt x="0" y="64"/>
                  </a:cubicBezTo>
                  <a:cubicBezTo>
                    <a:pt x="243" y="1006"/>
                    <a:pt x="426" y="2100"/>
                    <a:pt x="851" y="2982"/>
                  </a:cubicBezTo>
                  <a:cubicBezTo>
                    <a:pt x="860" y="2991"/>
                    <a:pt x="872" y="2994"/>
                    <a:pt x="883" y="2994"/>
                  </a:cubicBezTo>
                  <a:cubicBezTo>
                    <a:pt x="909" y="2994"/>
                    <a:pt x="934" y="2973"/>
                    <a:pt x="912" y="2951"/>
                  </a:cubicBezTo>
                  <a:cubicBezTo>
                    <a:pt x="790" y="1979"/>
                    <a:pt x="365" y="976"/>
                    <a:pt x="91" y="33"/>
                  </a:cubicBezTo>
                  <a:cubicBezTo>
                    <a:pt x="80" y="10"/>
                    <a:pt x="64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4789708" y="2816608"/>
              <a:ext cx="73700" cy="57966"/>
            </a:xfrm>
            <a:custGeom>
              <a:avLst/>
              <a:gdLst/>
              <a:ahLst/>
              <a:cxnLst/>
              <a:rect l="l" t="t" r="r" b="b"/>
              <a:pathLst>
                <a:path w="2759" h="2170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509" y="311"/>
                    <a:pt x="995" y="493"/>
                    <a:pt x="1451" y="736"/>
                  </a:cubicBezTo>
                  <a:cubicBezTo>
                    <a:pt x="1664" y="828"/>
                    <a:pt x="1907" y="919"/>
                    <a:pt x="2089" y="1071"/>
                  </a:cubicBezTo>
                  <a:cubicBezTo>
                    <a:pt x="2333" y="1223"/>
                    <a:pt x="2545" y="1435"/>
                    <a:pt x="2515" y="1739"/>
                  </a:cubicBezTo>
                  <a:cubicBezTo>
                    <a:pt x="2515" y="1952"/>
                    <a:pt x="2515" y="1922"/>
                    <a:pt x="2515" y="2135"/>
                  </a:cubicBezTo>
                  <a:cubicBezTo>
                    <a:pt x="2497" y="2152"/>
                    <a:pt x="2520" y="2170"/>
                    <a:pt x="2549" y="2170"/>
                  </a:cubicBezTo>
                  <a:cubicBezTo>
                    <a:pt x="2570" y="2170"/>
                    <a:pt x="2593" y="2160"/>
                    <a:pt x="2606" y="2135"/>
                  </a:cubicBezTo>
                  <a:cubicBezTo>
                    <a:pt x="2758" y="1587"/>
                    <a:pt x="2636" y="1223"/>
                    <a:pt x="2181" y="949"/>
                  </a:cubicBezTo>
                  <a:cubicBezTo>
                    <a:pt x="1512" y="554"/>
                    <a:pt x="782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4608651" y="2733959"/>
              <a:ext cx="20916" cy="23908"/>
            </a:xfrm>
            <a:custGeom>
              <a:avLst/>
              <a:gdLst/>
              <a:ahLst/>
              <a:cxnLst/>
              <a:rect l="l" t="t" r="r" b="b"/>
              <a:pathLst>
                <a:path w="783" h="895" extrusionOk="0">
                  <a:moveTo>
                    <a:pt x="752" y="1"/>
                  </a:moveTo>
                  <a:cubicBezTo>
                    <a:pt x="478" y="244"/>
                    <a:pt x="205" y="548"/>
                    <a:pt x="22" y="852"/>
                  </a:cubicBezTo>
                  <a:cubicBezTo>
                    <a:pt x="1" y="873"/>
                    <a:pt x="10" y="895"/>
                    <a:pt x="27" y="895"/>
                  </a:cubicBezTo>
                  <a:cubicBezTo>
                    <a:pt x="35" y="895"/>
                    <a:pt x="44" y="891"/>
                    <a:pt x="53" y="882"/>
                  </a:cubicBezTo>
                  <a:cubicBezTo>
                    <a:pt x="326" y="639"/>
                    <a:pt x="569" y="335"/>
                    <a:pt x="782" y="31"/>
                  </a:cubicBezTo>
                  <a:cubicBezTo>
                    <a:pt x="782" y="1"/>
                    <a:pt x="752" y="1"/>
                    <a:pt x="7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4613299" y="2756692"/>
              <a:ext cx="60531" cy="50914"/>
            </a:xfrm>
            <a:custGeom>
              <a:avLst/>
              <a:gdLst/>
              <a:ahLst/>
              <a:cxnLst/>
              <a:rect l="l" t="t" r="r" b="b"/>
              <a:pathLst>
                <a:path w="2266" h="1906" extrusionOk="0">
                  <a:moveTo>
                    <a:pt x="61" y="1"/>
                  </a:moveTo>
                  <a:cubicBezTo>
                    <a:pt x="31" y="1"/>
                    <a:pt x="0" y="31"/>
                    <a:pt x="31" y="61"/>
                  </a:cubicBezTo>
                  <a:cubicBezTo>
                    <a:pt x="335" y="426"/>
                    <a:pt x="760" y="730"/>
                    <a:pt x="1125" y="1034"/>
                  </a:cubicBezTo>
                  <a:cubicBezTo>
                    <a:pt x="1459" y="1338"/>
                    <a:pt x="1794" y="1642"/>
                    <a:pt x="2158" y="1885"/>
                  </a:cubicBezTo>
                  <a:cubicBezTo>
                    <a:pt x="2172" y="1899"/>
                    <a:pt x="2187" y="1905"/>
                    <a:pt x="2199" y="1905"/>
                  </a:cubicBezTo>
                  <a:cubicBezTo>
                    <a:pt x="2241" y="1905"/>
                    <a:pt x="2266" y="1841"/>
                    <a:pt x="2219" y="1794"/>
                  </a:cubicBezTo>
                  <a:cubicBezTo>
                    <a:pt x="1885" y="1460"/>
                    <a:pt x="1490" y="1156"/>
                    <a:pt x="1094" y="821"/>
                  </a:cubicBezTo>
                  <a:cubicBezTo>
                    <a:pt x="760" y="548"/>
                    <a:pt x="456" y="213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1"/>
            <p:cNvSpPr/>
            <p:nvPr/>
          </p:nvSpPr>
          <p:spPr>
            <a:xfrm>
              <a:off x="4670116" y="2792433"/>
              <a:ext cx="12208" cy="13330"/>
            </a:xfrm>
            <a:custGeom>
              <a:avLst/>
              <a:gdLst/>
              <a:ahLst/>
              <a:cxnLst/>
              <a:rect l="l" t="t" r="r" b="b"/>
              <a:pathLst>
                <a:path w="457" h="499" extrusionOk="0">
                  <a:moveTo>
                    <a:pt x="396" y="0"/>
                  </a:moveTo>
                  <a:cubicBezTo>
                    <a:pt x="305" y="91"/>
                    <a:pt x="244" y="152"/>
                    <a:pt x="153" y="213"/>
                  </a:cubicBezTo>
                  <a:cubicBezTo>
                    <a:pt x="92" y="304"/>
                    <a:pt x="31" y="365"/>
                    <a:pt x="1" y="456"/>
                  </a:cubicBezTo>
                  <a:cubicBezTo>
                    <a:pt x="1" y="477"/>
                    <a:pt x="16" y="499"/>
                    <a:pt x="36" y="499"/>
                  </a:cubicBezTo>
                  <a:cubicBezTo>
                    <a:pt x="44" y="499"/>
                    <a:pt x="53" y="495"/>
                    <a:pt x="62" y="486"/>
                  </a:cubicBezTo>
                  <a:cubicBezTo>
                    <a:pt x="153" y="456"/>
                    <a:pt x="214" y="365"/>
                    <a:pt x="274" y="304"/>
                  </a:cubicBezTo>
                  <a:cubicBezTo>
                    <a:pt x="335" y="213"/>
                    <a:pt x="396" y="122"/>
                    <a:pt x="426" y="30"/>
                  </a:cubicBezTo>
                  <a:cubicBezTo>
                    <a:pt x="457" y="0"/>
                    <a:pt x="396" y="0"/>
                    <a:pt x="3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4728750" y="2629006"/>
              <a:ext cx="69453" cy="60477"/>
            </a:xfrm>
            <a:custGeom>
              <a:avLst/>
              <a:gdLst/>
              <a:ahLst/>
              <a:cxnLst/>
              <a:rect l="l" t="t" r="r" b="b"/>
              <a:pathLst>
                <a:path w="2600" h="2264" extrusionOk="0">
                  <a:moveTo>
                    <a:pt x="38" y="0"/>
                  </a:moveTo>
                  <a:cubicBezTo>
                    <a:pt x="15" y="0"/>
                    <a:pt x="0" y="45"/>
                    <a:pt x="25" y="69"/>
                  </a:cubicBezTo>
                  <a:cubicBezTo>
                    <a:pt x="967" y="647"/>
                    <a:pt x="1484" y="1771"/>
                    <a:pt x="2487" y="2258"/>
                  </a:cubicBezTo>
                  <a:cubicBezTo>
                    <a:pt x="2495" y="2262"/>
                    <a:pt x="2504" y="2264"/>
                    <a:pt x="2512" y="2264"/>
                  </a:cubicBezTo>
                  <a:cubicBezTo>
                    <a:pt x="2562" y="2264"/>
                    <a:pt x="2600" y="2193"/>
                    <a:pt x="2548" y="2167"/>
                  </a:cubicBezTo>
                  <a:cubicBezTo>
                    <a:pt x="1636" y="1559"/>
                    <a:pt x="1058" y="525"/>
                    <a:pt x="55" y="9"/>
                  </a:cubicBezTo>
                  <a:cubicBezTo>
                    <a:pt x="49" y="3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4683339" y="2611509"/>
              <a:ext cx="46907" cy="18084"/>
            </a:xfrm>
            <a:custGeom>
              <a:avLst/>
              <a:gdLst/>
              <a:ahLst/>
              <a:cxnLst/>
              <a:rect l="l" t="t" r="r" b="b"/>
              <a:pathLst>
                <a:path w="1756" h="677" extrusionOk="0">
                  <a:moveTo>
                    <a:pt x="850" y="1"/>
                  </a:moveTo>
                  <a:cubicBezTo>
                    <a:pt x="577" y="1"/>
                    <a:pt x="289" y="89"/>
                    <a:pt x="53" y="238"/>
                  </a:cubicBezTo>
                  <a:cubicBezTo>
                    <a:pt x="1" y="264"/>
                    <a:pt x="38" y="335"/>
                    <a:pt x="89" y="335"/>
                  </a:cubicBezTo>
                  <a:cubicBezTo>
                    <a:pt x="97" y="335"/>
                    <a:pt x="105" y="333"/>
                    <a:pt x="114" y="329"/>
                  </a:cubicBezTo>
                  <a:cubicBezTo>
                    <a:pt x="366" y="191"/>
                    <a:pt x="623" y="110"/>
                    <a:pt x="863" y="110"/>
                  </a:cubicBezTo>
                  <a:cubicBezTo>
                    <a:pt x="1204" y="110"/>
                    <a:pt x="1511" y="272"/>
                    <a:pt x="1725" y="664"/>
                  </a:cubicBezTo>
                  <a:cubicBezTo>
                    <a:pt x="1725" y="672"/>
                    <a:pt x="1727" y="676"/>
                    <a:pt x="1731" y="676"/>
                  </a:cubicBezTo>
                  <a:cubicBezTo>
                    <a:pt x="1740" y="676"/>
                    <a:pt x="1755" y="655"/>
                    <a:pt x="1755" y="633"/>
                  </a:cubicBezTo>
                  <a:cubicBezTo>
                    <a:pt x="1612" y="184"/>
                    <a:pt x="1245" y="1"/>
                    <a:pt x="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4685075" y="2618134"/>
              <a:ext cx="6999" cy="13890"/>
            </a:xfrm>
            <a:custGeom>
              <a:avLst/>
              <a:gdLst/>
              <a:ahLst/>
              <a:cxnLst/>
              <a:rect l="l" t="t" r="r" b="b"/>
              <a:pathLst>
                <a:path w="262" h="520" extrusionOk="0">
                  <a:moveTo>
                    <a:pt x="34" y="0"/>
                  </a:moveTo>
                  <a:cubicBezTo>
                    <a:pt x="14" y="0"/>
                    <a:pt x="1" y="15"/>
                    <a:pt x="18" y="51"/>
                  </a:cubicBezTo>
                  <a:cubicBezTo>
                    <a:pt x="49" y="142"/>
                    <a:pt x="49" y="203"/>
                    <a:pt x="79" y="294"/>
                  </a:cubicBezTo>
                  <a:cubicBezTo>
                    <a:pt x="110" y="385"/>
                    <a:pt x="140" y="446"/>
                    <a:pt x="201" y="507"/>
                  </a:cubicBezTo>
                  <a:cubicBezTo>
                    <a:pt x="201" y="516"/>
                    <a:pt x="206" y="519"/>
                    <a:pt x="213" y="519"/>
                  </a:cubicBezTo>
                  <a:cubicBezTo>
                    <a:pt x="231" y="519"/>
                    <a:pt x="262" y="498"/>
                    <a:pt x="262" y="476"/>
                  </a:cubicBezTo>
                  <a:cubicBezTo>
                    <a:pt x="262" y="416"/>
                    <a:pt x="201" y="324"/>
                    <a:pt x="170" y="264"/>
                  </a:cubicBezTo>
                  <a:cubicBezTo>
                    <a:pt x="140" y="172"/>
                    <a:pt x="110" y="112"/>
                    <a:pt x="79" y="20"/>
                  </a:cubicBezTo>
                  <a:cubicBezTo>
                    <a:pt x="67" y="8"/>
                    <a:pt x="49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4688895" y="2619737"/>
              <a:ext cx="38092" cy="10445"/>
            </a:xfrm>
            <a:custGeom>
              <a:avLst/>
              <a:gdLst/>
              <a:ahLst/>
              <a:cxnLst/>
              <a:rect l="l" t="t" r="r" b="b"/>
              <a:pathLst>
                <a:path w="1426" h="391" extrusionOk="0">
                  <a:moveTo>
                    <a:pt x="898" y="1"/>
                  </a:moveTo>
                  <a:cubicBezTo>
                    <a:pt x="584" y="1"/>
                    <a:pt x="262" y="88"/>
                    <a:pt x="27" y="264"/>
                  </a:cubicBezTo>
                  <a:cubicBezTo>
                    <a:pt x="0" y="291"/>
                    <a:pt x="21" y="391"/>
                    <a:pt x="69" y="391"/>
                  </a:cubicBezTo>
                  <a:cubicBezTo>
                    <a:pt x="75" y="391"/>
                    <a:pt x="82" y="389"/>
                    <a:pt x="88" y="386"/>
                  </a:cubicBezTo>
                  <a:cubicBezTo>
                    <a:pt x="271" y="295"/>
                    <a:pt x="483" y="204"/>
                    <a:pt x="696" y="173"/>
                  </a:cubicBezTo>
                  <a:cubicBezTo>
                    <a:pt x="786" y="147"/>
                    <a:pt x="881" y="138"/>
                    <a:pt x="980" y="138"/>
                  </a:cubicBezTo>
                  <a:cubicBezTo>
                    <a:pt x="1114" y="138"/>
                    <a:pt x="1255" y="156"/>
                    <a:pt x="1395" y="173"/>
                  </a:cubicBezTo>
                  <a:cubicBezTo>
                    <a:pt x="1426" y="173"/>
                    <a:pt x="1426" y="112"/>
                    <a:pt x="1395" y="82"/>
                  </a:cubicBezTo>
                  <a:cubicBezTo>
                    <a:pt x="1243" y="28"/>
                    <a:pt x="1072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4687934" y="2612818"/>
              <a:ext cx="34192" cy="13570"/>
            </a:xfrm>
            <a:custGeom>
              <a:avLst/>
              <a:gdLst/>
              <a:ahLst/>
              <a:cxnLst/>
              <a:rect l="l" t="t" r="r" b="b"/>
              <a:pathLst>
                <a:path w="1280" h="508" extrusionOk="0">
                  <a:moveTo>
                    <a:pt x="878" y="1"/>
                  </a:moveTo>
                  <a:cubicBezTo>
                    <a:pt x="627" y="1"/>
                    <a:pt x="392" y="67"/>
                    <a:pt x="159" y="174"/>
                  </a:cubicBezTo>
                  <a:lnTo>
                    <a:pt x="159" y="174"/>
                  </a:lnTo>
                  <a:cubicBezTo>
                    <a:pt x="137" y="179"/>
                    <a:pt x="115" y="184"/>
                    <a:pt x="94" y="189"/>
                  </a:cubicBezTo>
                  <a:lnTo>
                    <a:pt x="100" y="201"/>
                  </a:lnTo>
                  <a:lnTo>
                    <a:pt x="100" y="201"/>
                  </a:lnTo>
                  <a:cubicBezTo>
                    <a:pt x="88" y="207"/>
                    <a:pt x="76" y="213"/>
                    <a:pt x="63" y="219"/>
                  </a:cubicBezTo>
                  <a:cubicBezTo>
                    <a:pt x="0" y="240"/>
                    <a:pt x="10" y="334"/>
                    <a:pt x="62" y="380"/>
                  </a:cubicBezTo>
                  <a:lnTo>
                    <a:pt x="62" y="380"/>
                  </a:lnTo>
                  <a:cubicBezTo>
                    <a:pt x="41" y="435"/>
                    <a:pt x="88" y="507"/>
                    <a:pt x="159" y="507"/>
                  </a:cubicBezTo>
                  <a:cubicBezTo>
                    <a:pt x="177" y="507"/>
                    <a:pt x="196" y="503"/>
                    <a:pt x="215" y="493"/>
                  </a:cubicBezTo>
                  <a:cubicBezTo>
                    <a:pt x="246" y="476"/>
                    <a:pt x="276" y="459"/>
                    <a:pt x="308" y="443"/>
                  </a:cubicBezTo>
                  <a:lnTo>
                    <a:pt x="308" y="443"/>
                  </a:lnTo>
                  <a:cubicBezTo>
                    <a:pt x="419" y="400"/>
                    <a:pt x="554" y="395"/>
                    <a:pt x="671" y="371"/>
                  </a:cubicBezTo>
                  <a:cubicBezTo>
                    <a:pt x="854" y="341"/>
                    <a:pt x="1036" y="280"/>
                    <a:pt x="1218" y="280"/>
                  </a:cubicBezTo>
                  <a:cubicBezTo>
                    <a:pt x="1279" y="280"/>
                    <a:pt x="1279" y="189"/>
                    <a:pt x="1218" y="189"/>
                  </a:cubicBezTo>
                  <a:lnTo>
                    <a:pt x="1218" y="159"/>
                  </a:lnTo>
                  <a:cubicBezTo>
                    <a:pt x="1184" y="153"/>
                    <a:pt x="1149" y="150"/>
                    <a:pt x="1114" y="150"/>
                  </a:cubicBezTo>
                  <a:cubicBezTo>
                    <a:pt x="1097" y="150"/>
                    <a:pt x="1079" y="151"/>
                    <a:pt x="1062" y="152"/>
                  </a:cubicBezTo>
                  <a:lnTo>
                    <a:pt x="1062" y="152"/>
                  </a:lnTo>
                  <a:cubicBezTo>
                    <a:pt x="1089" y="99"/>
                    <a:pt x="1070" y="7"/>
                    <a:pt x="1006" y="7"/>
                  </a:cubicBezTo>
                  <a:cubicBezTo>
                    <a:pt x="962" y="3"/>
                    <a:pt x="920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4631143" y="2735589"/>
              <a:ext cx="227377" cy="138050"/>
            </a:xfrm>
            <a:custGeom>
              <a:avLst/>
              <a:gdLst/>
              <a:ahLst/>
              <a:cxnLst/>
              <a:rect l="l" t="t" r="r" b="b"/>
              <a:pathLst>
                <a:path w="8512" h="5168" extrusionOk="0">
                  <a:moveTo>
                    <a:pt x="1" y="0"/>
                  </a:moveTo>
                  <a:lnTo>
                    <a:pt x="1" y="0"/>
                  </a:lnTo>
                  <a:cubicBezTo>
                    <a:pt x="1825" y="2402"/>
                    <a:pt x="5381" y="5016"/>
                    <a:pt x="8451" y="5168"/>
                  </a:cubicBezTo>
                  <a:cubicBezTo>
                    <a:pt x="8512" y="5168"/>
                    <a:pt x="8512" y="5076"/>
                    <a:pt x="8451" y="5076"/>
                  </a:cubicBezTo>
                  <a:cubicBezTo>
                    <a:pt x="5381" y="4924"/>
                    <a:pt x="2037" y="221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4852803" y="2874627"/>
              <a:ext cx="5716" cy="21263"/>
            </a:xfrm>
            <a:custGeom>
              <a:avLst/>
              <a:gdLst/>
              <a:ahLst/>
              <a:cxnLst/>
              <a:rect l="l" t="t" r="r" b="b"/>
              <a:pathLst>
                <a:path w="214" h="796" extrusionOk="0">
                  <a:moveTo>
                    <a:pt x="183" y="1"/>
                  </a:moveTo>
                  <a:cubicBezTo>
                    <a:pt x="168" y="1"/>
                    <a:pt x="153" y="8"/>
                    <a:pt x="153" y="23"/>
                  </a:cubicBezTo>
                  <a:cubicBezTo>
                    <a:pt x="123" y="175"/>
                    <a:pt x="92" y="297"/>
                    <a:pt x="62" y="449"/>
                  </a:cubicBezTo>
                  <a:cubicBezTo>
                    <a:pt x="62" y="540"/>
                    <a:pt x="1" y="662"/>
                    <a:pt x="1" y="753"/>
                  </a:cubicBezTo>
                  <a:cubicBezTo>
                    <a:pt x="1" y="774"/>
                    <a:pt x="31" y="796"/>
                    <a:pt x="49" y="796"/>
                  </a:cubicBezTo>
                  <a:cubicBezTo>
                    <a:pt x="57" y="796"/>
                    <a:pt x="62" y="792"/>
                    <a:pt x="62" y="783"/>
                  </a:cubicBezTo>
                  <a:cubicBezTo>
                    <a:pt x="183" y="570"/>
                    <a:pt x="183" y="267"/>
                    <a:pt x="214" y="23"/>
                  </a:cubicBezTo>
                  <a:cubicBezTo>
                    <a:pt x="214" y="8"/>
                    <a:pt x="199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4670944" y="2793982"/>
              <a:ext cx="184343" cy="104820"/>
            </a:xfrm>
            <a:custGeom>
              <a:avLst/>
              <a:gdLst/>
              <a:ahLst/>
              <a:cxnLst/>
              <a:rect l="l" t="t" r="r" b="b"/>
              <a:pathLst>
                <a:path w="6901" h="3924" extrusionOk="0">
                  <a:moveTo>
                    <a:pt x="386" y="0"/>
                  </a:moveTo>
                  <a:cubicBezTo>
                    <a:pt x="367" y="0"/>
                    <a:pt x="346" y="10"/>
                    <a:pt x="335" y="33"/>
                  </a:cubicBezTo>
                  <a:cubicBezTo>
                    <a:pt x="0" y="1188"/>
                    <a:pt x="1003" y="1827"/>
                    <a:pt x="1915" y="2282"/>
                  </a:cubicBezTo>
                  <a:cubicBezTo>
                    <a:pt x="3405" y="3042"/>
                    <a:pt x="5107" y="3772"/>
                    <a:pt x="6779" y="3924"/>
                  </a:cubicBezTo>
                  <a:cubicBezTo>
                    <a:pt x="6870" y="3924"/>
                    <a:pt x="6900" y="3741"/>
                    <a:pt x="6779" y="3741"/>
                  </a:cubicBezTo>
                  <a:cubicBezTo>
                    <a:pt x="5168" y="3681"/>
                    <a:pt x="61" y="2343"/>
                    <a:pt x="426" y="64"/>
                  </a:cubicBezTo>
                  <a:cubicBezTo>
                    <a:pt x="445" y="26"/>
                    <a:pt x="417" y="0"/>
                    <a:pt x="3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4723114" y="2110863"/>
              <a:ext cx="364385" cy="562539"/>
            </a:xfrm>
            <a:custGeom>
              <a:avLst/>
              <a:gdLst/>
              <a:ahLst/>
              <a:cxnLst/>
              <a:rect l="l" t="t" r="r" b="b"/>
              <a:pathLst>
                <a:path w="13641" h="21059" extrusionOk="0">
                  <a:moveTo>
                    <a:pt x="13605" y="1"/>
                  </a:moveTo>
                  <a:cubicBezTo>
                    <a:pt x="13597" y="1"/>
                    <a:pt x="13588" y="4"/>
                    <a:pt x="13579" y="13"/>
                  </a:cubicBezTo>
                  <a:cubicBezTo>
                    <a:pt x="8929" y="6913"/>
                    <a:pt x="4491" y="13965"/>
                    <a:pt x="23" y="20986"/>
                  </a:cubicBezTo>
                  <a:cubicBezTo>
                    <a:pt x="1" y="21031"/>
                    <a:pt x="27" y="21059"/>
                    <a:pt x="55" y="21059"/>
                  </a:cubicBezTo>
                  <a:cubicBezTo>
                    <a:pt x="65" y="21059"/>
                    <a:pt x="76" y="21055"/>
                    <a:pt x="84" y="21047"/>
                  </a:cubicBezTo>
                  <a:cubicBezTo>
                    <a:pt x="4643" y="14086"/>
                    <a:pt x="9324" y="7156"/>
                    <a:pt x="13640" y="44"/>
                  </a:cubicBezTo>
                  <a:cubicBezTo>
                    <a:pt x="13640" y="22"/>
                    <a:pt x="13625" y="1"/>
                    <a:pt x="136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4758829" y="2284628"/>
              <a:ext cx="413670" cy="436910"/>
            </a:xfrm>
            <a:custGeom>
              <a:avLst/>
              <a:gdLst/>
              <a:ahLst/>
              <a:cxnLst/>
              <a:rect l="l" t="t" r="r" b="b"/>
              <a:pathLst>
                <a:path w="15486" h="16356" extrusionOk="0">
                  <a:moveTo>
                    <a:pt x="15435" y="0"/>
                  </a:moveTo>
                  <a:cubicBezTo>
                    <a:pt x="15424" y="0"/>
                    <a:pt x="15413" y="4"/>
                    <a:pt x="15404" y="13"/>
                  </a:cubicBezTo>
                  <a:cubicBezTo>
                    <a:pt x="10236" y="5332"/>
                    <a:pt x="4826" y="10560"/>
                    <a:pt x="23" y="16274"/>
                  </a:cubicBezTo>
                  <a:cubicBezTo>
                    <a:pt x="0" y="16298"/>
                    <a:pt x="30" y="16356"/>
                    <a:pt x="72" y="16356"/>
                  </a:cubicBezTo>
                  <a:cubicBezTo>
                    <a:pt x="85" y="16356"/>
                    <a:pt x="100" y="16350"/>
                    <a:pt x="115" y="16335"/>
                  </a:cubicBezTo>
                  <a:cubicBezTo>
                    <a:pt x="5191" y="10864"/>
                    <a:pt x="10449" y="5575"/>
                    <a:pt x="15464" y="43"/>
                  </a:cubicBezTo>
                  <a:cubicBezTo>
                    <a:pt x="15486" y="22"/>
                    <a:pt x="15462" y="0"/>
                    <a:pt x="15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508364" y="1681674"/>
              <a:ext cx="118577" cy="10151"/>
            </a:xfrm>
            <a:custGeom>
              <a:avLst/>
              <a:gdLst/>
              <a:ahLst/>
              <a:cxnLst/>
              <a:rect l="l" t="t" r="r" b="b"/>
              <a:pathLst>
                <a:path w="4439" h="380" extrusionOk="0">
                  <a:moveTo>
                    <a:pt x="4317" y="1"/>
                  </a:moveTo>
                  <a:lnTo>
                    <a:pt x="4317" y="31"/>
                  </a:lnTo>
                  <a:cubicBezTo>
                    <a:pt x="3851" y="21"/>
                    <a:pt x="3385" y="18"/>
                    <a:pt x="2919" y="18"/>
                  </a:cubicBezTo>
                  <a:cubicBezTo>
                    <a:pt x="1987" y="18"/>
                    <a:pt x="1054" y="31"/>
                    <a:pt x="122" y="31"/>
                  </a:cubicBezTo>
                  <a:cubicBezTo>
                    <a:pt x="122" y="62"/>
                    <a:pt x="122" y="62"/>
                    <a:pt x="92" y="92"/>
                  </a:cubicBezTo>
                  <a:cubicBezTo>
                    <a:pt x="62" y="183"/>
                    <a:pt x="31" y="274"/>
                    <a:pt x="1" y="366"/>
                  </a:cubicBezTo>
                  <a:cubicBezTo>
                    <a:pt x="994" y="366"/>
                    <a:pt x="1987" y="379"/>
                    <a:pt x="2971" y="379"/>
                  </a:cubicBezTo>
                  <a:cubicBezTo>
                    <a:pt x="3463" y="379"/>
                    <a:pt x="3952" y="376"/>
                    <a:pt x="4439" y="366"/>
                  </a:cubicBezTo>
                  <a:cubicBezTo>
                    <a:pt x="4408" y="244"/>
                    <a:pt x="4378" y="122"/>
                    <a:pt x="4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499442" y="1740842"/>
              <a:ext cx="162412" cy="10498"/>
            </a:xfrm>
            <a:custGeom>
              <a:avLst/>
              <a:gdLst/>
              <a:ahLst/>
              <a:cxnLst/>
              <a:rect l="l" t="t" r="r" b="b"/>
              <a:pathLst>
                <a:path w="6080" h="393" extrusionOk="0">
                  <a:moveTo>
                    <a:pt x="3357" y="0"/>
                  </a:moveTo>
                  <a:cubicBezTo>
                    <a:pt x="2237" y="0"/>
                    <a:pt x="1124" y="18"/>
                    <a:pt x="0" y="35"/>
                  </a:cubicBezTo>
                  <a:cubicBezTo>
                    <a:pt x="0" y="157"/>
                    <a:pt x="0" y="278"/>
                    <a:pt x="0" y="370"/>
                  </a:cubicBezTo>
                  <a:cubicBezTo>
                    <a:pt x="1019" y="385"/>
                    <a:pt x="2029" y="392"/>
                    <a:pt x="3040" y="392"/>
                  </a:cubicBezTo>
                  <a:cubicBezTo>
                    <a:pt x="4051" y="392"/>
                    <a:pt x="5061" y="385"/>
                    <a:pt x="6080" y="370"/>
                  </a:cubicBezTo>
                  <a:cubicBezTo>
                    <a:pt x="6080" y="339"/>
                    <a:pt x="6049" y="339"/>
                    <a:pt x="6049" y="339"/>
                  </a:cubicBezTo>
                  <a:cubicBezTo>
                    <a:pt x="6049" y="309"/>
                    <a:pt x="6049" y="278"/>
                    <a:pt x="6019" y="248"/>
                  </a:cubicBezTo>
                  <a:cubicBezTo>
                    <a:pt x="6019" y="187"/>
                    <a:pt x="5988" y="126"/>
                    <a:pt x="5958" y="96"/>
                  </a:cubicBezTo>
                  <a:cubicBezTo>
                    <a:pt x="5867" y="66"/>
                    <a:pt x="5836" y="35"/>
                    <a:pt x="5836" y="35"/>
                  </a:cubicBezTo>
                  <a:cubicBezTo>
                    <a:pt x="5001" y="9"/>
                    <a:pt x="4177" y="0"/>
                    <a:pt x="3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6507562" y="1712179"/>
              <a:ext cx="126697" cy="9323"/>
            </a:xfrm>
            <a:custGeom>
              <a:avLst/>
              <a:gdLst/>
              <a:ahLst/>
              <a:cxnLst/>
              <a:rect l="l" t="t" r="r" b="b"/>
              <a:pathLst>
                <a:path w="4743" h="349" extrusionOk="0">
                  <a:moveTo>
                    <a:pt x="3101" y="0"/>
                  </a:moveTo>
                  <a:cubicBezTo>
                    <a:pt x="2067" y="0"/>
                    <a:pt x="1034" y="14"/>
                    <a:pt x="0" y="14"/>
                  </a:cubicBezTo>
                  <a:cubicBezTo>
                    <a:pt x="0" y="135"/>
                    <a:pt x="0" y="227"/>
                    <a:pt x="0" y="348"/>
                  </a:cubicBezTo>
                  <a:cubicBezTo>
                    <a:pt x="1551" y="348"/>
                    <a:pt x="3101" y="348"/>
                    <a:pt x="4712" y="318"/>
                  </a:cubicBezTo>
                  <a:cubicBezTo>
                    <a:pt x="4651" y="227"/>
                    <a:pt x="4742" y="135"/>
                    <a:pt x="4681" y="75"/>
                  </a:cubicBezTo>
                  <a:cubicBezTo>
                    <a:pt x="4681" y="75"/>
                    <a:pt x="4651" y="44"/>
                    <a:pt x="4651" y="14"/>
                  </a:cubicBezTo>
                  <a:cubicBezTo>
                    <a:pt x="4134" y="4"/>
                    <a:pt x="3617" y="0"/>
                    <a:pt x="3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6499442" y="1800838"/>
              <a:ext cx="178653" cy="9697"/>
            </a:xfrm>
            <a:custGeom>
              <a:avLst/>
              <a:gdLst/>
              <a:ahLst/>
              <a:cxnLst/>
              <a:rect l="l" t="t" r="r" b="b"/>
              <a:pathLst>
                <a:path w="6688" h="363" extrusionOk="0">
                  <a:moveTo>
                    <a:pt x="3344" y="0"/>
                  </a:moveTo>
                  <a:cubicBezTo>
                    <a:pt x="2227" y="0"/>
                    <a:pt x="1110" y="8"/>
                    <a:pt x="0" y="8"/>
                  </a:cubicBezTo>
                  <a:cubicBezTo>
                    <a:pt x="31" y="69"/>
                    <a:pt x="92" y="160"/>
                    <a:pt x="122" y="221"/>
                  </a:cubicBezTo>
                  <a:cubicBezTo>
                    <a:pt x="152" y="251"/>
                    <a:pt x="152" y="312"/>
                    <a:pt x="183" y="342"/>
                  </a:cubicBezTo>
                  <a:cubicBezTo>
                    <a:pt x="1077" y="355"/>
                    <a:pt x="1971" y="362"/>
                    <a:pt x="2862" y="362"/>
                  </a:cubicBezTo>
                  <a:cubicBezTo>
                    <a:pt x="4123" y="362"/>
                    <a:pt x="5380" y="348"/>
                    <a:pt x="6627" y="312"/>
                  </a:cubicBezTo>
                  <a:cubicBezTo>
                    <a:pt x="6657" y="282"/>
                    <a:pt x="6657" y="251"/>
                    <a:pt x="6657" y="221"/>
                  </a:cubicBezTo>
                  <a:cubicBezTo>
                    <a:pt x="6657" y="160"/>
                    <a:pt x="6687" y="130"/>
                    <a:pt x="6687" y="69"/>
                  </a:cubicBezTo>
                  <a:cubicBezTo>
                    <a:pt x="6687" y="69"/>
                    <a:pt x="6687" y="69"/>
                    <a:pt x="6687" y="38"/>
                  </a:cubicBezTo>
                  <a:cubicBezTo>
                    <a:pt x="5578" y="8"/>
                    <a:pt x="4461" y="0"/>
                    <a:pt x="3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87261" y="1771615"/>
              <a:ext cx="190033" cy="9269"/>
            </a:xfrm>
            <a:custGeom>
              <a:avLst/>
              <a:gdLst/>
              <a:ahLst/>
              <a:cxnLst/>
              <a:rect l="l" t="t" r="r" b="b"/>
              <a:pathLst>
                <a:path w="7114" h="347" extrusionOk="0">
                  <a:moveTo>
                    <a:pt x="3633" y="0"/>
                  </a:moveTo>
                  <a:cubicBezTo>
                    <a:pt x="2493" y="0"/>
                    <a:pt x="1353" y="8"/>
                    <a:pt x="213" y="8"/>
                  </a:cubicBezTo>
                  <a:cubicBezTo>
                    <a:pt x="152" y="129"/>
                    <a:pt x="92" y="221"/>
                    <a:pt x="0" y="312"/>
                  </a:cubicBezTo>
                  <a:cubicBezTo>
                    <a:pt x="1369" y="329"/>
                    <a:pt x="2738" y="347"/>
                    <a:pt x="4107" y="347"/>
                  </a:cubicBezTo>
                  <a:cubicBezTo>
                    <a:pt x="5109" y="347"/>
                    <a:pt x="6111" y="337"/>
                    <a:pt x="7113" y="312"/>
                  </a:cubicBezTo>
                  <a:cubicBezTo>
                    <a:pt x="7113" y="281"/>
                    <a:pt x="7083" y="281"/>
                    <a:pt x="7083" y="251"/>
                  </a:cubicBezTo>
                  <a:cubicBezTo>
                    <a:pt x="7083" y="190"/>
                    <a:pt x="7083" y="129"/>
                    <a:pt x="7052" y="38"/>
                  </a:cubicBezTo>
                  <a:cubicBezTo>
                    <a:pt x="5912" y="8"/>
                    <a:pt x="4773" y="0"/>
                    <a:pt x="36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643155" y="1860300"/>
              <a:ext cx="26018" cy="9777"/>
            </a:xfrm>
            <a:custGeom>
              <a:avLst/>
              <a:gdLst/>
              <a:ahLst/>
              <a:cxnLst/>
              <a:rect l="l" t="t" r="r" b="b"/>
              <a:pathLst>
                <a:path w="974" h="366" extrusionOk="0">
                  <a:moveTo>
                    <a:pt x="0" y="1"/>
                  </a:moveTo>
                  <a:cubicBezTo>
                    <a:pt x="0" y="122"/>
                    <a:pt x="0" y="244"/>
                    <a:pt x="31" y="366"/>
                  </a:cubicBezTo>
                  <a:cubicBezTo>
                    <a:pt x="335" y="366"/>
                    <a:pt x="669" y="335"/>
                    <a:pt x="973" y="335"/>
                  </a:cubicBezTo>
                  <a:lnTo>
                    <a:pt x="973" y="244"/>
                  </a:lnTo>
                  <a:cubicBezTo>
                    <a:pt x="973" y="183"/>
                    <a:pt x="973" y="122"/>
                    <a:pt x="973" y="31"/>
                  </a:cubicBezTo>
                  <a:cubicBezTo>
                    <a:pt x="669" y="31"/>
                    <a:pt x="335" y="3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527036" y="1860300"/>
              <a:ext cx="63362" cy="9777"/>
            </a:xfrm>
            <a:custGeom>
              <a:avLst/>
              <a:gdLst/>
              <a:ahLst/>
              <a:cxnLst/>
              <a:rect l="l" t="t" r="r" b="b"/>
              <a:pathLst>
                <a:path w="2372" h="366" extrusionOk="0">
                  <a:moveTo>
                    <a:pt x="2311" y="1"/>
                  </a:moveTo>
                  <a:cubicBezTo>
                    <a:pt x="1551" y="1"/>
                    <a:pt x="761" y="1"/>
                    <a:pt x="1" y="31"/>
                  </a:cubicBezTo>
                  <a:cubicBezTo>
                    <a:pt x="31" y="122"/>
                    <a:pt x="62" y="244"/>
                    <a:pt x="92" y="366"/>
                  </a:cubicBezTo>
                  <a:lnTo>
                    <a:pt x="2372" y="366"/>
                  </a:lnTo>
                  <a:cubicBezTo>
                    <a:pt x="2341" y="244"/>
                    <a:pt x="2341" y="122"/>
                    <a:pt x="2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514054" y="1831077"/>
              <a:ext cx="67422" cy="8949"/>
            </a:xfrm>
            <a:custGeom>
              <a:avLst/>
              <a:gdLst/>
              <a:ahLst/>
              <a:cxnLst/>
              <a:rect l="l" t="t" r="r" b="b"/>
              <a:pathLst>
                <a:path w="2524" h="335" extrusionOk="0">
                  <a:moveTo>
                    <a:pt x="1" y="1"/>
                  </a:moveTo>
                  <a:cubicBezTo>
                    <a:pt x="61" y="122"/>
                    <a:pt x="122" y="213"/>
                    <a:pt x="183" y="335"/>
                  </a:cubicBezTo>
                  <a:lnTo>
                    <a:pt x="2523" y="335"/>
                  </a:lnTo>
                  <a:cubicBezTo>
                    <a:pt x="2463" y="244"/>
                    <a:pt x="2432" y="122"/>
                    <a:pt x="24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640724" y="1831077"/>
              <a:ext cx="28449" cy="8949"/>
            </a:xfrm>
            <a:custGeom>
              <a:avLst/>
              <a:gdLst/>
              <a:ahLst/>
              <a:cxnLst/>
              <a:rect l="l" t="t" r="r" b="b"/>
              <a:pathLst>
                <a:path w="1065" h="335" extrusionOk="0">
                  <a:moveTo>
                    <a:pt x="0" y="1"/>
                  </a:moveTo>
                  <a:cubicBezTo>
                    <a:pt x="0" y="122"/>
                    <a:pt x="0" y="213"/>
                    <a:pt x="31" y="335"/>
                  </a:cubicBezTo>
                  <a:cubicBezTo>
                    <a:pt x="365" y="335"/>
                    <a:pt x="699" y="305"/>
                    <a:pt x="1064" y="305"/>
                  </a:cubicBezTo>
                  <a:cubicBezTo>
                    <a:pt x="1064" y="213"/>
                    <a:pt x="1064" y="122"/>
                    <a:pt x="1064" y="31"/>
                  </a:cubicBezTo>
                  <a:cubicBezTo>
                    <a:pt x="699" y="31"/>
                    <a:pt x="365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543277" y="1919575"/>
              <a:ext cx="59302" cy="9777"/>
            </a:xfrm>
            <a:custGeom>
              <a:avLst/>
              <a:gdLst/>
              <a:ahLst/>
              <a:cxnLst/>
              <a:rect l="l" t="t" r="r" b="b"/>
              <a:pathLst>
                <a:path w="2220" h="366" extrusionOk="0">
                  <a:moveTo>
                    <a:pt x="1" y="1"/>
                  </a:moveTo>
                  <a:cubicBezTo>
                    <a:pt x="31" y="92"/>
                    <a:pt x="31" y="153"/>
                    <a:pt x="62" y="244"/>
                  </a:cubicBezTo>
                  <a:cubicBezTo>
                    <a:pt x="62" y="274"/>
                    <a:pt x="62" y="335"/>
                    <a:pt x="92" y="366"/>
                  </a:cubicBezTo>
                  <a:lnTo>
                    <a:pt x="2220" y="366"/>
                  </a:lnTo>
                  <a:cubicBezTo>
                    <a:pt x="2189" y="244"/>
                    <a:pt x="2159" y="122"/>
                    <a:pt x="21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535984" y="1890352"/>
              <a:ext cx="59302" cy="8949"/>
            </a:xfrm>
            <a:custGeom>
              <a:avLst/>
              <a:gdLst/>
              <a:ahLst/>
              <a:cxnLst/>
              <a:rect l="l" t="t" r="r" b="b"/>
              <a:pathLst>
                <a:path w="2220" h="335" extrusionOk="0">
                  <a:moveTo>
                    <a:pt x="0" y="1"/>
                  </a:moveTo>
                  <a:cubicBezTo>
                    <a:pt x="0" y="61"/>
                    <a:pt x="31" y="153"/>
                    <a:pt x="31" y="213"/>
                  </a:cubicBezTo>
                  <a:lnTo>
                    <a:pt x="61" y="213"/>
                  </a:lnTo>
                  <a:cubicBezTo>
                    <a:pt x="61" y="244"/>
                    <a:pt x="61" y="304"/>
                    <a:pt x="91" y="335"/>
                  </a:cubicBezTo>
                  <a:lnTo>
                    <a:pt x="2219" y="335"/>
                  </a:lnTo>
                  <a:cubicBezTo>
                    <a:pt x="2189" y="213"/>
                    <a:pt x="2158" y="122"/>
                    <a:pt x="21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645586" y="1891153"/>
              <a:ext cx="23587" cy="8147"/>
            </a:xfrm>
            <a:custGeom>
              <a:avLst/>
              <a:gdLst/>
              <a:ahLst/>
              <a:cxnLst/>
              <a:rect l="l" t="t" r="r" b="b"/>
              <a:pathLst>
                <a:path w="883" h="305" extrusionOk="0">
                  <a:moveTo>
                    <a:pt x="1" y="1"/>
                  </a:moveTo>
                  <a:lnTo>
                    <a:pt x="1" y="62"/>
                  </a:lnTo>
                  <a:cubicBezTo>
                    <a:pt x="1" y="153"/>
                    <a:pt x="31" y="214"/>
                    <a:pt x="31" y="305"/>
                  </a:cubicBezTo>
                  <a:cubicBezTo>
                    <a:pt x="335" y="305"/>
                    <a:pt x="609" y="305"/>
                    <a:pt x="852" y="274"/>
                  </a:cubicBezTo>
                  <a:cubicBezTo>
                    <a:pt x="882" y="183"/>
                    <a:pt x="882" y="92"/>
                    <a:pt x="8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6866445" y="2707167"/>
              <a:ext cx="270411" cy="166472"/>
            </a:xfrm>
            <a:custGeom>
              <a:avLst/>
              <a:gdLst/>
              <a:ahLst/>
              <a:cxnLst/>
              <a:rect l="l" t="t" r="r" b="b"/>
              <a:pathLst>
                <a:path w="10123" h="6232" extrusionOk="0">
                  <a:moveTo>
                    <a:pt x="2584" y="0"/>
                  </a:moveTo>
                  <a:lnTo>
                    <a:pt x="0" y="1642"/>
                  </a:lnTo>
                  <a:lnTo>
                    <a:pt x="0" y="1672"/>
                  </a:lnTo>
                  <a:lnTo>
                    <a:pt x="851" y="3557"/>
                  </a:lnTo>
                  <a:cubicBezTo>
                    <a:pt x="851" y="3557"/>
                    <a:pt x="608" y="4925"/>
                    <a:pt x="1095" y="6232"/>
                  </a:cubicBezTo>
                  <a:lnTo>
                    <a:pt x="10122" y="2766"/>
                  </a:lnTo>
                  <a:cubicBezTo>
                    <a:pt x="10122" y="2766"/>
                    <a:pt x="9821" y="2048"/>
                    <a:pt x="9076" y="2048"/>
                  </a:cubicBezTo>
                  <a:cubicBezTo>
                    <a:pt x="8968" y="2048"/>
                    <a:pt x="8851" y="2063"/>
                    <a:pt x="8724" y="2098"/>
                  </a:cubicBezTo>
                  <a:cubicBezTo>
                    <a:pt x="7751" y="2371"/>
                    <a:pt x="6870" y="2554"/>
                    <a:pt x="6870" y="2554"/>
                  </a:cubicBezTo>
                  <a:cubicBezTo>
                    <a:pt x="6870" y="2554"/>
                    <a:pt x="4073" y="1855"/>
                    <a:pt x="3982" y="1855"/>
                  </a:cubicBezTo>
                  <a:cubicBezTo>
                    <a:pt x="3921" y="1855"/>
                    <a:pt x="2584" y="0"/>
                    <a:pt x="25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6096724" y="2643030"/>
              <a:ext cx="236299" cy="243591"/>
            </a:xfrm>
            <a:custGeom>
              <a:avLst/>
              <a:gdLst/>
              <a:ahLst/>
              <a:cxnLst/>
              <a:rect l="l" t="t" r="r" b="b"/>
              <a:pathLst>
                <a:path w="8846" h="9119" extrusionOk="0">
                  <a:moveTo>
                    <a:pt x="3769" y="0"/>
                  </a:moveTo>
                  <a:lnTo>
                    <a:pt x="2310" y="2371"/>
                  </a:lnTo>
                  <a:cubicBezTo>
                    <a:pt x="2310" y="2371"/>
                    <a:pt x="608" y="2827"/>
                    <a:pt x="0" y="3952"/>
                  </a:cubicBezTo>
                  <a:cubicBezTo>
                    <a:pt x="0" y="3952"/>
                    <a:pt x="1793" y="6140"/>
                    <a:pt x="3526" y="7234"/>
                  </a:cubicBezTo>
                  <a:cubicBezTo>
                    <a:pt x="5259" y="8359"/>
                    <a:pt x="7052" y="9119"/>
                    <a:pt x="8572" y="9119"/>
                  </a:cubicBezTo>
                  <a:cubicBezTo>
                    <a:pt x="8572" y="9119"/>
                    <a:pt x="8845" y="8359"/>
                    <a:pt x="8146" y="8025"/>
                  </a:cubicBezTo>
                  <a:cubicBezTo>
                    <a:pt x="7447" y="7690"/>
                    <a:pt x="6170" y="7113"/>
                    <a:pt x="6170" y="7113"/>
                  </a:cubicBezTo>
                  <a:lnTo>
                    <a:pt x="5289" y="4012"/>
                  </a:lnTo>
                  <a:lnTo>
                    <a:pt x="6262" y="2219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6430417" y="1449462"/>
              <a:ext cx="250937" cy="340985"/>
            </a:xfrm>
            <a:custGeom>
              <a:avLst/>
              <a:gdLst/>
              <a:ahLst/>
              <a:cxnLst/>
              <a:rect l="l" t="t" r="r" b="b"/>
              <a:pathLst>
                <a:path w="9394" h="12765" extrusionOk="0">
                  <a:moveTo>
                    <a:pt x="5533" y="1"/>
                  </a:moveTo>
                  <a:lnTo>
                    <a:pt x="3770" y="1824"/>
                  </a:lnTo>
                  <a:lnTo>
                    <a:pt x="3375" y="3648"/>
                  </a:lnTo>
                  <a:cubicBezTo>
                    <a:pt x="3375" y="3648"/>
                    <a:pt x="3010" y="5198"/>
                    <a:pt x="2159" y="5928"/>
                  </a:cubicBezTo>
                  <a:cubicBezTo>
                    <a:pt x="1308" y="6657"/>
                    <a:pt x="821" y="7478"/>
                    <a:pt x="700" y="8147"/>
                  </a:cubicBezTo>
                  <a:lnTo>
                    <a:pt x="1156" y="8056"/>
                  </a:lnTo>
                  <a:lnTo>
                    <a:pt x="1156" y="8056"/>
                  </a:lnTo>
                  <a:cubicBezTo>
                    <a:pt x="1156" y="8056"/>
                    <a:pt x="1004" y="8846"/>
                    <a:pt x="1004" y="9636"/>
                  </a:cubicBezTo>
                  <a:cubicBezTo>
                    <a:pt x="1034" y="10426"/>
                    <a:pt x="122" y="11156"/>
                    <a:pt x="122" y="11156"/>
                  </a:cubicBezTo>
                  <a:lnTo>
                    <a:pt x="1" y="11551"/>
                  </a:lnTo>
                  <a:lnTo>
                    <a:pt x="730" y="12736"/>
                  </a:lnTo>
                  <a:cubicBezTo>
                    <a:pt x="730" y="12736"/>
                    <a:pt x="892" y="12765"/>
                    <a:pt x="1113" y="12765"/>
                  </a:cubicBezTo>
                  <a:cubicBezTo>
                    <a:pt x="1541" y="12765"/>
                    <a:pt x="2191" y="12659"/>
                    <a:pt x="2311" y="12037"/>
                  </a:cubicBezTo>
                  <a:cubicBezTo>
                    <a:pt x="2493" y="11095"/>
                    <a:pt x="2554" y="10426"/>
                    <a:pt x="2554" y="10426"/>
                  </a:cubicBezTo>
                  <a:lnTo>
                    <a:pt x="2797" y="10670"/>
                  </a:lnTo>
                  <a:cubicBezTo>
                    <a:pt x="2797" y="10670"/>
                    <a:pt x="2767" y="9211"/>
                    <a:pt x="3040" y="8694"/>
                  </a:cubicBezTo>
                  <a:cubicBezTo>
                    <a:pt x="3314" y="8177"/>
                    <a:pt x="4681" y="7630"/>
                    <a:pt x="4682" y="7630"/>
                  </a:cubicBezTo>
                  <a:lnTo>
                    <a:pt x="4682" y="7630"/>
                  </a:lnTo>
                  <a:lnTo>
                    <a:pt x="3861" y="8238"/>
                  </a:lnTo>
                  <a:cubicBezTo>
                    <a:pt x="3861" y="8238"/>
                    <a:pt x="4682" y="7873"/>
                    <a:pt x="5624" y="7843"/>
                  </a:cubicBezTo>
                  <a:cubicBezTo>
                    <a:pt x="5624" y="7843"/>
                    <a:pt x="5641" y="7842"/>
                    <a:pt x="5672" y="7842"/>
                  </a:cubicBezTo>
                  <a:cubicBezTo>
                    <a:pt x="5936" y="7842"/>
                    <a:pt x="7200" y="7915"/>
                    <a:pt x="7417" y="9302"/>
                  </a:cubicBezTo>
                  <a:lnTo>
                    <a:pt x="7448" y="9302"/>
                  </a:lnTo>
                  <a:cubicBezTo>
                    <a:pt x="7448" y="9302"/>
                    <a:pt x="8724" y="9119"/>
                    <a:pt x="8998" y="7873"/>
                  </a:cubicBezTo>
                  <a:cubicBezTo>
                    <a:pt x="9302" y="6627"/>
                    <a:pt x="8998" y="5290"/>
                    <a:pt x="8998" y="5290"/>
                  </a:cubicBezTo>
                  <a:lnTo>
                    <a:pt x="8390" y="6901"/>
                  </a:lnTo>
                  <a:cubicBezTo>
                    <a:pt x="8390" y="6901"/>
                    <a:pt x="8368" y="6902"/>
                    <a:pt x="8328" y="6902"/>
                  </a:cubicBezTo>
                  <a:cubicBezTo>
                    <a:pt x="8101" y="6902"/>
                    <a:pt x="7297" y="6858"/>
                    <a:pt x="6779" y="6262"/>
                  </a:cubicBezTo>
                  <a:cubicBezTo>
                    <a:pt x="6779" y="6262"/>
                    <a:pt x="6961" y="5229"/>
                    <a:pt x="6597" y="4621"/>
                  </a:cubicBezTo>
                  <a:cubicBezTo>
                    <a:pt x="6597" y="4621"/>
                    <a:pt x="5837" y="4287"/>
                    <a:pt x="5898" y="3405"/>
                  </a:cubicBezTo>
                  <a:cubicBezTo>
                    <a:pt x="5898" y="3405"/>
                    <a:pt x="5898" y="2849"/>
                    <a:pt x="6219" y="2849"/>
                  </a:cubicBezTo>
                  <a:cubicBezTo>
                    <a:pt x="6242" y="2849"/>
                    <a:pt x="6266" y="2852"/>
                    <a:pt x="6293" y="2858"/>
                  </a:cubicBezTo>
                  <a:cubicBezTo>
                    <a:pt x="6688" y="2949"/>
                    <a:pt x="6779" y="3405"/>
                    <a:pt x="6779" y="3405"/>
                  </a:cubicBezTo>
                  <a:lnTo>
                    <a:pt x="6870" y="3648"/>
                  </a:lnTo>
                  <a:cubicBezTo>
                    <a:pt x="6870" y="3648"/>
                    <a:pt x="6908" y="3670"/>
                    <a:pt x="6977" y="3670"/>
                  </a:cubicBezTo>
                  <a:cubicBezTo>
                    <a:pt x="7071" y="3670"/>
                    <a:pt x="7224" y="3629"/>
                    <a:pt x="7417" y="3435"/>
                  </a:cubicBezTo>
                  <a:cubicBezTo>
                    <a:pt x="7752" y="3101"/>
                    <a:pt x="7934" y="2736"/>
                    <a:pt x="7934" y="2736"/>
                  </a:cubicBezTo>
                  <a:cubicBezTo>
                    <a:pt x="7934" y="2736"/>
                    <a:pt x="8329" y="2706"/>
                    <a:pt x="8512" y="2280"/>
                  </a:cubicBezTo>
                  <a:cubicBezTo>
                    <a:pt x="8512" y="2280"/>
                    <a:pt x="8853" y="1917"/>
                    <a:pt x="9220" y="1917"/>
                  </a:cubicBezTo>
                  <a:cubicBezTo>
                    <a:pt x="9277" y="1917"/>
                    <a:pt x="9336" y="1926"/>
                    <a:pt x="9393" y="1946"/>
                  </a:cubicBezTo>
                  <a:lnTo>
                    <a:pt x="9302" y="1581"/>
                  </a:lnTo>
                  <a:cubicBezTo>
                    <a:pt x="9302" y="1581"/>
                    <a:pt x="8086" y="244"/>
                    <a:pt x="553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6628543" y="1557461"/>
              <a:ext cx="29250" cy="30052"/>
            </a:xfrm>
            <a:custGeom>
              <a:avLst/>
              <a:gdLst/>
              <a:ahLst/>
              <a:cxnLst/>
              <a:rect l="l" t="t" r="r" b="b"/>
              <a:pathLst>
                <a:path w="1095" h="1125" extrusionOk="0">
                  <a:moveTo>
                    <a:pt x="547" y="0"/>
                  </a:moveTo>
                  <a:cubicBezTo>
                    <a:pt x="243" y="0"/>
                    <a:pt x="0" y="244"/>
                    <a:pt x="0" y="547"/>
                  </a:cubicBezTo>
                  <a:cubicBezTo>
                    <a:pt x="0" y="851"/>
                    <a:pt x="243" y="1125"/>
                    <a:pt x="547" y="1125"/>
                  </a:cubicBezTo>
                  <a:cubicBezTo>
                    <a:pt x="851" y="1125"/>
                    <a:pt x="1095" y="851"/>
                    <a:pt x="1095" y="547"/>
                  </a:cubicBezTo>
                  <a:cubicBezTo>
                    <a:pt x="1095" y="244"/>
                    <a:pt x="851" y="0"/>
                    <a:pt x="54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862598" y="2751509"/>
              <a:ext cx="36115" cy="61546"/>
            </a:xfrm>
            <a:custGeom>
              <a:avLst/>
              <a:gdLst/>
              <a:ahLst/>
              <a:cxnLst/>
              <a:rect l="l" t="t" r="r" b="b"/>
              <a:pathLst>
                <a:path w="1352" h="2304" extrusionOk="0">
                  <a:moveTo>
                    <a:pt x="55" y="0"/>
                  </a:moveTo>
                  <a:cubicBezTo>
                    <a:pt x="27" y="0"/>
                    <a:pt x="0" y="29"/>
                    <a:pt x="23" y="73"/>
                  </a:cubicBezTo>
                  <a:cubicBezTo>
                    <a:pt x="418" y="803"/>
                    <a:pt x="813" y="1562"/>
                    <a:pt x="1239" y="2292"/>
                  </a:cubicBezTo>
                  <a:cubicBezTo>
                    <a:pt x="1247" y="2300"/>
                    <a:pt x="1259" y="2304"/>
                    <a:pt x="1273" y="2304"/>
                  </a:cubicBezTo>
                  <a:cubicBezTo>
                    <a:pt x="1309" y="2304"/>
                    <a:pt x="1352" y="2276"/>
                    <a:pt x="1330" y="2231"/>
                  </a:cubicBezTo>
                  <a:cubicBezTo>
                    <a:pt x="965" y="1471"/>
                    <a:pt x="509" y="742"/>
                    <a:pt x="83" y="12"/>
                  </a:cubicBezTo>
                  <a:cubicBezTo>
                    <a:pt x="75" y="4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881057" y="2801542"/>
              <a:ext cx="16775" cy="74608"/>
            </a:xfrm>
            <a:custGeom>
              <a:avLst/>
              <a:gdLst/>
              <a:ahLst/>
              <a:cxnLst/>
              <a:rect l="l" t="t" r="r" b="b"/>
              <a:pathLst>
                <a:path w="628" h="2793" extrusionOk="0">
                  <a:moveTo>
                    <a:pt x="335" y="1"/>
                  </a:moveTo>
                  <a:cubicBezTo>
                    <a:pt x="320" y="1"/>
                    <a:pt x="304" y="9"/>
                    <a:pt x="304" y="24"/>
                  </a:cubicBezTo>
                  <a:lnTo>
                    <a:pt x="274" y="24"/>
                  </a:lnTo>
                  <a:cubicBezTo>
                    <a:pt x="0" y="875"/>
                    <a:pt x="92" y="1999"/>
                    <a:pt x="517" y="2759"/>
                  </a:cubicBezTo>
                  <a:cubicBezTo>
                    <a:pt x="529" y="2783"/>
                    <a:pt x="549" y="2793"/>
                    <a:pt x="568" y="2793"/>
                  </a:cubicBezTo>
                  <a:cubicBezTo>
                    <a:pt x="599" y="2793"/>
                    <a:pt x="627" y="2767"/>
                    <a:pt x="608" y="2729"/>
                  </a:cubicBezTo>
                  <a:cubicBezTo>
                    <a:pt x="456" y="2273"/>
                    <a:pt x="304" y="1817"/>
                    <a:pt x="274" y="1331"/>
                  </a:cubicBezTo>
                  <a:cubicBezTo>
                    <a:pt x="244" y="875"/>
                    <a:pt x="304" y="449"/>
                    <a:pt x="365" y="24"/>
                  </a:cubicBezTo>
                  <a:cubicBezTo>
                    <a:pt x="365" y="9"/>
                    <a:pt x="350" y="1"/>
                    <a:pt x="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937340" y="2710532"/>
              <a:ext cx="43381" cy="60664"/>
            </a:xfrm>
            <a:custGeom>
              <a:avLst/>
              <a:gdLst/>
              <a:ahLst/>
              <a:cxnLst/>
              <a:rect l="l" t="t" r="r" b="b"/>
              <a:pathLst>
                <a:path w="1624" h="2271" extrusionOk="0">
                  <a:moveTo>
                    <a:pt x="48" y="0"/>
                  </a:moveTo>
                  <a:cubicBezTo>
                    <a:pt x="23" y="0"/>
                    <a:pt x="0" y="36"/>
                    <a:pt x="21" y="57"/>
                  </a:cubicBezTo>
                  <a:cubicBezTo>
                    <a:pt x="477" y="817"/>
                    <a:pt x="933" y="1607"/>
                    <a:pt x="1510" y="2245"/>
                  </a:cubicBezTo>
                  <a:cubicBezTo>
                    <a:pt x="1519" y="2263"/>
                    <a:pt x="1534" y="2271"/>
                    <a:pt x="1548" y="2271"/>
                  </a:cubicBezTo>
                  <a:cubicBezTo>
                    <a:pt x="1584" y="2271"/>
                    <a:pt x="1623" y="2228"/>
                    <a:pt x="1602" y="2185"/>
                  </a:cubicBezTo>
                  <a:cubicBezTo>
                    <a:pt x="1146" y="1455"/>
                    <a:pt x="599" y="756"/>
                    <a:pt x="82" y="26"/>
                  </a:cubicBezTo>
                  <a:cubicBezTo>
                    <a:pt x="72" y="8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6968967" y="2755730"/>
              <a:ext cx="81820" cy="21290"/>
            </a:xfrm>
            <a:custGeom>
              <a:avLst/>
              <a:gdLst/>
              <a:ahLst/>
              <a:cxnLst/>
              <a:rect l="l" t="t" r="r" b="b"/>
              <a:pathLst>
                <a:path w="3063" h="797" extrusionOk="0">
                  <a:moveTo>
                    <a:pt x="59" y="0"/>
                  </a:moveTo>
                  <a:cubicBezTo>
                    <a:pt x="16" y="0"/>
                    <a:pt x="1" y="67"/>
                    <a:pt x="53" y="67"/>
                  </a:cubicBezTo>
                  <a:cubicBezTo>
                    <a:pt x="995" y="341"/>
                    <a:pt x="2059" y="705"/>
                    <a:pt x="3032" y="797"/>
                  </a:cubicBezTo>
                  <a:cubicBezTo>
                    <a:pt x="3062" y="797"/>
                    <a:pt x="3062" y="736"/>
                    <a:pt x="3032" y="705"/>
                  </a:cubicBezTo>
                  <a:cubicBezTo>
                    <a:pt x="2120" y="371"/>
                    <a:pt x="1056" y="219"/>
                    <a:pt x="83" y="6"/>
                  </a:cubicBezTo>
                  <a:cubicBezTo>
                    <a:pt x="75" y="2"/>
                    <a:pt x="67" y="0"/>
                    <a:pt x="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7048544" y="2761366"/>
              <a:ext cx="89701" cy="20836"/>
            </a:xfrm>
            <a:custGeom>
              <a:avLst/>
              <a:gdLst/>
              <a:ahLst/>
              <a:cxnLst/>
              <a:rect l="l" t="t" r="r" b="b"/>
              <a:pathLst>
                <a:path w="3358" h="780" extrusionOk="0">
                  <a:moveTo>
                    <a:pt x="2320" y="1"/>
                  </a:moveTo>
                  <a:cubicBezTo>
                    <a:pt x="1577" y="1"/>
                    <a:pt x="751" y="299"/>
                    <a:pt x="53" y="494"/>
                  </a:cubicBezTo>
                  <a:cubicBezTo>
                    <a:pt x="0" y="520"/>
                    <a:pt x="16" y="592"/>
                    <a:pt x="60" y="592"/>
                  </a:cubicBezTo>
                  <a:cubicBezTo>
                    <a:pt x="67" y="592"/>
                    <a:pt x="75" y="590"/>
                    <a:pt x="83" y="586"/>
                  </a:cubicBezTo>
                  <a:cubicBezTo>
                    <a:pt x="539" y="494"/>
                    <a:pt x="1025" y="373"/>
                    <a:pt x="1512" y="282"/>
                  </a:cubicBezTo>
                  <a:cubicBezTo>
                    <a:pt x="1729" y="227"/>
                    <a:pt x="2090" y="125"/>
                    <a:pt x="2339" y="125"/>
                  </a:cubicBezTo>
                  <a:cubicBezTo>
                    <a:pt x="2369" y="125"/>
                    <a:pt x="2397" y="126"/>
                    <a:pt x="2424" y="130"/>
                  </a:cubicBezTo>
                  <a:cubicBezTo>
                    <a:pt x="2788" y="190"/>
                    <a:pt x="3062" y="464"/>
                    <a:pt x="3244" y="768"/>
                  </a:cubicBezTo>
                  <a:cubicBezTo>
                    <a:pt x="3252" y="776"/>
                    <a:pt x="3265" y="780"/>
                    <a:pt x="3278" y="780"/>
                  </a:cubicBezTo>
                  <a:cubicBezTo>
                    <a:pt x="3315" y="780"/>
                    <a:pt x="3358" y="752"/>
                    <a:pt x="3335" y="707"/>
                  </a:cubicBezTo>
                  <a:cubicBezTo>
                    <a:pt x="3214" y="312"/>
                    <a:pt x="2971" y="8"/>
                    <a:pt x="2515" y="8"/>
                  </a:cubicBezTo>
                  <a:cubicBezTo>
                    <a:pt x="2451" y="3"/>
                    <a:pt x="2386" y="1"/>
                    <a:pt x="2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6895909" y="2779290"/>
              <a:ext cx="243110" cy="96138"/>
            </a:xfrm>
            <a:custGeom>
              <a:avLst/>
              <a:gdLst/>
              <a:ahLst/>
              <a:cxnLst/>
              <a:rect l="l" t="t" r="r" b="b"/>
              <a:pathLst>
                <a:path w="9101" h="3599" extrusionOk="0">
                  <a:moveTo>
                    <a:pt x="9016" y="1"/>
                  </a:moveTo>
                  <a:cubicBezTo>
                    <a:pt x="9008" y="1"/>
                    <a:pt x="8999" y="2"/>
                    <a:pt x="8989" y="6"/>
                  </a:cubicBezTo>
                  <a:cubicBezTo>
                    <a:pt x="6010" y="1130"/>
                    <a:pt x="3001" y="2285"/>
                    <a:pt x="52" y="3501"/>
                  </a:cubicBezTo>
                  <a:cubicBezTo>
                    <a:pt x="0" y="3527"/>
                    <a:pt x="15" y="3598"/>
                    <a:pt x="59" y="3598"/>
                  </a:cubicBezTo>
                  <a:cubicBezTo>
                    <a:pt x="66" y="3598"/>
                    <a:pt x="74" y="3597"/>
                    <a:pt x="83" y="3592"/>
                  </a:cubicBezTo>
                  <a:cubicBezTo>
                    <a:pt x="3061" y="2468"/>
                    <a:pt x="6040" y="1252"/>
                    <a:pt x="9019" y="127"/>
                  </a:cubicBezTo>
                  <a:cubicBezTo>
                    <a:pt x="9100" y="100"/>
                    <a:pt x="9085" y="1"/>
                    <a:pt x="9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895668" y="2876524"/>
              <a:ext cx="11967" cy="29117"/>
            </a:xfrm>
            <a:custGeom>
              <a:avLst/>
              <a:gdLst/>
              <a:ahLst/>
              <a:cxnLst/>
              <a:rect l="l" t="t" r="r" b="b"/>
              <a:pathLst>
                <a:path w="448" h="1090" extrusionOk="0">
                  <a:moveTo>
                    <a:pt x="25" y="1"/>
                  </a:moveTo>
                  <a:cubicBezTo>
                    <a:pt x="18" y="1"/>
                    <a:pt x="9" y="12"/>
                    <a:pt x="4" y="26"/>
                  </a:cubicBezTo>
                  <a:lnTo>
                    <a:pt x="4" y="26"/>
                  </a:lnTo>
                  <a:cubicBezTo>
                    <a:pt x="3" y="22"/>
                    <a:pt x="2" y="17"/>
                    <a:pt x="1" y="13"/>
                  </a:cubicBezTo>
                  <a:lnTo>
                    <a:pt x="1" y="44"/>
                  </a:lnTo>
                  <a:cubicBezTo>
                    <a:pt x="1" y="37"/>
                    <a:pt x="2" y="31"/>
                    <a:pt x="4" y="26"/>
                  </a:cubicBezTo>
                  <a:lnTo>
                    <a:pt x="4" y="26"/>
                  </a:lnTo>
                  <a:cubicBezTo>
                    <a:pt x="95" y="386"/>
                    <a:pt x="215" y="747"/>
                    <a:pt x="365" y="1077"/>
                  </a:cubicBezTo>
                  <a:cubicBezTo>
                    <a:pt x="374" y="1086"/>
                    <a:pt x="386" y="1090"/>
                    <a:pt x="397" y="1090"/>
                  </a:cubicBezTo>
                  <a:cubicBezTo>
                    <a:pt x="423" y="1090"/>
                    <a:pt x="448" y="1068"/>
                    <a:pt x="426" y="1047"/>
                  </a:cubicBezTo>
                  <a:cubicBezTo>
                    <a:pt x="365" y="682"/>
                    <a:pt x="213" y="348"/>
                    <a:pt x="31" y="13"/>
                  </a:cubicBezTo>
                  <a:cubicBezTo>
                    <a:pt x="31" y="4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907849" y="2873479"/>
              <a:ext cx="73726" cy="28582"/>
            </a:xfrm>
            <a:custGeom>
              <a:avLst/>
              <a:gdLst/>
              <a:ahLst/>
              <a:cxnLst/>
              <a:rect l="l" t="t" r="r" b="b"/>
              <a:pathLst>
                <a:path w="2760" h="1070" extrusionOk="0">
                  <a:moveTo>
                    <a:pt x="2673" y="1"/>
                  </a:moveTo>
                  <a:cubicBezTo>
                    <a:pt x="2664" y="1"/>
                    <a:pt x="2655" y="2"/>
                    <a:pt x="2645" y="6"/>
                  </a:cubicBezTo>
                  <a:cubicBezTo>
                    <a:pt x="1824" y="249"/>
                    <a:pt x="821" y="553"/>
                    <a:pt x="31" y="1009"/>
                  </a:cubicBezTo>
                  <a:cubicBezTo>
                    <a:pt x="0" y="1009"/>
                    <a:pt x="31" y="1069"/>
                    <a:pt x="61" y="1069"/>
                  </a:cubicBezTo>
                  <a:cubicBezTo>
                    <a:pt x="943" y="887"/>
                    <a:pt x="1885" y="462"/>
                    <a:pt x="2706" y="127"/>
                  </a:cubicBezTo>
                  <a:cubicBezTo>
                    <a:pt x="2760" y="100"/>
                    <a:pt x="2742" y="1"/>
                    <a:pt x="26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6971986" y="2860283"/>
              <a:ext cx="7346" cy="16134"/>
            </a:xfrm>
            <a:custGeom>
              <a:avLst/>
              <a:gdLst/>
              <a:ahLst/>
              <a:cxnLst/>
              <a:rect l="l" t="t" r="r" b="b"/>
              <a:pathLst>
                <a:path w="275" h="604" extrusionOk="0">
                  <a:moveTo>
                    <a:pt x="49" y="1"/>
                  </a:moveTo>
                  <a:cubicBezTo>
                    <a:pt x="35" y="1"/>
                    <a:pt x="14" y="14"/>
                    <a:pt x="5" y="29"/>
                  </a:cubicBezTo>
                  <a:lnTo>
                    <a:pt x="5" y="29"/>
                  </a:lnTo>
                  <a:cubicBezTo>
                    <a:pt x="3" y="24"/>
                    <a:pt x="2" y="19"/>
                    <a:pt x="1" y="13"/>
                  </a:cubicBezTo>
                  <a:lnTo>
                    <a:pt x="1" y="44"/>
                  </a:lnTo>
                  <a:cubicBezTo>
                    <a:pt x="1" y="39"/>
                    <a:pt x="2" y="34"/>
                    <a:pt x="5" y="29"/>
                  </a:cubicBezTo>
                  <a:lnTo>
                    <a:pt x="5" y="29"/>
                  </a:lnTo>
                  <a:cubicBezTo>
                    <a:pt x="34" y="143"/>
                    <a:pt x="63" y="231"/>
                    <a:pt x="92" y="348"/>
                  </a:cubicBezTo>
                  <a:cubicBezTo>
                    <a:pt x="122" y="408"/>
                    <a:pt x="153" y="500"/>
                    <a:pt x="213" y="591"/>
                  </a:cubicBezTo>
                  <a:cubicBezTo>
                    <a:pt x="213" y="600"/>
                    <a:pt x="219" y="603"/>
                    <a:pt x="226" y="603"/>
                  </a:cubicBezTo>
                  <a:cubicBezTo>
                    <a:pt x="244" y="603"/>
                    <a:pt x="274" y="582"/>
                    <a:pt x="274" y="560"/>
                  </a:cubicBezTo>
                  <a:cubicBezTo>
                    <a:pt x="274" y="439"/>
                    <a:pt x="213" y="348"/>
                    <a:pt x="183" y="256"/>
                  </a:cubicBezTo>
                  <a:cubicBezTo>
                    <a:pt x="153" y="165"/>
                    <a:pt x="122" y="74"/>
                    <a:pt x="62" y="13"/>
                  </a:cubicBezTo>
                  <a:cubicBezTo>
                    <a:pt x="62" y="4"/>
                    <a:pt x="56" y="1"/>
                    <a:pt x="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7137630" y="2783965"/>
              <a:ext cx="9777" cy="22812"/>
            </a:xfrm>
            <a:custGeom>
              <a:avLst/>
              <a:gdLst/>
              <a:ahLst/>
              <a:cxnLst/>
              <a:rect l="l" t="t" r="r" b="b"/>
              <a:pathLst>
                <a:path w="366" h="854" extrusionOk="0">
                  <a:moveTo>
                    <a:pt x="35" y="0"/>
                  </a:moveTo>
                  <a:cubicBezTo>
                    <a:pt x="16" y="0"/>
                    <a:pt x="0" y="22"/>
                    <a:pt x="0" y="43"/>
                  </a:cubicBezTo>
                  <a:cubicBezTo>
                    <a:pt x="0" y="195"/>
                    <a:pt x="61" y="317"/>
                    <a:pt x="122" y="439"/>
                  </a:cubicBezTo>
                  <a:cubicBezTo>
                    <a:pt x="152" y="560"/>
                    <a:pt x="183" y="712"/>
                    <a:pt x="274" y="834"/>
                  </a:cubicBezTo>
                  <a:cubicBezTo>
                    <a:pt x="287" y="846"/>
                    <a:pt x="304" y="854"/>
                    <a:pt x="321" y="854"/>
                  </a:cubicBezTo>
                  <a:cubicBezTo>
                    <a:pt x="344" y="854"/>
                    <a:pt x="365" y="839"/>
                    <a:pt x="365" y="803"/>
                  </a:cubicBezTo>
                  <a:cubicBezTo>
                    <a:pt x="365" y="651"/>
                    <a:pt x="274" y="530"/>
                    <a:pt x="244" y="378"/>
                  </a:cubicBezTo>
                  <a:cubicBezTo>
                    <a:pt x="183" y="256"/>
                    <a:pt x="152" y="104"/>
                    <a:pt x="61" y="13"/>
                  </a:cubicBezTo>
                  <a:cubicBezTo>
                    <a:pt x="52" y="4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972814" y="2806216"/>
              <a:ext cx="171334" cy="58500"/>
            </a:xfrm>
            <a:custGeom>
              <a:avLst/>
              <a:gdLst/>
              <a:ahLst/>
              <a:cxnLst/>
              <a:rect l="l" t="t" r="r" b="b"/>
              <a:pathLst>
                <a:path w="6414" h="2190" extrusionOk="0">
                  <a:moveTo>
                    <a:pt x="6322" y="1"/>
                  </a:moveTo>
                  <a:cubicBezTo>
                    <a:pt x="5411" y="365"/>
                    <a:pt x="4468" y="761"/>
                    <a:pt x="3556" y="1125"/>
                  </a:cubicBezTo>
                  <a:cubicBezTo>
                    <a:pt x="2594" y="1500"/>
                    <a:pt x="1584" y="2039"/>
                    <a:pt x="506" y="2039"/>
                  </a:cubicBezTo>
                  <a:cubicBezTo>
                    <a:pt x="359" y="2039"/>
                    <a:pt x="211" y="2029"/>
                    <a:pt x="61" y="2007"/>
                  </a:cubicBezTo>
                  <a:cubicBezTo>
                    <a:pt x="31" y="2007"/>
                    <a:pt x="0" y="2068"/>
                    <a:pt x="61" y="2068"/>
                  </a:cubicBezTo>
                  <a:lnTo>
                    <a:pt x="61" y="2098"/>
                  </a:lnTo>
                  <a:cubicBezTo>
                    <a:pt x="273" y="2162"/>
                    <a:pt x="483" y="2190"/>
                    <a:pt x="691" y="2190"/>
                  </a:cubicBezTo>
                  <a:cubicBezTo>
                    <a:pt x="1463" y="2190"/>
                    <a:pt x="2206" y="1808"/>
                    <a:pt x="2948" y="1521"/>
                  </a:cubicBezTo>
                  <a:cubicBezTo>
                    <a:pt x="4104" y="1065"/>
                    <a:pt x="5228" y="578"/>
                    <a:pt x="6353" y="92"/>
                  </a:cubicBezTo>
                  <a:cubicBezTo>
                    <a:pt x="6414" y="6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864922" y="2705377"/>
              <a:ext cx="72765" cy="47441"/>
            </a:xfrm>
            <a:custGeom>
              <a:avLst/>
              <a:gdLst/>
              <a:ahLst/>
              <a:cxnLst/>
              <a:rect l="l" t="t" r="r" b="b"/>
              <a:pathLst>
                <a:path w="2724" h="1776" extrusionOk="0">
                  <a:moveTo>
                    <a:pt x="2664" y="1"/>
                  </a:moveTo>
                  <a:cubicBezTo>
                    <a:pt x="2657" y="1"/>
                    <a:pt x="2649" y="2"/>
                    <a:pt x="2641" y="7"/>
                  </a:cubicBezTo>
                  <a:cubicBezTo>
                    <a:pt x="1729" y="523"/>
                    <a:pt x="878" y="1101"/>
                    <a:pt x="27" y="1678"/>
                  </a:cubicBezTo>
                  <a:cubicBezTo>
                    <a:pt x="1" y="1705"/>
                    <a:pt x="20" y="1776"/>
                    <a:pt x="45" y="1776"/>
                  </a:cubicBezTo>
                  <a:cubicBezTo>
                    <a:pt x="49" y="1776"/>
                    <a:pt x="53" y="1774"/>
                    <a:pt x="57" y="1770"/>
                  </a:cubicBezTo>
                  <a:cubicBezTo>
                    <a:pt x="969" y="1253"/>
                    <a:pt x="1851" y="706"/>
                    <a:pt x="2671" y="98"/>
                  </a:cubicBezTo>
                  <a:cubicBezTo>
                    <a:pt x="2724" y="72"/>
                    <a:pt x="2708" y="1"/>
                    <a:pt x="2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6829181" y="2747022"/>
              <a:ext cx="33230" cy="35875"/>
            </a:xfrm>
            <a:custGeom>
              <a:avLst/>
              <a:gdLst/>
              <a:ahLst/>
              <a:cxnLst/>
              <a:rect l="l" t="t" r="r" b="b"/>
              <a:pathLst>
                <a:path w="1244" h="1343" extrusionOk="0">
                  <a:moveTo>
                    <a:pt x="1011" y="1"/>
                  </a:moveTo>
                  <a:cubicBezTo>
                    <a:pt x="365" y="1"/>
                    <a:pt x="0" y="674"/>
                    <a:pt x="27" y="1274"/>
                  </a:cubicBezTo>
                  <a:cubicBezTo>
                    <a:pt x="27" y="1320"/>
                    <a:pt x="58" y="1343"/>
                    <a:pt x="88" y="1343"/>
                  </a:cubicBezTo>
                  <a:cubicBezTo>
                    <a:pt x="119" y="1343"/>
                    <a:pt x="149" y="1320"/>
                    <a:pt x="149" y="1274"/>
                  </a:cubicBezTo>
                  <a:cubicBezTo>
                    <a:pt x="149" y="623"/>
                    <a:pt x="467" y="58"/>
                    <a:pt x="1186" y="58"/>
                  </a:cubicBezTo>
                  <a:cubicBezTo>
                    <a:pt x="1205" y="58"/>
                    <a:pt x="1224" y="58"/>
                    <a:pt x="1243" y="59"/>
                  </a:cubicBezTo>
                  <a:cubicBezTo>
                    <a:pt x="1243" y="59"/>
                    <a:pt x="1243" y="28"/>
                    <a:pt x="1243" y="28"/>
                  </a:cubicBezTo>
                  <a:cubicBezTo>
                    <a:pt x="1162" y="10"/>
                    <a:pt x="1085" y="1"/>
                    <a:pt x="10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6830704" y="2779424"/>
              <a:ext cx="15467" cy="4301"/>
            </a:xfrm>
            <a:custGeom>
              <a:avLst/>
              <a:gdLst/>
              <a:ahLst/>
              <a:cxnLst/>
              <a:rect l="l" t="t" r="r" b="b"/>
              <a:pathLst>
                <a:path w="579" h="161" extrusionOk="0">
                  <a:moveTo>
                    <a:pt x="62" y="1"/>
                  </a:moveTo>
                  <a:cubicBezTo>
                    <a:pt x="1" y="1"/>
                    <a:pt x="1" y="61"/>
                    <a:pt x="31" y="92"/>
                  </a:cubicBezTo>
                  <a:cubicBezTo>
                    <a:pt x="154" y="116"/>
                    <a:pt x="317" y="161"/>
                    <a:pt x="439" y="161"/>
                  </a:cubicBezTo>
                  <a:cubicBezTo>
                    <a:pt x="468" y="161"/>
                    <a:pt x="494" y="158"/>
                    <a:pt x="518" y="153"/>
                  </a:cubicBezTo>
                  <a:cubicBezTo>
                    <a:pt x="578" y="153"/>
                    <a:pt x="578" y="92"/>
                    <a:pt x="518" y="92"/>
                  </a:cubicBezTo>
                  <a:cubicBezTo>
                    <a:pt x="457" y="61"/>
                    <a:pt x="366" y="61"/>
                    <a:pt x="274" y="31"/>
                  </a:cubicBezTo>
                  <a:cubicBezTo>
                    <a:pt x="214" y="31"/>
                    <a:pt x="122" y="3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6838824" y="2747422"/>
              <a:ext cx="17657" cy="35688"/>
            </a:xfrm>
            <a:custGeom>
              <a:avLst/>
              <a:gdLst/>
              <a:ahLst/>
              <a:cxnLst/>
              <a:rect l="l" t="t" r="r" b="b"/>
              <a:pathLst>
                <a:path w="661" h="1336" extrusionOk="0">
                  <a:moveTo>
                    <a:pt x="634" y="1"/>
                  </a:moveTo>
                  <a:cubicBezTo>
                    <a:pt x="627" y="1"/>
                    <a:pt x="618" y="4"/>
                    <a:pt x="609" y="13"/>
                  </a:cubicBezTo>
                  <a:lnTo>
                    <a:pt x="578" y="13"/>
                  </a:lnTo>
                  <a:cubicBezTo>
                    <a:pt x="244" y="287"/>
                    <a:pt x="1" y="834"/>
                    <a:pt x="62" y="1290"/>
                  </a:cubicBezTo>
                  <a:cubicBezTo>
                    <a:pt x="77" y="1320"/>
                    <a:pt x="107" y="1335"/>
                    <a:pt x="134" y="1335"/>
                  </a:cubicBezTo>
                  <a:cubicBezTo>
                    <a:pt x="160" y="1335"/>
                    <a:pt x="183" y="1320"/>
                    <a:pt x="183" y="1290"/>
                  </a:cubicBezTo>
                  <a:cubicBezTo>
                    <a:pt x="214" y="1047"/>
                    <a:pt x="244" y="804"/>
                    <a:pt x="335" y="591"/>
                  </a:cubicBezTo>
                  <a:cubicBezTo>
                    <a:pt x="396" y="378"/>
                    <a:pt x="518" y="226"/>
                    <a:pt x="639" y="44"/>
                  </a:cubicBezTo>
                  <a:cubicBezTo>
                    <a:pt x="661" y="22"/>
                    <a:pt x="652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833161" y="2749533"/>
              <a:ext cx="17630" cy="30746"/>
            </a:xfrm>
            <a:custGeom>
              <a:avLst/>
              <a:gdLst/>
              <a:ahLst/>
              <a:cxnLst/>
              <a:rect l="l" t="t" r="r" b="b"/>
              <a:pathLst>
                <a:path w="660" h="1151" extrusionOk="0">
                  <a:moveTo>
                    <a:pt x="598" y="0"/>
                  </a:moveTo>
                  <a:cubicBezTo>
                    <a:pt x="583" y="0"/>
                    <a:pt x="565" y="8"/>
                    <a:pt x="547" y="25"/>
                  </a:cubicBezTo>
                  <a:cubicBezTo>
                    <a:pt x="505" y="68"/>
                    <a:pt x="469" y="118"/>
                    <a:pt x="439" y="173"/>
                  </a:cubicBezTo>
                  <a:lnTo>
                    <a:pt x="439" y="173"/>
                  </a:lnTo>
                  <a:cubicBezTo>
                    <a:pt x="445" y="127"/>
                    <a:pt x="403" y="88"/>
                    <a:pt x="357" y="88"/>
                  </a:cubicBezTo>
                  <a:cubicBezTo>
                    <a:pt x="326" y="88"/>
                    <a:pt x="295" y="105"/>
                    <a:pt x="274" y="147"/>
                  </a:cubicBezTo>
                  <a:cubicBezTo>
                    <a:pt x="97" y="412"/>
                    <a:pt x="6" y="677"/>
                    <a:pt x="0" y="997"/>
                  </a:cubicBezTo>
                  <a:lnTo>
                    <a:pt x="0" y="997"/>
                  </a:lnTo>
                  <a:cubicBezTo>
                    <a:pt x="0" y="997"/>
                    <a:pt x="0" y="998"/>
                    <a:pt x="0" y="998"/>
                  </a:cubicBezTo>
                  <a:lnTo>
                    <a:pt x="0" y="998"/>
                  </a:lnTo>
                  <a:lnTo>
                    <a:pt x="0" y="998"/>
                  </a:lnTo>
                  <a:cubicBezTo>
                    <a:pt x="0" y="1008"/>
                    <a:pt x="0" y="1018"/>
                    <a:pt x="0" y="1029"/>
                  </a:cubicBezTo>
                  <a:cubicBezTo>
                    <a:pt x="0" y="1097"/>
                    <a:pt x="58" y="1136"/>
                    <a:pt x="108" y="1136"/>
                  </a:cubicBezTo>
                  <a:cubicBezTo>
                    <a:pt x="127" y="1136"/>
                    <a:pt x="144" y="1131"/>
                    <a:pt x="158" y="1119"/>
                  </a:cubicBezTo>
                  <a:lnTo>
                    <a:pt x="158" y="1119"/>
                  </a:lnTo>
                  <a:cubicBezTo>
                    <a:pt x="181" y="1140"/>
                    <a:pt x="211" y="1150"/>
                    <a:pt x="239" y="1150"/>
                  </a:cubicBezTo>
                  <a:cubicBezTo>
                    <a:pt x="289" y="1150"/>
                    <a:pt x="334" y="1120"/>
                    <a:pt x="334" y="1059"/>
                  </a:cubicBezTo>
                  <a:cubicBezTo>
                    <a:pt x="333" y="1045"/>
                    <a:pt x="331" y="1030"/>
                    <a:pt x="330" y="1016"/>
                  </a:cubicBezTo>
                  <a:lnTo>
                    <a:pt x="330" y="1016"/>
                  </a:lnTo>
                  <a:cubicBezTo>
                    <a:pt x="326" y="873"/>
                    <a:pt x="428" y="710"/>
                    <a:pt x="456" y="573"/>
                  </a:cubicBezTo>
                  <a:cubicBezTo>
                    <a:pt x="517" y="421"/>
                    <a:pt x="547" y="238"/>
                    <a:pt x="638" y="86"/>
                  </a:cubicBezTo>
                  <a:cubicBezTo>
                    <a:pt x="660" y="43"/>
                    <a:pt x="636" y="0"/>
                    <a:pt x="5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52153" y="2641881"/>
              <a:ext cx="48269" cy="76184"/>
            </a:xfrm>
            <a:custGeom>
              <a:avLst/>
              <a:gdLst/>
              <a:ahLst/>
              <a:cxnLst/>
              <a:rect l="l" t="t" r="r" b="b"/>
              <a:pathLst>
                <a:path w="1807" h="2852" extrusionOk="0">
                  <a:moveTo>
                    <a:pt x="1756" y="0"/>
                  </a:moveTo>
                  <a:cubicBezTo>
                    <a:pt x="1745" y="0"/>
                    <a:pt x="1734" y="4"/>
                    <a:pt x="1725" y="13"/>
                  </a:cubicBezTo>
                  <a:cubicBezTo>
                    <a:pt x="1147" y="925"/>
                    <a:pt x="539" y="1837"/>
                    <a:pt x="22" y="2779"/>
                  </a:cubicBezTo>
                  <a:cubicBezTo>
                    <a:pt x="0" y="2823"/>
                    <a:pt x="43" y="2852"/>
                    <a:pt x="80" y="2852"/>
                  </a:cubicBezTo>
                  <a:cubicBezTo>
                    <a:pt x="93" y="2852"/>
                    <a:pt x="105" y="2848"/>
                    <a:pt x="114" y="2840"/>
                  </a:cubicBezTo>
                  <a:cubicBezTo>
                    <a:pt x="722" y="1958"/>
                    <a:pt x="1269" y="986"/>
                    <a:pt x="1785" y="43"/>
                  </a:cubicBezTo>
                  <a:cubicBezTo>
                    <a:pt x="1807" y="22"/>
                    <a:pt x="1783" y="0"/>
                    <a:pt x="17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96938" y="2705323"/>
              <a:ext cx="62828" cy="43595"/>
            </a:xfrm>
            <a:custGeom>
              <a:avLst/>
              <a:gdLst/>
              <a:ahLst/>
              <a:cxnLst/>
              <a:rect l="l" t="t" r="r" b="b"/>
              <a:pathLst>
                <a:path w="2352" h="1632" extrusionOk="0">
                  <a:moveTo>
                    <a:pt x="2319" y="0"/>
                  </a:moveTo>
                  <a:cubicBezTo>
                    <a:pt x="2314" y="0"/>
                    <a:pt x="2308" y="3"/>
                    <a:pt x="2302" y="9"/>
                  </a:cubicBezTo>
                  <a:cubicBezTo>
                    <a:pt x="1451" y="161"/>
                    <a:pt x="448" y="799"/>
                    <a:pt x="23" y="1559"/>
                  </a:cubicBezTo>
                  <a:cubicBezTo>
                    <a:pt x="0" y="1603"/>
                    <a:pt x="27" y="1632"/>
                    <a:pt x="55" y="1632"/>
                  </a:cubicBezTo>
                  <a:cubicBezTo>
                    <a:pt x="65" y="1632"/>
                    <a:pt x="75" y="1628"/>
                    <a:pt x="83" y="1620"/>
                  </a:cubicBezTo>
                  <a:cubicBezTo>
                    <a:pt x="448" y="1285"/>
                    <a:pt x="722" y="921"/>
                    <a:pt x="1147" y="647"/>
                  </a:cubicBezTo>
                  <a:cubicBezTo>
                    <a:pt x="1512" y="373"/>
                    <a:pt x="1907" y="221"/>
                    <a:pt x="2302" y="69"/>
                  </a:cubicBezTo>
                  <a:cubicBezTo>
                    <a:pt x="2351" y="45"/>
                    <a:pt x="2341" y="0"/>
                    <a:pt x="23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6229378" y="2703026"/>
              <a:ext cx="33818" cy="65953"/>
            </a:xfrm>
            <a:custGeom>
              <a:avLst/>
              <a:gdLst/>
              <a:ahLst/>
              <a:cxnLst/>
              <a:rect l="l" t="t" r="r" b="b"/>
              <a:pathLst>
                <a:path w="1266" h="2469" extrusionOk="0">
                  <a:moveTo>
                    <a:pt x="1224" y="1"/>
                  </a:moveTo>
                  <a:cubicBezTo>
                    <a:pt x="1213" y="1"/>
                    <a:pt x="1204" y="11"/>
                    <a:pt x="1204" y="34"/>
                  </a:cubicBezTo>
                  <a:lnTo>
                    <a:pt x="1174" y="34"/>
                  </a:lnTo>
                  <a:cubicBezTo>
                    <a:pt x="749" y="794"/>
                    <a:pt x="293" y="1584"/>
                    <a:pt x="19" y="2405"/>
                  </a:cubicBezTo>
                  <a:cubicBezTo>
                    <a:pt x="0" y="2442"/>
                    <a:pt x="28" y="2468"/>
                    <a:pt x="59" y="2468"/>
                  </a:cubicBezTo>
                  <a:cubicBezTo>
                    <a:pt x="78" y="2468"/>
                    <a:pt x="99" y="2458"/>
                    <a:pt x="110" y="2435"/>
                  </a:cubicBezTo>
                  <a:cubicBezTo>
                    <a:pt x="536" y="1675"/>
                    <a:pt x="870" y="855"/>
                    <a:pt x="1265" y="64"/>
                  </a:cubicBezTo>
                  <a:cubicBezTo>
                    <a:pt x="1265" y="27"/>
                    <a:pt x="1242" y="1"/>
                    <a:pt x="12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6237178" y="2752925"/>
              <a:ext cx="24869" cy="80244"/>
            </a:xfrm>
            <a:custGeom>
              <a:avLst/>
              <a:gdLst/>
              <a:ahLst/>
              <a:cxnLst/>
              <a:rect l="l" t="t" r="r" b="b"/>
              <a:pathLst>
                <a:path w="931" h="3004" extrusionOk="0">
                  <a:moveTo>
                    <a:pt x="58" y="0"/>
                  </a:moveTo>
                  <a:cubicBezTo>
                    <a:pt x="32" y="0"/>
                    <a:pt x="1" y="15"/>
                    <a:pt x="1" y="50"/>
                  </a:cubicBezTo>
                  <a:cubicBezTo>
                    <a:pt x="244" y="993"/>
                    <a:pt x="426" y="2087"/>
                    <a:pt x="852" y="2968"/>
                  </a:cubicBezTo>
                  <a:cubicBezTo>
                    <a:pt x="865" y="2994"/>
                    <a:pt x="883" y="3004"/>
                    <a:pt x="897" y="3004"/>
                  </a:cubicBezTo>
                  <a:cubicBezTo>
                    <a:pt x="917" y="3004"/>
                    <a:pt x="930" y="2986"/>
                    <a:pt x="912" y="2968"/>
                  </a:cubicBezTo>
                  <a:cubicBezTo>
                    <a:pt x="791" y="1996"/>
                    <a:pt x="396" y="962"/>
                    <a:pt x="92" y="20"/>
                  </a:cubicBezTo>
                  <a:cubicBezTo>
                    <a:pt x="92" y="7"/>
                    <a:pt x="76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6257720" y="2831219"/>
              <a:ext cx="74474" cy="57432"/>
            </a:xfrm>
            <a:custGeom>
              <a:avLst/>
              <a:gdLst/>
              <a:ahLst/>
              <a:cxnLst/>
              <a:rect l="l" t="t" r="r" b="b"/>
              <a:pathLst>
                <a:path w="2788" h="2150" extrusionOk="0">
                  <a:moveTo>
                    <a:pt x="59" y="1"/>
                  </a:moveTo>
                  <a:cubicBezTo>
                    <a:pt x="15" y="1"/>
                    <a:pt x="0" y="68"/>
                    <a:pt x="52" y="68"/>
                  </a:cubicBezTo>
                  <a:cubicBezTo>
                    <a:pt x="508" y="281"/>
                    <a:pt x="995" y="493"/>
                    <a:pt x="1450" y="706"/>
                  </a:cubicBezTo>
                  <a:cubicBezTo>
                    <a:pt x="1663" y="828"/>
                    <a:pt x="1906" y="919"/>
                    <a:pt x="2119" y="1040"/>
                  </a:cubicBezTo>
                  <a:cubicBezTo>
                    <a:pt x="2362" y="1223"/>
                    <a:pt x="2545" y="1405"/>
                    <a:pt x="2545" y="1709"/>
                  </a:cubicBezTo>
                  <a:cubicBezTo>
                    <a:pt x="2514" y="1922"/>
                    <a:pt x="2545" y="1922"/>
                    <a:pt x="2514" y="2104"/>
                  </a:cubicBezTo>
                  <a:cubicBezTo>
                    <a:pt x="2514" y="2135"/>
                    <a:pt x="2530" y="2150"/>
                    <a:pt x="2549" y="2150"/>
                  </a:cubicBezTo>
                  <a:cubicBezTo>
                    <a:pt x="2568" y="2150"/>
                    <a:pt x="2590" y="2135"/>
                    <a:pt x="2606" y="2104"/>
                  </a:cubicBezTo>
                  <a:cubicBezTo>
                    <a:pt x="2788" y="1588"/>
                    <a:pt x="2666" y="1192"/>
                    <a:pt x="2180" y="919"/>
                  </a:cubicBezTo>
                  <a:cubicBezTo>
                    <a:pt x="1511" y="554"/>
                    <a:pt x="782" y="250"/>
                    <a:pt x="83" y="7"/>
                  </a:cubicBezTo>
                  <a:cubicBezTo>
                    <a:pt x="74" y="3"/>
                    <a:pt x="66" y="1"/>
                    <a:pt x="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6076636" y="2748250"/>
              <a:ext cx="20916" cy="24228"/>
            </a:xfrm>
            <a:custGeom>
              <a:avLst/>
              <a:gdLst/>
              <a:ahLst/>
              <a:cxnLst/>
              <a:rect l="l" t="t" r="r" b="b"/>
              <a:pathLst>
                <a:path w="783" h="907" extrusionOk="0">
                  <a:moveTo>
                    <a:pt x="758" y="0"/>
                  </a:moveTo>
                  <a:cubicBezTo>
                    <a:pt x="755" y="0"/>
                    <a:pt x="752" y="4"/>
                    <a:pt x="752" y="13"/>
                  </a:cubicBezTo>
                  <a:cubicBezTo>
                    <a:pt x="479" y="256"/>
                    <a:pt x="205" y="529"/>
                    <a:pt x="23" y="833"/>
                  </a:cubicBezTo>
                  <a:cubicBezTo>
                    <a:pt x="0" y="878"/>
                    <a:pt x="27" y="906"/>
                    <a:pt x="55" y="906"/>
                  </a:cubicBezTo>
                  <a:cubicBezTo>
                    <a:pt x="65" y="906"/>
                    <a:pt x="75" y="902"/>
                    <a:pt x="83" y="894"/>
                  </a:cubicBezTo>
                  <a:cubicBezTo>
                    <a:pt x="357" y="651"/>
                    <a:pt x="570" y="347"/>
                    <a:pt x="783" y="43"/>
                  </a:cubicBezTo>
                  <a:cubicBezTo>
                    <a:pt x="783" y="22"/>
                    <a:pt x="767" y="0"/>
                    <a:pt x="7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6081445" y="2771090"/>
              <a:ext cx="60664" cy="50754"/>
            </a:xfrm>
            <a:custGeom>
              <a:avLst/>
              <a:gdLst/>
              <a:ahLst/>
              <a:cxnLst/>
              <a:rect l="l" t="t" r="r" b="b"/>
              <a:pathLst>
                <a:path w="2271" h="1900" extrusionOk="0">
                  <a:moveTo>
                    <a:pt x="38" y="0"/>
                  </a:moveTo>
                  <a:cubicBezTo>
                    <a:pt x="16" y="0"/>
                    <a:pt x="0" y="45"/>
                    <a:pt x="25" y="70"/>
                  </a:cubicBezTo>
                  <a:cubicBezTo>
                    <a:pt x="329" y="434"/>
                    <a:pt x="755" y="738"/>
                    <a:pt x="1119" y="1042"/>
                  </a:cubicBezTo>
                  <a:cubicBezTo>
                    <a:pt x="1454" y="1316"/>
                    <a:pt x="1788" y="1620"/>
                    <a:pt x="2153" y="1893"/>
                  </a:cubicBezTo>
                  <a:cubicBezTo>
                    <a:pt x="2161" y="1897"/>
                    <a:pt x="2169" y="1899"/>
                    <a:pt x="2177" y="1899"/>
                  </a:cubicBezTo>
                  <a:cubicBezTo>
                    <a:pt x="2228" y="1899"/>
                    <a:pt x="2270" y="1824"/>
                    <a:pt x="2244" y="1772"/>
                  </a:cubicBezTo>
                  <a:cubicBezTo>
                    <a:pt x="1879" y="1437"/>
                    <a:pt x="1484" y="1133"/>
                    <a:pt x="1119" y="829"/>
                  </a:cubicBezTo>
                  <a:cubicBezTo>
                    <a:pt x="785" y="556"/>
                    <a:pt x="451" y="222"/>
                    <a:pt x="55" y="9"/>
                  </a:cubicBezTo>
                  <a:cubicBezTo>
                    <a:pt x="50" y="3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6138129" y="2806697"/>
              <a:ext cx="11967" cy="13356"/>
            </a:xfrm>
            <a:custGeom>
              <a:avLst/>
              <a:gdLst/>
              <a:ahLst/>
              <a:cxnLst/>
              <a:rect l="l" t="t" r="r" b="b"/>
              <a:pathLst>
                <a:path w="448" h="500" extrusionOk="0">
                  <a:moveTo>
                    <a:pt x="421" y="1"/>
                  </a:moveTo>
                  <a:cubicBezTo>
                    <a:pt x="413" y="1"/>
                    <a:pt x="404" y="4"/>
                    <a:pt x="395" y="13"/>
                  </a:cubicBezTo>
                  <a:cubicBezTo>
                    <a:pt x="304" y="74"/>
                    <a:pt x="243" y="135"/>
                    <a:pt x="152" y="226"/>
                  </a:cubicBezTo>
                  <a:cubicBezTo>
                    <a:pt x="92" y="287"/>
                    <a:pt x="31" y="378"/>
                    <a:pt x="0" y="439"/>
                  </a:cubicBezTo>
                  <a:cubicBezTo>
                    <a:pt x="0" y="499"/>
                    <a:pt x="31" y="499"/>
                    <a:pt x="61" y="499"/>
                  </a:cubicBezTo>
                  <a:cubicBezTo>
                    <a:pt x="152" y="469"/>
                    <a:pt x="213" y="347"/>
                    <a:pt x="274" y="287"/>
                  </a:cubicBezTo>
                  <a:cubicBezTo>
                    <a:pt x="335" y="226"/>
                    <a:pt x="395" y="135"/>
                    <a:pt x="426" y="44"/>
                  </a:cubicBezTo>
                  <a:cubicBezTo>
                    <a:pt x="447" y="22"/>
                    <a:pt x="438" y="1"/>
                    <a:pt x="4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6196736" y="2643617"/>
              <a:ext cx="69399" cy="59729"/>
            </a:xfrm>
            <a:custGeom>
              <a:avLst/>
              <a:gdLst/>
              <a:ahLst/>
              <a:cxnLst/>
              <a:rect l="l" t="t" r="r" b="b"/>
              <a:pathLst>
                <a:path w="2598" h="2236" extrusionOk="0">
                  <a:moveTo>
                    <a:pt x="55" y="0"/>
                  </a:moveTo>
                  <a:cubicBezTo>
                    <a:pt x="16" y="0"/>
                    <a:pt x="1" y="45"/>
                    <a:pt x="25" y="69"/>
                  </a:cubicBezTo>
                  <a:cubicBezTo>
                    <a:pt x="967" y="647"/>
                    <a:pt x="1484" y="1772"/>
                    <a:pt x="2487" y="2228"/>
                  </a:cubicBezTo>
                  <a:cubicBezTo>
                    <a:pt x="2498" y="2233"/>
                    <a:pt x="2510" y="2236"/>
                    <a:pt x="2520" y="2236"/>
                  </a:cubicBezTo>
                  <a:cubicBezTo>
                    <a:pt x="2566" y="2236"/>
                    <a:pt x="2598" y="2186"/>
                    <a:pt x="2548" y="2136"/>
                  </a:cubicBezTo>
                  <a:cubicBezTo>
                    <a:pt x="1636" y="1528"/>
                    <a:pt x="1059" y="495"/>
                    <a:pt x="86" y="9"/>
                  </a:cubicBezTo>
                  <a:cubicBezTo>
                    <a:pt x="74" y="3"/>
                    <a:pt x="64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6151485" y="2625373"/>
              <a:ext cx="46747" cy="18298"/>
            </a:xfrm>
            <a:custGeom>
              <a:avLst/>
              <a:gdLst/>
              <a:ahLst/>
              <a:cxnLst/>
              <a:rect l="l" t="t" r="r" b="b"/>
              <a:pathLst>
                <a:path w="1750" h="685" extrusionOk="0">
                  <a:moveTo>
                    <a:pt x="857" y="0"/>
                  </a:moveTo>
                  <a:cubicBezTo>
                    <a:pt x="584" y="0"/>
                    <a:pt x="293" y="88"/>
                    <a:pt x="47" y="236"/>
                  </a:cubicBezTo>
                  <a:cubicBezTo>
                    <a:pt x="1" y="282"/>
                    <a:pt x="26" y="347"/>
                    <a:pt x="67" y="347"/>
                  </a:cubicBezTo>
                  <a:cubicBezTo>
                    <a:pt x="80" y="347"/>
                    <a:pt x="94" y="341"/>
                    <a:pt x="108" y="327"/>
                  </a:cubicBezTo>
                  <a:cubicBezTo>
                    <a:pt x="360" y="188"/>
                    <a:pt x="617" y="107"/>
                    <a:pt x="858" y="107"/>
                  </a:cubicBezTo>
                  <a:cubicBezTo>
                    <a:pt x="1198" y="107"/>
                    <a:pt x="1506" y="270"/>
                    <a:pt x="1719" y="661"/>
                  </a:cubicBezTo>
                  <a:cubicBezTo>
                    <a:pt x="1719" y="676"/>
                    <a:pt x="1727" y="684"/>
                    <a:pt x="1734" y="684"/>
                  </a:cubicBezTo>
                  <a:cubicBezTo>
                    <a:pt x="1742" y="684"/>
                    <a:pt x="1750" y="676"/>
                    <a:pt x="1750" y="661"/>
                  </a:cubicBezTo>
                  <a:cubicBezTo>
                    <a:pt x="1623" y="191"/>
                    <a:pt x="1259" y="0"/>
                    <a:pt x="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6153088" y="2632345"/>
              <a:ext cx="6972" cy="13757"/>
            </a:xfrm>
            <a:custGeom>
              <a:avLst/>
              <a:gdLst/>
              <a:ahLst/>
              <a:cxnLst/>
              <a:rect l="l" t="t" r="r" b="b"/>
              <a:pathLst>
                <a:path w="261" h="515" extrusionOk="0">
                  <a:moveTo>
                    <a:pt x="33" y="0"/>
                  </a:moveTo>
                  <a:cubicBezTo>
                    <a:pt x="13" y="0"/>
                    <a:pt x="0" y="18"/>
                    <a:pt x="18" y="35"/>
                  </a:cubicBezTo>
                  <a:cubicBezTo>
                    <a:pt x="48" y="127"/>
                    <a:pt x="48" y="218"/>
                    <a:pt x="109" y="309"/>
                  </a:cubicBezTo>
                  <a:cubicBezTo>
                    <a:pt x="109" y="370"/>
                    <a:pt x="139" y="461"/>
                    <a:pt x="200" y="491"/>
                  </a:cubicBezTo>
                  <a:cubicBezTo>
                    <a:pt x="200" y="507"/>
                    <a:pt x="215" y="514"/>
                    <a:pt x="231" y="514"/>
                  </a:cubicBezTo>
                  <a:cubicBezTo>
                    <a:pt x="246" y="514"/>
                    <a:pt x="261" y="507"/>
                    <a:pt x="261" y="491"/>
                  </a:cubicBezTo>
                  <a:cubicBezTo>
                    <a:pt x="261" y="400"/>
                    <a:pt x="200" y="339"/>
                    <a:pt x="170" y="248"/>
                  </a:cubicBezTo>
                  <a:cubicBezTo>
                    <a:pt x="139" y="187"/>
                    <a:pt x="109" y="96"/>
                    <a:pt x="79" y="35"/>
                  </a:cubicBezTo>
                  <a:cubicBezTo>
                    <a:pt x="66" y="10"/>
                    <a:pt x="48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6157014" y="2634348"/>
              <a:ext cx="38787" cy="9670"/>
            </a:xfrm>
            <a:custGeom>
              <a:avLst/>
              <a:gdLst/>
              <a:ahLst/>
              <a:cxnLst/>
              <a:rect l="l" t="t" r="r" b="b"/>
              <a:pathLst>
                <a:path w="1452" h="362" extrusionOk="0">
                  <a:moveTo>
                    <a:pt x="915" y="1"/>
                  </a:moveTo>
                  <a:cubicBezTo>
                    <a:pt x="610" y="1"/>
                    <a:pt x="288" y="89"/>
                    <a:pt x="53" y="264"/>
                  </a:cubicBezTo>
                  <a:cubicBezTo>
                    <a:pt x="1" y="291"/>
                    <a:pt x="16" y="362"/>
                    <a:pt x="60" y="362"/>
                  </a:cubicBezTo>
                  <a:cubicBezTo>
                    <a:pt x="67" y="362"/>
                    <a:pt x="75" y="360"/>
                    <a:pt x="84" y="356"/>
                  </a:cubicBezTo>
                  <a:cubicBezTo>
                    <a:pt x="296" y="264"/>
                    <a:pt x="479" y="173"/>
                    <a:pt x="692" y="143"/>
                  </a:cubicBezTo>
                  <a:cubicBezTo>
                    <a:pt x="813" y="128"/>
                    <a:pt x="927" y="120"/>
                    <a:pt x="1041" y="120"/>
                  </a:cubicBezTo>
                  <a:cubicBezTo>
                    <a:pt x="1155" y="120"/>
                    <a:pt x="1269" y="128"/>
                    <a:pt x="1391" y="143"/>
                  </a:cubicBezTo>
                  <a:cubicBezTo>
                    <a:pt x="1451" y="143"/>
                    <a:pt x="1451" y="82"/>
                    <a:pt x="1391" y="82"/>
                  </a:cubicBezTo>
                  <a:cubicBezTo>
                    <a:pt x="1250" y="28"/>
                    <a:pt x="1085" y="1"/>
                    <a:pt x="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155946" y="2626789"/>
              <a:ext cx="34993" cy="14158"/>
            </a:xfrm>
            <a:custGeom>
              <a:avLst/>
              <a:gdLst/>
              <a:ahLst/>
              <a:cxnLst/>
              <a:rect l="l" t="t" r="r" b="b"/>
              <a:pathLst>
                <a:path w="1310" h="530" extrusionOk="0">
                  <a:moveTo>
                    <a:pt x="1005" y="0"/>
                  </a:moveTo>
                  <a:cubicBezTo>
                    <a:pt x="671" y="0"/>
                    <a:pt x="367" y="61"/>
                    <a:pt x="63" y="213"/>
                  </a:cubicBezTo>
                  <a:cubicBezTo>
                    <a:pt x="0" y="255"/>
                    <a:pt x="9" y="339"/>
                    <a:pt x="60" y="379"/>
                  </a:cubicBezTo>
                  <a:lnTo>
                    <a:pt x="60" y="379"/>
                  </a:lnTo>
                  <a:cubicBezTo>
                    <a:pt x="41" y="442"/>
                    <a:pt x="92" y="529"/>
                    <a:pt x="166" y="529"/>
                  </a:cubicBezTo>
                  <a:cubicBezTo>
                    <a:pt x="181" y="529"/>
                    <a:pt x="198" y="526"/>
                    <a:pt x="215" y="517"/>
                  </a:cubicBezTo>
                  <a:cubicBezTo>
                    <a:pt x="220" y="513"/>
                    <a:pt x="225" y="510"/>
                    <a:pt x="230" y="506"/>
                  </a:cubicBezTo>
                  <a:lnTo>
                    <a:pt x="230" y="506"/>
                  </a:lnTo>
                  <a:cubicBezTo>
                    <a:pt x="352" y="426"/>
                    <a:pt x="525" y="425"/>
                    <a:pt x="671" y="395"/>
                  </a:cubicBezTo>
                  <a:cubicBezTo>
                    <a:pt x="853" y="365"/>
                    <a:pt x="1035" y="304"/>
                    <a:pt x="1218" y="304"/>
                  </a:cubicBezTo>
                  <a:cubicBezTo>
                    <a:pt x="1279" y="304"/>
                    <a:pt x="1309" y="183"/>
                    <a:pt x="1248" y="183"/>
                  </a:cubicBezTo>
                  <a:lnTo>
                    <a:pt x="1218" y="183"/>
                  </a:lnTo>
                  <a:cubicBezTo>
                    <a:pt x="1163" y="165"/>
                    <a:pt x="1109" y="157"/>
                    <a:pt x="1055" y="157"/>
                  </a:cubicBezTo>
                  <a:lnTo>
                    <a:pt x="1055" y="157"/>
                  </a:lnTo>
                  <a:cubicBezTo>
                    <a:pt x="1091" y="106"/>
                    <a:pt x="1075" y="0"/>
                    <a:pt x="10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6099155" y="2750200"/>
              <a:ext cx="228178" cy="137249"/>
            </a:xfrm>
            <a:custGeom>
              <a:avLst/>
              <a:gdLst/>
              <a:ahLst/>
              <a:cxnLst/>
              <a:rect l="l" t="t" r="r" b="b"/>
              <a:pathLst>
                <a:path w="8542" h="5138" extrusionOk="0">
                  <a:moveTo>
                    <a:pt x="0" y="0"/>
                  </a:moveTo>
                  <a:lnTo>
                    <a:pt x="0" y="0"/>
                  </a:lnTo>
                  <a:cubicBezTo>
                    <a:pt x="1854" y="2371"/>
                    <a:pt x="5380" y="4985"/>
                    <a:pt x="8481" y="5137"/>
                  </a:cubicBezTo>
                  <a:cubicBezTo>
                    <a:pt x="8542" y="5137"/>
                    <a:pt x="8542" y="5046"/>
                    <a:pt x="8481" y="5046"/>
                  </a:cubicBezTo>
                  <a:cubicBezTo>
                    <a:pt x="5380" y="4925"/>
                    <a:pt x="2037" y="21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1"/>
            <p:cNvSpPr/>
            <p:nvPr/>
          </p:nvSpPr>
          <p:spPr>
            <a:xfrm>
              <a:off x="6320815" y="2888625"/>
              <a:ext cx="5716" cy="21263"/>
            </a:xfrm>
            <a:custGeom>
              <a:avLst/>
              <a:gdLst/>
              <a:ahLst/>
              <a:cxnLst/>
              <a:rect l="l" t="t" r="r" b="b"/>
              <a:pathLst>
                <a:path w="214" h="796" extrusionOk="0">
                  <a:moveTo>
                    <a:pt x="183" y="1"/>
                  </a:moveTo>
                  <a:cubicBezTo>
                    <a:pt x="168" y="1"/>
                    <a:pt x="152" y="16"/>
                    <a:pt x="152" y="46"/>
                  </a:cubicBezTo>
                  <a:cubicBezTo>
                    <a:pt x="122" y="168"/>
                    <a:pt x="92" y="320"/>
                    <a:pt x="61" y="442"/>
                  </a:cubicBezTo>
                  <a:cubicBezTo>
                    <a:pt x="61" y="533"/>
                    <a:pt x="0" y="654"/>
                    <a:pt x="31" y="746"/>
                  </a:cubicBezTo>
                  <a:cubicBezTo>
                    <a:pt x="31" y="781"/>
                    <a:pt x="41" y="796"/>
                    <a:pt x="56" y="796"/>
                  </a:cubicBezTo>
                  <a:cubicBezTo>
                    <a:pt x="66" y="796"/>
                    <a:pt x="79" y="789"/>
                    <a:pt x="92" y="776"/>
                  </a:cubicBezTo>
                  <a:cubicBezTo>
                    <a:pt x="183" y="563"/>
                    <a:pt x="183" y="259"/>
                    <a:pt x="213" y="46"/>
                  </a:cubicBezTo>
                  <a:cubicBezTo>
                    <a:pt x="213" y="16"/>
                    <a:pt x="198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6138930" y="2808006"/>
              <a:ext cx="184343" cy="104606"/>
            </a:xfrm>
            <a:custGeom>
              <a:avLst/>
              <a:gdLst/>
              <a:ahLst/>
              <a:cxnLst/>
              <a:rect l="l" t="t" r="r" b="b"/>
              <a:pathLst>
                <a:path w="6901" h="3916" extrusionOk="0">
                  <a:moveTo>
                    <a:pt x="394" y="0"/>
                  </a:moveTo>
                  <a:cubicBezTo>
                    <a:pt x="371" y="0"/>
                    <a:pt x="348" y="17"/>
                    <a:pt x="335" y="55"/>
                  </a:cubicBezTo>
                  <a:cubicBezTo>
                    <a:pt x="1" y="1180"/>
                    <a:pt x="1004" y="1818"/>
                    <a:pt x="1916" y="2274"/>
                  </a:cubicBezTo>
                  <a:cubicBezTo>
                    <a:pt x="1994" y="2314"/>
                    <a:pt x="2074" y="2355"/>
                    <a:pt x="2154" y="2394"/>
                  </a:cubicBezTo>
                  <a:lnTo>
                    <a:pt x="2154" y="2394"/>
                  </a:lnTo>
                  <a:cubicBezTo>
                    <a:pt x="1071" y="1796"/>
                    <a:pt x="293" y="1016"/>
                    <a:pt x="457" y="86"/>
                  </a:cubicBezTo>
                  <a:cubicBezTo>
                    <a:pt x="457" y="33"/>
                    <a:pt x="426" y="0"/>
                    <a:pt x="394" y="0"/>
                  </a:cubicBezTo>
                  <a:close/>
                  <a:moveTo>
                    <a:pt x="2154" y="2394"/>
                  </a:moveTo>
                  <a:cubicBezTo>
                    <a:pt x="2465" y="2567"/>
                    <a:pt x="2801" y="2724"/>
                    <a:pt x="3148" y="2865"/>
                  </a:cubicBezTo>
                  <a:lnTo>
                    <a:pt x="3148" y="2865"/>
                  </a:lnTo>
                  <a:cubicBezTo>
                    <a:pt x="2809" y="2714"/>
                    <a:pt x="2477" y="2556"/>
                    <a:pt x="2154" y="2394"/>
                  </a:cubicBezTo>
                  <a:close/>
                  <a:moveTo>
                    <a:pt x="3148" y="2865"/>
                  </a:moveTo>
                  <a:cubicBezTo>
                    <a:pt x="4310" y="3382"/>
                    <a:pt x="5553" y="3804"/>
                    <a:pt x="6779" y="3916"/>
                  </a:cubicBezTo>
                  <a:cubicBezTo>
                    <a:pt x="6901" y="3916"/>
                    <a:pt x="6901" y="3764"/>
                    <a:pt x="6779" y="3764"/>
                  </a:cubicBezTo>
                  <a:cubicBezTo>
                    <a:pt x="6026" y="3735"/>
                    <a:pt x="4509" y="3421"/>
                    <a:pt x="3148" y="28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677267" y="1491881"/>
              <a:ext cx="8147" cy="64858"/>
            </a:xfrm>
            <a:custGeom>
              <a:avLst/>
              <a:gdLst/>
              <a:ahLst/>
              <a:cxnLst/>
              <a:rect l="l" t="t" r="r" b="b"/>
              <a:pathLst>
                <a:path w="305" h="2428" extrusionOk="0">
                  <a:moveTo>
                    <a:pt x="95" y="1"/>
                  </a:moveTo>
                  <a:cubicBezTo>
                    <a:pt x="84" y="1"/>
                    <a:pt x="76" y="9"/>
                    <a:pt x="91" y="24"/>
                  </a:cubicBezTo>
                  <a:cubicBezTo>
                    <a:pt x="182" y="814"/>
                    <a:pt x="182" y="1604"/>
                    <a:pt x="0" y="2364"/>
                  </a:cubicBezTo>
                  <a:cubicBezTo>
                    <a:pt x="0" y="2402"/>
                    <a:pt x="35" y="2428"/>
                    <a:pt x="69" y="2428"/>
                  </a:cubicBezTo>
                  <a:cubicBezTo>
                    <a:pt x="90" y="2428"/>
                    <a:pt x="110" y="2418"/>
                    <a:pt x="122" y="2395"/>
                  </a:cubicBezTo>
                  <a:cubicBezTo>
                    <a:pt x="304" y="1604"/>
                    <a:pt x="304" y="814"/>
                    <a:pt x="122" y="24"/>
                  </a:cubicBezTo>
                  <a:cubicBezTo>
                    <a:pt x="122" y="9"/>
                    <a:pt x="106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1"/>
            <p:cNvSpPr/>
            <p:nvPr/>
          </p:nvSpPr>
          <p:spPr>
            <a:xfrm>
              <a:off x="6677267" y="1553267"/>
              <a:ext cx="12769" cy="27300"/>
            </a:xfrm>
            <a:custGeom>
              <a:avLst/>
              <a:gdLst/>
              <a:ahLst/>
              <a:cxnLst/>
              <a:rect l="l" t="t" r="r" b="b"/>
              <a:pathLst>
                <a:path w="478" h="1022" extrusionOk="0">
                  <a:moveTo>
                    <a:pt x="43" y="1"/>
                  </a:moveTo>
                  <a:cubicBezTo>
                    <a:pt x="20" y="1"/>
                    <a:pt x="0" y="18"/>
                    <a:pt x="0" y="36"/>
                  </a:cubicBezTo>
                  <a:cubicBezTo>
                    <a:pt x="0" y="340"/>
                    <a:pt x="122" y="826"/>
                    <a:pt x="395" y="1008"/>
                  </a:cubicBezTo>
                  <a:cubicBezTo>
                    <a:pt x="404" y="1017"/>
                    <a:pt x="416" y="1021"/>
                    <a:pt x="427" y="1021"/>
                  </a:cubicBezTo>
                  <a:cubicBezTo>
                    <a:pt x="453" y="1021"/>
                    <a:pt x="478" y="1000"/>
                    <a:pt x="456" y="978"/>
                  </a:cubicBezTo>
                  <a:cubicBezTo>
                    <a:pt x="395" y="796"/>
                    <a:pt x="274" y="674"/>
                    <a:pt x="213" y="522"/>
                  </a:cubicBezTo>
                  <a:cubicBezTo>
                    <a:pt x="152" y="370"/>
                    <a:pt x="122" y="188"/>
                    <a:pt x="91" y="36"/>
                  </a:cubicBezTo>
                  <a:cubicBezTo>
                    <a:pt x="78" y="10"/>
                    <a:pt x="60" y="1"/>
                    <a:pt x="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1"/>
            <p:cNvSpPr/>
            <p:nvPr/>
          </p:nvSpPr>
          <p:spPr>
            <a:xfrm>
              <a:off x="6668318" y="1578563"/>
              <a:ext cx="21958" cy="7693"/>
            </a:xfrm>
            <a:custGeom>
              <a:avLst/>
              <a:gdLst/>
              <a:ahLst/>
              <a:cxnLst/>
              <a:rect l="l" t="t" r="r" b="b"/>
              <a:pathLst>
                <a:path w="822" h="288" extrusionOk="0">
                  <a:moveTo>
                    <a:pt x="761" y="1"/>
                  </a:moveTo>
                  <a:lnTo>
                    <a:pt x="761" y="31"/>
                  </a:lnTo>
                  <a:cubicBezTo>
                    <a:pt x="639" y="61"/>
                    <a:pt x="517" y="122"/>
                    <a:pt x="396" y="153"/>
                  </a:cubicBezTo>
                  <a:cubicBezTo>
                    <a:pt x="274" y="153"/>
                    <a:pt x="153" y="153"/>
                    <a:pt x="31" y="183"/>
                  </a:cubicBezTo>
                  <a:cubicBezTo>
                    <a:pt x="1" y="183"/>
                    <a:pt x="1" y="244"/>
                    <a:pt x="31" y="244"/>
                  </a:cubicBezTo>
                  <a:cubicBezTo>
                    <a:pt x="85" y="275"/>
                    <a:pt x="149" y="288"/>
                    <a:pt x="218" y="288"/>
                  </a:cubicBezTo>
                  <a:cubicBezTo>
                    <a:pt x="418" y="288"/>
                    <a:pt x="655" y="175"/>
                    <a:pt x="791" y="61"/>
                  </a:cubicBezTo>
                  <a:cubicBezTo>
                    <a:pt x="821" y="31"/>
                    <a:pt x="791" y="1"/>
                    <a:pt x="7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1"/>
            <p:cNvSpPr/>
            <p:nvPr/>
          </p:nvSpPr>
          <p:spPr>
            <a:xfrm>
              <a:off x="6653039" y="1585001"/>
              <a:ext cx="19367" cy="50647"/>
            </a:xfrm>
            <a:custGeom>
              <a:avLst/>
              <a:gdLst/>
              <a:ahLst/>
              <a:cxnLst/>
              <a:rect l="l" t="t" r="r" b="b"/>
              <a:pathLst>
                <a:path w="725" h="1896" extrusionOk="0">
                  <a:moveTo>
                    <a:pt x="677" y="0"/>
                  </a:moveTo>
                  <a:cubicBezTo>
                    <a:pt x="661" y="0"/>
                    <a:pt x="645" y="10"/>
                    <a:pt x="634" y="33"/>
                  </a:cubicBezTo>
                  <a:cubicBezTo>
                    <a:pt x="421" y="611"/>
                    <a:pt x="299" y="1249"/>
                    <a:pt x="26" y="1796"/>
                  </a:cubicBezTo>
                  <a:cubicBezTo>
                    <a:pt x="1" y="1846"/>
                    <a:pt x="37" y="1895"/>
                    <a:pt x="84" y="1895"/>
                  </a:cubicBezTo>
                  <a:cubicBezTo>
                    <a:pt x="94" y="1895"/>
                    <a:pt x="106" y="1893"/>
                    <a:pt x="117" y="1887"/>
                  </a:cubicBezTo>
                  <a:cubicBezTo>
                    <a:pt x="299" y="1675"/>
                    <a:pt x="330" y="1371"/>
                    <a:pt x="421" y="1127"/>
                  </a:cubicBezTo>
                  <a:cubicBezTo>
                    <a:pt x="512" y="763"/>
                    <a:pt x="634" y="428"/>
                    <a:pt x="725" y="64"/>
                  </a:cubicBezTo>
                  <a:cubicBezTo>
                    <a:pt x="725" y="26"/>
                    <a:pt x="701" y="0"/>
                    <a:pt x="6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6612462" y="1615694"/>
              <a:ext cx="43702" cy="20168"/>
            </a:xfrm>
            <a:custGeom>
              <a:avLst/>
              <a:gdLst/>
              <a:ahLst/>
              <a:cxnLst/>
              <a:rect l="l" t="t" r="r" b="b"/>
              <a:pathLst>
                <a:path w="1636" h="755" extrusionOk="0">
                  <a:moveTo>
                    <a:pt x="66" y="1"/>
                  </a:moveTo>
                  <a:cubicBezTo>
                    <a:pt x="35" y="1"/>
                    <a:pt x="0" y="45"/>
                    <a:pt x="25" y="70"/>
                  </a:cubicBezTo>
                  <a:cubicBezTo>
                    <a:pt x="346" y="471"/>
                    <a:pt x="855" y="755"/>
                    <a:pt x="1387" y="755"/>
                  </a:cubicBezTo>
                  <a:cubicBezTo>
                    <a:pt x="1460" y="755"/>
                    <a:pt x="1533" y="749"/>
                    <a:pt x="1605" y="738"/>
                  </a:cubicBezTo>
                  <a:cubicBezTo>
                    <a:pt x="1636" y="738"/>
                    <a:pt x="1636" y="678"/>
                    <a:pt x="1575" y="678"/>
                  </a:cubicBezTo>
                  <a:cubicBezTo>
                    <a:pt x="1547" y="679"/>
                    <a:pt x="1519" y="680"/>
                    <a:pt x="1492" y="680"/>
                  </a:cubicBezTo>
                  <a:cubicBezTo>
                    <a:pt x="928" y="680"/>
                    <a:pt x="520" y="386"/>
                    <a:pt x="86" y="9"/>
                  </a:cubicBezTo>
                  <a:cubicBezTo>
                    <a:pt x="80" y="3"/>
                    <a:pt x="73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6544906" y="1657419"/>
              <a:ext cx="90956" cy="93440"/>
            </a:xfrm>
            <a:custGeom>
              <a:avLst/>
              <a:gdLst/>
              <a:ahLst/>
              <a:cxnLst/>
              <a:rect l="l" t="t" r="r" b="b"/>
              <a:pathLst>
                <a:path w="3405" h="3498" extrusionOk="0">
                  <a:moveTo>
                    <a:pt x="1473" y="1"/>
                  </a:moveTo>
                  <a:cubicBezTo>
                    <a:pt x="996" y="1"/>
                    <a:pt x="493" y="132"/>
                    <a:pt x="61" y="271"/>
                  </a:cubicBezTo>
                  <a:cubicBezTo>
                    <a:pt x="1" y="301"/>
                    <a:pt x="31" y="362"/>
                    <a:pt x="61" y="362"/>
                  </a:cubicBezTo>
                  <a:lnTo>
                    <a:pt x="92" y="362"/>
                  </a:lnTo>
                  <a:cubicBezTo>
                    <a:pt x="528" y="243"/>
                    <a:pt x="1004" y="130"/>
                    <a:pt x="1451" y="130"/>
                  </a:cubicBezTo>
                  <a:cubicBezTo>
                    <a:pt x="2031" y="130"/>
                    <a:pt x="2562" y="321"/>
                    <a:pt x="2888" y="939"/>
                  </a:cubicBezTo>
                  <a:cubicBezTo>
                    <a:pt x="3314" y="1699"/>
                    <a:pt x="3162" y="2641"/>
                    <a:pt x="3314" y="3462"/>
                  </a:cubicBezTo>
                  <a:cubicBezTo>
                    <a:pt x="3314" y="3488"/>
                    <a:pt x="3325" y="3497"/>
                    <a:pt x="3337" y="3497"/>
                  </a:cubicBezTo>
                  <a:cubicBezTo>
                    <a:pt x="3354" y="3497"/>
                    <a:pt x="3374" y="3480"/>
                    <a:pt x="3374" y="3462"/>
                  </a:cubicBezTo>
                  <a:cubicBezTo>
                    <a:pt x="3405" y="2520"/>
                    <a:pt x="3405" y="1213"/>
                    <a:pt x="2706" y="483"/>
                  </a:cubicBezTo>
                  <a:cubicBezTo>
                    <a:pt x="2376" y="124"/>
                    <a:pt x="1937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6634233" y="1753343"/>
              <a:ext cx="17069" cy="175608"/>
            </a:xfrm>
            <a:custGeom>
              <a:avLst/>
              <a:gdLst/>
              <a:ahLst/>
              <a:cxnLst/>
              <a:rect l="l" t="t" r="r" b="b"/>
              <a:pathLst>
                <a:path w="639" h="6574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122" y="2181"/>
                    <a:pt x="334" y="4370"/>
                    <a:pt x="578" y="6528"/>
                  </a:cubicBezTo>
                  <a:cubicBezTo>
                    <a:pt x="578" y="6558"/>
                    <a:pt x="593" y="6573"/>
                    <a:pt x="608" y="6573"/>
                  </a:cubicBezTo>
                  <a:cubicBezTo>
                    <a:pt x="623" y="6573"/>
                    <a:pt x="638" y="6558"/>
                    <a:pt x="638" y="6528"/>
                  </a:cubicBezTo>
                  <a:cubicBezTo>
                    <a:pt x="486" y="4370"/>
                    <a:pt x="304" y="2181"/>
                    <a:pt x="30" y="23"/>
                  </a:cubicBezTo>
                  <a:cubicBezTo>
                    <a:pt x="30" y="8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6648845" y="1901384"/>
              <a:ext cx="90716" cy="194761"/>
            </a:xfrm>
            <a:custGeom>
              <a:avLst/>
              <a:gdLst/>
              <a:ahLst/>
              <a:cxnLst/>
              <a:rect l="l" t="t" r="r" b="b"/>
              <a:pathLst>
                <a:path w="3396" h="7291" extrusionOk="0">
                  <a:moveTo>
                    <a:pt x="35" y="0"/>
                  </a:moveTo>
                  <a:cubicBezTo>
                    <a:pt x="15" y="0"/>
                    <a:pt x="0" y="22"/>
                    <a:pt x="0" y="43"/>
                  </a:cubicBezTo>
                  <a:cubicBezTo>
                    <a:pt x="1246" y="2354"/>
                    <a:pt x="2219" y="4876"/>
                    <a:pt x="3313" y="7278"/>
                  </a:cubicBezTo>
                  <a:cubicBezTo>
                    <a:pt x="3322" y="7287"/>
                    <a:pt x="3334" y="7290"/>
                    <a:pt x="3345" y="7290"/>
                  </a:cubicBezTo>
                  <a:cubicBezTo>
                    <a:pt x="3372" y="7290"/>
                    <a:pt x="3396" y="7269"/>
                    <a:pt x="3374" y="7247"/>
                  </a:cubicBezTo>
                  <a:cubicBezTo>
                    <a:pt x="2888" y="6031"/>
                    <a:pt x="2310" y="4846"/>
                    <a:pt x="1763" y="3630"/>
                  </a:cubicBezTo>
                  <a:cubicBezTo>
                    <a:pt x="1216" y="2445"/>
                    <a:pt x="791" y="1107"/>
                    <a:pt x="61" y="13"/>
                  </a:cubicBezTo>
                  <a:cubicBezTo>
                    <a:pt x="52" y="4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6736756" y="2092218"/>
              <a:ext cx="49338" cy="83370"/>
            </a:xfrm>
            <a:custGeom>
              <a:avLst/>
              <a:gdLst/>
              <a:ahLst/>
              <a:cxnLst/>
              <a:rect l="l" t="t" r="r" b="b"/>
              <a:pathLst>
                <a:path w="1847" h="3121" extrusionOk="0">
                  <a:moveTo>
                    <a:pt x="55" y="0"/>
                  </a:moveTo>
                  <a:cubicBezTo>
                    <a:pt x="27" y="0"/>
                    <a:pt x="0" y="28"/>
                    <a:pt x="22" y="73"/>
                  </a:cubicBezTo>
                  <a:cubicBezTo>
                    <a:pt x="569" y="833"/>
                    <a:pt x="1846" y="2018"/>
                    <a:pt x="1147" y="3052"/>
                  </a:cubicBezTo>
                  <a:cubicBezTo>
                    <a:pt x="1122" y="3076"/>
                    <a:pt x="1138" y="3121"/>
                    <a:pt x="1160" y="3121"/>
                  </a:cubicBezTo>
                  <a:cubicBezTo>
                    <a:pt x="1166" y="3121"/>
                    <a:pt x="1172" y="3118"/>
                    <a:pt x="1177" y="3112"/>
                  </a:cubicBezTo>
                  <a:cubicBezTo>
                    <a:pt x="1573" y="2839"/>
                    <a:pt x="1481" y="2201"/>
                    <a:pt x="1360" y="1836"/>
                  </a:cubicBezTo>
                  <a:cubicBezTo>
                    <a:pt x="1117" y="1167"/>
                    <a:pt x="539" y="529"/>
                    <a:pt x="83" y="12"/>
                  </a:cubicBezTo>
                  <a:cubicBezTo>
                    <a:pt x="75" y="4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747895" y="2151466"/>
              <a:ext cx="19500" cy="29597"/>
            </a:xfrm>
            <a:custGeom>
              <a:avLst/>
              <a:gdLst/>
              <a:ahLst/>
              <a:cxnLst/>
              <a:rect l="l" t="t" r="r" b="b"/>
              <a:pathLst>
                <a:path w="730" h="1108" extrusionOk="0">
                  <a:moveTo>
                    <a:pt x="549" y="1"/>
                  </a:moveTo>
                  <a:cubicBezTo>
                    <a:pt x="522" y="1"/>
                    <a:pt x="495" y="29"/>
                    <a:pt x="517" y="74"/>
                  </a:cubicBezTo>
                  <a:cubicBezTo>
                    <a:pt x="608" y="226"/>
                    <a:pt x="548" y="530"/>
                    <a:pt x="517" y="712"/>
                  </a:cubicBezTo>
                  <a:cubicBezTo>
                    <a:pt x="487" y="864"/>
                    <a:pt x="396" y="986"/>
                    <a:pt x="213" y="1016"/>
                  </a:cubicBezTo>
                  <a:lnTo>
                    <a:pt x="31" y="1016"/>
                  </a:lnTo>
                  <a:cubicBezTo>
                    <a:pt x="1" y="1016"/>
                    <a:pt x="1" y="1077"/>
                    <a:pt x="31" y="1077"/>
                  </a:cubicBezTo>
                  <a:cubicBezTo>
                    <a:pt x="87" y="1098"/>
                    <a:pt x="142" y="1107"/>
                    <a:pt x="196" y="1107"/>
                  </a:cubicBezTo>
                  <a:cubicBezTo>
                    <a:pt x="376" y="1107"/>
                    <a:pt x="531" y="998"/>
                    <a:pt x="578" y="834"/>
                  </a:cubicBezTo>
                  <a:cubicBezTo>
                    <a:pt x="669" y="590"/>
                    <a:pt x="730" y="195"/>
                    <a:pt x="578" y="13"/>
                  </a:cubicBezTo>
                  <a:cubicBezTo>
                    <a:pt x="570" y="5"/>
                    <a:pt x="560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737343" y="2158171"/>
              <a:ext cx="13837" cy="23828"/>
            </a:xfrm>
            <a:custGeom>
              <a:avLst/>
              <a:gdLst/>
              <a:ahLst/>
              <a:cxnLst/>
              <a:rect l="l" t="t" r="r" b="b"/>
              <a:pathLst>
                <a:path w="518" h="892" extrusionOk="0">
                  <a:moveTo>
                    <a:pt x="372" y="0"/>
                  </a:moveTo>
                  <a:cubicBezTo>
                    <a:pt x="355" y="0"/>
                    <a:pt x="335" y="18"/>
                    <a:pt x="335" y="35"/>
                  </a:cubicBezTo>
                  <a:cubicBezTo>
                    <a:pt x="365" y="187"/>
                    <a:pt x="396" y="370"/>
                    <a:pt x="365" y="552"/>
                  </a:cubicBezTo>
                  <a:cubicBezTo>
                    <a:pt x="304" y="735"/>
                    <a:pt x="183" y="735"/>
                    <a:pt x="31" y="795"/>
                  </a:cubicBezTo>
                  <a:cubicBezTo>
                    <a:pt x="0" y="826"/>
                    <a:pt x="31" y="887"/>
                    <a:pt x="61" y="887"/>
                  </a:cubicBezTo>
                  <a:cubicBezTo>
                    <a:pt x="77" y="890"/>
                    <a:pt x="93" y="891"/>
                    <a:pt x="110" y="891"/>
                  </a:cubicBezTo>
                  <a:cubicBezTo>
                    <a:pt x="250" y="891"/>
                    <a:pt x="402" y="780"/>
                    <a:pt x="456" y="643"/>
                  </a:cubicBezTo>
                  <a:cubicBezTo>
                    <a:pt x="517" y="461"/>
                    <a:pt x="456" y="218"/>
                    <a:pt x="396" y="35"/>
                  </a:cubicBezTo>
                  <a:cubicBezTo>
                    <a:pt x="396" y="10"/>
                    <a:pt x="385" y="0"/>
                    <a:pt x="3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728555" y="2155527"/>
              <a:ext cx="10445" cy="22492"/>
            </a:xfrm>
            <a:custGeom>
              <a:avLst/>
              <a:gdLst/>
              <a:ahLst/>
              <a:cxnLst/>
              <a:rect l="l" t="t" r="r" b="b"/>
              <a:pathLst>
                <a:path w="391" h="842" extrusionOk="0">
                  <a:moveTo>
                    <a:pt x="237" y="0"/>
                  </a:moveTo>
                  <a:cubicBezTo>
                    <a:pt x="210" y="0"/>
                    <a:pt x="186" y="22"/>
                    <a:pt x="208" y="43"/>
                  </a:cubicBezTo>
                  <a:cubicBezTo>
                    <a:pt x="238" y="165"/>
                    <a:pt x="238" y="317"/>
                    <a:pt x="208" y="438"/>
                  </a:cubicBezTo>
                  <a:cubicBezTo>
                    <a:pt x="177" y="590"/>
                    <a:pt x="117" y="651"/>
                    <a:pt x="25" y="773"/>
                  </a:cubicBezTo>
                  <a:cubicBezTo>
                    <a:pt x="1" y="797"/>
                    <a:pt x="36" y="842"/>
                    <a:pt x="82" y="842"/>
                  </a:cubicBezTo>
                  <a:cubicBezTo>
                    <a:pt x="93" y="842"/>
                    <a:pt x="105" y="839"/>
                    <a:pt x="117" y="834"/>
                  </a:cubicBezTo>
                  <a:cubicBezTo>
                    <a:pt x="360" y="682"/>
                    <a:pt x="390" y="286"/>
                    <a:pt x="269" y="13"/>
                  </a:cubicBezTo>
                  <a:cubicBezTo>
                    <a:pt x="260" y="4"/>
                    <a:pt x="248" y="0"/>
                    <a:pt x="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694309" y="2100846"/>
              <a:ext cx="39588" cy="78428"/>
            </a:xfrm>
            <a:custGeom>
              <a:avLst/>
              <a:gdLst/>
              <a:ahLst/>
              <a:cxnLst/>
              <a:rect l="l" t="t" r="r" b="b"/>
              <a:pathLst>
                <a:path w="1482" h="2936" extrusionOk="0">
                  <a:moveTo>
                    <a:pt x="213" y="1"/>
                  </a:moveTo>
                  <a:cubicBezTo>
                    <a:pt x="198" y="1"/>
                    <a:pt x="183" y="8"/>
                    <a:pt x="183" y="23"/>
                  </a:cubicBezTo>
                  <a:cubicBezTo>
                    <a:pt x="0" y="1026"/>
                    <a:pt x="821" y="2090"/>
                    <a:pt x="1338" y="2911"/>
                  </a:cubicBezTo>
                  <a:cubicBezTo>
                    <a:pt x="1346" y="2928"/>
                    <a:pt x="1362" y="2935"/>
                    <a:pt x="1379" y="2935"/>
                  </a:cubicBezTo>
                  <a:cubicBezTo>
                    <a:pt x="1424" y="2935"/>
                    <a:pt x="1481" y="2886"/>
                    <a:pt x="1459" y="2820"/>
                  </a:cubicBezTo>
                  <a:cubicBezTo>
                    <a:pt x="1003" y="1969"/>
                    <a:pt x="152" y="1026"/>
                    <a:pt x="244" y="23"/>
                  </a:cubicBezTo>
                  <a:cubicBezTo>
                    <a:pt x="244" y="8"/>
                    <a:pt x="228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1"/>
            <p:cNvSpPr/>
            <p:nvPr/>
          </p:nvSpPr>
          <p:spPr>
            <a:xfrm>
              <a:off x="6598492" y="1914981"/>
              <a:ext cx="22759" cy="36302"/>
            </a:xfrm>
            <a:custGeom>
              <a:avLst/>
              <a:gdLst/>
              <a:ahLst/>
              <a:cxnLst/>
              <a:rect l="l" t="t" r="r" b="b"/>
              <a:pathLst>
                <a:path w="852" h="1359" extrusionOk="0">
                  <a:moveTo>
                    <a:pt x="145" y="1"/>
                  </a:moveTo>
                  <a:cubicBezTo>
                    <a:pt x="133" y="1"/>
                    <a:pt x="122" y="8"/>
                    <a:pt x="122" y="21"/>
                  </a:cubicBezTo>
                  <a:cubicBezTo>
                    <a:pt x="1" y="538"/>
                    <a:pt x="244" y="1237"/>
                    <a:pt x="791" y="1358"/>
                  </a:cubicBezTo>
                  <a:cubicBezTo>
                    <a:pt x="821" y="1358"/>
                    <a:pt x="852" y="1328"/>
                    <a:pt x="821" y="1297"/>
                  </a:cubicBezTo>
                  <a:cubicBezTo>
                    <a:pt x="639" y="1176"/>
                    <a:pt x="426" y="1054"/>
                    <a:pt x="305" y="841"/>
                  </a:cubicBezTo>
                  <a:cubicBezTo>
                    <a:pt x="153" y="598"/>
                    <a:pt x="122" y="325"/>
                    <a:pt x="183" y="51"/>
                  </a:cubicBezTo>
                  <a:cubicBezTo>
                    <a:pt x="183" y="16"/>
                    <a:pt x="162" y="1"/>
                    <a:pt x="1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1"/>
            <p:cNvSpPr/>
            <p:nvPr/>
          </p:nvSpPr>
          <p:spPr>
            <a:xfrm>
              <a:off x="6613317" y="1948505"/>
              <a:ext cx="87270" cy="155306"/>
            </a:xfrm>
            <a:custGeom>
              <a:avLst/>
              <a:gdLst/>
              <a:ahLst/>
              <a:cxnLst/>
              <a:rect l="l" t="t" r="r" b="b"/>
              <a:pathLst>
                <a:path w="3267" h="5814" extrusionOk="0">
                  <a:moveTo>
                    <a:pt x="55" y="0"/>
                  </a:moveTo>
                  <a:cubicBezTo>
                    <a:pt x="28" y="0"/>
                    <a:pt x="1" y="28"/>
                    <a:pt x="23" y="73"/>
                  </a:cubicBezTo>
                  <a:cubicBezTo>
                    <a:pt x="1209" y="1897"/>
                    <a:pt x="1969" y="3963"/>
                    <a:pt x="3184" y="5787"/>
                  </a:cubicBezTo>
                  <a:cubicBezTo>
                    <a:pt x="3194" y="5806"/>
                    <a:pt x="3206" y="5813"/>
                    <a:pt x="3218" y="5813"/>
                  </a:cubicBezTo>
                  <a:cubicBezTo>
                    <a:pt x="3244" y="5813"/>
                    <a:pt x="3266" y="5778"/>
                    <a:pt x="3245" y="5757"/>
                  </a:cubicBezTo>
                  <a:cubicBezTo>
                    <a:pt x="2728" y="4723"/>
                    <a:pt x="2090" y="3751"/>
                    <a:pt x="1543" y="2748"/>
                  </a:cubicBezTo>
                  <a:cubicBezTo>
                    <a:pt x="1057" y="1836"/>
                    <a:pt x="692" y="863"/>
                    <a:pt x="84" y="12"/>
                  </a:cubicBezTo>
                  <a:cubicBezTo>
                    <a:pt x="76" y="4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555458" y="1741162"/>
              <a:ext cx="47121" cy="174593"/>
            </a:xfrm>
            <a:custGeom>
              <a:avLst/>
              <a:gdLst/>
              <a:ahLst/>
              <a:cxnLst/>
              <a:rect l="l" t="t" r="r" b="b"/>
              <a:pathLst>
                <a:path w="1764" h="6536" extrusionOk="0">
                  <a:moveTo>
                    <a:pt x="20" y="0"/>
                  </a:moveTo>
                  <a:cubicBezTo>
                    <a:pt x="8" y="0"/>
                    <a:pt x="1" y="8"/>
                    <a:pt x="1" y="23"/>
                  </a:cubicBezTo>
                  <a:cubicBezTo>
                    <a:pt x="274" y="965"/>
                    <a:pt x="396" y="1938"/>
                    <a:pt x="639" y="2880"/>
                  </a:cubicBezTo>
                  <a:cubicBezTo>
                    <a:pt x="943" y="4066"/>
                    <a:pt x="1490" y="5251"/>
                    <a:pt x="1642" y="6467"/>
                  </a:cubicBezTo>
                  <a:cubicBezTo>
                    <a:pt x="1642" y="6513"/>
                    <a:pt x="1672" y="6535"/>
                    <a:pt x="1703" y="6535"/>
                  </a:cubicBezTo>
                  <a:cubicBezTo>
                    <a:pt x="1733" y="6535"/>
                    <a:pt x="1764" y="6513"/>
                    <a:pt x="1764" y="6467"/>
                  </a:cubicBezTo>
                  <a:cubicBezTo>
                    <a:pt x="1642" y="5403"/>
                    <a:pt x="1156" y="4339"/>
                    <a:pt x="882" y="3306"/>
                  </a:cubicBezTo>
                  <a:cubicBezTo>
                    <a:pt x="609" y="2242"/>
                    <a:pt x="426" y="1087"/>
                    <a:pt x="62" y="23"/>
                  </a:cubicBezTo>
                  <a:cubicBezTo>
                    <a:pt x="46" y="8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631776" y="1722277"/>
              <a:ext cx="52811" cy="117401"/>
            </a:xfrm>
            <a:custGeom>
              <a:avLst/>
              <a:gdLst/>
              <a:ahLst/>
              <a:cxnLst/>
              <a:rect l="l" t="t" r="r" b="b"/>
              <a:pathLst>
                <a:path w="1977" h="4395" extrusionOk="0">
                  <a:moveTo>
                    <a:pt x="92" y="1"/>
                  </a:moveTo>
                  <a:cubicBezTo>
                    <a:pt x="62" y="1"/>
                    <a:pt x="1" y="31"/>
                    <a:pt x="31" y="61"/>
                  </a:cubicBezTo>
                  <a:cubicBezTo>
                    <a:pt x="578" y="578"/>
                    <a:pt x="1156" y="1065"/>
                    <a:pt x="1490" y="1733"/>
                  </a:cubicBezTo>
                  <a:cubicBezTo>
                    <a:pt x="1977" y="2615"/>
                    <a:pt x="1612" y="3679"/>
                    <a:pt x="822" y="4286"/>
                  </a:cubicBezTo>
                  <a:cubicBezTo>
                    <a:pt x="773" y="4311"/>
                    <a:pt x="802" y="4394"/>
                    <a:pt x="848" y="4394"/>
                  </a:cubicBezTo>
                  <a:cubicBezTo>
                    <a:pt x="859" y="4394"/>
                    <a:pt x="871" y="4389"/>
                    <a:pt x="882" y="4378"/>
                  </a:cubicBezTo>
                  <a:cubicBezTo>
                    <a:pt x="1460" y="4013"/>
                    <a:pt x="1977" y="3071"/>
                    <a:pt x="1885" y="2372"/>
                  </a:cubicBezTo>
                  <a:cubicBezTo>
                    <a:pt x="1764" y="1399"/>
                    <a:pt x="791" y="578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6664659" y="1829047"/>
              <a:ext cx="6945" cy="101534"/>
            </a:xfrm>
            <a:custGeom>
              <a:avLst/>
              <a:gdLst/>
              <a:ahLst/>
              <a:cxnLst/>
              <a:rect l="l" t="t" r="r" b="b"/>
              <a:pathLst>
                <a:path w="260" h="3801" extrusionOk="0">
                  <a:moveTo>
                    <a:pt x="168" y="1"/>
                  </a:moveTo>
                  <a:cubicBezTo>
                    <a:pt x="153" y="1"/>
                    <a:pt x="138" y="16"/>
                    <a:pt x="138" y="46"/>
                  </a:cubicBezTo>
                  <a:cubicBezTo>
                    <a:pt x="138" y="1262"/>
                    <a:pt x="77" y="2508"/>
                    <a:pt x="16" y="3755"/>
                  </a:cubicBezTo>
                  <a:cubicBezTo>
                    <a:pt x="1" y="3785"/>
                    <a:pt x="24" y="3800"/>
                    <a:pt x="54" y="3800"/>
                  </a:cubicBezTo>
                  <a:cubicBezTo>
                    <a:pt x="85" y="3800"/>
                    <a:pt x="123" y="3785"/>
                    <a:pt x="138" y="3755"/>
                  </a:cubicBezTo>
                  <a:cubicBezTo>
                    <a:pt x="259" y="2508"/>
                    <a:pt x="259" y="1262"/>
                    <a:pt x="199" y="46"/>
                  </a:cubicBezTo>
                  <a:cubicBezTo>
                    <a:pt x="199" y="16"/>
                    <a:pt x="183" y="1"/>
                    <a:pt x="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6483441" y="1777144"/>
              <a:ext cx="65953" cy="168850"/>
            </a:xfrm>
            <a:custGeom>
              <a:avLst/>
              <a:gdLst/>
              <a:ahLst/>
              <a:cxnLst/>
              <a:rect l="l" t="t" r="r" b="b"/>
              <a:pathLst>
                <a:path w="2469" h="6321" extrusionOk="0">
                  <a:moveTo>
                    <a:pt x="51" y="1"/>
                  </a:moveTo>
                  <a:cubicBezTo>
                    <a:pt x="25" y="1"/>
                    <a:pt x="0" y="22"/>
                    <a:pt x="22" y="44"/>
                  </a:cubicBezTo>
                  <a:cubicBezTo>
                    <a:pt x="1147" y="2050"/>
                    <a:pt x="1846" y="4056"/>
                    <a:pt x="2362" y="6275"/>
                  </a:cubicBezTo>
                  <a:cubicBezTo>
                    <a:pt x="2362" y="6305"/>
                    <a:pt x="2393" y="6321"/>
                    <a:pt x="2419" y="6321"/>
                  </a:cubicBezTo>
                  <a:cubicBezTo>
                    <a:pt x="2446" y="6321"/>
                    <a:pt x="2469" y="6305"/>
                    <a:pt x="2454" y="6275"/>
                  </a:cubicBezTo>
                  <a:cubicBezTo>
                    <a:pt x="2180" y="4026"/>
                    <a:pt x="1238" y="1928"/>
                    <a:pt x="83" y="14"/>
                  </a:cubicBezTo>
                  <a:cubicBezTo>
                    <a:pt x="74" y="5"/>
                    <a:pt x="62" y="1"/>
                    <a:pt x="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6583079" y="1523856"/>
              <a:ext cx="29811" cy="50033"/>
            </a:xfrm>
            <a:custGeom>
              <a:avLst/>
              <a:gdLst/>
              <a:ahLst/>
              <a:cxnLst/>
              <a:rect l="l" t="t" r="r" b="b"/>
              <a:pathLst>
                <a:path w="1116" h="1873" extrusionOk="0">
                  <a:moveTo>
                    <a:pt x="606" y="0"/>
                  </a:moveTo>
                  <a:cubicBezTo>
                    <a:pt x="409" y="0"/>
                    <a:pt x="262" y="162"/>
                    <a:pt x="183" y="346"/>
                  </a:cubicBezTo>
                  <a:cubicBezTo>
                    <a:pt x="0" y="833"/>
                    <a:pt x="304" y="1775"/>
                    <a:pt x="882" y="1866"/>
                  </a:cubicBezTo>
                  <a:cubicBezTo>
                    <a:pt x="890" y="1871"/>
                    <a:pt x="898" y="1872"/>
                    <a:pt x="906" y="1872"/>
                  </a:cubicBezTo>
                  <a:cubicBezTo>
                    <a:pt x="949" y="1872"/>
                    <a:pt x="964" y="1805"/>
                    <a:pt x="912" y="1805"/>
                  </a:cubicBezTo>
                  <a:cubicBezTo>
                    <a:pt x="547" y="1714"/>
                    <a:pt x="335" y="1258"/>
                    <a:pt x="243" y="924"/>
                  </a:cubicBezTo>
                  <a:cubicBezTo>
                    <a:pt x="213" y="742"/>
                    <a:pt x="213" y="346"/>
                    <a:pt x="395" y="225"/>
                  </a:cubicBezTo>
                  <a:cubicBezTo>
                    <a:pt x="478" y="163"/>
                    <a:pt x="552" y="137"/>
                    <a:pt x="617" y="137"/>
                  </a:cubicBezTo>
                  <a:cubicBezTo>
                    <a:pt x="838" y="137"/>
                    <a:pt x="963" y="439"/>
                    <a:pt x="1034" y="650"/>
                  </a:cubicBezTo>
                  <a:cubicBezTo>
                    <a:pt x="1043" y="659"/>
                    <a:pt x="1054" y="663"/>
                    <a:pt x="1065" y="663"/>
                  </a:cubicBezTo>
                  <a:cubicBezTo>
                    <a:pt x="1092" y="663"/>
                    <a:pt x="1116" y="642"/>
                    <a:pt x="1094" y="620"/>
                  </a:cubicBezTo>
                  <a:cubicBezTo>
                    <a:pt x="1034" y="377"/>
                    <a:pt x="973" y="103"/>
                    <a:pt x="699" y="12"/>
                  </a:cubicBezTo>
                  <a:cubicBezTo>
                    <a:pt x="667" y="4"/>
                    <a:pt x="636" y="0"/>
                    <a:pt x="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591199" y="1530668"/>
              <a:ext cx="10578" cy="16054"/>
            </a:xfrm>
            <a:custGeom>
              <a:avLst/>
              <a:gdLst/>
              <a:ahLst/>
              <a:cxnLst/>
              <a:rect l="l" t="t" r="r" b="b"/>
              <a:pathLst>
                <a:path w="396" h="601" extrusionOk="0">
                  <a:moveTo>
                    <a:pt x="365" y="0"/>
                  </a:moveTo>
                  <a:cubicBezTo>
                    <a:pt x="152" y="61"/>
                    <a:pt x="0" y="365"/>
                    <a:pt x="31" y="578"/>
                  </a:cubicBezTo>
                  <a:cubicBezTo>
                    <a:pt x="46" y="593"/>
                    <a:pt x="61" y="601"/>
                    <a:pt x="72" y="601"/>
                  </a:cubicBezTo>
                  <a:cubicBezTo>
                    <a:pt x="84" y="601"/>
                    <a:pt x="91" y="593"/>
                    <a:pt x="91" y="578"/>
                  </a:cubicBezTo>
                  <a:cubicBezTo>
                    <a:pt x="152" y="487"/>
                    <a:pt x="122" y="395"/>
                    <a:pt x="152" y="304"/>
                  </a:cubicBezTo>
                  <a:cubicBezTo>
                    <a:pt x="213" y="183"/>
                    <a:pt x="274" y="91"/>
                    <a:pt x="365" y="31"/>
                  </a:cubicBezTo>
                  <a:cubicBezTo>
                    <a:pt x="395" y="31"/>
                    <a:pt x="395" y="0"/>
                    <a:pt x="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597690" y="1535209"/>
              <a:ext cx="8147" cy="27273"/>
            </a:xfrm>
            <a:custGeom>
              <a:avLst/>
              <a:gdLst/>
              <a:ahLst/>
              <a:cxnLst/>
              <a:rect l="l" t="t" r="r" b="b"/>
              <a:pathLst>
                <a:path w="305" h="1021" extrusionOk="0">
                  <a:moveTo>
                    <a:pt x="35" y="0"/>
                  </a:moveTo>
                  <a:cubicBezTo>
                    <a:pt x="15" y="0"/>
                    <a:pt x="0" y="22"/>
                    <a:pt x="0" y="43"/>
                  </a:cubicBezTo>
                  <a:cubicBezTo>
                    <a:pt x="31" y="195"/>
                    <a:pt x="91" y="347"/>
                    <a:pt x="91" y="469"/>
                  </a:cubicBezTo>
                  <a:cubicBezTo>
                    <a:pt x="122" y="651"/>
                    <a:pt x="122" y="803"/>
                    <a:pt x="122" y="985"/>
                  </a:cubicBezTo>
                  <a:cubicBezTo>
                    <a:pt x="139" y="1003"/>
                    <a:pt x="167" y="1020"/>
                    <a:pt x="187" y="1020"/>
                  </a:cubicBezTo>
                  <a:cubicBezTo>
                    <a:pt x="202" y="1020"/>
                    <a:pt x="213" y="1011"/>
                    <a:pt x="213" y="985"/>
                  </a:cubicBezTo>
                  <a:cubicBezTo>
                    <a:pt x="304" y="681"/>
                    <a:pt x="213" y="286"/>
                    <a:pt x="61" y="13"/>
                  </a:cubicBezTo>
                  <a:cubicBezTo>
                    <a:pt x="52" y="4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639095" y="1499201"/>
              <a:ext cx="41271" cy="11994"/>
            </a:xfrm>
            <a:custGeom>
              <a:avLst/>
              <a:gdLst/>
              <a:ahLst/>
              <a:cxnLst/>
              <a:rect l="l" t="t" r="r" b="b"/>
              <a:pathLst>
                <a:path w="1545" h="449" extrusionOk="0">
                  <a:moveTo>
                    <a:pt x="1338" y="0"/>
                  </a:moveTo>
                  <a:cubicBezTo>
                    <a:pt x="1277" y="0"/>
                    <a:pt x="1216" y="23"/>
                    <a:pt x="1156" y="54"/>
                  </a:cubicBezTo>
                  <a:cubicBezTo>
                    <a:pt x="887" y="178"/>
                    <a:pt x="689" y="301"/>
                    <a:pt x="446" y="301"/>
                  </a:cubicBezTo>
                  <a:cubicBezTo>
                    <a:pt x="332" y="301"/>
                    <a:pt x="207" y="274"/>
                    <a:pt x="61" y="206"/>
                  </a:cubicBezTo>
                  <a:cubicBezTo>
                    <a:pt x="31" y="206"/>
                    <a:pt x="0" y="236"/>
                    <a:pt x="0" y="266"/>
                  </a:cubicBezTo>
                  <a:cubicBezTo>
                    <a:pt x="122" y="418"/>
                    <a:pt x="335" y="449"/>
                    <a:pt x="517" y="449"/>
                  </a:cubicBezTo>
                  <a:cubicBezTo>
                    <a:pt x="703" y="422"/>
                    <a:pt x="1169" y="93"/>
                    <a:pt x="1384" y="93"/>
                  </a:cubicBezTo>
                  <a:cubicBezTo>
                    <a:pt x="1415" y="93"/>
                    <a:pt x="1441" y="99"/>
                    <a:pt x="1459" y="114"/>
                  </a:cubicBezTo>
                  <a:cubicBezTo>
                    <a:pt x="1466" y="121"/>
                    <a:pt x="1473" y="123"/>
                    <a:pt x="1480" y="123"/>
                  </a:cubicBezTo>
                  <a:cubicBezTo>
                    <a:pt x="1511" y="123"/>
                    <a:pt x="1545" y="84"/>
                    <a:pt x="1520" y="84"/>
                  </a:cubicBezTo>
                  <a:cubicBezTo>
                    <a:pt x="1459" y="23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>
              <a:off x="6621224" y="1509031"/>
              <a:ext cx="37371" cy="17043"/>
            </a:xfrm>
            <a:custGeom>
              <a:avLst/>
              <a:gdLst/>
              <a:ahLst/>
              <a:cxnLst/>
              <a:rect l="l" t="t" r="r" b="b"/>
              <a:pathLst>
                <a:path w="1399" h="638" extrusionOk="0">
                  <a:moveTo>
                    <a:pt x="1361" y="0"/>
                  </a:moveTo>
                  <a:cubicBezTo>
                    <a:pt x="1349" y="0"/>
                    <a:pt x="1338" y="7"/>
                    <a:pt x="1338" y="20"/>
                  </a:cubicBezTo>
                  <a:cubicBezTo>
                    <a:pt x="1198" y="395"/>
                    <a:pt x="768" y="499"/>
                    <a:pt x="383" y="499"/>
                  </a:cubicBezTo>
                  <a:cubicBezTo>
                    <a:pt x="269" y="499"/>
                    <a:pt x="159" y="490"/>
                    <a:pt x="62" y="476"/>
                  </a:cubicBezTo>
                  <a:cubicBezTo>
                    <a:pt x="31" y="476"/>
                    <a:pt x="1" y="506"/>
                    <a:pt x="31" y="537"/>
                  </a:cubicBezTo>
                  <a:cubicBezTo>
                    <a:pt x="150" y="605"/>
                    <a:pt x="300" y="637"/>
                    <a:pt x="457" y="637"/>
                  </a:cubicBezTo>
                  <a:cubicBezTo>
                    <a:pt x="861" y="637"/>
                    <a:pt x="1311" y="423"/>
                    <a:pt x="1399" y="50"/>
                  </a:cubicBezTo>
                  <a:cubicBezTo>
                    <a:pt x="1399" y="15"/>
                    <a:pt x="1378" y="0"/>
                    <a:pt x="1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>
              <a:off x="6616362" y="1524631"/>
              <a:ext cx="25190" cy="18138"/>
            </a:xfrm>
            <a:custGeom>
              <a:avLst/>
              <a:gdLst/>
              <a:ahLst/>
              <a:cxnLst/>
              <a:rect l="l" t="t" r="r" b="b"/>
              <a:pathLst>
                <a:path w="943" h="679" extrusionOk="0">
                  <a:moveTo>
                    <a:pt x="884" y="1"/>
                  </a:moveTo>
                  <a:cubicBezTo>
                    <a:pt x="872" y="1"/>
                    <a:pt x="860" y="5"/>
                    <a:pt x="851" y="14"/>
                  </a:cubicBezTo>
                  <a:lnTo>
                    <a:pt x="851" y="44"/>
                  </a:lnTo>
                  <a:cubicBezTo>
                    <a:pt x="821" y="196"/>
                    <a:pt x="699" y="378"/>
                    <a:pt x="578" y="500"/>
                  </a:cubicBezTo>
                  <a:cubicBezTo>
                    <a:pt x="523" y="547"/>
                    <a:pt x="473" y="566"/>
                    <a:pt x="428" y="566"/>
                  </a:cubicBezTo>
                  <a:cubicBezTo>
                    <a:pt x="298" y="566"/>
                    <a:pt x="196" y="415"/>
                    <a:pt x="61" y="348"/>
                  </a:cubicBezTo>
                  <a:cubicBezTo>
                    <a:pt x="52" y="339"/>
                    <a:pt x="43" y="335"/>
                    <a:pt x="35" y="335"/>
                  </a:cubicBezTo>
                  <a:cubicBezTo>
                    <a:pt x="16" y="335"/>
                    <a:pt x="0" y="357"/>
                    <a:pt x="0" y="378"/>
                  </a:cubicBezTo>
                  <a:cubicBezTo>
                    <a:pt x="49" y="548"/>
                    <a:pt x="232" y="679"/>
                    <a:pt x="397" y="679"/>
                  </a:cubicBezTo>
                  <a:cubicBezTo>
                    <a:pt x="439" y="679"/>
                    <a:pt x="480" y="670"/>
                    <a:pt x="517" y="652"/>
                  </a:cubicBezTo>
                  <a:cubicBezTo>
                    <a:pt x="730" y="561"/>
                    <a:pt x="882" y="257"/>
                    <a:pt x="943" y="44"/>
                  </a:cubicBezTo>
                  <a:cubicBezTo>
                    <a:pt x="943" y="22"/>
                    <a:pt x="912" y="1"/>
                    <a:pt x="8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6617164" y="1538094"/>
              <a:ext cx="16829" cy="10712"/>
            </a:xfrm>
            <a:custGeom>
              <a:avLst/>
              <a:gdLst/>
              <a:ahLst/>
              <a:cxnLst/>
              <a:rect l="l" t="t" r="r" b="b"/>
              <a:pathLst>
                <a:path w="630" h="401" extrusionOk="0">
                  <a:moveTo>
                    <a:pt x="591" y="0"/>
                  </a:moveTo>
                  <a:cubicBezTo>
                    <a:pt x="584" y="0"/>
                    <a:pt x="578" y="7"/>
                    <a:pt x="578" y="26"/>
                  </a:cubicBezTo>
                  <a:cubicBezTo>
                    <a:pt x="487" y="87"/>
                    <a:pt x="426" y="178"/>
                    <a:pt x="335" y="239"/>
                  </a:cubicBezTo>
                  <a:cubicBezTo>
                    <a:pt x="297" y="265"/>
                    <a:pt x="258" y="274"/>
                    <a:pt x="220" y="274"/>
                  </a:cubicBezTo>
                  <a:cubicBezTo>
                    <a:pt x="167" y="274"/>
                    <a:pt x="114" y="257"/>
                    <a:pt x="62" y="239"/>
                  </a:cubicBezTo>
                  <a:cubicBezTo>
                    <a:pt x="31" y="239"/>
                    <a:pt x="1" y="269"/>
                    <a:pt x="1" y="300"/>
                  </a:cubicBezTo>
                  <a:cubicBezTo>
                    <a:pt x="36" y="371"/>
                    <a:pt x="103" y="401"/>
                    <a:pt x="177" y="401"/>
                  </a:cubicBezTo>
                  <a:cubicBezTo>
                    <a:pt x="229" y="401"/>
                    <a:pt x="285" y="386"/>
                    <a:pt x="335" y="361"/>
                  </a:cubicBezTo>
                  <a:cubicBezTo>
                    <a:pt x="487" y="330"/>
                    <a:pt x="548" y="178"/>
                    <a:pt x="609" y="57"/>
                  </a:cubicBezTo>
                  <a:cubicBezTo>
                    <a:pt x="630" y="36"/>
                    <a:pt x="607" y="0"/>
                    <a:pt x="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6577549" y="1448447"/>
              <a:ext cx="104606" cy="45705"/>
            </a:xfrm>
            <a:custGeom>
              <a:avLst/>
              <a:gdLst/>
              <a:ahLst/>
              <a:cxnLst/>
              <a:rect l="l" t="t" r="r" b="b"/>
              <a:pathLst>
                <a:path w="3916" h="1711" extrusionOk="0">
                  <a:moveTo>
                    <a:pt x="38" y="0"/>
                  </a:moveTo>
                  <a:cubicBezTo>
                    <a:pt x="15" y="0"/>
                    <a:pt x="0" y="45"/>
                    <a:pt x="25" y="69"/>
                  </a:cubicBezTo>
                  <a:cubicBezTo>
                    <a:pt x="1423" y="312"/>
                    <a:pt x="2791" y="738"/>
                    <a:pt x="3855" y="1711"/>
                  </a:cubicBezTo>
                  <a:cubicBezTo>
                    <a:pt x="3885" y="1711"/>
                    <a:pt x="3915" y="1680"/>
                    <a:pt x="3885" y="1680"/>
                  </a:cubicBezTo>
                  <a:cubicBezTo>
                    <a:pt x="2821" y="647"/>
                    <a:pt x="1484" y="252"/>
                    <a:pt x="55" y="8"/>
                  </a:cubicBezTo>
                  <a:cubicBezTo>
                    <a:pt x="49" y="3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6530295" y="1449462"/>
              <a:ext cx="49552" cy="49098"/>
            </a:xfrm>
            <a:custGeom>
              <a:avLst/>
              <a:gdLst/>
              <a:ahLst/>
              <a:cxnLst/>
              <a:rect l="l" t="t" r="r" b="b"/>
              <a:pathLst>
                <a:path w="1855" h="1838" extrusionOk="0">
                  <a:moveTo>
                    <a:pt x="1794" y="1"/>
                  </a:moveTo>
                  <a:cubicBezTo>
                    <a:pt x="1429" y="183"/>
                    <a:pt x="1155" y="548"/>
                    <a:pt x="882" y="821"/>
                  </a:cubicBezTo>
                  <a:cubicBezTo>
                    <a:pt x="578" y="1125"/>
                    <a:pt x="274" y="1460"/>
                    <a:pt x="0" y="1794"/>
                  </a:cubicBezTo>
                  <a:cubicBezTo>
                    <a:pt x="0" y="1816"/>
                    <a:pt x="16" y="1837"/>
                    <a:pt x="35" y="1837"/>
                  </a:cubicBezTo>
                  <a:cubicBezTo>
                    <a:pt x="43" y="1837"/>
                    <a:pt x="52" y="1833"/>
                    <a:pt x="61" y="1824"/>
                  </a:cubicBezTo>
                  <a:cubicBezTo>
                    <a:pt x="335" y="1551"/>
                    <a:pt x="608" y="1217"/>
                    <a:pt x="882" y="943"/>
                  </a:cubicBezTo>
                  <a:cubicBezTo>
                    <a:pt x="1155" y="639"/>
                    <a:pt x="1459" y="274"/>
                    <a:pt x="1824" y="62"/>
                  </a:cubicBezTo>
                  <a:cubicBezTo>
                    <a:pt x="1855" y="31"/>
                    <a:pt x="1824" y="1"/>
                    <a:pt x="17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6440968" y="1496770"/>
              <a:ext cx="90983" cy="216398"/>
            </a:xfrm>
            <a:custGeom>
              <a:avLst/>
              <a:gdLst/>
              <a:ahLst/>
              <a:cxnLst/>
              <a:rect l="l" t="t" r="r" b="b"/>
              <a:pathLst>
                <a:path w="3406" h="8101" extrusionOk="0">
                  <a:moveTo>
                    <a:pt x="3375" y="0"/>
                  </a:moveTo>
                  <a:cubicBezTo>
                    <a:pt x="3360" y="0"/>
                    <a:pt x="3344" y="8"/>
                    <a:pt x="3344" y="23"/>
                  </a:cubicBezTo>
                  <a:cubicBezTo>
                    <a:pt x="3010" y="996"/>
                    <a:pt x="3010" y="2090"/>
                    <a:pt x="2524" y="3032"/>
                  </a:cubicBezTo>
                  <a:cubicBezTo>
                    <a:pt x="2129" y="3792"/>
                    <a:pt x="1490" y="4187"/>
                    <a:pt x="1004" y="4856"/>
                  </a:cubicBezTo>
                  <a:cubicBezTo>
                    <a:pt x="274" y="5798"/>
                    <a:pt x="1" y="6923"/>
                    <a:pt x="214" y="8078"/>
                  </a:cubicBezTo>
                  <a:cubicBezTo>
                    <a:pt x="214" y="8093"/>
                    <a:pt x="229" y="8101"/>
                    <a:pt x="244" y="8101"/>
                  </a:cubicBezTo>
                  <a:cubicBezTo>
                    <a:pt x="259" y="8101"/>
                    <a:pt x="274" y="8093"/>
                    <a:pt x="274" y="8078"/>
                  </a:cubicBezTo>
                  <a:cubicBezTo>
                    <a:pt x="244" y="7105"/>
                    <a:pt x="366" y="6163"/>
                    <a:pt x="852" y="5282"/>
                  </a:cubicBezTo>
                  <a:cubicBezTo>
                    <a:pt x="1247" y="4613"/>
                    <a:pt x="1916" y="4187"/>
                    <a:pt x="2372" y="3549"/>
                  </a:cubicBezTo>
                  <a:cubicBezTo>
                    <a:pt x="3101" y="2516"/>
                    <a:pt x="3101" y="1209"/>
                    <a:pt x="3405" y="23"/>
                  </a:cubicBezTo>
                  <a:cubicBezTo>
                    <a:pt x="3405" y="8"/>
                    <a:pt x="3390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6433088" y="1662948"/>
              <a:ext cx="36329" cy="87938"/>
            </a:xfrm>
            <a:custGeom>
              <a:avLst/>
              <a:gdLst/>
              <a:ahLst/>
              <a:cxnLst/>
              <a:rect l="l" t="t" r="r" b="b"/>
              <a:pathLst>
                <a:path w="1360" h="3292" extrusionOk="0">
                  <a:moveTo>
                    <a:pt x="1053" y="0"/>
                  </a:moveTo>
                  <a:cubicBezTo>
                    <a:pt x="1039" y="0"/>
                    <a:pt x="1025" y="10"/>
                    <a:pt x="1025" y="33"/>
                  </a:cubicBezTo>
                  <a:cubicBezTo>
                    <a:pt x="873" y="489"/>
                    <a:pt x="813" y="915"/>
                    <a:pt x="843" y="1401"/>
                  </a:cubicBezTo>
                  <a:cubicBezTo>
                    <a:pt x="873" y="2191"/>
                    <a:pt x="691" y="2708"/>
                    <a:pt x="53" y="3194"/>
                  </a:cubicBezTo>
                  <a:cubicBezTo>
                    <a:pt x="0" y="3220"/>
                    <a:pt x="38" y="3292"/>
                    <a:pt x="88" y="3292"/>
                  </a:cubicBezTo>
                  <a:cubicBezTo>
                    <a:pt x="97" y="3292"/>
                    <a:pt x="105" y="3290"/>
                    <a:pt x="114" y="3286"/>
                  </a:cubicBezTo>
                  <a:cubicBezTo>
                    <a:pt x="1360" y="2678"/>
                    <a:pt x="843" y="1158"/>
                    <a:pt x="1086" y="64"/>
                  </a:cubicBezTo>
                  <a:cubicBezTo>
                    <a:pt x="1105" y="26"/>
                    <a:pt x="1077" y="0"/>
                    <a:pt x="10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6429615" y="1722971"/>
              <a:ext cx="38653" cy="37024"/>
            </a:xfrm>
            <a:custGeom>
              <a:avLst/>
              <a:gdLst/>
              <a:ahLst/>
              <a:cxnLst/>
              <a:rect l="l" t="t" r="r" b="b"/>
              <a:pathLst>
                <a:path w="1447" h="1386" extrusionOk="0">
                  <a:moveTo>
                    <a:pt x="1401" y="0"/>
                  </a:moveTo>
                  <a:cubicBezTo>
                    <a:pt x="1384" y="0"/>
                    <a:pt x="1368" y="10"/>
                    <a:pt x="1368" y="35"/>
                  </a:cubicBezTo>
                  <a:cubicBezTo>
                    <a:pt x="1247" y="339"/>
                    <a:pt x="1125" y="643"/>
                    <a:pt x="882" y="887"/>
                  </a:cubicBezTo>
                  <a:cubicBezTo>
                    <a:pt x="669" y="1160"/>
                    <a:pt x="396" y="1251"/>
                    <a:pt x="31" y="1282"/>
                  </a:cubicBezTo>
                  <a:cubicBezTo>
                    <a:pt x="0" y="1282"/>
                    <a:pt x="0" y="1312"/>
                    <a:pt x="31" y="1342"/>
                  </a:cubicBezTo>
                  <a:cubicBezTo>
                    <a:pt x="98" y="1372"/>
                    <a:pt x="169" y="1386"/>
                    <a:pt x="241" y="1386"/>
                  </a:cubicBezTo>
                  <a:cubicBezTo>
                    <a:pt x="461" y="1386"/>
                    <a:pt x="691" y="1260"/>
                    <a:pt x="851" y="1099"/>
                  </a:cubicBezTo>
                  <a:cubicBezTo>
                    <a:pt x="1155" y="826"/>
                    <a:pt x="1307" y="431"/>
                    <a:pt x="1429" y="35"/>
                  </a:cubicBezTo>
                  <a:cubicBezTo>
                    <a:pt x="1447" y="18"/>
                    <a:pt x="1424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6600923" y="1571538"/>
              <a:ext cx="15467" cy="75570"/>
            </a:xfrm>
            <a:custGeom>
              <a:avLst/>
              <a:gdLst/>
              <a:ahLst/>
              <a:cxnLst/>
              <a:rect l="l" t="t" r="r" b="b"/>
              <a:pathLst>
                <a:path w="579" h="2829" extrusionOk="0">
                  <a:moveTo>
                    <a:pt x="282" y="1"/>
                  </a:moveTo>
                  <a:cubicBezTo>
                    <a:pt x="265" y="1"/>
                    <a:pt x="244" y="15"/>
                    <a:pt x="244" y="51"/>
                  </a:cubicBezTo>
                  <a:cubicBezTo>
                    <a:pt x="487" y="993"/>
                    <a:pt x="335" y="1844"/>
                    <a:pt x="1" y="2756"/>
                  </a:cubicBezTo>
                  <a:cubicBezTo>
                    <a:pt x="1" y="2801"/>
                    <a:pt x="33" y="2829"/>
                    <a:pt x="63" y="2829"/>
                  </a:cubicBezTo>
                  <a:cubicBezTo>
                    <a:pt x="74" y="2829"/>
                    <a:pt x="84" y="2825"/>
                    <a:pt x="92" y="2817"/>
                  </a:cubicBezTo>
                  <a:cubicBezTo>
                    <a:pt x="548" y="1966"/>
                    <a:pt x="578" y="932"/>
                    <a:pt x="305" y="20"/>
                  </a:cubicBezTo>
                  <a:cubicBezTo>
                    <a:pt x="305" y="8"/>
                    <a:pt x="294" y="1"/>
                    <a:pt x="2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6578190" y="1606638"/>
              <a:ext cx="30880" cy="53959"/>
            </a:xfrm>
            <a:custGeom>
              <a:avLst/>
              <a:gdLst/>
              <a:ahLst/>
              <a:cxnLst/>
              <a:rect l="l" t="t" r="r" b="b"/>
              <a:pathLst>
                <a:path w="1156" h="2020" extrusionOk="0">
                  <a:moveTo>
                    <a:pt x="1022" y="1"/>
                  </a:moveTo>
                  <a:cubicBezTo>
                    <a:pt x="1004" y="1"/>
                    <a:pt x="973" y="22"/>
                    <a:pt x="973" y="44"/>
                  </a:cubicBezTo>
                  <a:cubicBezTo>
                    <a:pt x="1004" y="439"/>
                    <a:pt x="913" y="834"/>
                    <a:pt x="700" y="1169"/>
                  </a:cubicBezTo>
                  <a:cubicBezTo>
                    <a:pt x="518" y="1472"/>
                    <a:pt x="244" y="1685"/>
                    <a:pt x="31" y="1959"/>
                  </a:cubicBezTo>
                  <a:cubicBezTo>
                    <a:pt x="1" y="1989"/>
                    <a:pt x="31" y="2020"/>
                    <a:pt x="62" y="2020"/>
                  </a:cubicBezTo>
                  <a:cubicBezTo>
                    <a:pt x="761" y="1685"/>
                    <a:pt x="1156" y="743"/>
                    <a:pt x="1034" y="13"/>
                  </a:cubicBezTo>
                  <a:cubicBezTo>
                    <a:pt x="1034" y="5"/>
                    <a:pt x="1029" y="1"/>
                    <a:pt x="10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1"/>
            <p:cNvSpPr/>
            <p:nvPr/>
          </p:nvSpPr>
          <p:spPr>
            <a:xfrm>
              <a:off x="6501071" y="1620983"/>
              <a:ext cx="86896" cy="114223"/>
            </a:xfrm>
            <a:custGeom>
              <a:avLst/>
              <a:gdLst/>
              <a:ahLst/>
              <a:cxnLst/>
              <a:rect l="l" t="t" r="r" b="b"/>
              <a:pathLst>
                <a:path w="3253" h="4276" extrusionOk="0">
                  <a:moveTo>
                    <a:pt x="3222" y="1"/>
                  </a:moveTo>
                  <a:cubicBezTo>
                    <a:pt x="3207" y="1"/>
                    <a:pt x="3192" y="8"/>
                    <a:pt x="3192" y="24"/>
                  </a:cubicBezTo>
                  <a:cubicBezTo>
                    <a:pt x="2918" y="1239"/>
                    <a:pt x="1216" y="1087"/>
                    <a:pt x="547" y="1939"/>
                  </a:cubicBezTo>
                  <a:cubicBezTo>
                    <a:pt x="31" y="2546"/>
                    <a:pt x="0" y="3489"/>
                    <a:pt x="152" y="4218"/>
                  </a:cubicBezTo>
                  <a:cubicBezTo>
                    <a:pt x="152" y="4259"/>
                    <a:pt x="177" y="4276"/>
                    <a:pt x="204" y="4276"/>
                  </a:cubicBezTo>
                  <a:cubicBezTo>
                    <a:pt x="237" y="4276"/>
                    <a:pt x="274" y="4252"/>
                    <a:pt x="274" y="4218"/>
                  </a:cubicBezTo>
                  <a:cubicBezTo>
                    <a:pt x="213" y="3610"/>
                    <a:pt x="183" y="3002"/>
                    <a:pt x="426" y="2425"/>
                  </a:cubicBezTo>
                  <a:cubicBezTo>
                    <a:pt x="730" y="1756"/>
                    <a:pt x="1307" y="1543"/>
                    <a:pt x="1915" y="1270"/>
                  </a:cubicBezTo>
                  <a:cubicBezTo>
                    <a:pt x="2553" y="966"/>
                    <a:pt x="3131" y="783"/>
                    <a:pt x="3253" y="24"/>
                  </a:cubicBezTo>
                  <a:cubicBezTo>
                    <a:pt x="3253" y="8"/>
                    <a:pt x="3237" y="1"/>
                    <a:pt x="32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6482399" y="1685627"/>
              <a:ext cx="33310" cy="98382"/>
            </a:xfrm>
            <a:custGeom>
              <a:avLst/>
              <a:gdLst/>
              <a:ahLst/>
              <a:cxnLst/>
              <a:rect l="l" t="t" r="r" b="b"/>
              <a:pathLst>
                <a:path w="1247" h="3683" extrusionOk="0">
                  <a:moveTo>
                    <a:pt x="686" y="0"/>
                  </a:moveTo>
                  <a:cubicBezTo>
                    <a:pt x="670" y="0"/>
                    <a:pt x="651" y="10"/>
                    <a:pt x="638" y="35"/>
                  </a:cubicBezTo>
                  <a:cubicBezTo>
                    <a:pt x="274" y="1251"/>
                    <a:pt x="973" y="2528"/>
                    <a:pt x="31" y="3592"/>
                  </a:cubicBezTo>
                  <a:cubicBezTo>
                    <a:pt x="0" y="3622"/>
                    <a:pt x="61" y="3683"/>
                    <a:pt x="91" y="3683"/>
                  </a:cubicBezTo>
                  <a:cubicBezTo>
                    <a:pt x="1246" y="2923"/>
                    <a:pt x="486" y="1160"/>
                    <a:pt x="730" y="35"/>
                  </a:cubicBezTo>
                  <a:cubicBezTo>
                    <a:pt x="730" y="18"/>
                    <a:pt x="709" y="0"/>
                    <a:pt x="6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1"/>
            <p:cNvSpPr/>
            <p:nvPr/>
          </p:nvSpPr>
          <p:spPr>
            <a:xfrm>
              <a:off x="6448287" y="1726738"/>
              <a:ext cx="44690" cy="62160"/>
            </a:xfrm>
            <a:custGeom>
              <a:avLst/>
              <a:gdLst/>
              <a:ahLst/>
              <a:cxnLst/>
              <a:rect l="l" t="t" r="r" b="b"/>
              <a:pathLst>
                <a:path w="1673" h="2327" extrusionOk="0">
                  <a:moveTo>
                    <a:pt x="1566" y="1"/>
                  </a:moveTo>
                  <a:cubicBezTo>
                    <a:pt x="1543" y="1"/>
                    <a:pt x="1520" y="16"/>
                    <a:pt x="1520" y="46"/>
                  </a:cubicBezTo>
                  <a:cubicBezTo>
                    <a:pt x="1490" y="1049"/>
                    <a:pt x="943" y="1840"/>
                    <a:pt x="61" y="2235"/>
                  </a:cubicBezTo>
                  <a:cubicBezTo>
                    <a:pt x="0" y="2265"/>
                    <a:pt x="31" y="2326"/>
                    <a:pt x="92" y="2326"/>
                  </a:cubicBezTo>
                  <a:cubicBezTo>
                    <a:pt x="1034" y="1992"/>
                    <a:pt x="1672" y="1049"/>
                    <a:pt x="1611" y="46"/>
                  </a:cubicBezTo>
                  <a:cubicBezTo>
                    <a:pt x="1611" y="16"/>
                    <a:pt x="1589" y="1"/>
                    <a:pt x="15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6459106" y="1729783"/>
              <a:ext cx="20862" cy="46800"/>
            </a:xfrm>
            <a:custGeom>
              <a:avLst/>
              <a:gdLst/>
              <a:ahLst/>
              <a:cxnLst/>
              <a:rect l="l" t="t" r="r" b="b"/>
              <a:pathLst>
                <a:path w="781" h="1752" extrusionOk="0">
                  <a:moveTo>
                    <a:pt x="705" y="1"/>
                  </a:moveTo>
                  <a:cubicBezTo>
                    <a:pt x="682" y="1"/>
                    <a:pt x="659" y="8"/>
                    <a:pt x="659" y="24"/>
                  </a:cubicBezTo>
                  <a:lnTo>
                    <a:pt x="659" y="54"/>
                  </a:lnTo>
                  <a:cubicBezTo>
                    <a:pt x="629" y="692"/>
                    <a:pt x="386" y="1148"/>
                    <a:pt x="21" y="1695"/>
                  </a:cubicBezTo>
                  <a:cubicBezTo>
                    <a:pt x="0" y="1716"/>
                    <a:pt x="22" y="1752"/>
                    <a:pt x="48" y="1752"/>
                  </a:cubicBezTo>
                  <a:cubicBezTo>
                    <a:pt x="60" y="1752"/>
                    <a:pt x="72" y="1745"/>
                    <a:pt x="82" y="1726"/>
                  </a:cubicBezTo>
                  <a:cubicBezTo>
                    <a:pt x="568" y="1331"/>
                    <a:pt x="781" y="632"/>
                    <a:pt x="751" y="24"/>
                  </a:cubicBezTo>
                  <a:cubicBezTo>
                    <a:pt x="751" y="8"/>
                    <a:pt x="728" y="1"/>
                    <a:pt x="7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6439579" y="1739453"/>
              <a:ext cx="31467" cy="29304"/>
            </a:xfrm>
            <a:custGeom>
              <a:avLst/>
              <a:gdLst/>
              <a:ahLst/>
              <a:cxnLst/>
              <a:rect l="l" t="t" r="r" b="b"/>
              <a:pathLst>
                <a:path w="1178" h="1097" extrusionOk="0">
                  <a:moveTo>
                    <a:pt x="1121" y="0"/>
                  </a:moveTo>
                  <a:cubicBezTo>
                    <a:pt x="1108" y="0"/>
                    <a:pt x="1096" y="8"/>
                    <a:pt x="1086" y="26"/>
                  </a:cubicBezTo>
                  <a:cubicBezTo>
                    <a:pt x="904" y="422"/>
                    <a:pt x="448" y="817"/>
                    <a:pt x="53" y="999"/>
                  </a:cubicBezTo>
                  <a:cubicBezTo>
                    <a:pt x="1" y="1025"/>
                    <a:pt x="38" y="1096"/>
                    <a:pt x="69" y="1096"/>
                  </a:cubicBezTo>
                  <a:cubicBezTo>
                    <a:pt x="74" y="1096"/>
                    <a:pt x="79" y="1094"/>
                    <a:pt x="83" y="1090"/>
                  </a:cubicBezTo>
                  <a:cubicBezTo>
                    <a:pt x="357" y="1060"/>
                    <a:pt x="570" y="877"/>
                    <a:pt x="722" y="695"/>
                  </a:cubicBezTo>
                  <a:cubicBezTo>
                    <a:pt x="934" y="513"/>
                    <a:pt x="1086" y="330"/>
                    <a:pt x="1178" y="57"/>
                  </a:cubicBezTo>
                  <a:cubicBezTo>
                    <a:pt x="1178" y="36"/>
                    <a:pt x="1149" y="0"/>
                    <a:pt x="1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6634260" y="1589516"/>
              <a:ext cx="44637" cy="106155"/>
            </a:xfrm>
            <a:custGeom>
              <a:avLst/>
              <a:gdLst/>
              <a:ahLst/>
              <a:cxnLst/>
              <a:rect l="l" t="t" r="r" b="b"/>
              <a:pathLst>
                <a:path w="1671" h="3974" extrusionOk="0">
                  <a:moveTo>
                    <a:pt x="1378" y="1"/>
                  </a:moveTo>
                  <a:cubicBezTo>
                    <a:pt x="1352" y="1"/>
                    <a:pt x="1321" y="16"/>
                    <a:pt x="1306" y="47"/>
                  </a:cubicBezTo>
                  <a:cubicBezTo>
                    <a:pt x="1245" y="654"/>
                    <a:pt x="1549" y="1202"/>
                    <a:pt x="1519" y="1840"/>
                  </a:cubicBezTo>
                  <a:cubicBezTo>
                    <a:pt x="1458" y="2813"/>
                    <a:pt x="972" y="3542"/>
                    <a:pt x="60" y="3876"/>
                  </a:cubicBezTo>
                  <a:cubicBezTo>
                    <a:pt x="8" y="3903"/>
                    <a:pt x="0" y="3974"/>
                    <a:pt x="38" y="3974"/>
                  </a:cubicBezTo>
                  <a:cubicBezTo>
                    <a:pt x="44" y="3974"/>
                    <a:pt x="51" y="3972"/>
                    <a:pt x="60" y="3968"/>
                  </a:cubicBezTo>
                  <a:cubicBezTo>
                    <a:pt x="698" y="3846"/>
                    <a:pt x="1185" y="3420"/>
                    <a:pt x="1428" y="2843"/>
                  </a:cubicBezTo>
                  <a:cubicBezTo>
                    <a:pt x="1580" y="2478"/>
                    <a:pt x="1671" y="1992"/>
                    <a:pt x="1671" y="1597"/>
                  </a:cubicBezTo>
                  <a:cubicBezTo>
                    <a:pt x="1671" y="1080"/>
                    <a:pt x="1428" y="594"/>
                    <a:pt x="1428" y="47"/>
                  </a:cubicBezTo>
                  <a:cubicBezTo>
                    <a:pt x="1428" y="16"/>
                    <a:pt x="1405" y="1"/>
                    <a:pt x="13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6638293" y="1626673"/>
              <a:ext cx="30880" cy="50166"/>
            </a:xfrm>
            <a:custGeom>
              <a:avLst/>
              <a:gdLst/>
              <a:ahLst/>
              <a:cxnLst/>
              <a:rect l="l" t="t" r="r" b="b"/>
              <a:pathLst>
                <a:path w="1156" h="1878" extrusionOk="0">
                  <a:moveTo>
                    <a:pt x="1003" y="1"/>
                  </a:moveTo>
                  <a:cubicBezTo>
                    <a:pt x="988" y="1"/>
                    <a:pt x="973" y="8"/>
                    <a:pt x="973" y="23"/>
                  </a:cubicBezTo>
                  <a:cubicBezTo>
                    <a:pt x="1003" y="388"/>
                    <a:pt x="912" y="753"/>
                    <a:pt x="730" y="1087"/>
                  </a:cubicBezTo>
                  <a:cubicBezTo>
                    <a:pt x="547" y="1391"/>
                    <a:pt x="304" y="1574"/>
                    <a:pt x="30" y="1786"/>
                  </a:cubicBezTo>
                  <a:cubicBezTo>
                    <a:pt x="0" y="1817"/>
                    <a:pt x="30" y="1878"/>
                    <a:pt x="91" y="1878"/>
                  </a:cubicBezTo>
                  <a:cubicBezTo>
                    <a:pt x="821" y="1634"/>
                    <a:pt x="1155" y="692"/>
                    <a:pt x="1034" y="23"/>
                  </a:cubicBezTo>
                  <a:cubicBezTo>
                    <a:pt x="1034" y="8"/>
                    <a:pt x="1018" y="1"/>
                    <a:pt x="10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6636664" y="1651034"/>
              <a:ext cx="12208" cy="15253"/>
            </a:xfrm>
            <a:custGeom>
              <a:avLst/>
              <a:gdLst/>
              <a:ahLst/>
              <a:cxnLst/>
              <a:rect l="l" t="t" r="r" b="b"/>
              <a:pathLst>
                <a:path w="457" h="571" extrusionOk="0">
                  <a:moveTo>
                    <a:pt x="426" y="0"/>
                  </a:moveTo>
                  <a:cubicBezTo>
                    <a:pt x="411" y="0"/>
                    <a:pt x="395" y="8"/>
                    <a:pt x="395" y="23"/>
                  </a:cubicBezTo>
                  <a:cubicBezTo>
                    <a:pt x="335" y="114"/>
                    <a:pt x="274" y="236"/>
                    <a:pt x="213" y="327"/>
                  </a:cubicBezTo>
                  <a:cubicBezTo>
                    <a:pt x="152" y="388"/>
                    <a:pt x="61" y="449"/>
                    <a:pt x="0" y="540"/>
                  </a:cubicBezTo>
                  <a:cubicBezTo>
                    <a:pt x="0" y="540"/>
                    <a:pt x="0" y="570"/>
                    <a:pt x="31" y="570"/>
                  </a:cubicBezTo>
                  <a:cubicBezTo>
                    <a:pt x="152" y="570"/>
                    <a:pt x="243" y="449"/>
                    <a:pt x="304" y="358"/>
                  </a:cubicBezTo>
                  <a:cubicBezTo>
                    <a:pt x="365" y="266"/>
                    <a:pt x="426" y="145"/>
                    <a:pt x="456" y="23"/>
                  </a:cubicBezTo>
                  <a:cubicBezTo>
                    <a:pt x="456" y="8"/>
                    <a:pt x="441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6627074" y="1641819"/>
              <a:ext cx="14986" cy="23053"/>
            </a:xfrm>
            <a:custGeom>
              <a:avLst/>
              <a:gdLst/>
              <a:ahLst/>
              <a:cxnLst/>
              <a:rect l="l" t="t" r="r" b="b"/>
              <a:pathLst>
                <a:path w="561" h="863" extrusionOk="0">
                  <a:moveTo>
                    <a:pt x="522" y="1"/>
                  </a:moveTo>
                  <a:cubicBezTo>
                    <a:pt x="509" y="1"/>
                    <a:pt x="492" y="11"/>
                    <a:pt x="481" y="34"/>
                  </a:cubicBezTo>
                  <a:cubicBezTo>
                    <a:pt x="420" y="186"/>
                    <a:pt x="359" y="307"/>
                    <a:pt x="268" y="459"/>
                  </a:cubicBezTo>
                  <a:cubicBezTo>
                    <a:pt x="207" y="581"/>
                    <a:pt x="86" y="672"/>
                    <a:pt x="25" y="794"/>
                  </a:cubicBezTo>
                  <a:cubicBezTo>
                    <a:pt x="0" y="818"/>
                    <a:pt x="35" y="863"/>
                    <a:pt x="66" y="863"/>
                  </a:cubicBezTo>
                  <a:cubicBezTo>
                    <a:pt x="73" y="863"/>
                    <a:pt x="80" y="860"/>
                    <a:pt x="86" y="855"/>
                  </a:cubicBezTo>
                  <a:cubicBezTo>
                    <a:pt x="329" y="672"/>
                    <a:pt x="481" y="338"/>
                    <a:pt x="542" y="64"/>
                  </a:cubicBezTo>
                  <a:cubicBezTo>
                    <a:pt x="560" y="27"/>
                    <a:pt x="544" y="1"/>
                    <a:pt x="5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6621224" y="1642006"/>
              <a:ext cx="11139" cy="13730"/>
            </a:xfrm>
            <a:custGeom>
              <a:avLst/>
              <a:gdLst/>
              <a:ahLst/>
              <a:cxnLst/>
              <a:rect l="l" t="t" r="r" b="b"/>
              <a:pathLst>
                <a:path w="417" h="514" extrusionOk="0">
                  <a:moveTo>
                    <a:pt x="345" y="1"/>
                  </a:moveTo>
                  <a:cubicBezTo>
                    <a:pt x="329" y="1"/>
                    <a:pt x="314" y="8"/>
                    <a:pt x="305" y="27"/>
                  </a:cubicBezTo>
                  <a:lnTo>
                    <a:pt x="335" y="27"/>
                  </a:lnTo>
                  <a:cubicBezTo>
                    <a:pt x="274" y="118"/>
                    <a:pt x="214" y="179"/>
                    <a:pt x="153" y="270"/>
                  </a:cubicBezTo>
                  <a:cubicBezTo>
                    <a:pt x="122" y="331"/>
                    <a:pt x="31" y="392"/>
                    <a:pt x="1" y="452"/>
                  </a:cubicBezTo>
                  <a:cubicBezTo>
                    <a:pt x="1" y="483"/>
                    <a:pt x="31" y="513"/>
                    <a:pt x="62" y="513"/>
                  </a:cubicBezTo>
                  <a:cubicBezTo>
                    <a:pt x="122" y="483"/>
                    <a:pt x="183" y="392"/>
                    <a:pt x="244" y="331"/>
                  </a:cubicBezTo>
                  <a:cubicBezTo>
                    <a:pt x="305" y="240"/>
                    <a:pt x="335" y="148"/>
                    <a:pt x="396" y="57"/>
                  </a:cubicBezTo>
                  <a:cubicBezTo>
                    <a:pt x="417" y="36"/>
                    <a:pt x="380" y="1"/>
                    <a:pt x="3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6450211" y="1784998"/>
              <a:ext cx="28956" cy="147640"/>
            </a:xfrm>
            <a:custGeom>
              <a:avLst/>
              <a:gdLst/>
              <a:ahLst/>
              <a:cxnLst/>
              <a:rect l="l" t="t" r="r" b="b"/>
              <a:pathLst>
                <a:path w="1084" h="5527" extrusionOk="0">
                  <a:moveTo>
                    <a:pt x="1049" y="1"/>
                  </a:moveTo>
                  <a:cubicBezTo>
                    <a:pt x="1030" y="1"/>
                    <a:pt x="1008" y="8"/>
                    <a:pt x="992" y="24"/>
                  </a:cubicBezTo>
                  <a:cubicBezTo>
                    <a:pt x="749" y="1847"/>
                    <a:pt x="445" y="3641"/>
                    <a:pt x="20" y="5434"/>
                  </a:cubicBezTo>
                  <a:cubicBezTo>
                    <a:pt x="0" y="5493"/>
                    <a:pt x="56" y="5526"/>
                    <a:pt x="99" y="5526"/>
                  </a:cubicBezTo>
                  <a:cubicBezTo>
                    <a:pt x="122" y="5526"/>
                    <a:pt x="141" y="5516"/>
                    <a:pt x="141" y="5495"/>
                  </a:cubicBezTo>
                  <a:cubicBezTo>
                    <a:pt x="628" y="3701"/>
                    <a:pt x="932" y="1878"/>
                    <a:pt x="1084" y="24"/>
                  </a:cubicBezTo>
                  <a:cubicBezTo>
                    <a:pt x="1084" y="8"/>
                    <a:pt x="1068" y="1"/>
                    <a:pt x="1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6441796" y="1920163"/>
              <a:ext cx="23400" cy="37130"/>
            </a:xfrm>
            <a:custGeom>
              <a:avLst/>
              <a:gdLst/>
              <a:ahLst/>
              <a:cxnLst/>
              <a:rect l="l" t="t" r="r" b="b"/>
              <a:pathLst>
                <a:path w="876" h="1390" extrusionOk="0">
                  <a:moveTo>
                    <a:pt x="822" y="1"/>
                  </a:moveTo>
                  <a:cubicBezTo>
                    <a:pt x="813" y="1"/>
                    <a:pt x="802" y="3"/>
                    <a:pt x="791" y="9"/>
                  </a:cubicBezTo>
                  <a:cubicBezTo>
                    <a:pt x="365" y="374"/>
                    <a:pt x="0" y="769"/>
                    <a:pt x="122" y="1377"/>
                  </a:cubicBezTo>
                  <a:cubicBezTo>
                    <a:pt x="122" y="1386"/>
                    <a:pt x="127" y="1390"/>
                    <a:pt x="134" y="1390"/>
                  </a:cubicBezTo>
                  <a:cubicBezTo>
                    <a:pt x="152" y="1390"/>
                    <a:pt x="183" y="1368"/>
                    <a:pt x="183" y="1347"/>
                  </a:cubicBezTo>
                  <a:cubicBezTo>
                    <a:pt x="213" y="1073"/>
                    <a:pt x="213" y="830"/>
                    <a:pt x="395" y="587"/>
                  </a:cubicBezTo>
                  <a:cubicBezTo>
                    <a:pt x="517" y="404"/>
                    <a:pt x="699" y="222"/>
                    <a:pt x="851" y="70"/>
                  </a:cubicBezTo>
                  <a:cubicBezTo>
                    <a:pt x="876" y="45"/>
                    <a:pt x="861" y="1"/>
                    <a:pt x="8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6489692" y="1861849"/>
              <a:ext cx="37371" cy="98222"/>
            </a:xfrm>
            <a:custGeom>
              <a:avLst/>
              <a:gdLst/>
              <a:ahLst/>
              <a:cxnLst/>
              <a:rect l="l" t="t" r="r" b="b"/>
              <a:pathLst>
                <a:path w="1399" h="3677" extrusionOk="0">
                  <a:moveTo>
                    <a:pt x="1330" y="1"/>
                  </a:moveTo>
                  <a:cubicBezTo>
                    <a:pt x="1309" y="1"/>
                    <a:pt x="1289" y="11"/>
                    <a:pt x="1277" y="34"/>
                  </a:cubicBezTo>
                  <a:cubicBezTo>
                    <a:pt x="882" y="1220"/>
                    <a:pt x="396" y="2405"/>
                    <a:pt x="1" y="3590"/>
                  </a:cubicBezTo>
                  <a:cubicBezTo>
                    <a:pt x="1" y="3633"/>
                    <a:pt x="46" y="3676"/>
                    <a:pt x="84" y="3676"/>
                  </a:cubicBezTo>
                  <a:cubicBezTo>
                    <a:pt x="99" y="3676"/>
                    <a:pt x="113" y="3669"/>
                    <a:pt x="122" y="3651"/>
                  </a:cubicBezTo>
                  <a:cubicBezTo>
                    <a:pt x="700" y="2557"/>
                    <a:pt x="1095" y="1280"/>
                    <a:pt x="1399" y="64"/>
                  </a:cubicBezTo>
                  <a:cubicBezTo>
                    <a:pt x="1399" y="27"/>
                    <a:pt x="1364" y="1"/>
                    <a:pt x="1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6482399" y="1957347"/>
              <a:ext cx="11380" cy="95016"/>
            </a:xfrm>
            <a:custGeom>
              <a:avLst/>
              <a:gdLst/>
              <a:ahLst/>
              <a:cxnLst/>
              <a:rect l="l" t="t" r="r" b="b"/>
              <a:pathLst>
                <a:path w="426" h="3557" extrusionOk="0">
                  <a:moveTo>
                    <a:pt x="350" y="0"/>
                  </a:moveTo>
                  <a:cubicBezTo>
                    <a:pt x="327" y="0"/>
                    <a:pt x="304" y="15"/>
                    <a:pt x="304" y="46"/>
                  </a:cubicBezTo>
                  <a:cubicBezTo>
                    <a:pt x="213" y="1201"/>
                    <a:pt x="91" y="2356"/>
                    <a:pt x="0" y="3511"/>
                  </a:cubicBezTo>
                  <a:cubicBezTo>
                    <a:pt x="0" y="3541"/>
                    <a:pt x="23" y="3556"/>
                    <a:pt x="49" y="3556"/>
                  </a:cubicBezTo>
                  <a:cubicBezTo>
                    <a:pt x="76" y="3556"/>
                    <a:pt x="106" y="3541"/>
                    <a:pt x="122" y="3511"/>
                  </a:cubicBezTo>
                  <a:cubicBezTo>
                    <a:pt x="334" y="2386"/>
                    <a:pt x="426" y="1201"/>
                    <a:pt x="395" y="46"/>
                  </a:cubicBezTo>
                  <a:cubicBezTo>
                    <a:pt x="395" y="15"/>
                    <a:pt x="372" y="0"/>
                    <a:pt x="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6441796" y="1958762"/>
              <a:ext cx="11380" cy="176196"/>
            </a:xfrm>
            <a:custGeom>
              <a:avLst/>
              <a:gdLst/>
              <a:ahLst/>
              <a:cxnLst/>
              <a:rect l="l" t="t" r="r" b="b"/>
              <a:pathLst>
                <a:path w="426" h="6596" extrusionOk="0">
                  <a:moveTo>
                    <a:pt x="126" y="0"/>
                  </a:moveTo>
                  <a:cubicBezTo>
                    <a:pt x="107" y="0"/>
                    <a:pt x="92" y="8"/>
                    <a:pt x="92" y="23"/>
                  </a:cubicBezTo>
                  <a:cubicBezTo>
                    <a:pt x="183" y="1117"/>
                    <a:pt x="31" y="2151"/>
                    <a:pt x="31" y="3215"/>
                  </a:cubicBezTo>
                  <a:cubicBezTo>
                    <a:pt x="0" y="4279"/>
                    <a:pt x="243" y="5403"/>
                    <a:pt x="92" y="6497"/>
                  </a:cubicBezTo>
                  <a:cubicBezTo>
                    <a:pt x="92" y="6552"/>
                    <a:pt x="146" y="6596"/>
                    <a:pt x="190" y="6596"/>
                  </a:cubicBezTo>
                  <a:cubicBezTo>
                    <a:pt x="219" y="6596"/>
                    <a:pt x="243" y="6576"/>
                    <a:pt x="243" y="6528"/>
                  </a:cubicBezTo>
                  <a:cubicBezTo>
                    <a:pt x="426" y="5525"/>
                    <a:pt x="183" y="4491"/>
                    <a:pt x="183" y="3458"/>
                  </a:cubicBezTo>
                  <a:cubicBezTo>
                    <a:pt x="183" y="2303"/>
                    <a:pt x="335" y="1178"/>
                    <a:pt x="183" y="23"/>
                  </a:cubicBezTo>
                  <a:cubicBezTo>
                    <a:pt x="167" y="8"/>
                    <a:pt x="145" y="0"/>
                    <a:pt x="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6416633" y="2130364"/>
              <a:ext cx="33871" cy="69372"/>
            </a:xfrm>
            <a:custGeom>
              <a:avLst/>
              <a:gdLst/>
              <a:ahLst/>
              <a:cxnLst/>
              <a:rect l="l" t="t" r="r" b="b"/>
              <a:pathLst>
                <a:path w="1268" h="2597" extrusionOk="0">
                  <a:moveTo>
                    <a:pt x="1228" y="0"/>
                  </a:moveTo>
                  <a:cubicBezTo>
                    <a:pt x="1221" y="0"/>
                    <a:pt x="1216" y="4"/>
                    <a:pt x="1216" y="13"/>
                  </a:cubicBezTo>
                  <a:cubicBezTo>
                    <a:pt x="760" y="651"/>
                    <a:pt x="0" y="2049"/>
                    <a:pt x="973" y="2596"/>
                  </a:cubicBezTo>
                  <a:cubicBezTo>
                    <a:pt x="973" y="2596"/>
                    <a:pt x="1003" y="2566"/>
                    <a:pt x="1003" y="2535"/>
                  </a:cubicBezTo>
                  <a:cubicBezTo>
                    <a:pt x="942" y="2475"/>
                    <a:pt x="882" y="2414"/>
                    <a:pt x="821" y="2323"/>
                  </a:cubicBezTo>
                  <a:cubicBezTo>
                    <a:pt x="578" y="1928"/>
                    <a:pt x="608" y="1654"/>
                    <a:pt x="760" y="1259"/>
                  </a:cubicBezTo>
                  <a:cubicBezTo>
                    <a:pt x="882" y="833"/>
                    <a:pt x="1064" y="438"/>
                    <a:pt x="1246" y="43"/>
                  </a:cubicBezTo>
                  <a:cubicBezTo>
                    <a:pt x="1268" y="22"/>
                    <a:pt x="1244" y="0"/>
                    <a:pt x="1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6441796" y="2172088"/>
              <a:ext cx="30025" cy="18939"/>
            </a:xfrm>
            <a:custGeom>
              <a:avLst/>
              <a:gdLst/>
              <a:ahLst/>
              <a:cxnLst/>
              <a:rect l="l" t="t" r="r" b="b"/>
              <a:pathLst>
                <a:path w="1124" h="709" extrusionOk="0">
                  <a:moveTo>
                    <a:pt x="61" y="1"/>
                  </a:moveTo>
                  <a:cubicBezTo>
                    <a:pt x="31" y="1"/>
                    <a:pt x="0" y="31"/>
                    <a:pt x="0" y="62"/>
                  </a:cubicBezTo>
                  <a:cubicBezTo>
                    <a:pt x="183" y="457"/>
                    <a:pt x="699" y="639"/>
                    <a:pt x="1064" y="700"/>
                  </a:cubicBezTo>
                  <a:cubicBezTo>
                    <a:pt x="1076" y="706"/>
                    <a:pt x="1085" y="708"/>
                    <a:pt x="1093" y="708"/>
                  </a:cubicBezTo>
                  <a:cubicBezTo>
                    <a:pt x="1124" y="708"/>
                    <a:pt x="1119" y="664"/>
                    <a:pt x="1095" y="639"/>
                  </a:cubicBezTo>
                  <a:cubicBezTo>
                    <a:pt x="912" y="518"/>
                    <a:pt x="699" y="457"/>
                    <a:pt x="517" y="366"/>
                  </a:cubicBezTo>
                  <a:cubicBezTo>
                    <a:pt x="335" y="274"/>
                    <a:pt x="213" y="122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6442598" y="2177458"/>
              <a:ext cx="5716" cy="16936"/>
            </a:xfrm>
            <a:custGeom>
              <a:avLst/>
              <a:gdLst/>
              <a:ahLst/>
              <a:cxnLst/>
              <a:rect l="l" t="t" r="r" b="b"/>
              <a:pathLst>
                <a:path w="214" h="634" extrusionOk="0">
                  <a:moveTo>
                    <a:pt x="151" y="1"/>
                  </a:moveTo>
                  <a:cubicBezTo>
                    <a:pt x="141" y="1"/>
                    <a:pt x="130" y="4"/>
                    <a:pt x="122" y="13"/>
                  </a:cubicBezTo>
                  <a:cubicBezTo>
                    <a:pt x="31" y="195"/>
                    <a:pt x="1" y="499"/>
                    <a:pt x="183" y="620"/>
                  </a:cubicBezTo>
                  <a:cubicBezTo>
                    <a:pt x="192" y="629"/>
                    <a:pt x="198" y="633"/>
                    <a:pt x="203" y="633"/>
                  </a:cubicBezTo>
                  <a:cubicBezTo>
                    <a:pt x="213" y="633"/>
                    <a:pt x="213" y="612"/>
                    <a:pt x="213" y="590"/>
                  </a:cubicBezTo>
                  <a:cubicBezTo>
                    <a:pt x="213" y="499"/>
                    <a:pt x="153" y="438"/>
                    <a:pt x="153" y="347"/>
                  </a:cubicBezTo>
                  <a:cubicBezTo>
                    <a:pt x="122" y="225"/>
                    <a:pt x="153" y="134"/>
                    <a:pt x="183" y="73"/>
                  </a:cubicBezTo>
                  <a:cubicBezTo>
                    <a:pt x="205" y="29"/>
                    <a:pt x="179" y="1"/>
                    <a:pt x="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6453977" y="2184483"/>
              <a:ext cx="6518" cy="17684"/>
            </a:xfrm>
            <a:custGeom>
              <a:avLst/>
              <a:gdLst/>
              <a:ahLst/>
              <a:cxnLst/>
              <a:rect l="l" t="t" r="r" b="b"/>
              <a:pathLst>
                <a:path w="244" h="662" extrusionOk="0">
                  <a:moveTo>
                    <a:pt x="72" y="0"/>
                  </a:moveTo>
                  <a:cubicBezTo>
                    <a:pt x="61" y="0"/>
                    <a:pt x="46" y="8"/>
                    <a:pt x="31" y="23"/>
                  </a:cubicBezTo>
                  <a:cubicBezTo>
                    <a:pt x="0" y="206"/>
                    <a:pt x="0" y="509"/>
                    <a:pt x="183" y="661"/>
                  </a:cubicBezTo>
                  <a:cubicBezTo>
                    <a:pt x="213" y="661"/>
                    <a:pt x="243" y="631"/>
                    <a:pt x="243" y="601"/>
                  </a:cubicBezTo>
                  <a:cubicBezTo>
                    <a:pt x="213" y="509"/>
                    <a:pt x="152" y="449"/>
                    <a:pt x="152" y="357"/>
                  </a:cubicBezTo>
                  <a:cubicBezTo>
                    <a:pt x="122" y="236"/>
                    <a:pt x="91" y="145"/>
                    <a:pt x="91" y="23"/>
                  </a:cubicBezTo>
                  <a:cubicBezTo>
                    <a:pt x="91" y="8"/>
                    <a:pt x="84" y="0"/>
                    <a:pt x="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6460468" y="2188250"/>
              <a:ext cx="7319" cy="15066"/>
            </a:xfrm>
            <a:custGeom>
              <a:avLst/>
              <a:gdLst/>
              <a:ahLst/>
              <a:cxnLst/>
              <a:rect l="l" t="t" r="r" b="b"/>
              <a:pathLst>
                <a:path w="274" h="564" extrusionOk="0">
                  <a:moveTo>
                    <a:pt x="69" y="1"/>
                  </a:moveTo>
                  <a:cubicBezTo>
                    <a:pt x="35" y="1"/>
                    <a:pt x="0" y="27"/>
                    <a:pt x="0" y="65"/>
                  </a:cubicBezTo>
                  <a:cubicBezTo>
                    <a:pt x="31" y="156"/>
                    <a:pt x="61" y="247"/>
                    <a:pt x="92" y="338"/>
                  </a:cubicBezTo>
                  <a:cubicBezTo>
                    <a:pt x="122" y="399"/>
                    <a:pt x="152" y="490"/>
                    <a:pt x="244" y="551"/>
                  </a:cubicBezTo>
                  <a:cubicBezTo>
                    <a:pt x="244" y="560"/>
                    <a:pt x="246" y="563"/>
                    <a:pt x="250" y="563"/>
                  </a:cubicBezTo>
                  <a:cubicBezTo>
                    <a:pt x="259" y="563"/>
                    <a:pt x="274" y="542"/>
                    <a:pt x="274" y="520"/>
                  </a:cubicBezTo>
                  <a:cubicBezTo>
                    <a:pt x="274" y="429"/>
                    <a:pt x="213" y="368"/>
                    <a:pt x="183" y="308"/>
                  </a:cubicBezTo>
                  <a:cubicBezTo>
                    <a:pt x="152" y="216"/>
                    <a:pt x="122" y="125"/>
                    <a:pt x="122" y="34"/>
                  </a:cubicBezTo>
                  <a:cubicBezTo>
                    <a:pt x="110" y="11"/>
                    <a:pt x="90" y="1"/>
                    <a:pt x="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6463727" y="2136855"/>
              <a:ext cx="15226" cy="40469"/>
            </a:xfrm>
            <a:custGeom>
              <a:avLst/>
              <a:gdLst/>
              <a:ahLst/>
              <a:cxnLst/>
              <a:rect l="l" t="t" r="r" b="b"/>
              <a:pathLst>
                <a:path w="570" h="1515" extrusionOk="0">
                  <a:moveTo>
                    <a:pt x="247" y="1"/>
                  </a:moveTo>
                  <a:cubicBezTo>
                    <a:pt x="233" y="1"/>
                    <a:pt x="221" y="5"/>
                    <a:pt x="213" y="13"/>
                  </a:cubicBezTo>
                  <a:lnTo>
                    <a:pt x="213" y="43"/>
                  </a:lnTo>
                  <a:cubicBezTo>
                    <a:pt x="0" y="438"/>
                    <a:pt x="182" y="1137"/>
                    <a:pt x="486" y="1502"/>
                  </a:cubicBezTo>
                  <a:cubicBezTo>
                    <a:pt x="494" y="1510"/>
                    <a:pt x="505" y="1514"/>
                    <a:pt x="515" y="1514"/>
                  </a:cubicBezTo>
                  <a:cubicBezTo>
                    <a:pt x="543" y="1514"/>
                    <a:pt x="569" y="1486"/>
                    <a:pt x="547" y="1441"/>
                  </a:cubicBezTo>
                  <a:cubicBezTo>
                    <a:pt x="486" y="985"/>
                    <a:pt x="122" y="560"/>
                    <a:pt x="304" y="74"/>
                  </a:cubicBezTo>
                  <a:cubicBezTo>
                    <a:pt x="326" y="29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6535984" y="1942521"/>
              <a:ext cx="77974" cy="3419"/>
            </a:xfrm>
            <a:custGeom>
              <a:avLst/>
              <a:gdLst/>
              <a:ahLst/>
              <a:cxnLst/>
              <a:rect l="l" t="t" r="r" b="b"/>
              <a:pathLst>
                <a:path w="2919" h="128" extrusionOk="0">
                  <a:moveTo>
                    <a:pt x="1471" y="0"/>
                  </a:moveTo>
                  <a:cubicBezTo>
                    <a:pt x="1003" y="0"/>
                    <a:pt x="532" y="8"/>
                    <a:pt x="61" y="23"/>
                  </a:cubicBezTo>
                  <a:cubicBezTo>
                    <a:pt x="0" y="23"/>
                    <a:pt x="0" y="114"/>
                    <a:pt x="61" y="114"/>
                  </a:cubicBezTo>
                  <a:cubicBezTo>
                    <a:pt x="337" y="123"/>
                    <a:pt x="613" y="127"/>
                    <a:pt x="888" y="127"/>
                  </a:cubicBezTo>
                  <a:cubicBezTo>
                    <a:pt x="1553" y="127"/>
                    <a:pt x="2213" y="106"/>
                    <a:pt x="2857" y="84"/>
                  </a:cubicBezTo>
                  <a:cubicBezTo>
                    <a:pt x="2918" y="84"/>
                    <a:pt x="2918" y="23"/>
                    <a:pt x="2857" y="23"/>
                  </a:cubicBezTo>
                  <a:cubicBezTo>
                    <a:pt x="2401" y="8"/>
                    <a:pt x="1938" y="0"/>
                    <a:pt x="14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6532726" y="1943002"/>
              <a:ext cx="11406" cy="53826"/>
            </a:xfrm>
            <a:custGeom>
              <a:avLst/>
              <a:gdLst/>
              <a:ahLst/>
              <a:cxnLst/>
              <a:rect l="l" t="t" r="r" b="b"/>
              <a:pathLst>
                <a:path w="427" h="2015" extrusionOk="0">
                  <a:moveTo>
                    <a:pt x="287" y="1"/>
                  </a:moveTo>
                  <a:cubicBezTo>
                    <a:pt x="264" y="1"/>
                    <a:pt x="244" y="18"/>
                    <a:pt x="244" y="36"/>
                  </a:cubicBezTo>
                  <a:cubicBezTo>
                    <a:pt x="244" y="370"/>
                    <a:pt x="244" y="704"/>
                    <a:pt x="213" y="1008"/>
                  </a:cubicBezTo>
                  <a:cubicBezTo>
                    <a:pt x="183" y="1343"/>
                    <a:pt x="61" y="1647"/>
                    <a:pt x="1" y="1951"/>
                  </a:cubicBezTo>
                  <a:cubicBezTo>
                    <a:pt x="1" y="1988"/>
                    <a:pt x="24" y="2014"/>
                    <a:pt x="49" y="2014"/>
                  </a:cubicBezTo>
                  <a:cubicBezTo>
                    <a:pt x="64" y="2014"/>
                    <a:pt x="80" y="2004"/>
                    <a:pt x="92" y="1981"/>
                  </a:cubicBezTo>
                  <a:cubicBezTo>
                    <a:pt x="396" y="1434"/>
                    <a:pt x="426" y="644"/>
                    <a:pt x="335" y="36"/>
                  </a:cubicBezTo>
                  <a:cubicBezTo>
                    <a:pt x="322" y="10"/>
                    <a:pt x="304" y="1"/>
                    <a:pt x="2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6473451" y="1995679"/>
              <a:ext cx="65633" cy="178733"/>
            </a:xfrm>
            <a:custGeom>
              <a:avLst/>
              <a:gdLst/>
              <a:ahLst/>
              <a:cxnLst/>
              <a:rect l="l" t="t" r="r" b="b"/>
              <a:pathLst>
                <a:path w="2457" h="6691" extrusionOk="0">
                  <a:moveTo>
                    <a:pt x="2392" y="1"/>
                  </a:moveTo>
                  <a:cubicBezTo>
                    <a:pt x="2384" y="1"/>
                    <a:pt x="2377" y="3"/>
                    <a:pt x="2372" y="9"/>
                  </a:cubicBezTo>
                  <a:cubicBezTo>
                    <a:pt x="1490" y="738"/>
                    <a:pt x="639" y="1620"/>
                    <a:pt x="335" y="2745"/>
                  </a:cubicBezTo>
                  <a:cubicBezTo>
                    <a:pt x="1" y="3991"/>
                    <a:pt x="487" y="5450"/>
                    <a:pt x="761" y="6635"/>
                  </a:cubicBezTo>
                  <a:cubicBezTo>
                    <a:pt x="773" y="6673"/>
                    <a:pt x="802" y="6690"/>
                    <a:pt x="831" y="6690"/>
                  </a:cubicBezTo>
                  <a:cubicBezTo>
                    <a:pt x="872" y="6690"/>
                    <a:pt x="913" y="6658"/>
                    <a:pt x="913" y="6605"/>
                  </a:cubicBezTo>
                  <a:cubicBezTo>
                    <a:pt x="700" y="5450"/>
                    <a:pt x="244" y="4173"/>
                    <a:pt x="457" y="2988"/>
                  </a:cubicBezTo>
                  <a:cubicBezTo>
                    <a:pt x="669" y="1802"/>
                    <a:pt x="1581" y="890"/>
                    <a:pt x="2432" y="70"/>
                  </a:cubicBezTo>
                  <a:cubicBezTo>
                    <a:pt x="2457" y="45"/>
                    <a:pt x="2422" y="1"/>
                    <a:pt x="2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6196896" y="2154966"/>
              <a:ext cx="290071" cy="515097"/>
            </a:xfrm>
            <a:custGeom>
              <a:avLst/>
              <a:gdLst/>
              <a:ahLst/>
              <a:cxnLst/>
              <a:rect l="l" t="t" r="r" b="b"/>
              <a:pathLst>
                <a:path w="10859" h="19283" extrusionOk="0">
                  <a:moveTo>
                    <a:pt x="10787" y="1"/>
                  </a:moveTo>
                  <a:cubicBezTo>
                    <a:pt x="10767" y="1"/>
                    <a:pt x="10749" y="11"/>
                    <a:pt x="10749" y="34"/>
                  </a:cubicBezTo>
                  <a:lnTo>
                    <a:pt x="10749" y="64"/>
                  </a:lnTo>
                  <a:cubicBezTo>
                    <a:pt x="8439" y="6843"/>
                    <a:pt x="4457" y="13590"/>
                    <a:pt x="50" y="19214"/>
                  </a:cubicBezTo>
                  <a:cubicBezTo>
                    <a:pt x="0" y="19238"/>
                    <a:pt x="31" y="19283"/>
                    <a:pt x="76" y="19283"/>
                  </a:cubicBezTo>
                  <a:cubicBezTo>
                    <a:pt x="87" y="19283"/>
                    <a:pt x="99" y="19280"/>
                    <a:pt x="110" y="19274"/>
                  </a:cubicBezTo>
                  <a:cubicBezTo>
                    <a:pt x="2451" y="16873"/>
                    <a:pt x="4214" y="13742"/>
                    <a:pt x="5855" y="10824"/>
                  </a:cubicBezTo>
                  <a:cubicBezTo>
                    <a:pt x="7801" y="7390"/>
                    <a:pt x="9685" y="3864"/>
                    <a:pt x="10840" y="64"/>
                  </a:cubicBezTo>
                  <a:cubicBezTo>
                    <a:pt x="10859" y="27"/>
                    <a:pt x="10820" y="1"/>
                    <a:pt x="10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6236591" y="2012829"/>
              <a:ext cx="402531" cy="711728"/>
            </a:xfrm>
            <a:custGeom>
              <a:avLst/>
              <a:gdLst/>
              <a:ahLst/>
              <a:cxnLst/>
              <a:rect l="l" t="t" r="r" b="b"/>
              <a:pathLst>
                <a:path w="15069" h="26644" extrusionOk="0">
                  <a:moveTo>
                    <a:pt x="15031" y="1"/>
                  </a:moveTo>
                  <a:cubicBezTo>
                    <a:pt x="15019" y="1"/>
                    <a:pt x="15008" y="10"/>
                    <a:pt x="15008" y="36"/>
                  </a:cubicBezTo>
                  <a:cubicBezTo>
                    <a:pt x="14248" y="5659"/>
                    <a:pt x="12333" y="10917"/>
                    <a:pt x="9050" y="15598"/>
                  </a:cubicBezTo>
                  <a:cubicBezTo>
                    <a:pt x="6315" y="19519"/>
                    <a:pt x="3062" y="22924"/>
                    <a:pt x="23" y="26571"/>
                  </a:cubicBezTo>
                  <a:cubicBezTo>
                    <a:pt x="0" y="26616"/>
                    <a:pt x="27" y="26644"/>
                    <a:pt x="55" y="26644"/>
                  </a:cubicBezTo>
                  <a:cubicBezTo>
                    <a:pt x="65" y="26644"/>
                    <a:pt x="75" y="26640"/>
                    <a:pt x="83" y="26632"/>
                  </a:cubicBezTo>
                  <a:cubicBezTo>
                    <a:pt x="3640" y="23531"/>
                    <a:pt x="6679" y="19367"/>
                    <a:pt x="9354" y="15507"/>
                  </a:cubicBezTo>
                  <a:cubicBezTo>
                    <a:pt x="12515" y="10978"/>
                    <a:pt x="14704" y="5568"/>
                    <a:pt x="15068" y="36"/>
                  </a:cubicBezTo>
                  <a:cubicBezTo>
                    <a:pt x="15068" y="18"/>
                    <a:pt x="15048" y="1"/>
                    <a:pt x="150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1"/>
            <p:cNvSpPr/>
            <p:nvPr/>
          </p:nvSpPr>
          <p:spPr>
            <a:xfrm>
              <a:off x="6612756" y="2040449"/>
              <a:ext cx="49098" cy="99050"/>
            </a:xfrm>
            <a:custGeom>
              <a:avLst/>
              <a:gdLst/>
              <a:ahLst/>
              <a:cxnLst/>
              <a:rect l="l" t="t" r="r" b="b"/>
              <a:pathLst>
                <a:path w="1838" h="3708" extrusionOk="0">
                  <a:moveTo>
                    <a:pt x="1794" y="0"/>
                  </a:moveTo>
                  <a:cubicBezTo>
                    <a:pt x="1777" y="0"/>
                    <a:pt x="1759" y="9"/>
                    <a:pt x="1746" y="35"/>
                  </a:cubicBezTo>
                  <a:cubicBezTo>
                    <a:pt x="1503" y="734"/>
                    <a:pt x="1260" y="1464"/>
                    <a:pt x="926" y="2132"/>
                  </a:cubicBezTo>
                  <a:cubicBezTo>
                    <a:pt x="652" y="2619"/>
                    <a:pt x="318" y="3105"/>
                    <a:pt x="44" y="3591"/>
                  </a:cubicBezTo>
                  <a:cubicBezTo>
                    <a:pt x="0" y="3657"/>
                    <a:pt x="51" y="3707"/>
                    <a:pt x="106" y="3707"/>
                  </a:cubicBezTo>
                  <a:cubicBezTo>
                    <a:pt x="127" y="3707"/>
                    <a:pt x="149" y="3700"/>
                    <a:pt x="166" y="3683"/>
                  </a:cubicBezTo>
                  <a:cubicBezTo>
                    <a:pt x="895" y="2497"/>
                    <a:pt x="1503" y="1373"/>
                    <a:pt x="1838" y="35"/>
                  </a:cubicBezTo>
                  <a:cubicBezTo>
                    <a:pt x="1838" y="18"/>
                    <a:pt x="1817" y="0"/>
                    <a:pt x="1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1"/>
            <p:cNvSpPr/>
            <p:nvPr/>
          </p:nvSpPr>
          <p:spPr>
            <a:xfrm>
              <a:off x="6643476" y="2077847"/>
              <a:ext cx="301504" cy="668988"/>
            </a:xfrm>
            <a:custGeom>
              <a:avLst/>
              <a:gdLst/>
              <a:ahLst/>
              <a:cxnLst/>
              <a:rect l="l" t="t" r="r" b="b"/>
              <a:pathLst>
                <a:path w="11287" h="25044" extrusionOk="0">
                  <a:moveTo>
                    <a:pt x="59" y="0"/>
                  </a:moveTo>
                  <a:cubicBezTo>
                    <a:pt x="28" y="0"/>
                    <a:pt x="0" y="26"/>
                    <a:pt x="19" y="64"/>
                  </a:cubicBezTo>
                  <a:cubicBezTo>
                    <a:pt x="3514" y="8483"/>
                    <a:pt x="7435" y="16690"/>
                    <a:pt x="11174" y="25018"/>
                  </a:cubicBezTo>
                  <a:cubicBezTo>
                    <a:pt x="11174" y="25036"/>
                    <a:pt x="11185" y="25044"/>
                    <a:pt x="11198" y="25044"/>
                  </a:cubicBezTo>
                  <a:cubicBezTo>
                    <a:pt x="11232" y="25044"/>
                    <a:pt x="11287" y="25001"/>
                    <a:pt x="11265" y="24958"/>
                  </a:cubicBezTo>
                  <a:cubicBezTo>
                    <a:pt x="9958" y="20945"/>
                    <a:pt x="7861" y="17116"/>
                    <a:pt x="6037" y="13316"/>
                  </a:cubicBezTo>
                  <a:cubicBezTo>
                    <a:pt x="3940" y="8939"/>
                    <a:pt x="2025" y="4501"/>
                    <a:pt x="110" y="33"/>
                  </a:cubicBezTo>
                  <a:cubicBezTo>
                    <a:pt x="98" y="10"/>
                    <a:pt x="78" y="0"/>
                    <a:pt x="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6584922" y="2229066"/>
              <a:ext cx="302412" cy="557917"/>
            </a:xfrm>
            <a:custGeom>
              <a:avLst/>
              <a:gdLst/>
              <a:ahLst/>
              <a:cxnLst/>
              <a:rect l="l" t="t" r="r" b="b"/>
              <a:pathLst>
                <a:path w="11321" h="20886" extrusionOk="0">
                  <a:moveTo>
                    <a:pt x="52" y="1"/>
                  </a:moveTo>
                  <a:cubicBezTo>
                    <a:pt x="25" y="1"/>
                    <a:pt x="1" y="44"/>
                    <a:pt x="22" y="87"/>
                  </a:cubicBezTo>
                  <a:cubicBezTo>
                    <a:pt x="1816" y="3643"/>
                    <a:pt x="3761" y="7138"/>
                    <a:pt x="5646" y="10664"/>
                  </a:cubicBezTo>
                  <a:cubicBezTo>
                    <a:pt x="7530" y="14190"/>
                    <a:pt x="9171" y="17564"/>
                    <a:pt x="11178" y="20847"/>
                  </a:cubicBezTo>
                  <a:cubicBezTo>
                    <a:pt x="11196" y="20875"/>
                    <a:pt x="11217" y="20885"/>
                    <a:pt x="11237" y="20885"/>
                  </a:cubicBezTo>
                  <a:cubicBezTo>
                    <a:pt x="11283" y="20885"/>
                    <a:pt x="11320" y="20828"/>
                    <a:pt x="11299" y="20786"/>
                  </a:cubicBezTo>
                  <a:cubicBezTo>
                    <a:pt x="7864" y="13765"/>
                    <a:pt x="4004" y="6804"/>
                    <a:pt x="83" y="26"/>
                  </a:cubicBezTo>
                  <a:cubicBezTo>
                    <a:pt x="74" y="8"/>
                    <a:pt x="63" y="1"/>
                    <a:pt x="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2" name="Google Shape;1602;p31">
            <a:hlinkClick r:id="" action="ppaction://hlinkshowjump?jump=nextslide"/>
          </p:cNvPr>
          <p:cNvSpPr/>
          <p:nvPr/>
        </p:nvSpPr>
        <p:spPr>
          <a:xfrm rot="10800000">
            <a:off x="8464300" y="4459325"/>
            <a:ext cx="270900" cy="270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31"/>
          <p:cNvSpPr/>
          <p:nvPr/>
        </p:nvSpPr>
        <p:spPr>
          <a:xfrm rot="5400000">
            <a:off x="8555468" y="4534728"/>
            <a:ext cx="88500" cy="120000"/>
          </a:xfrm>
          <a:prstGeom prst="chevron">
            <a:avLst>
              <a:gd name="adj" fmla="val 200063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31">
            <a:hlinkClick r:id="" action="ppaction://hlinkshowjump?jump=previousslide"/>
          </p:cNvPr>
          <p:cNvSpPr/>
          <p:nvPr/>
        </p:nvSpPr>
        <p:spPr>
          <a:xfrm>
            <a:off x="8464300" y="4132225"/>
            <a:ext cx="270900" cy="270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31"/>
          <p:cNvSpPr/>
          <p:nvPr/>
        </p:nvSpPr>
        <p:spPr>
          <a:xfrm rot="-5400000">
            <a:off x="8555532" y="4207722"/>
            <a:ext cx="88500" cy="120000"/>
          </a:xfrm>
          <a:prstGeom prst="chevron">
            <a:avLst>
              <a:gd name="adj" fmla="val 200063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898;p37">
            <a:extLst>
              <a:ext uri="{FF2B5EF4-FFF2-40B4-BE49-F238E27FC236}">
                <a16:creationId xmlns:a16="http://schemas.microsoft.com/office/drawing/2014/main" id="{808BB2B7-BE18-8701-1292-71C9997BD0E0}"/>
              </a:ext>
            </a:extLst>
          </p:cNvPr>
          <p:cNvSpPr/>
          <p:nvPr/>
        </p:nvSpPr>
        <p:spPr>
          <a:xfrm>
            <a:off x="2258458" y="-68971"/>
            <a:ext cx="4289038" cy="7200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MAHASISWA MAMPU MEMAHAMI:</a:t>
            </a:r>
            <a:endParaRPr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E1635-470C-CE9D-0F68-D23F8E377BA2}"/>
              </a:ext>
            </a:extLst>
          </p:cNvPr>
          <p:cNvSpPr txBox="1"/>
          <p:nvPr/>
        </p:nvSpPr>
        <p:spPr>
          <a:xfrm>
            <a:off x="1524019" y="3579778"/>
            <a:ext cx="69852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b="1" spc="-60" dirty="0" err="1">
                <a:latin typeface="Tahoma"/>
                <a:cs typeface="Tahoma"/>
              </a:rPr>
              <a:t>Definisi</a:t>
            </a:r>
            <a:r>
              <a:rPr lang="en-US" sz="2400" b="1" spc="-60" dirty="0">
                <a:latin typeface="Tahoma"/>
                <a:cs typeface="Tahoma"/>
              </a:rPr>
              <a:t> </a:t>
            </a:r>
            <a:r>
              <a:rPr lang="en-US" sz="2400" b="1" spc="-60" dirty="0" err="1">
                <a:latin typeface="Tahoma"/>
                <a:cs typeface="Tahoma"/>
              </a:rPr>
              <a:t>metode</a:t>
            </a:r>
            <a:r>
              <a:rPr lang="en-US" sz="2400" b="1" spc="-60" dirty="0">
                <a:latin typeface="Tahoma"/>
                <a:cs typeface="Tahoma"/>
              </a:rPr>
              <a:t> </a:t>
            </a:r>
            <a:r>
              <a:rPr lang="en-US" sz="2400" b="1" spc="-60" dirty="0" err="1">
                <a:latin typeface="Tahoma"/>
                <a:cs typeface="Tahoma"/>
              </a:rPr>
              <a:t>demonstrasi</a:t>
            </a:r>
            <a:endParaRPr lang="en-US" sz="2400" b="1" spc="-60" dirty="0">
              <a:latin typeface="Tahoma"/>
              <a:cs typeface="Tahoma"/>
            </a:endParaRPr>
          </a:p>
          <a:p>
            <a:pPr marL="457200" indent="-457200" algn="just">
              <a:buAutoNum type="arabicPeriod"/>
            </a:pPr>
            <a:r>
              <a:rPr lang="en-US" sz="2400" b="1" spc="229" dirty="0" err="1">
                <a:latin typeface="Tahoma"/>
                <a:cs typeface="Tahoma"/>
              </a:rPr>
              <a:t>Sintak</a:t>
            </a:r>
            <a:r>
              <a:rPr lang="en-US" sz="2400" b="1" spc="229" dirty="0">
                <a:latin typeface="Tahoma"/>
                <a:cs typeface="Tahoma"/>
              </a:rPr>
              <a:t> </a:t>
            </a:r>
            <a:r>
              <a:rPr lang="en-US" sz="2400" b="1" spc="-60" dirty="0" err="1">
                <a:latin typeface="Tahoma"/>
                <a:cs typeface="Tahoma"/>
              </a:rPr>
              <a:t>metode</a:t>
            </a:r>
            <a:r>
              <a:rPr lang="en-US" sz="2400" b="1" spc="-60" dirty="0">
                <a:latin typeface="Tahoma"/>
                <a:cs typeface="Tahoma"/>
              </a:rPr>
              <a:t> </a:t>
            </a:r>
            <a:r>
              <a:rPr lang="en-US" sz="2400" b="1" spc="-60" dirty="0" err="1">
                <a:latin typeface="Tahoma"/>
                <a:cs typeface="Tahoma"/>
              </a:rPr>
              <a:t>demostrasi</a:t>
            </a:r>
            <a:endParaRPr lang="en-US" sz="2400" b="1" spc="229" dirty="0">
              <a:latin typeface="Tahoma"/>
              <a:cs typeface="Tahoma"/>
            </a:endParaRPr>
          </a:p>
          <a:p>
            <a:pPr marL="457200" indent="-457200" algn="just">
              <a:buFont typeface="Arial"/>
              <a:buAutoNum type="arabicPeriod"/>
            </a:pPr>
            <a:r>
              <a:rPr lang="en-US" sz="2400" b="1" spc="229" dirty="0" err="1">
                <a:latin typeface="Tahoma"/>
                <a:cs typeface="Tahoma"/>
              </a:rPr>
              <a:t>Implementasi</a:t>
            </a:r>
            <a:r>
              <a:rPr lang="en-US" sz="2400" b="1" spc="229" dirty="0">
                <a:latin typeface="Tahoma"/>
                <a:cs typeface="Tahoma"/>
              </a:rPr>
              <a:t> </a:t>
            </a:r>
            <a:r>
              <a:rPr lang="en-US" sz="2400" b="1" spc="-60" dirty="0" err="1">
                <a:latin typeface="Tahoma"/>
                <a:cs typeface="Tahoma"/>
              </a:rPr>
              <a:t>metode</a:t>
            </a:r>
            <a:r>
              <a:rPr lang="en-US" sz="2400" b="1" spc="-60" dirty="0">
                <a:latin typeface="Tahoma"/>
                <a:cs typeface="Tahoma"/>
              </a:rPr>
              <a:t> </a:t>
            </a:r>
            <a:r>
              <a:rPr lang="en-US" sz="2400" b="1" spc="-60" dirty="0" err="1">
                <a:latin typeface="Tahoma"/>
                <a:cs typeface="Tahoma"/>
              </a:rPr>
              <a:t>demostrasi</a:t>
            </a:r>
            <a:endParaRPr lang="en-US" sz="2400" b="1" spc="229" dirty="0">
              <a:latin typeface="Tahoma"/>
              <a:cs typeface="Tahoma"/>
            </a:endParaRPr>
          </a:p>
          <a:p>
            <a:pPr marL="457200" indent="-457200" algn="just">
              <a:buAutoNum type="arabicPeriod"/>
            </a:pPr>
            <a:endParaRPr lang="en-US" sz="24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6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" name="Google Shape;4506;p45"/>
          <p:cNvSpPr txBox="1">
            <a:spLocks noGrp="1"/>
          </p:cNvSpPr>
          <p:nvPr>
            <p:ph type="title"/>
          </p:nvPr>
        </p:nvSpPr>
        <p:spPr>
          <a:xfrm>
            <a:off x="253730" y="423173"/>
            <a:ext cx="485115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DEFINISI METODE DEMONSTRASI</a:t>
            </a:r>
            <a:endParaRPr sz="3200" dirty="0"/>
          </a:p>
        </p:txBody>
      </p:sp>
      <p:sp>
        <p:nvSpPr>
          <p:cNvPr id="4515" name="Google Shape;4515;p45"/>
          <p:cNvSpPr/>
          <p:nvPr/>
        </p:nvSpPr>
        <p:spPr>
          <a:xfrm>
            <a:off x="67505" y="1234595"/>
            <a:ext cx="5165700" cy="6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2" name="Google Shape;4522;p45"/>
          <p:cNvSpPr txBox="1"/>
          <p:nvPr/>
        </p:nvSpPr>
        <p:spPr>
          <a:xfrm>
            <a:off x="67505" y="1540518"/>
            <a:ext cx="5572170" cy="193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D" sz="2000" dirty="0"/>
              <a:t>P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enyajian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pelajaran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dengan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cara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memperagakan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dan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mempertunjukkan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pada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siswa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tentang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suatu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proses,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situasi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atau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benda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tertentu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yang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sedang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dipelajari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baik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dalam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bentuk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sebenarnya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maupun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dalam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bentuk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tiruan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yang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dipertunjukkan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oleh guru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atau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sumber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belajar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lain</a:t>
            </a:r>
            <a:endParaRPr lang="en-ID" sz="2400" dirty="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524" name="Google Shape;4524;p45"/>
          <p:cNvGrpSpPr/>
          <p:nvPr/>
        </p:nvGrpSpPr>
        <p:grpSpPr>
          <a:xfrm>
            <a:off x="5639675" y="371149"/>
            <a:ext cx="3344837" cy="2790428"/>
            <a:chOff x="4839425" y="1470089"/>
            <a:chExt cx="4109036" cy="3349206"/>
          </a:xfrm>
        </p:grpSpPr>
        <p:sp>
          <p:nvSpPr>
            <p:cNvPr id="4525" name="Google Shape;4525;p45"/>
            <p:cNvSpPr/>
            <p:nvPr/>
          </p:nvSpPr>
          <p:spPr>
            <a:xfrm>
              <a:off x="4839425" y="3046104"/>
              <a:ext cx="178394" cy="740893"/>
            </a:xfrm>
            <a:custGeom>
              <a:avLst/>
              <a:gdLst/>
              <a:ahLst/>
              <a:cxnLst/>
              <a:rect l="l" t="t" r="r" b="b"/>
              <a:pathLst>
                <a:path w="6002" h="24927" extrusionOk="0">
                  <a:moveTo>
                    <a:pt x="1242" y="0"/>
                  </a:moveTo>
                  <a:cubicBezTo>
                    <a:pt x="1213" y="0"/>
                    <a:pt x="1186" y="17"/>
                    <a:pt x="1186" y="55"/>
                  </a:cubicBezTo>
                  <a:cubicBezTo>
                    <a:pt x="183" y="4250"/>
                    <a:pt x="1" y="8809"/>
                    <a:pt x="882" y="13065"/>
                  </a:cubicBezTo>
                  <a:cubicBezTo>
                    <a:pt x="1703" y="17077"/>
                    <a:pt x="3740" y="21393"/>
                    <a:pt x="5806" y="24889"/>
                  </a:cubicBezTo>
                  <a:cubicBezTo>
                    <a:pt x="5824" y="24915"/>
                    <a:pt x="5850" y="24926"/>
                    <a:pt x="5876" y="24926"/>
                  </a:cubicBezTo>
                  <a:cubicBezTo>
                    <a:pt x="5938" y="24926"/>
                    <a:pt x="6001" y="24862"/>
                    <a:pt x="5958" y="24797"/>
                  </a:cubicBezTo>
                  <a:cubicBezTo>
                    <a:pt x="4195" y="21241"/>
                    <a:pt x="2250" y="17502"/>
                    <a:pt x="1277" y="13612"/>
                  </a:cubicBezTo>
                  <a:cubicBezTo>
                    <a:pt x="183" y="9235"/>
                    <a:pt x="548" y="4493"/>
                    <a:pt x="1308" y="86"/>
                  </a:cubicBezTo>
                  <a:cubicBezTo>
                    <a:pt x="1326" y="33"/>
                    <a:pt x="1282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26" name="Google Shape;4526;p45"/>
            <p:cNvGrpSpPr/>
            <p:nvPr/>
          </p:nvGrpSpPr>
          <p:grpSpPr>
            <a:xfrm>
              <a:off x="4898835" y="1470089"/>
              <a:ext cx="4049626" cy="3349206"/>
              <a:chOff x="4870486" y="1669950"/>
              <a:chExt cx="3724822" cy="3080579"/>
            </a:xfrm>
          </p:grpSpPr>
          <p:sp>
            <p:nvSpPr>
              <p:cNvPr id="4527" name="Google Shape;4527;p45"/>
              <p:cNvSpPr/>
              <p:nvPr/>
            </p:nvSpPr>
            <p:spPr>
              <a:xfrm>
                <a:off x="8056624" y="1937161"/>
                <a:ext cx="197001" cy="380597"/>
              </a:xfrm>
              <a:custGeom>
                <a:avLst/>
                <a:gdLst/>
                <a:ahLst/>
                <a:cxnLst/>
                <a:rect l="l" t="t" r="r" b="b"/>
                <a:pathLst>
                  <a:path w="6628" h="12805" extrusionOk="0">
                    <a:moveTo>
                      <a:pt x="5457" y="1"/>
                    </a:moveTo>
                    <a:cubicBezTo>
                      <a:pt x="5419" y="1"/>
                      <a:pt x="5381" y="23"/>
                      <a:pt x="5381" y="69"/>
                    </a:cubicBezTo>
                    <a:cubicBezTo>
                      <a:pt x="5107" y="4446"/>
                      <a:pt x="6566" y="12714"/>
                      <a:pt x="62" y="12714"/>
                    </a:cubicBezTo>
                    <a:cubicBezTo>
                      <a:pt x="1" y="12714"/>
                      <a:pt x="1" y="12805"/>
                      <a:pt x="62" y="12805"/>
                    </a:cubicBezTo>
                    <a:cubicBezTo>
                      <a:pt x="6627" y="12714"/>
                      <a:pt x="5746" y="4750"/>
                      <a:pt x="5533" y="69"/>
                    </a:cubicBezTo>
                    <a:cubicBezTo>
                      <a:pt x="5533" y="23"/>
                      <a:pt x="5495" y="1"/>
                      <a:pt x="5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45"/>
              <p:cNvSpPr/>
              <p:nvPr/>
            </p:nvSpPr>
            <p:spPr>
              <a:xfrm>
                <a:off x="7839288" y="1901018"/>
                <a:ext cx="215577" cy="416739"/>
              </a:xfrm>
              <a:custGeom>
                <a:avLst/>
                <a:gdLst/>
                <a:ahLst/>
                <a:cxnLst/>
                <a:rect l="l" t="t" r="r" b="b"/>
                <a:pathLst>
                  <a:path w="7253" h="14021" extrusionOk="0">
                    <a:moveTo>
                      <a:pt x="1458" y="1"/>
                    </a:moveTo>
                    <a:cubicBezTo>
                      <a:pt x="1416" y="1"/>
                      <a:pt x="1371" y="24"/>
                      <a:pt x="1355" y="69"/>
                    </a:cubicBezTo>
                    <a:cubicBezTo>
                      <a:pt x="1203" y="3170"/>
                      <a:pt x="930" y="6878"/>
                      <a:pt x="1629" y="9887"/>
                    </a:cubicBezTo>
                    <a:cubicBezTo>
                      <a:pt x="2358" y="12866"/>
                      <a:pt x="4304" y="14021"/>
                      <a:pt x="7191" y="14021"/>
                    </a:cubicBezTo>
                    <a:cubicBezTo>
                      <a:pt x="7252" y="14021"/>
                      <a:pt x="7252" y="13930"/>
                      <a:pt x="7191" y="13930"/>
                    </a:cubicBezTo>
                    <a:cubicBezTo>
                      <a:pt x="7167" y="13930"/>
                      <a:pt x="7144" y="13930"/>
                      <a:pt x="7120" y="13930"/>
                    </a:cubicBezTo>
                    <a:cubicBezTo>
                      <a:pt x="0" y="13930"/>
                      <a:pt x="1871" y="4856"/>
                      <a:pt x="1538" y="69"/>
                    </a:cubicBezTo>
                    <a:cubicBezTo>
                      <a:pt x="1538" y="24"/>
                      <a:pt x="1500" y="1"/>
                      <a:pt x="1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45"/>
              <p:cNvSpPr/>
              <p:nvPr/>
            </p:nvSpPr>
            <p:spPr>
              <a:xfrm>
                <a:off x="7999852" y="1793004"/>
                <a:ext cx="52044" cy="47021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582" extrusionOk="0">
                    <a:moveTo>
                      <a:pt x="1651" y="0"/>
                    </a:moveTo>
                    <a:cubicBezTo>
                      <a:pt x="1633" y="0"/>
                      <a:pt x="1616" y="8"/>
                      <a:pt x="1607" y="25"/>
                    </a:cubicBezTo>
                    <a:cubicBezTo>
                      <a:pt x="1273" y="755"/>
                      <a:pt x="634" y="1059"/>
                      <a:pt x="26" y="1484"/>
                    </a:cubicBezTo>
                    <a:cubicBezTo>
                      <a:pt x="0" y="1510"/>
                      <a:pt x="19" y="1582"/>
                      <a:pt x="44" y="1582"/>
                    </a:cubicBezTo>
                    <a:cubicBezTo>
                      <a:pt x="48" y="1582"/>
                      <a:pt x="53" y="1580"/>
                      <a:pt x="57" y="1576"/>
                    </a:cubicBezTo>
                    <a:cubicBezTo>
                      <a:pt x="786" y="1302"/>
                      <a:pt x="1425" y="816"/>
                      <a:pt x="1729" y="86"/>
                    </a:cubicBezTo>
                    <a:cubicBezTo>
                      <a:pt x="1750" y="43"/>
                      <a:pt x="1696" y="0"/>
                      <a:pt x="16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45"/>
              <p:cNvSpPr/>
              <p:nvPr/>
            </p:nvSpPr>
            <p:spPr>
              <a:xfrm>
                <a:off x="7936483" y="1821152"/>
                <a:ext cx="111846" cy="5139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729" extrusionOk="0">
                    <a:moveTo>
                      <a:pt x="3661" y="1"/>
                    </a:moveTo>
                    <a:cubicBezTo>
                      <a:pt x="3646" y="1"/>
                      <a:pt x="3631" y="7"/>
                      <a:pt x="3617" y="21"/>
                    </a:cubicBezTo>
                    <a:cubicBezTo>
                      <a:pt x="3161" y="537"/>
                      <a:pt x="2706" y="932"/>
                      <a:pt x="2067" y="1176"/>
                    </a:cubicBezTo>
                    <a:cubicBezTo>
                      <a:pt x="1399" y="1419"/>
                      <a:pt x="730" y="1449"/>
                      <a:pt x="92" y="1571"/>
                    </a:cubicBezTo>
                    <a:cubicBezTo>
                      <a:pt x="0" y="1571"/>
                      <a:pt x="31" y="1723"/>
                      <a:pt x="92" y="1723"/>
                    </a:cubicBezTo>
                    <a:cubicBezTo>
                      <a:pt x="168" y="1726"/>
                      <a:pt x="246" y="1728"/>
                      <a:pt x="327" y="1728"/>
                    </a:cubicBezTo>
                    <a:cubicBezTo>
                      <a:pt x="1553" y="1728"/>
                      <a:pt x="3168" y="1283"/>
                      <a:pt x="3739" y="142"/>
                    </a:cubicBezTo>
                    <a:cubicBezTo>
                      <a:pt x="3763" y="72"/>
                      <a:pt x="3713" y="1"/>
                      <a:pt x="3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45"/>
              <p:cNvSpPr/>
              <p:nvPr/>
            </p:nvSpPr>
            <p:spPr>
              <a:xfrm>
                <a:off x="7838010" y="1878666"/>
                <a:ext cx="150901" cy="7823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2632" extrusionOk="0">
                    <a:moveTo>
                      <a:pt x="4985" y="1"/>
                    </a:moveTo>
                    <a:cubicBezTo>
                      <a:pt x="4627" y="114"/>
                      <a:pt x="4239" y="143"/>
                      <a:pt x="3840" y="143"/>
                    </a:cubicBezTo>
                    <a:cubicBezTo>
                      <a:pt x="3426" y="143"/>
                      <a:pt x="3001" y="112"/>
                      <a:pt x="2587" y="112"/>
                    </a:cubicBezTo>
                    <a:cubicBezTo>
                      <a:pt x="1907" y="112"/>
                      <a:pt x="1255" y="196"/>
                      <a:pt x="730" y="639"/>
                    </a:cubicBezTo>
                    <a:cubicBezTo>
                      <a:pt x="122" y="1156"/>
                      <a:pt x="0" y="2159"/>
                      <a:pt x="730" y="2615"/>
                    </a:cubicBezTo>
                    <a:cubicBezTo>
                      <a:pt x="747" y="2626"/>
                      <a:pt x="765" y="2631"/>
                      <a:pt x="781" y="2631"/>
                    </a:cubicBezTo>
                    <a:cubicBezTo>
                      <a:pt x="849" y="2631"/>
                      <a:pt x="895" y="2542"/>
                      <a:pt x="821" y="2493"/>
                    </a:cubicBezTo>
                    <a:cubicBezTo>
                      <a:pt x="31" y="1672"/>
                      <a:pt x="639" y="730"/>
                      <a:pt x="1550" y="426"/>
                    </a:cubicBezTo>
                    <a:cubicBezTo>
                      <a:pt x="1976" y="304"/>
                      <a:pt x="2462" y="304"/>
                      <a:pt x="2918" y="304"/>
                    </a:cubicBezTo>
                    <a:cubicBezTo>
                      <a:pt x="3161" y="315"/>
                      <a:pt x="3398" y="325"/>
                      <a:pt x="3631" y="325"/>
                    </a:cubicBezTo>
                    <a:cubicBezTo>
                      <a:pt x="4097" y="325"/>
                      <a:pt x="4549" y="284"/>
                      <a:pt x="5015" y="122"/>
                    </a:cubicBezTo>
                    <a:cubicBezTo>
                      <a:pt x="5076" y="92"/>
                      <a:pt x="5046" y="1"/>
                      <a:pt x="49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45"/>
              <p:cNvSpPr/>
              <p:nvPr/>
            </p:nvSpPr>
            <p:spPr>
              <a:xfrm>
                <a:off x="8052581" y="1806855"/>
                <a:ext cx="23956" cy="55581"/>
              </a:xfrm>
              <a:custGeom>
                <a:avLst/>
                <a:gdLst/>
                <a:ahLst/>
                <a:cxnLst/>
                <a:rect l="l" t="t" r="r" b="b"/>
                <a:pathLst>
                  <a:path w="806" h="1870" extrusionOk="0">
                    <a:moveTo>
                      <a:pt x="50" y="0"/>
                    </a:moveTo>
                    <a:cubicBezTo>
                      <a:pt x="23" y="0"/>
                      <a:pt x="0" y="15"/>
                      <a:pt x="15" y="46"/>
                    </a:cubicBezTo>
                    <a:cubicBezTo>
                      <a:pt x="46" y="654"/>
                      <a:pt x="228" y="1474"/>
                      <a:pt x="745" y="1869"/>
                    </a:cubicBezTo>
                    <a:cubicBezTo>
                      <a:pt x="775" y="1869"/>
                      <a:pt x="806" y="1839"/>
                      <a:pt x="806" y="1809"/>
                    </a:cubicBezTo>
                    <a:cubicBezTo>
                      <a:pt x="714" y="1565"/>
                      <a:pt x="532" y="1353"/>
                      <a:pt x="411" y="1110"/>
                    </a:cubicBezTo>
                    <a:cubicBezTo>
                      <a:pt x="259" y="775"/>
                      <a:pt x="167" y="410"/>
                      <a:pt x="107" y="46"/>
                    </a:cubicBezTo>
                    <a:cubicBezTo>
                      <a:pt x="107" y="15"/>
                      <a:pt x="76" y="0"/>
                      <a:pt x="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45"/>
              <p:cNvSpPr/>
              <p:nvPr/>
            </p:nvSpPr>
            <p:spPr>
              <a:xfrm>
                <a:off x="8076508" y="1830871"/>
                <a:ext cx="45208" cy="6048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2035" extrusionOk="0">
                    <a:moveTo>
                      <a:pt x="53" y="1"/>
                    </a:moveTo>
                    <a:cubicBezTo>
                      <a:pt x="28" y="1"/>
                      <a:pt x="1" y="25"/>
                      <a:pt x="1" y="58"/>
                    </a:cubicBezTo>
                    <a:cubicBezTo>
                      <a:pt x="183" y="849"/>
                      <a:pt x="669" y="1669"/>
                      <a:pt x="1399" y="2034"/>
                    </a:cubicBezTo>
                    <a:cubicBezTo>
                      <a:pt x="1460" y="2034"/>
                      <a:pt x="1520" y="1973"/>
                      <a:pt x="1490" y="1943"/>
                    </a:cubicBezTo>
                    <a:cubicBezTo>
                      <a:pt x="852" y="1365"/>
                      <a:pt x="365" y="849"/>
                      <a:pt x="92" y="58"/>
                    </a:cubicBezTo>
                    <a:cubicBezTo>
                      <a:pt x="92" y="17"/>
                      <a:pt x="73" y="1"/>
                      <a:pt x="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45"/>
              <p:cNvSpPr/>
              <p:nvPr/>
            </p:nvSpPr>
            <p:spPr>
              <a:xfrm>
                <a:off x="8107539" y="1853847"/>
                <a:ext cx="141568" cy="134108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4512" extrusionOk="0">
                    <a:moveTo>
                      <a:pt x="87" y="0"/>
                    </a:moveTo>
                    <a:cubicBezTo>
                      <a:pt x="45" y="0"/>
                      <a:pt x="1" y="47"/>
                      <a:pt x="21" y="106"/>
                    </a:cubicBezTo>
                    <a:cubicBezTo>
                      <a:pt x="324" y="896"/>
                      <a:pt x="993" y="1291"/>
                      <a:pt x="1783" y="1535"/>
                    </a:cubicBezTo>
                    <a:cubicBezTo>
                      <a:pt x="2331" y="1717"/>
                      <a:pt x="2908" y="1778"/>
                      <a:pt x="3455" y="2021"/>
                    </a:cubicBezTo>
                    <a:cubicBezTo>
                      <a:pt x="4549" y="2477"/>
                      <a:pt x="4762" y="3571"/>
                      <a:pt x="3850" y="4331"/>
                    </a:cubicBezTo>
                    <a:cubicBezTo>
                      <a:pt x="3779" y="4402"/>
                      <a:pt x="3838" y="4511"/>
                      <a:pt x="3911" y="4511"/>
                    </a:cubicBezTo>
                    <a:cubicBezTo>
                      <a:pt x="3931" y="4511"/>
                      <a:pt x="3952" y="4503"/>
                      <a:pt x="3972" y="4483"/>
                    </a:cubicBezTo>
                    <a:cubicBezTo>
                      <a:pt x="4610" y="4027"/>
                      <a:pt x="4762" y="3054"/>
                      <a:pt x="4246" y="2416"/>
                    </a:cubicBezTo>
                    <a:cubicBezTo>
                      <a:pt x="3182" y="1109"/>
                      <a:pt x="1054" y="1626"/>
                      <a:pt x="142" y="45"/>
                    </a:cubicBezTo>
                    <a:cubicBezTo>
                      <a:pt x="131" y="13"/>
                      <a:pt x="110" y="0"/>
                      <a:pt x="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45"/>
              <p:cNvSpPr/>
              <p:nvPr/>
            </p:nvSpPr>
            <p:spPr>
              <a:xfrm>
                <a:off x="7821009" y="1763459"/>
                <a:ext cx="214626" cy="94696"/>
              </a:xfrm>
              <a:custGeom>
                <a:avLst/>
                <a:gdLst/>
                <a:ahLst/>
                <a:cxnLst/>
                <a:rect l="l" t="t" r="r" b="b"/>
                <a:pathLst>
                  <a:path w="7221" h="3186" extrusionOk="0">
                    <a:moveTo>
                      <a:pt x="5442" y="0"/>
                    </a:moveTo>
                    <a:cubicBezTo>
                      <a:pt x="3347" y="0"/>
                      <a:pt x="1218" y="1440"/>
                      <a:pt x="25" y="3086"/>
                    </a:cubicBezTo>
                    <a:cubicBezTo>
                      <a:pt x="0" y="3136"/>
                      <a:pt x="56" y="3186"/>
                      <a:pt x="95" y="3186"/>
                    </a:cubicBezTo>
                    <a:cubicBezTo>
                      <a:pt x="103" y="3186"/>
                      <a:pt x="111" y="3183"/>
                      <a:pt x="116" y="3177"/>
                    </a:cubicBezTo>
                    <a:cubicBezTo>
                      <a:pt x="1544" y="1605"/>
                      <a:pt x="3375" y="206"/>
                      <a:pt x="5443" y="206"/>
                    </a:cubicBezTo>
                    <a:cubicBezTo>
                      <a:pt x="5973" y="206"/>
                      <a:pt x="6518" y="298"/>
                      <a:pt x="7077" y="503"/>
                    </a:cubicBezTo>
                    <a:cubicBezTo>
                      <a:pt x="7085" y="505"/>
                      <a:pt x="7093" y="507"/>
                      <a:pt x="7101" y="507"/>
                    </a:cubicBezTo>
                    <a:cubicBezTo>
                      <a:pt x="7178" y="507"/>
                      <a:pt x="7221" y="378"/>
                      <a:pt x="7138" y="351"/>
                    </a:cubicBezTo>
                    <a:cubicBezTo>
                      <a:pt x="6588" y="109"/>
                      <a:pt x="6016" y="0"/>
                      <a:pt x="54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45"/>
              <p:cNvSpPr/>
              <p:nvPr/>
            </p:nvSpPr>
            <p:spPr>
              <a:xfrm>
                <a:off x="7885805" y="2273895"/>
                <a:ext cx="66965" cy="209811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7059" extrusionOk="0">
                    <a:moveTo>
                      <a:pt x="1517" y="0"/>
                    </a:moveTo>
                    <a:cubicBezTo>
                      <a:pt x="1465" y="0"/>
                      <a:pt x="1415" y="40"/>
                      <a:pt x="1432" y="108"/>
                    </a:cubicBezTo>
                    <a:cubicBezTo>
                      <a:pt x="2009" y="2570"/>
                      <a:pt x="1523" y="4880"/>
                      <a:pt x="64" y="6917"/>
                    </a:cubicBezTo>
                    <a:cubicBezTo>
                      <a:pt x="0" y="6980"/>
                      <a:pt x="70" y="7059"/>
                      <a:pt x="149" y="7059"/>
                    </a:cubicBezTo>
                    <a:cubicBezTo>
                      <a:pt x="183" y="7059"/>
                      <a:pt x="219" y="7044"/>
                      <a:pt x="246" y="7008"/>
                    </a:cubicBezTo>
                    <a:cubicBezTo>
                      <a:pt x="1736" y="5032"/>
                      <a:pt x="2252" y="2479"/>
                      <a:pt x="1614" y="78"/>
                    </a:cubicBezTo>
                    <a:cubicBezTo>
                      <a:pt x="1601" y="24"/>
                      <a:pt x="1558" y="0"/>
                      <a:pt x="15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45"/>
              <p:cNvSpPr/>
              <p:nvPr/>
            </p:nvSpPr>
            <p:spPr>
              <a:xfrm>
                <a:off x="8143356" y="2274163"/>
                <a:ext cx="66370" cy="20915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7037" extrusionOk="0">
                    <a:moveTo>
                      <a:pt x="695" y="0"/>
                    </a:moveTo>
                    <a:cubicBezTo>
                      <a:pt x="657" y="0"/>
                      <a:pt x="621" y="20"/>
                      <a:pt x="609" y="69"/>
                    </a:cubicBezTo>
                    <a:cubicBezTo>
                      <a:pt x="1" y="2470"/>
                      <a:pt x="487" y="5023"/>
                      <a:pt x="2007" y="6999"/>
                    </a:cubicBezTo>
                    <a:cubicBezTo>
                      <a:pt x="2025" y="7025"/>
                      <a:pt x="2053" y="7037"/>
                      <a:pt x="2083" y="7037"/>
                    </a:cubicBezTo>
                    <a:cubicBezTo>
                      <a:pt x="2154" y="7037"/>
                      <a:pt x="2232" y="6972"/>
                      <a:pt x="2189" y="6908"/>
                    </a:cubicBezTo>
                    <a:cubicBezTo>
                      <a:pt x="700" y="4871"/>
                      <a:pt x="244" y="2561"/>
                      <a:pt x="791" y="99"/>
                    </a:cubicBezTo>
                    <a:cubicBezTo>
                      <a:pt x="809" y="44"/>
                      <a:pt x="751" y="0"/>
                      <a:pt x="6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45"/>
              <p:cNvSpPr/>
              <p:nvPr/>
            </p:nvSpPr>
            <p:spPr>
              <a:xfrm>
                <a:off x="7510045" y="2493698"/>
                <a:ext cx="120822" cy="706563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23772" extrusionOk="0">
                    <a:moveTo>
                      <a:pt x="3979" y="1"/>
                    </a:moveTo>
                    <a:cubicBezTo>
                      <a:pt x="3960" y="1"/>
                      <a:pt x="3939" y="12"/>
                      <a:pt x="3922" y="38"/>
                    </a:cubicBezTo>
                    <a:cubicBezTo>
                      <a:pt x="1672" y="2500"/>
                      <a:pt x="1186" y="6695"/>
                      <a:pt x="821" y="9856"/>
                    </a:cubicBezTo>
                    <a:cubicBezTo>
                      <a:pt x="335" y="14294"/>
                      <a:pt x="1" y="19309"/>
                      <a:pt x="912" y="23716"/>
                    </a:cubicBezTo>
                    <a:cubicBezTo>
                      <a:pt x="925" y="23755"/>
                      <a:pt x="959" y="23772"/>
                      <a:pt x="995" y="23772"/>
                    </a:cubicBezTo>
                    <a:cubicBezTo>
                      <a:pt x="1043" y="23772"/>
                      <a:pt x="1095" y="23739"/>
                      <a:pt x="1095" y="23686"/>
                    </a:cubicBezTo>
                    <a:cubicBezTo>
                      <a:pt x="1004" y="19400"/>
                      <a:pt x="639" y="15236"/>
                      <a:pt x="1034" y="10950"/>
                    </a:cubicBezTo>
                    <a:cubicBezTo>
                      <a:pt x="1368" y="7242"/>
                      <a:pt x="1915" y="3291"/>
                      <a:pt x="4043" y="129"/>
                    </a:cubicBezTo>
                    <a:cubicBezTo>
                      <a:pt x="4065" y="65"/>
                      <a:pt x="4025" y="1"/>
                      <a:pt x="39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45"/>
              <p:cNvSpPr/>
              <p:nvPr/>
            </p:nvSpPr>
            <p:spPr>
              <a:xfrm>
                <a:off x="7545802" y="3197038"/>
                <a:ext cx="834429" cy="88424"/>
              </a:xfrm>
              <a:custGeom>
                <a:avLst/>
                <a:gdLst/>
                <a:ahLst/>
                <a:cxnLst/>
                <a:rect l="l" t="t" r="r" b="b"/>
                <a:pathLst>
                  <a:path w="28074" h="2975" extrusionOk="0">
                    <a:moveTo>
                      <a:pt x="27899" y="1"/>
                    </a:moveTo>
                    <a:cubicBezTo>
                      <a:pt x="27876" y="1"/>
                      <a:pt x="27851" y="8"/>
                      <a:pt x="27825" y="23"/>
                    </a:cubicBezTo>
                    <a:cubicBezTo>
                      <a:pt x="23989" y="1976"/>
                      <a:pt x="19614" y="2747"/>
                      <a:pt x="15171" y="2747"/>
                    </a:cubicBezTo>
                    <a:cubicBezTo>
                      <a:pt x="10003" y="2747"/>
                      <a:pt x="4744" y="1704"/>
                      <a:pt x="135" y="266"/>
                    </a:cubicBezTo>
                    <a:cubicBezTo>
                      <a:pt x="122" y="258"/>
                      <a:pt x="110" y="254"/>
                      <a:pt x="99" y="254"/>
                    </a:cubicBezTo>
                    <a:cubicBezTo>
                      <a:pt x="30" y="254"/>
                      <a:pt x="0" y="392"/>
                      <a:pt x="105" y="418"/>
                    </a:cubicBezTo>
                    <a:cubicBezTo>
                      <a:pt x="4676" y="1920"/>
                      <a:pt x="9975" y="2975"/>
                      <a:pt x="15187" y="2975"/>
                    </a:cubicBezTo>
                    <a:cubicBezTo>
                      <a:pt x="19679" y="2975"/>
                      <a:pt x="24106" y="2192"/>
                      <a:pt x="27947" y="236"/>
                    </a:cubicBezTo>
                    <a:cubicBezTo>
                      <a:pt x="28073" y="160"/>
                      <a:pt x="28011" y="1"/>
                      <a:pt x="27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45"/>
              <p:cNvSpPr/>
              <p:nvPr/>
            </p:nvSpPr>
            <p:spPr>
              <a:xfrm>
                <a:off x="7720901" y="3026457"/>
                <a:ext cx="874406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29419" h="5982" extrusionOk="0">
                    <a:moveTo>
                      <a:pt x="120" y="1"/>
                    </a:moveTo>
                    <a:cubicBezTo>
                      <a:pt x="51" y="1"/>
                      <a:pt x="0" y="90"/>
                      <a:pt x="50" y="139"/>
                    </a:cubicBezTo>
                    <a:cubicBezTo>
                      <a:pt x="4123" y="3513"/>
                      <a:pt x="9655" y="4850"/>
                      <a:pt x="14761" y="5519"/>
                    </a:cubicBezTo>
                    <a:cubicBezTo>
                      <a:pt x="16653" y="5750"/>
                      <a:pt x="18559" y="5981"/>
                      <a:pt x="20450" y="5981"/>
                    </a:cubicBezTo>
                    <a:cubicBezTo>
                      <a:pt x="21293" y="5981"/>
                      <a:pt x="22134" y="5935"/>
                      <a:pt x="22968" y="5823"/>
                    </a:cubicBezTo>
                    <a:cubicBezTo>
                      <a:pt x="25430" y="5489"/>
                      <a:pt x="27102" y="4668"/>
                      <a:pt x="29290" y="3665"/>
                    </a:cubicBezTo>
                    <a:cubicBezTo>
                      <a:pt x="29419" y="3588"/>
                      <a:pt x="29330" y="3401"/>
                      <a:pt x="29207" y="3401"/>
                    </a:cubicBezTo>
                    <a:cubicBezTo>
                      <a:pt x="29185" y="3401"/>
                      <a:pt x="29162" y="3408"/>
                      <a:pt x="29138" y="3422"/>
                    </a:cubicBezTo>
                    <a:cubicBezTo>
                      <a:pt x="26828" y="4455"/>
                      <a:pt x="24913" y="5337"/>
                      <a:pt x="22360" y="5610"/>
                    </a:cubicBezTo>
                    <a:cubicBezTo>
                      <a:pt x="21701" y="5685"/>
                      <a:pt x="21037" y="5717"/>
                      <a:pt x="20372" y="5717"/>
                    </a:cubicBezTo>
                    <a:cubicBezTo>
                      <a:pt x="18614" y="5717"/>
                      <a:pt x="16846" y="5496"/>
                      <a:pt x="15126" y="5276"/>
                    </a:cubicBezTo>
                    <a:cubicBezTo>
                      <a:pt x="9655" y="4637"/>
                      <a:pt x="4791" y="3026"/>
                      <a:pt x="171" y="17"/>
                    </a:cubicBezTo>
                    <a:cubicBezTo>
                      <a:pt x="154" y="6"/>
                      <a:pt x="136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45"/>
              <p:cNvSpPr/>
              <p:nvPr/>
            </p:nvSpPr>
            <p:spPr>
              <a:xfrm>
                <a:off x="7721793" y="2939279"/>
                <a:ext cx="218550" cy="87860"/>
              </a:xfrm>
              <a:custGeom>
                <a:avLst/>
                <a:gdLst/>
                <a:ahLst/>
                <a:cxnLst/>
                <a:rect l="l" t="t" r="r" b="b"/>
                <a:pathLst>
                  <a:path w="7353" h="2956" extrusionOk="0">
                    <a:moveTo>
                      <a:pt x="1740" y="1"/>
                    </a:moveTo>
                    <a:cubicBezTo>
                      <a:pt x="1724" y="1"/>
                      <a:pt x="1707" y="1"/>
                      <a:pt x="1691" y="2"/>
                    </a:cubicBezTo>
                    <a:cubicBezTo>
                      <a:pt x="536" y="32"/>
                      <a:pt x="172" y="1978"/>
                      <a:pt x="20" y="2829"/>
                    </a:cubicBezTo>
                    <a:cubicBezTo>
                      <a:pt x="1" y="2904"/>
                      <a:pt x="52" y="2956"/>
                      <a:pt x="100" y="2956"/>
                    </a:cubicBezTo>
                    <a:cubicBezTo>
                      <a:pt x="131" y="2956"/>
                      <a:pt x="160" y="2936"/>
                      <a:pt x="172" y="2890"/>
                    </a:cubicBezTo>
                    <a:cubicBezTo>
                      <a:pt x="323" y="2251"/>
                      <a:pt x="506" y="1461"/>
                      <a:pt x="901" y="944"/>
                    </a:cubicBezTo>
                    <a:cubicBezTo>
                      <a:pt x="1212" y="545"/>
                      <a:pt x="1523" y="404"/>
                      <a:pt x="1858" y="404"/>
                    </a:cubicBezTo>
                    <a:cubicBezTo>
                      <a:pt x="2211" y="404"/>
                      <a:pt x="2592" y="560"/>
                      <a:pt x="3029" y="731"/>
                    </a:cubicBezTo>
                    <a:cubicBezTo>
                      <a:pt x="4488" y="1309"/>
                      <a:pt x="5825" y="2038"/>
                      <a:pt x="7132" y="2829"/>
                    </a:cubicBezTo>
                    <a:cubicBezTo>
                      <a:pt x="7155" y="2846"/>
                      <a:pt x="7179" y="2854"/>
                      <a:pt x="7200" y="2854"/>
                    </a:cubicBezTo>
                    <a:cubicBezTo>
                      <a:pt x="7291" y="2854"/>
                      <a:pt x="7352" y="2720"/>
                      <a:pt x="7254" y="2646"/>
                    </a:cubicBezTo>
                    <a:cubicBezTo>
                      <a:pt x="6311" y="2008"/>
                      <a:pt x="5308" y="1461"/>
                      <a:pt x="4275" y="975"/>
                    </a:cubicBezTo>
                    <a:cubicBezTo>
                      <a:pt x="3561" y="677"/>
                      <a:pt x="2497" y="1"/>
                      <a:pt x="17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45"/>
              <p:cNvSpPr/>
              <p:nvPr/>
            </p:nvSpPr>
            <p:spPr>
              <a:xfrm>
                <a:off x="7899448" y="2984488"/>
                <a:ext cx="536669" cy="36767"/>
              </a:xfrm>
              <a:custGeom>
                <a:avLst/>
                <a:gdLst/>
                <a:ahLst/>
                <a:cxnLst/>
                <a:rect l="l" t="t" r="r" b="b"/>
                <a:pathLst>
                  <a:path w="18056" h="1237" extrusionOk="0">
                    <a:moveTo>
                      <a:pt x="17873" y="1"/>
                    </a:moveTo>
                    <a:cubicBezTo>
                      <a:pt x="11915" y="700"/>
                      <a:pt x="6049" y="730"/>
                      <a:pt x="91" y="1065"/>
                    </a:cubicBezTo>
                    <a:cubicBezTo>
                      <a:pt x="0" y="1065"/>
                      <a:pt x="0" y="1217"/>
                      <a:pt x="91" y="1217"/>
                    </a:cubicBezTo>
                    <a:cubicBezTo>
                      <a:pt x="927" y="1229"/>
                      <a:pt x="1764" y="1236"/>
                      <a:pt x="2601" y="1236"/>
                    </a:cubicBezTo>
                    <a:cubicBezTo>
                      <a:pt x="7698" y="1236"/>
                      <a:pt x="12808" y="983"/>
                      <a:pt x="17873" y="305"/>
                    </a:cubicBezTo>
                    <a:cubicBezTo>
                      <a:pt x="18055" y="305"/>
                      <a:pt x="18055" y="1"/>
                      <a:pt x="178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45"/>
              <p:cNvSpPr/>
              <p:nvPr/>
            </p:nvSpPr>
            <p:spPr>
              <a:xfrm>
                <a:off x="8212135" y="2852903"/>
                <a:ext cx="149474" cy="15744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5297" extrusionOk="0">
                    <a:moveTo>
                      <a:pt x="4936" y="0"/>
                    </a:moveTo>
                    <a:cubicBezTo>
                      <a:pt x="4921" y="0"/>
                      <a:pt x="4905" y="6"/>
                      <a:pt x="4891" y="20"/>
                    </a:cubicBezTo>
                    <a:cubicBezTo>
                      <a:pt x="3067" y="1449"/>
                      <a:pt x="1578" y="3212"/>
                      <a:pt x="119" y="5005"/>
                    </a:cubicBezTo>
                    <a:cubicBezTo>
                      <a:pt x="0" y="5123"/>
                      <a:pt x="121" y="5297"/>
                      <a:pt x="238" y="5297"/>
                    </a:cubicBezTo>
                    <a:cubicBezTo>
                      <a:pt x="271" y="5297"/>
                      <a:pt x="304" y="5282"/>
                      <a:pt x="331" y="5248"/>
                    </a:cubicBezTo>
                    <a:cubicBezTo>
                      <a:pt x="1760" y="3425"/>
                      <a:pt x="3219" y="1601"/>
                      <a:pt x="4982" y="112"/>
                    </a:cubicBezTo>
                    <a:cubicBezTo>
                      <a:pt x="5029" y="65"/>
                      <a:pt x="4986" y="0"/>
                      <a:pt x="4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45"/>
              <p:cNvSpPr/>
              <p:nvPr/>
            </p:nvSpPr>
            <p:spPr>
              <a:xfrm>
                <a:off x="8290871" y="2877395"/>
                <a:ext cx="86166" cy="88514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978" extrusionOk="0">
                    <a:moveTo>
                      <a:pt x="2779" y="0"/>
                    </a:moveTo>
                    <a:cubicBezTo>
                      <a:pt x="2763" y="0"/>
                      <a:pt x="2745" y="5"/>
                      <a:pt x="2728" y="17"/>
                    </a:cubicBezTo>
                    <a:cubicBezTo>
                      <a:pt x="2211" y="321"/>
                      <a:pt x="1816" y="838"/>
                      <a:pt x="1391" y="1294"/>
                    </a:cubicBezTo>
                    <a:cubicBezTo>
                      <a:pt x="904" y="1810"/>
                      <a:pt x="418" y="2357"/>
                      <a:pt x="23" y="2905"/>
                    </a:cubicBezTo>
                    <a:cubicBezTo>
                      <a:pt x="1" y="2949"/>
                      <a:pt x="27" y="2977"/>
                      <a:pt x="55" y="2977"/>
                    </a:cubicBezTo>
                    <a:cubicBezTo>
                      <a:pt x="65" y="2977"/>
                      <a:pt x="75" y="2974"/>
                      <a:pt x="84" y="2965"/>
                    </a:cubicBezTo>
                    <a:cubicBezTo>
                      <a:pt x="1087" y="2114"/>
                      <a:pt x="1847" y="990"/>
                      <a:pt x="2850" y="139"/>
                    </a:cubicBezTo>
                    <a:cubicBezTo>
                      <a:pt x="2899" y="89"/>
                      <a:pt x="2849" y="0"/>
                      <a:pt x="27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45"/>
              <p:cNvSpPr/>
              <p:nvPr/>
            </p:nvSpPr>
            <p:spPr>
              <a:xfrm>
                <a:off x="8308140" y="2911725"/>
                <a:ext cx="78675" cy="67856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2283" extrusionOk="0">
                    <a:moveTo>
                      <a:pt x="2505" y="0"/>
                    </a:moveTo>
                    <a:cubicBezTo>
                      <a:pt x="2487" y="0"/>
                      <a:pt x="2468" y="5"/>
                      <a:pt x="2451" y="17"/>
                    </a:cubicBezTo>
                    <a:cubicBezTo>
                      <a:pt x="1630" y="655"/>
                      <a:pt x="749" y="1354"/>
                      <a:pt x="50" y="2114"/>
                    </a:cubicBezTo>
                    <a:cubicBezTo>
                      <a:pt x="0" y="2188"/>
                      <a:pt x="51" y="2283"/>
                      <a:pt x="121" y="2283"/>
                    </a:cubicBezTo>
                    <a:cubicBezTo>
                      <a:pt x="137" y="2283"/>
                      <a:pt x="154" y="2278"/>
                      <a:pt x="171" y="2266"/>
                    </a:cubicBezTo>
                    <a:cubicBezTo>
                      <a:pt x="1022" y="1628"/>
                      <a:pt x="1782" y="868"/>
                      <a:pt x="2573" y="139"/>
                    </a:cubicBezTo>
                    <a:cubicBezTo>
                      <a:pt x="2646" y="89"/>
                      <a:pt x="2581" y="0"/>
                      <a:pt x="2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45"/>
              <p:cNvSpPr/>
              <p:nvPr/>
            </p:nvSpPr>
            <p:spPr>
              <a:xfrm>
                <a:off x="8332365" y="2940646"/>
                <a:ext cx="64557" cy="52252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1758" extrusionOk="0">
                    <a:moveTo>
                      <a:pt x="2052" y="0"/>
                    </a:moveTo>
                    <a:cubicBezTo>
                      <a:pt x="2036" y="0"/>
                      <a:pt x="2018" y="5"/>
                      <a:pt x="2001" y="17"/>
                    </a:cubicBezTo>
                    <a:cubicBezTo>
                      <a:pt x="1666" y="260"/>
                      <a:pt x="1332" y="503"/>
                      <a:pt x="998" y="777"/>
                    </a:cubicBezTo>
                    <a:cubicBezTo>
                      <a:pt x="663" y="1050"/>
                      <a:pt x="268" y="1293"/>
                      <a:pt x="25" y="1658"/>
                    </a:cubicBezTo>
                    <a:cubicBezTo>
                      <a:pt x="0" y="1708"/>
                      <a:pt x="56" y="1757"/>
                      <a:pt x="111" y="1757"/>
                    </a:cubicBezTo>
                    <a:cubicBezTo>
                      <a:pt x="123" y="1757"/>
                      <a:pt x="135" y="1755"/>
                      <a:pt x="147" y="1749"/>
                    </a:cubicBezTo>
                    <a:cubicBezTo>
                      <a:pt x="511" y="1597"/>
                      <a:pt x="815" y="1263"/>
                      <a:pt x="1089" y="1020"/>
                    </a:cubicBezTo>
                    <a:cubicBezTo>
                      <a:pt x="1423" y="716"/>
                      <a:pt x="1788" y="442"/>
                      <a:pt x="2122" y="138"/>
                    </a:cubicBezTo>
                    <a:cubicBezTo>
                      <a:pt x="2172" y="89"/>
                      <a:pt x="2121" y="0"/>
                      <a:pt x="20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45"/>
              <p:cNvSpPr/>
              <p:nvPr/>
            </p:nvSpPr>
            <p:spPr>
              <a:xfrm>
                <a:off x="8359710" y="2855608"/>
                <a:ext cx="42979" cy="14079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4737" extrusionOk="0">
                    <a:moveTo>
                      <a:pt x="121" y="1"/>
                    </a:moveTo>
                    <a:cubicBezTo>
                      <a:pt x="63" y="1"/>
                      <a:pt x="0" y="71"/>
                      <a:pt x="47" y="142"/>
                    </a:cubicBezTo>
                    <a:cubicBezTo>
                      <a:pt x="959" y="1510"/>
                      <a:pt x="838" y="3090"/>
                      <a:pt x="838" y="4641"/>
                    </a:cubicBezTo>
                    <a:cubicBezTo>
                      <a:pt x="838" y="4706"/>
                      <a:pt x="881" y="4736"/>
                      <a:pt x="926" y="4736"/>
                    </a:cubicBezTo>
                    <a:cubicBezTo>
                      <a:pt x="966" y="4736"/>
                      <a:pt x="1006" y="4713"/>
                      <a:pt x="1020" y="4671"/>
                    </a:cubicBezTo>
                    <a:cubicBezTo>
                      <a:pt x="1446" y="3303"/>
                      <a:pt x="1172" y="1115"/>
                      <a:pt x="169" y="21"/>
                    </a:cubicBezTo>
                    <a:cubicBezTo>
                      <a:pt x="155" y="7"/>
                      <a:pt x="138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45"/>
              <p:cNvSpPr/>
              <p:nvPr/>
            </p:nvSpPr>
            <p:spPr>
              <a:xfrm>
                <a:off x="7671234" y="2513970"/>
                <a:ext cx="71037" cy="466703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15702" extrusionOk="0">
                    <a:moveTo>
                      <a:pt x="72" y="0"/>
                    </a:moveTo>
                    <a:cubicBezTo>
                      <a:pt x="34" y="0"/>
                      <a:pt x="1" y="33"/>
                      <a:pt x="18" y="86"/>
                    </a:cubicBezTo>
                    <a:cubicBezTo>
                      <a:pt x="961" y="2609"/>
                      <a:pt x="1113" y="5496"/>
                      <a:pt x="1417" y="8141"/>
                    </a:cubicBezTo>
                    <a:cubicBezTo>
                      <a:pt x="1690" y="10633"/>
                      <a:pt x="1933" y="13095"/>
                      <a:pt x="2176" y="15588"/>
                    </a:cubicBezTo>
                    <a:cubicBezTo>
                      <a:pt x="2192" y="15664"/>
                      <a:pt x="2245" y="15702"/>
                      <a:pt x="2294" y="15702"/>
                    </a:cubicBezTo>
                    <a:cubicBezTo>
                      <a:pt x="2344" y="15702"/>
                      <a:pt x="2389" y="15664"/>
                      <a:pt x="2389" y="15588"/>
                    </a:cubicBezTo>
                    <a:cubicBezTo>
                      <a:pt x="2359" y="12882"/>
                      <a:pt x="1903" y="10177"/>
                      <a:pt x="1569" y="7502"/>
                    </a:cubicBezTo>
                    <a:cubicBezTo>
                      <a:pt x="1295" y="5040"/>
                      <a:pt x="1082" y="2365"/>
                      <a:pt x="140" y="55"/>
                    </a:cubicBezTo>
                    <a:cubicBezTo>
                      <a:pt x="127" y="17"/>
                      <a:pt x="99" y="0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45"/>
              <p:cNvSpPr/>
              <p:nvPr/>
            </p:nvSpPr>
            <p:spPr>
              <a:xfrm>
                <a:off x="8314115" y="2513345"/>
                <a:ext cx="70769" cy="381161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2824" extrusionOk="0">
                    <a:moveTo>
                      <a:pt x="2282" y="1"/>
                    </a:moveTo>
                    <a:cubicBezTo>
                      <a:pt x="2256" y="1"/>
                      <a:pt x="2230" y="14"/>
                      <a:pt x="2220" y="46"/>
                    </a:cubicBezTo>
                    <a:lnTo>
                      <a:pt x="2220" y="76"/>
                    </a:lnTo>
                    <a:cubicBezTo>
                      <a:pt x="1338" y="2295"/>
                      <a:pt x="1125" y="4849"/>
                      <a:pt x="791" y="7189"/>
                    </a:cubicBezTo>
                    <a:cubicBezTo>
                      <a:pt x="548" y="9043"/>
                      <a:pt x="31" y="10836"/>
                      <a:pt x="1" y="12721"/>
                    </a:cubicBezTo>
                    <a:cubicBezTo>
                      <a:pt x="1" y="12793"/>
                      <a:pt x="41" y="12824"/>
                      <a:pt x="88" y="12824"/>
                    </a:cubicBezTo>
                    <a:cubicBezTo>
                      <a:pt x="139" y="12824"/>
                      <a:pt x="197" y="12785"/>
                      <a:pt x="214" y="12721"/>
                    </a:cubicBezTo>
                    <a:cubicBezTo>
                      <a:pt x="396" y="10867"/>
                      <a:pt x="821" y="9104"/>
                      <a:pt x="1065" y="7250"/>
                    </a:cubicBezTo>
                    <a:cubicBezTo>
                      <a:pt x="1369" y="4909"/>
                      <a:pt x="1521" y="2356"/>
                      <a:pt x="2341" y="107"/>
                    </a:cubicBezTo>
                    <a:cubicBezTo>
                      <a:pt x="2381" y="47"/>
                      <a:pt x="2330" y="1"/>
                      <a:pt x="2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45"/>
              <p:cNvSpPr/>
              <p:nvPr/>
            </p:nvSpPr>
            <p:spPr>
              <a:xfrm>
                <a:off x="7595143" y="3031896"/>
                <a:ext cx="102335" cy="69402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2335" extrusionOk="0">
                    <a:moveTo>
                      <a:pt x="3328" y="0"/>
                    </a:moveTo>
                    <a:cubicBezTo>
                      <a:pt x="3312" y="0"/>
                      <a:pt x="3295" y="5"/>
                      <a:pt x="3277" y="17"/>
                    </a:cubicBezTo>
                    <a:cubicBezTo>
                      <a:pt x="2062" y="625"/>
                      <a:pt x="967" y="1202"/>
                      <a:pt x="25" y="2236"/>
                    </a:cubicBezTo>
                    <a:cubicBezTo>
                      <a:pt x="0" y="2285"/>
                      <a:pt x="36" y="2335"/>
                      <a:pt x="83" y="2335"/>
                    </a:cubicBezTo>
                    <a:cubicBezTo>
                      <a:pt x="94" y="2335"/>
                      <a:pt x="105" y="2332"/>
                      <a:pt x="116" y="2327"/>
                    </a:cubicBezTo>
                    <a:cubicBezTo>
                      <a:pt x="603" y="1780"/>
                      <a:pt x="1180" y="1354"/>
                      <a:pt x="1788" y="989"/>
                    </a:cubicBezTo>
                    <a:cubicBezTo>
                      <a:pt x="2305" y="685"/>
                      <a:pt x="2913" y="533"/>
                      <a:pt x="3369" y="138"/>
                    </a:cubicBezTo>
                    <a:cubicBezTo>
                      <a:pt x="3442" y="89"/>
                      <a:pt x="3397" y="0"/>
                      <a:pt x="3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45"/>
              <p:cNvSpPr/>
              <p:nvPr/>
            </p:nvSpPr>
            <p:spPr>
              <a:xfrm>
                <a:off x="8384588" y="2508382"/>
                <a:ext cx="208355" cy="618793"/>
              </a:xfrm>
              <a:custGeom>
                <a:avLst/>
                <a:gdLst/>
                <a:ahLst/>
                <a:cxnLst/>
                <a:rect l="l" t="t" r="r" b="b"/>
                <a:pathLst>
                  <a:path w="7010" h="20819" extrusionOk="0">
                    <a:moveTo>
                      <a:pt x="31" y="0"/>
                    </a:moveTo>
                    <a:cubicBezTo>
                      <a:pt x="1" y="0"/>
                      <a:pt x="1" y="31"/>
                      <a:pt x="31" y="31"/>
                    </a:cubicBezTo>
                    <a:lnTo>
                      <a:pt x="31" y="61"/>
                    </a:lnTo>
                    <a:cubicBezTo>
                      <a:pt x="1216" y="578"/>
                      <a:pt x="1976" y="3617"/>
                      <a:pt x="2402" y="4803"/>
                    </a:cubicBezTo>
                    <a:cubicBezTo>
                      <a:pt x="3010" y="6444"/>
                      <a:pt x="3435" y="8116"/>
                      <a:pt x="3922" y="9788"/>
                    </a:cubicBezTo>
                    <a:cubicBezTo>
                      <a:pt x="4985" y="13405"/>
                      <a:pt x="5897" y="17052"/>
                      <a:pt x="6748" y="20730"/>
                    </a:cubicBezTo>
                    <a:cubicBezTo>
                      <a:pt x="6761" y="20791"/>
                      <a:pt x="6808" y="20818"/>
                      <a:pt x="6857" y="20818"/>
                    </a:cubicBezTo>
                    <a:cubicBezTo>
                      <a:pt x="6931" y="20818"/>
                      <a:pt x="7010" y="20760"/>
                      <a:pt x="6992" y="20669"/>
                    </a:cubicBezTo>
                    <a:cubicBezTo>
                      <a:pt x="6262" y="16140"/>
                      <a:pt x="4864" y="11672"/>
                      <a:pt x="3526" y="7295"/>
                    </a:cubicBezTo>
                    <a:cubicBezTo>
                      <a:pt x="2979" y="5441"/>
                      <a:pt x="2159" y="3769"/>
                      <a:pt x="1520" y="1946"/>
                    </a:cubicBezTo>
                    <a:cubicBezTo>
                      <a:pt x="1186" y="1034"/>
                      <a:pt x="1064" y="274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45"/>
              <p:cNvSpPr/>
              <p:nvPr/>
            </p:nvSpPr>
            <p:spPr>
              <a:xfrm>
                <a:off x="8158217" y="2393056"/>
                <a:ext cx="244200" cy="12266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4127" extrusionOk="0">
                    <a:moveTo>
                      <a:pt x="110" y="0"/>
                    </a:moveTo>
                    <a:cubicBezTo>
                      <a:pt x="45" y="0"/>
                      <a:pt x="1" y="71"/>
                      <a:pt x="48" y="142"/>
                    </a:cubicBezTo>
                    <a:cubicBezTo>
                      <a:pt x="1872" y="2330"/>
                      <a:pt x="5276" y="3607"/>
                      <a:pt x="7981" y="4123"/>
                    </a:cubicBezTo>
                    <a:cubicBezTo>
                      <a:pt x="7992" y="4125"/>
                      <a:pt x="8002" y="4126"/>
                      <a:pt x="8012" y="4126"/>
                    </a:cubicBezTo>
                    <a:cubicBezTo>
                      <a:pt x="8170" y="4126"/>
                      <a:pt x="8216" y="3907"/>
                      <a:pt x="8073" y="3850"/>
                    </a:cubicBezTo>
                    <a:cubicBezTo>
                      <a:pt x="5307" y="3212"/>
                      <a:pt x="2176" y="2087"/>
                      <a:pt x="170" y="20"/>
                    </a:cubicBezTo>
                    <a:cubicBezTo>
                      <a:pt x="149" y="6"/>
                      <a:pt x="129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45"/>
              <p:cNvSpPr/>
              <p:nvPr/>
            </p:nvSpPr>
            <p:spPr>
              <a:xfrm>
                <a:off x="7625995" y="2393145"/>
                <a:ext cx="306380" cy="110776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3727" extrusionOk="0">
                    <a:moveTo>
                      <a:pt x="10182" y="0"/>
                    </a:moveTo>
                    <a:cubicBezTo>
                      <a:pt x="10168" y="0"/>
                      <a:pt x="10154" y="5"/>
                      <a:pt x="10142" y="17"/>
                    </a:cubicBezTo>
                    <a:cubicBezTo>
                      <a:pt x="8075" y="2163"/>
                      <a:pt x="4722" y="3431"/>
                      <a:pt x="1676" y="3431"/>
                    </a:cubicBezTo>
                    <a:cubicBezTo>
                      <a:pt x="1185" y="3431"/>
                      <a:pt x="702" y="3398"/>
                      <a:pt x="233" y="3330"/>
                    </a:cubicBezTo>
                    <a:cubicBezTo>
                      <a:pt x="224" y="3328"/>
                      <a:pt x="216" y="3327"/>
                      <a:pt x="207" y="3327"/>
                    </a:cubicBezTo>
                    <a:cubicBezTo>
                      <a:pt x="72" y="3327"/>
                      <a:pt x="1" y="3545"/>
                      <a:pt x="173" y="3573"/>
                    </a:cubicBezTo>
                    <a:cubicBezTo>
                      <a:pt x="718" y="3676"/>
                      <a:pt x="1291" y="3726"/>
                      <a:pt x="1878" y="3726"/>
                    </a:cubicBezTo>
                    <a:cubicBezTo>
                      <a:pt x="4924" y="3726"/>
                      <a:pt x="8348" y="2381"/>
                      <a:pt x="10234" y="139"/>
                    </a:cubicBezTo>
                    <a:cubicBezTo>
                      <a:pt x="10307" y="89"/>
                      <a:pt x="10242" y="0"/>
                      <a:pt x="10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45"/>
              <p:cNvSpPr/>
              <p:nvPr/>
            </p:nvSpPr>
            <p:spPr>
              <a:xfrm>
                <a:off x="7561556" y="3245160"/>
                <a:ext cx="151466" cy="1333530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44866" extrusionOk="0">
                    <a:moveTo>
                      <a:pt x="4987" y="0"/>
                    </a:moveTo>
                    <a:cubicBezTo>
                      <a:pt x="4960" y="0"/>
                      <a:pt x="4935" y="14"/>
                      <a:pt x="4924" y="45"/>
                    </a:cubicBezTo>
                    <a:cubicBezTo>
                      <a:pt x="1945" y="7280"/>
                      <a:pt x="0" y="14848"/>
                      <a:pt x="61" y="22721"/>
                    </a:cubicBezTo>
                    <a:cubicBezTo>
                      <a:pt x="152" y="30076"/>
                      <a:pt x="1216" y="37523"/>
                      <a:pt x="2432" y="44788"/>
                    </a:cubicBezTo>
                    <a:cubicBezTo>
                      <a:pt x="2445" y="44841"/>
                      <a:pt x="2493" y="44865"/>
                      <a:pt x="2544" y="44865"/>
                    </a:cubicBezTo>
                    <a:cubicBezTo>
                      <a:pt x="2608" y="44865"/>
                      <a:pt x="2675" y="44826"/>
                      <a:pt x="2675" y="44757"/>
                    </a:cubicBezTo>
                    <a:cubicBezTo>
                      <a:pt x="1824" y="37523"/>
                      <a:pt x="456" y="30350"/>
                      <a:pt x="334" y="23055"/>
                    </a:cubicBezTo>
                    <a:cubicBezTo>
                      <a:pt x="213" y="15091"/>
                      <a:pt x="2128" y="7432"/>
                      <a:pt x="5076" y="106"/>
                    </a:cubicBezTo>
                    <a:cubicBezTo>
                      <a:pt x="5096" y="47"/>
                      <a:pt x="5038" y="0"/>
                      <a:pt x="49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45"/>
              <p:cNvSpPr/>
              <p:nvPr/>
            </p:nvSpPr>
            <p:spPr>
              <a:xfrm>
                <a:off x="7884705" y="3674303"/>
                <a:ext cx="148464" cy="110687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3724" extrusionOk="0">
                    <a:moveTo>
                      <a:pt x="78" y="0"/>
                    </a:moveTo>
                    <a:cubicBezTo>
                      <a:pt x="38" y="0"/>
                      <a:pt x="1" y="47"/>
                      <a:pt x="40" y="106"/>
                    </a:cubicBezTo>
                    <a:cubicBezTo>
                      <a:pt x="922" y="1899"/>
                      <a:pt x="2776" y="3510"/>
                      <a:pt x="4873" y="3723"/>
                    </a:cubicBezTo>
                    <a:cubicBezTo>
                      <a:pt x="4995" y="3723"/>
                      <a:pt x="4995" y="3541"/>
                      <a:pt x="4903" y="3510"/>
                    </a:cubicBezTo>
                    <a:cubicBezTo>
                      <a:pt x="2867" y="2872"/>
                      <a:pt x="1256" y="1930"/>
                      <a:pt x="131" y="45"/>
                    </a:cubicBezTo>
                    <a:cubicBezTo>
                      <a:pt x="121" y="14"/>
                      <a:pt x="99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45"/>
              <p:cNvSpPr/>
              <p:nvPr/>
            </p:nvSpPr>
            <p:spPr>
              <a:xfrm>
                <a:off x="8303147" y="3229496"/>
                <a:ext cx="149237" cy="1349193"/>
              </a:xfrm>
              <a:custGeom>
                <a:avLst/>
                <a:gdLst/>
                <a:ahLst/>
                <a:cxnLst/>
                <a:rect l="l" t="t" r="r" b="b"/>
                <a:pathLst>
                  <a:path w="5021" h="45393" extrusionOk="0">
                    <a:moveTo>
                      <a:pt x="79" y="1"/>
                    </a:moveTo>
                    <a:cubicBezTo>
                      <a:pt x="37" y="1"/>
                      <a:pt x="0" y="33"/>
                      <a:pt x="35" y="86"/>
                    </a:cubicBezTo>
                    <a:cubicBezTo>
                      <a:pt x="2923" y="7320"/>
                      <a:pt x="4777" y="15102"/>
                      <a:pt x="4747" y="22913"/>
                    </a:cubicBezTo>
                    <a:cubicBezTo>
                      <a:pt x="4716" y="30451"/>
                      <a:pt x="3288" y="37837"/>
                      <a:pt x="2406" y="45284"/>
                    </a:cubicBezTo>
                    <a:cubicBezTo>
                      <a:pt x="2406" y="45353"/>
                      <a:pt x="2473" y="45392"/>
                      <a:pt x="2538" y="45392"/>
                    </a:cubicBezTo>
                    <a:cubicBezTo>
                      <a:pt x="2588" y="45392"/>
                      <a:pt x="2636" y="45368"/>
                      <a:pt x="2649" y="45315"/>
                    </a:cubicBezTo>
                    <a:cubicBezTo>
                      <a:pt x="3896" y="37837"/>
                      <a:pt x="5020" y="30178"/>
                      <a:pt x="5020" y="22609"/>
                    </a:cubicBezTo>
                    <a:cubicBezTo>
                      <a:pt x="5020" y="15010"/>
                      <a:pt x="3105" y="7199"/>
                      <a:pt x="157" y="56"/>
                    </a:cubicBezTo>
                    <a:cubicBezTo>
                      <a:pt x="144" y="18"/>
                      <a:pt x="110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45"/>
              <p:cNvSpPr/>
              <p:nvPr/>
            </p:nvSpPr>
            <p:spPr>
              <a:xfrm>
                <a:off x="8025028" y="3674006"/>
                <a:ext cx="148821" cy="110984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3734" extrusionOk="0">
                    <a:moveTo>
                      <a:pt x="4918" y="0"/>
                    </a:moveTo>
                    <a:cubicBezTo>
                      <a:pt x="4900" y="0"/>
                      <a:pt x="4880" y="8"/>
                      <a:pt x="4863" y="25"/>
                    </a:cubicBezTo>
                    <a:lnTo>
                      <a:pt x="4863" y="55"/>
                    </a:lnTo>
                    <a:cubicBezTo>
                      <a:pt x="3739" y="1940"/>
                      <a:pt x="2158" y="2882"/>
                      <a:pt x="122" y="3520"/>
                    </a:cubicBezTo>
                    <a:cubicBezTo>
                      <a:pt x="0" y="3551"/>
                      <a:pt x="31" y="3733"/>
                      <a:pt x="152" y="3733"/>
                    </a:cubicBezTo>
                    <a:cubicBezTo>
                      <a:pt x="2219" y="3520"/>
                      <a:pt x="4073" y="1909"/>
                      <a:pt x="4985" y="116"/>
                    </a:cubicBezTo>
                    <a:cubicBezTo>
                      <a:pt x="5007" y="50"/>
                      <a:pt x="4966" y="0"/>
                      <a:pt x="4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45"/>
              <p:cNvSpPr/>
              <p:nvPr/>
            </p:nvSpPr>
            <p:spPr>
              <a:xfrm>
                <a:off x="7979849" y="3777264"/>
                <a:ext cx="30733" cy="874347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9417" extrusionOk="0">
                    <a:moveTo>
                      <a:pt x="984" y="1"/>
                    </a:moveTo>
                    <a:cubicBezTo>
                      <a:pt x="958" y="1"/>
                      <a:pt x="927" y="16"/>
                      <a:pt x="912" y="46"/>
                    </a:cubicBezTo>
                    <a:lnTo>
                      <a:pt x="943" y="46"/>
                    </a:lnTo>
                    <a:cubicBezTo>
                      <a:pt x="274" y="9773"/>
                      <a:pt x="0" y="19652"/>
                      <a:pt x="426" y="29348"/>
                    </a:cubicBezTo>
                    <a:cubicBezTo>
                      <a:pt x="426" y="29393"/>
                      <a:pt x="456" y="29416"/>
                      <a:pt x="487" y="29416"/>
                    </a:cubicBezTo>
                    <a:cubicBezTo>
                      <a:pt x="517" y="29416"/>
                      <a:pt x="547" y="29393"/>
                      <a:pt x="547" y="29348"/>
                    </a:cubicBezTo>
                    <a:cubicBezTo>
                      <a:pt x="608" y="19591"/>
                      <a:pt x="669" y="9834"/>
                      <a:pt x="1034" y="46"/>
                    </a:cubicBezTo>
                    <a:cubicBezTo>
                      <a:pt x="1034" y="16"/>
                      <a:pt x="101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45"/>
              <p:cNvSpPr/>
              <p:nvPr/>
            </p:nvSpPr>
            <p:spPr>
              <a:xfrm>
                <a:off x="8013258" y="3777264"/>
                <a:ext cx="30763" cy="874347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9417" extrusionOk="0">
                    <a:moveTo>
                      <a:pt x="974" y="1"/>
                    </a:moveTo>
                    <a:cubicBezTo>
                      <a:pt x="943" y="1"/>
                      <a:pt x="913" y="16"/>
                      <a:pt x="913" y="46"/>
                    </a:cubicBezTo>
                    <a:cubicBezTo>
                      <a:pt x="275" y="9773"/>
                      <a:pt x="1" y="19652"/>
                      <a:pt x="396" y="29348"/>
                    </a:cubicBezTo>
                    <a:cubicBezTo>
                      <a:pt x="396" y="29393"/>
                      <a:pt x="427" y="29416"/>
                      <a:pt x="457" y="29416"/>
                    </a:cubicBezTo>
                    <a:cubicBezTo>
                      <a:pt x="487" y="29416"/>
                      <a:pt x="518" y="29393"/>
                      <a:pt x="518" y="29348"/>
                    </a:cubicBezTo>
                    <a:cubicBezTo>
                      <a:pt x="609" y="19591"/>
                      <a:pt x="670" y="9834"/>
                      <a:pt x="1034" y="46"/>
                    </a:cubicBezTo>
                    <a:cubicBezTo>
                      <a:pt x="1034" y="16"/>
                      <a:pt x="1004" y="1"/>
                      <a:pt x="9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45"/>
              <p:cNvSpPr/>
              <p:nvPr/>
            </p:nvSpPr>
            <p:spPr>
              <a:xfrm>
                <a:off x="8221319" y="3280085"/>
                <a:ext cx="106258" cy="81350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2737" extrusionOk="0">
                    <a:moveTo>
                      <a:pt x="76" y="0"/>
                    </a:moveTo>
                    <a:cubicBezTo>
                      <a:pt x="40" y="0"/>
                      <a:pt x="1" y="43"/>
                      <a:pt x="22" y="86"/>
                    </a:cubicBezTo>
                    <a:cubicBezTo>
                      <a:pt x="873" y="1241"/>
                      <a:pt x="2120" y="2336"/>
                      <a:pt x="3487" y="2731"/>
                    </a:cubicBezTo>
                    <a:cubicBezTo>
                      <a:pt x="3496" y="2735"/>
                      <a:pt x="3504" y="2737"/>
                      <a:pt x="3511" y="2737"/>
                    </a:cubicBezTo>
                    <a:cubicBezTo>
                      <a:pt x="3556" y="2737"/>
                      <a:pt x="3574" y="2666"/>
                      <a:pt x="3548" y="2639"/>
                    </a:cubicBezTo>
                    <a:cubicBezTo>
                      <a:pt x="2241" y="1910"/>
                      <a:pt x="1086" y="1180"/>
                      <a:pt x="114" y="25"/>
                    </a:cubicBezTo>
                    <a:cubicBezTo>
                      <a:pt x="105" y="8"/>
                      <a:pt x="91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45"/>
              <p:cNvSpPr/>
              <p:nvPr/>
            </p:nvSpPr>
            <p:spPr>
              <a:xfrm>
                <a:off x="7686333" y="3280233"/>
                <a:ext cx="106317" cy="81202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2732" extrusionOk="0">
                    <a:moveTo>
                      <a:pt x="3492" y="0"/>
                    </a:moveTo>
                    <a:cubicBezTo>
                      <a:pt x="3480" y="0"/>
                      <a:pt x="3469" y="6"/>
                      <a:pt x="3462" y="20"/>
                    </a:cubicBezTo>
                    <a:cubicBezTo>
                      <a:pt x="2489" y="1175"/>
                      <a:pt x="1334" y="1905"/>
                      <a:pt x="27" y="2634"/>
                    </a:cubicBezTo>
                    <a:cubicBezTo>
                      <a:pt x="1" y="2661"/>
                      <a:pt x="20" y="2732"/>
                      <a:pt x="64" y="2732"/>
                    </a:cubicBezTo>
                    <a:cubicBezTo>
                      <a:pt x="72" y="2732"/>
                      <a:pt x="79" y="2730"/>
                      <a:pt x="88" y="2726"/>
                    </a:cubicBezTo>
                    <a:cubicBezTo>
                      <a:pt x="1456" y="2331"/>
                      <a:pt x="2702" y="1236"/>
                      <a:pt x="3553" y="81"/>
                    </a:cubicBezTo>
                    <a:cubicBezTo>
                      <a:pt x="3576" y="58"/>
                      <a:pt x="3529" y="0"/>
                      <a:pt x="34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45"/>
              <p:cNvSpPr/>
              <p:nvPr/>
            </p:nvSpPr>
            <p:spPr>
              <a:xfrm>
                <a:off x="8064768" y="3308738"/>
                <a:ext cx="26215" cy="356313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1988" extrusionOk="0">
                    <a:moveTo>
                      <a:pt x="49" y="1"/>
                    </a:moveTo>
                    <a:cubicBezTo>
                      <a:pt x="24" y="1"/>
                      <a:pt x="1" y="27"/>
                      <a:pt x="1" y="65"/>
                    </a:cubicBezTo>
                    <a:cubicBezTo>
                      <a:pt x="608" y="4046"/>
                      <a:pt x="487" y="7937"/>
                      <a:pt x="365" y="11919"/>
                    </a:cubicBezTo>
                    <a:cubicBezTo>
                      <a:pt x="365" y="11964"/>
                      <a:pt x="396" y="11987"/>
                      <a:pt x="430" y="11987"/>
                    </a:cubicBezTo>
                    <a:cubicBezTo>
                      <a:pt x="464" y="11987"/>
                      <a:pt x="502" y="11964"/>
                      <a:pt x="517" y="11919"/>
                    </a:cubicBezTo>
                    <a:cubicBezTo>
                      <a:pt x="760" y="7998"/>
                      <a:pt x="882" y="3925"/>
                      <a:pt x="92" y="34"/>
                    </a:cubicBezTo>
                    <a:cubicBezTo>
                      <a:pt x="80" y="11"/>
                      <a:pt x="64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45"/>
              <p:cNvSpPr/>
              <p:nvPr/>
            </p:nvSpPr>
            <p:spPr>
              <a:xfrm>
                <a:off x="7986180" y="3668180"/>
                <a:ext cx="96509" cy="11086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373" extrusionOk="0">
                    <a:moveTo>
                      <a:pt x="3191" y="0"/>
                    </a:moveTo>
                    <a:cubicBezTo>
                      <a:pt x="3183" y="0"/>
                      <a:pt x="3172" y="3"/>
                      <a:pt x="3161" y="8"/>
                    </a:cubicBezTo>
                    <a:cubicBezTo>
                      <a:pt x="2687" y="94"/>
                      <a:pt x="2213" y="126"/>
                      <a:pt x="1735" y="126"/>
                    </a:cubicBezTo>
                    <a:cubicBezTo>
                      <a:pt x="1203" y="126"/>
                      <a:pt x="667" y="87"/>
                      <a:pt x="122" y="39"/>
                    </a:cubicBezTo>
                    <a:cubicBezTo>
                      <a:pt x="30" y="39"/>
                      <a:pt x="0" y="221"/>
                      <a:pt x="122" y="251"/>
                    </a:cubicBezTo>
                    <a:cubicBezTo>
                      <a:pt x="669" y="343"/>
                      <a:pt x="1246" y="373"/>
                      <a:pt x="1824" y="373"/>
                    </a:cubicBezTo>
                    <a:cubicBezTo>
                      <a:pt x="2280" y="343"/>
                      <a:pt x="2827" y="343"/>
                      <a:pt x="3222" y="99"/>
                    </a:cubicBezTo>
                    <a:cubicBezTo>
                      <a:pt x="3247" y="50"/>
                      <a:pt x="3231" y="0"/>
                      <a:pt x="3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45"/>
              <p:cNvSpPr/>
              <p:nvPr/>
            </p:nvSpPr>
            <p:spPr>
              <a:xfrm>
                <a:off x="8031329" y="3322559"/>
                <a:ext cx="15396" cy="5418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823" extrusionOk="0">
                    <a:moveTo>
                      <a:pt x="82" y="0"/>
                    </a:moveTo>
                    <a:cubicBezTo>
                      <a:pt x="42" y="0"/>
                      <a:pt x="1" y="33"/>
                      <a:pt x="1" y="86"/>
                    </a:cubicBezTo>
                    <a:cubicBezTo>
                      <a:pt x="92" y="633"/>
                      <a:pt x="183" y="1241"/>
                      <a:pt x="366" y="1758"/>
                    </a:cubicBezTo>
                    <a:cubicBezTo>
                      <a:pt x="366" y="1800"/>
                      <a:pt x="398" y="1823"/>
                      <a:pt x="433" y="1823"/>
                    </a:cubicBezTo>
                    <a:cubicBezTo>
                      <a:pt x="474" y="1823"/>
                      <a:pt x="518" y="1792"/>
                      <a:pt x="518" y="1727"/>
                    </a:cubicBezTo>
                    <a:cubicBezTo>
                      <a:pt x="487" y="1180"/>
                      <a:pt x="335" y="572"/>
                      <a:pt x="153" y="55"/>
                    </a:cubicBezTo>
                    <a:cubicBezTo>
                      <a:pt x="140" y="17"/>
                      <a:pt x="111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45"/>
              <p:cNvSpPr/>
              <p:nvPr/>
            </p:nvSpPr>
            <p:spPr>
              <a:xfrm>
                <a:off x="7788313" y="3818847"/>
                <a:ext cx="20806" cy="6929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3314" extrusionOk="0">
                    <a:moveTo>
                      <a:pt x="487" y="0"/>
                    </a:moveTo>
                    <a:cubicBezTo>
                      <a:pt x="472" y="0"/>
                      <a:pt x="456" y="15"/>
                      <a:pt x="456" y="46"/>
                    </a:cubicBezTo>
                    <a:cubicBezTo>
                      <a:pt x="92" y="7736"/>
                      <a:pt x="0" y="15578"/>
                      <a:pt x="183" y="23268"/>
                    </a:cubicBezTo>
                    <a:cubicBezTo>
                      <a:pt x="183" y="23298"/>
                      <a:pt x="206" y="23313"/>
                      <a:pt x="228" y="23313"/>
                    </a:cubicBezTo>
                    <a:cubicBezTo>
                      <a:pt x="251" y="23313"/>
                      <a:pt x="274" y="23298"/>
                      <a:pt x="274" y="23268"/>
                    </a:cubicBezTo>
                    <a:cubicBezTo>
                      <a:pt x="639" y="15578"/>
                      <a:pt x="700" y="7736"/>
                      <a:pt x="517" y="46"/>
                    </a:cubicBezTo>
                    <a:cubicBezTo>
                      <a:pt x="517" y="15"/>
                      <a:pt x="502" y="0"/>
                      <a:pt x="4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45"/>
              <p:cNvSpPr/>
              <p:nvPr/>
            </p:nvSpPr>
            <p:spPr>
              <a:xfrm>
                <a:off x="8268044" y="3818847"/>
                <a:ext cx="20806" cy="6929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3314" extrusionOk="0">
                    <a:moveTo>
                      <a:pt x="487" y="0"/>
                    </a:moveTo>
                    <a:cubicBezTo>
                      <a:pt x="472" y="0"/>
                      <a:pt x="456" y="15"/>
                      <a:pt x="456" y="46"/>
                    </a:cubicBezTo>
                    <a:cubicBezTo>
                      <a:pt x="92" y="7736"/>
                      <a:pt x="1" y="15578"/>
                      <a:pt x="183" y="23268"/>
                    </a:cubicBezTo>
                    <a:cubicBezTo>
                      <a:pt x="183" y="23298"/>
                      <a:pt x="198" y="23313"/>
                      <a:pt x="217" y="23313"/>
                    </a:cubicBezTo>
                    <a:cubicBezTo>
                      <a:pt x="236" y="23313"/>
                      <a:pt x="259" y="23298"/>
                      <a:pt x="274" y="23268"/>
                    </a:cubicBezTo>
                    <a:cubicBezTo>
                      <a:pt x="608" y="15578"/>
                      <a:pt x="700" y="7736"/>
                      <a:pt x="517" y="46"/>
                    </a:cubicBezTo>
                    <a:cubicBezTo>
                      <a:pt x="517" y="15"/>
                      <a:pt x="502" y="0"/>
                      <a:pt x="4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45"/>
              <p:cNvSpPr/>
              <p:nvPr/>
            </p:nvSpPr>
            <p:spPr>
              <a:xfrm>
                <a:off x="8059596" y="3716035"/>
                <a:ext cx="108933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2083" extrusionOk="0">
                    <a:moveTo>
                      <a:pt x="3626" y="1"/>
                    </a:moveTo>
                    <a:cubicBezTo>
                      <a:pt x="3621" y="1"/>
                      <a:pt x="3615" y="3"/>
                      <a:pt x="3609" y="9"/>
                    </a:cubicBezTo>
                    <a:cubicBezTo>
                      <a:pt x="2454" y="860"/>
                      <a:pt x="1512" y="1742"/>
                      <a:pt x="53" y="2015"/>
                    </a:cubicBezTo>
                    <a:cubicBezTo>
                      <a:pt x="1" y="2015"/>
                      <a:pt x="16" y="2082"/>
                      <a:pt x="40" y="2082"/>
                    </a:cubicBezTo>
                    <a:cubicBezTo>
                      <a:pt x="44" y="2082"/>
                      <a:pt x="49" y="2080"/>
                      <a:pt x="53" y="2076"/>
                    </a:cubicBezTo>
                    <a:cubicBezTo>
                      <a:pt x="1421" y="1894"/>
                      <a:pt x="2758" y="1103"/>
                      <a:pt x="3640" y="70"/>
                    </a:cubicBezTo>
                    <a:cubicBezTo>
                      <a:pt x="3664" y="45"/>
                      <a:pt x="3649" y="1"/>
                      <a:pt x="36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45"/>
              <p:cNvSpPr/>
              <p:nvPr/>
            </p:nvSpPr>
            <p:spPr>
              <a:xfrm>
                <a:off x="7868030" y="3718412"/>
                <a:ext cx="136218" cy="66578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2240" extrusionOk="0">
                    <a:moveTo>
                      <a:pt x="74" y="0"/>
                    </a:moveTo>
                    <a:cubicBezTo>
                      <a:pt x="31" y="0"/>
                      <a:pt x="0" y="65"/>
                      <a:pt x="24" y="111"/>
                    </a:cubicBezTo>
                    <a:cubicBezTo>
                      <a:pt x="1148" y="1175"/>
                      <a:pt x="2911" y="2239"/>
                      <a:pt x="4492" y="2239"/>
                    </a:cubicBezTo>
                    <a:cubicBezTo>
                      <a:pt x="4583" y="2239"/>
                      <a:pt x="4583" y="2148"/>
                      <a:pt x="4522" y="2118"/>
                    </a:cubicBezTo>
                    <a:cubicBezTo>
                      <a:pt x="3732" y="1844"/>
                      <a:pt x="2942" y="1722"/>
                      <a:pt x="2182" y="1358"/>
                    </a:cubicBezTo>
                    <a:cubicBezTo>
                      <a:pt x="1422" y="1023"/>
                      <a:pt x="784" y="537"/>
                      <a:pt x="115" y="20"/>
                    </a:cubicBezTo>
                    <a:cubicBezTo>
                      <a:pt x="101" y="6"/>
                      <a:pt x="87" y="0"/>
                      <a:pt x="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45"/>
              <p:cNvSpPr/>
              <p:nvPr/>
            </p:nvSpPr>
            <p:spPr>
              <a:xfrm>
                <a:off x="7694804" y="1832417"/>
                <a:ext cx="180237" cy="487479"/>
              </a:xfrm>
              <a:custGeom>
                <a:avLst/>
                <a:gdLst/>
                <a:ahLst/>
                <a:cxnLst/>
                <a:rect l="l" t="t" r="r" b="b"/>
                <a:pathLst>
                  <a:path w="6064" h="16401" extrusionOk="0">
                    <a:moveTo>
                      <a:pt x="6026" y="0"/>
                    </a:moveTo>
                    <a:cubicBezTo>
                      <a:pt x="6019" y="0"/>
                      <a:pt x="6012" y="2"/>
                      <a:pt x="6004" y="6"/>
                    </a:cubicBezTo>
                    <a:cubicBezTo>
                      <a:pt x="3754" y="705"/>
                      <a:pt x="3420" y="3107"/>
                      <a:pt x="3268" y="5204"/>
                    </a:cubicBezTo>
                    <a:cubicBezTo>
                      <a:pt x="2964" y="9338"/>
                      <a:pt x="4818" y="13897"/>
                      <a:pt x="107" y="16177"/>
                    </a:cubicBezTo>
                    <a:cubicBezTo>
                      <a:pt x="0" y="16230"/>
                      <a:pt x="57" y="16400"/>
                      <a:pt x="155" y="16400"/>
                    </a:cubicBezTo>
                    <a:cubicBezTo>
                      <a:pt x="169" y="16400"/>
                      <a:pt x="183" y="16397"/>
                      <a:pt x="198" y="16390"/>
                    </a:cubicBezTo>
                    <a:cubicBezTo>
                      <a:pt x="2113" y="15660"/>
                      <a:pt x="3420" y="14019"/>
                      <a:pt x="3724" y="11952"/>
                    </a:cubicBezTo>
                    <a:cubicBezTo>
                      <a:pt x="3967" y="10310"/>
                      <a:pt x="3542" y="8608"/>
                      <a:pt x="3481" y="6967"/>
                    </a:cubicBezTo>
                    <a:cubicBezTo>
                      <a:pt x="3420" y="4718"/>
                      <a:pt x="3450" y="1070"/>
                      <a:pt x="6004" y="98"/>
                    </a:cubicBezTo>
                    <a:cubicBezTo>
                      <a:pt x="6056" y="71"/>
                      <a:pt x="6063" y="0"/>
                      <a:pt x="6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45"/>
              <p:cNvSpPr/>
              <p:nvPr/>
            </p:nvSpPr>
            <p:spPr>
              <a:xfrm>
                <a:off x="7532635" y="2262422"/>
                <a:ext cx="262390" cy="414837"/>
              </a:xfrm>
              <a:custGeom>
                <a:avLst/>
                <a:gdLst/>
                <a:ahLst/>
                <a:cxnLst/>
                <a:rect l="l" t="t" r="r" b="b"/>
                <a:pathLst>
                  <a:path w="8828" h="13957" extrusionOk="0">
                    <a:moveTo>
                      <a:pt x="8702" y="0"/>
                    </a:moveTo>
                    <a:cubicBezTo>
                      <a:pt x="8676" y="0"/>
                      <a:pt x="8651" y="11"/>
                      <a:pt x="8633" y="38"/>
                    </a:cubicBezTo>
                    <a:cubicBezTo>
                      <a:pt x="7508" y="1953"/>
                      <a:pt x="5988" y="2926"/>
                      <a:pt x="4073" y="3929"/>
                    </a:cubicBezTo>
                    <a:cubicBezTo>
                      <a:pt x="2888" y="4567"/>
                      <a:pt x="1915" y="5236"/>
                      <a:pt x="1277" y="6452"/>
                    </a:cubicBezTo>
                    <a:cubicBezTo>
                      <a:pt x="92" y="8640"/>
                      <a:pt x="0" y="11528"/>
                      <a:pt x="700" y="13868"/>
                    </a:cubicBezTo>
                    <a:cubicBezTo>
                      <a:pt x="724" y="13929"/>
                      <a:pt x="773" y="13956"/>
                      <a:pt x="821" y="13956"/>
                    </a:cubicBezTo>
                    <a:cubicBezTo>
                      <a:pt x="893" y="13956"/>
                      <a:pt x="961" y="13898"/>
                      <a:pt x="943" y="13807"/>
                    </a:cubicBezTo>
                    <a:cubicBezTo>
                      <a:pt x="304" y="10889"/>
                      <a:pt x="274" y="7090"/>
                      <a:pt x="2797" y="5053"/>
                    </a:cubicBezTo>
                    <a:cubicBezTo>
                      <a:pt x="4985" y="3260"/>
                      <a:pt x="7447" y="2865"/>
                      <a:pt x="8785" y="129"/>
                    </a:cubicBezTo>
                    <a:cubicBezTo>
                      <a:pt x="8828" y="65"/>
                      <a:pt x="8764" y="0"/>
                      <a:pt x="87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45"/>
              <p:cNvSpPr/>
              <p:nvPr/>
            </p:nvSpPr>
            <p:spPr>
              <a:xfrm>
                <a:off x="8238945" y="1994765"/>
                <a:ext cx="67084" cy="264709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8906" extrusionOk="0">
                    <a:moveTo>
                      <a:pt x="208" y="0"/>
                    </a:moveTo>
                    <a:cubicBezTo>
                      <a:pt x="182" y="0"/>
                      <a:pt x="159" y="16"/>
                      <a:pt x="159" y="46"/>
                    </a:cubicBezTo>
                    <a:cubicBezTo>
                      <a:pt x="250" y="3237"/>
                      <a:pt x="2256" y="5669"/>
                      <a:pt x="68" y="8739"/>
                    </a:cubicBezTo>
                    <a:cubicBezTo>
                      <a:pt x="1" y="8806"/>
                      <a:pt x="81" y="8906"/>
                      <a:pt x="165" y="8906"/>
                    </a:cubicBezTo>
                    <a:cubicBezTo>
                      <a:pt x="195" y="8906"/>
                      <a:pt x="226" y="8893"/>
                      <a:pt x="250" y="8861"/>
                    </a:cubicBezTo>
                    <a:cubicBezTo>
                      <a:pt x="1040" y="7888"/>
                      <a:pt x="1466" y="6703"/>
                      <a:pt x="1466" y="5426"/>
                    </a:cubicBezTo>
                    <a:cubicBezTo>
                      <a:pt x="1496" y="3541"/>
                      <a:pt x="402" y="1900"/>
                      <a:pt x="280" y="46"/>
                    </a:cubicBezTo>
                    <a:cubicBezTo>
                      <a:pt x="265" y="16"/>
                      <a:pt x="235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45"/>
              <p:cNvSpPr/>
              <p:nvPr/>
            </p:nvSpPr>
            <p:spPr>
              <a:xfrm>
                <a:off x="8291525" y="2163266"/>
                <a:ext cx="255703" cy="564341"/>
              </a:xfrm>
              <a:custGeom>
                <a:avLst/>
                <a:gdLst/>
                <a:ahLst/>
                <a:cxnLst/>
                <a:rect l="l" t="t" r="r" b="b"/>
                <a:pathLst>
                  <a:path w="8603" h="18987" extrusionOk="0">
                    <a:moveTo>
                      <a:pt x="290" y="0"/>
                    </a:moveTo>
                    <a:cubicBezTo>
                      <a:pt x="252" y="0"/>
                      <a:pt x="214" y="31"/>
                      <a:pt x="214" y="91"/>
                    </a:cubicBezTo>
                    <a:cubicBezTo>
                      <a:pt x="1" y="2006"/>
                      <a:pt x="31" y="3739"/>
                      <a:pt x="1095" y="5411"/>
                    </a:cubicBezTo>
                    <a:cubicBezTo>
                      <a:pt x="2037" y="6900"/>
                      <a:pt x="3375" y="8177"/>
                      <a:pt x="4773" y="9210"/>
                    </a:cubicBezTo>
                    <a:cubicBezTo>
                      <a:pt x="5624" y="9848"/>
                      <a:pt x="6992" y="10456"/>
                      <a:pt x="7448" y="11459"/>
                    </a:cubicBezTo>
                    <a:cubicBezTo>
                      <a:pt x="7721" y="12098"/>
                      <a:pt x="7691" y="12979"/>
                      <a:pt x="7691" y="13678"/>
                    </a:cubicBezTo>
                    <a:cubicBezTo>
                      <a:pt x="7661" y="15471"/>
                      <a:pt x="7357" y="17234"/>
                      <a:pt x="6475" y="18815"/>
                    </a:cubicBezTo>
                    <a:cubicBezTo>
                      <a:pt x="6454" y="18901"/>
                      <a:pt x="6508" y="18987"/>
                      <a:pt x="6574" y="18987"/>
                    </a:cubicBezTo>
                    <a:cubicBezTo>
                      <a:pt x="6601" y="18987"/>
                      <a:pt x="6631" y="18972"/>
                      <a:pt x="6657" y="18937"/>
                    </a:cubicBezTo>
                    <a:cubicBezTo>
                      <a:pt x="8056" y="17386"/>
                      <a:pt x="8603" y="13253"/>
                      <a:pt x="7752" y="11338"/>
                    </a:cubicBezTo>
                    <a:cubicBezTo>
                      <a:pt x="7113" y="9909"/>
                      <a:pt x="4864" y="8967"/>
                      <a:pt x="3740" y="7994"/>
                    </a:cubicBezTo>
                    <a:cubicBezTo>
                      <a:pt x="2797" y="7143"/>
                      <a:pt x="1825" y="6140"/>
                      <a:pt x="1156" y="5015"/>
                    </a:cubicBezTo>
                    <a:cubicBezTo>
                      <a:pt x="214" y="3404"/>
                      <a:pt x="244" y="1854"/>
                      <a:pt x="366" y="91"/>
                    </a:cubicBezTo>
                    <a:cubicBezTo>
                      <a:pt x="366" y="31"/>
                      <a:pt x="328" y="0"/>
                      <a:pt x="2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45"/>
              <p:cNvSpPr/>
              <p:nvPr/>
            </p:nvSpPr>
            <p:spPr>
              <a:xfrm>
                <a:off x="7806623" y="2000383"/>
                <a:ext cx="74782" cy="131522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4425" extrusionOk="0">
                    <a:moveTo>
                      <a:pt x="934" y="1"/>
                    </a:moveTo>
                    <a:cubicBezTo>
                      <a:pt x="893" y="1"/>
                      <a:pt x="853" y="3"/>
                      <a:pt x="813" y="9"/>
                    </a:cubicBezTo>
                    <a:cubicBezTo>
                      <a:pt x="175" y="70"/>
                      <a:pt x="53" y="830"/>
                      <a:pt x="53" y="1316"/>
                    </a:cubicBezTo>
                    <a:cubicBezTo>
                      <a:pt x="1" y="2230"/>
                      <a:pt x="577" y="4425"/>
                      <a:pt x="1725" y="4425"/>
                    </a:cubicBezTo>
                    <a:cubicBezTo>
                      <a:pt x="1912" y="4425"/>
                      <a:pt x="2115" y="4366"/>
                      <a:pt x="2333" y="4234"/>
                    </a:cubicBezTo>
                    <a:cubicBezTo>
                      <a:pt x="2444" y="4179"/>
                      <a:pt x="2403" y="4048"/>
                      <a:pt x="2303" y="4048"/>
                    </a:cubicBezTo>
                    <a:cubicBezTo>
                      <a:pt x="2293" y="4048"/>
                      <a:pt x="2283" y="4049"/>
                      <a:pt x="2272" y="4052"/>
                    </a:cubicBezTo>
                    <a:cubicBezTo>
                      <a:pt x="2136" y="4089"/>
                      <a:pt x="2007" y="4106"/>
                      <a:pt x="1885" y="4106"/>
                    </a:cubicBezTo>
                    <a:cubicBezTo>
                      <a:pt x="810" y="4106"/>
                      <a:pt x="287" y="2761"/>
                      <a:pt x="205" y="1833"/>
                    </a:cubicBezTo>
                    <a:cubicBezTo>
                      <a:pt x="176" y="1366"/>
                      <a:pt x="147" y="338"/>
                      <a:pt x="898" y="338"/>
                    </a:cubicBezTo>
                    <a:cubicBezTo>
                      <a:pt x="929" y="338"/>
                      <a:pt x="962" y="340"/>
                      <a:pt x="995" y="343"/>
                    </a:cubicBezTo>
                    <a:cubicBezTo>
                      <a:pt x="1451" y="374"/>
                      <a:pt x="1998" y="860"/>
                      <a:pt x="2242" y="1225"/>
                    </a:cubicBezTo>
                    <a:cubicBezTo>
                      <a:pt x="2271" y="1274"/>
                      <a:pt x="2314" y="1295"/>
                      <a:pt x="2354" y="1295"/>
                    </a:cubicBezTo>
                    <a:cubicBezTo>
                      <a:pt x="2439" y="1295"/>
                      <a:pt x="2516" y="1206"/>
                      <a:pt x="2454" y="1103"/>
                    </a:cubicBezTo>
                    <a:lnTo>
                      <a:pt x="2485" y="1103"/>
                    </a:lnTo>
                    <a:cubicBezTo>
                      <a:pt x="2228" y="619"/>
                      <a:pt x="1544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45"/>
              <p:cNvSpPr/>
              <p:nvPr/>
            </p:nvSpPr>
            <p:spPr>
              <a:xfrm>
                <a:off x="7819017" y="2019495"/>
                <a:ext cx="30495" cy="48834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643" extrusionOk="0">
                    <a:moveTo>
                      <a:pt x="903" y="1"/>
                    </a:moveTo>
                    <a:cubicBezTo>
                      <a:pt x="896" y="1"/>
                      <a:pt x="889" y="2"/>
                      <a:pt x="882" y="4"/>
                    </a:cubicBezTo>
                    <a:cubicBezTo>
                      <a:pt x="578" y="65"/>
                      <a:pt x="335" y="278"/>
                      <a:pt x="214" y="582"/>
                    </a:cubicBezTo>
                    <a:cubicBezTo>
                      <a:pt x="92" y="855"/>
                      <a:pt x="1" y="1281"/>
                      <a:pt x="92" y="1585"/>
                    </a:cubicBezTo>
                    <a:cubicBezTo>
                      <a:pt x="92" y="1618"/>
                      <a:pt x="129" y="1642"/>
                      <a:pt x="162" y="1642"/>
                    </a:cubicBezTo>
                    <a:cubicBezTo>
                      <a:pt x="189" y="1642"/>
                      <a:pt x="214" y="1626"/>
                      <a:pt x="214" y="1585"/>
                    </a:cubicBezTo>
                    <a:cubicBezTo>
                      <a:pt x="335" y="1068"/>
                      <a:pt x="274" y="369"/>
                      <a:pt x="913" y="187"/>
                    </a:cubicBezTo>
                    <a:cubicBezTo>
                      <a:pt x="1025" y="159"/>
                      <a:pt x="982" y="1"/>
                      <a:pt x="9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45"/>
              <p:cNvSpPr/>
              <p:nvPr/>
            </p:nvSpPr>
            <p:spPr>
              <a:xfrm>
                <a:off x="7828410" y="2033554"/>
                <a:ext cx="38520" cy="6322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2127" extrusionOk="0">
                    <a:moveTo>
                      <a:pt x="120" y="1"/>
                    </a:moveTo>
                    <a:cubicBezTo>
                      <a:pt x="51" y="1"/>
                      <a:pt x="0" y="90"/>
                      <a:pt x="50" y="139"/>
                    </a:cubicBezTo>
                    <a:cubicBezTo>
                      <a:pt x="293" y="443"/>
                      <a:pt x="536" y="747"/>
                      <a:pt x="688" y="1112"/>
                    </a:cubicBezTo>
                    <a:cubicBezTo>
                      <a:pt x="810" y="1416"/>
                      <a:pt x="779" y="1781"/>
                      <a:pt x="962" y="2084"/>
                    </a:cubicBezTo>
                    <a:cubicBezTo>
                      <a:pt x="975" y="2112"/>
                      <a:pt x="1007" y="2127"/>
                      <a:pt x="1038" y="2127"/>
                    </a:cubicBezTo>
                    <a:cubicBezTo>
                      <a:pt x="1077" y="2127"/>
                      <a:pt x="1113" y="2104"/>
                      <a:pt x="1113" y="2054"/>
                    </a:cubicBezTo>
                    <a:cubicBezTo>
                      <a:pt x="1296" y="1294"/>
                      <a:pt x="810" y="382"/>
                      <a:pt x="171" y="18"/>
                    </a:cubicBezTo>
                    <a:cubicBezTo>
                      <a:pt x="154" y="6"/>
                      <a:pt x="136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45"/>
              <p:cNvSpPr/>
              <p:nvPr/>
            </p:nvSpPr>
            <p:spPr>
              <a:xfrm>
                <a:off x="7829866" y="2102957"/>
                <a:ext cx="61436" cy="76476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2573" extrusionOk="0">
                    <a:moveTo>
                      <a:pt x="914" y="1"/>
                    </a:moveTo>
                    <a:cubicBezTo>
                      <a:pt x="894" y="1"/>
                      <a:pt x="872" y="8"/>
                      <a:pt x="852" y="23"/>
                    </a:cubicBezTo>
                    <a:cubicBezTo>
                      <a:pt x="305" y="449"/>
                      <a:pt x="1" y="1452"/>
                      <a:pt x="335" y="2090"/>
                    </a:cubicBezTo>
                    <a:cubicBezTo>
                      <a:pt x="515" y="2420"/>
                      <a:pt x="821" y="2573"/>
                      <a:pt x="1133" y="2573"/>
                    </a:cubicBezTo>
                    <a:cubicBezTo>
                      <a:pt x="1452" y="2573"/>
                      <a:pt x="1776" y="2413"/>
                      <a:pt x="1976" y="2120"/>
                    </a:cubicBezTo>
                    <a:cubicBezTo>
                      <a:pt x="2067" y="1962"/>
                      <a:pt x="1905" y="1770"/>
                      <a:pt x="1753" y="1770"/>
                    </a:cubicBezTo>
                    <a:cubicBezTo>
                      <a:pt x="1701" y="1770"/>
                      <a:pt x="1650" y="1792"/>
                      <a:pt x="1612" y="1847"/>
                    </a:cubicBezTo>
                    <a:cubicBezTo>
                      <a:pt x="1484" y="2007"/>
                      <a:pt x="1333" y="2077"/>
                      <a:pt x="1190" y="2077"/>
                    </a:cubicBezTo>
                    <a:cubicBezTo>
                      <a:pt x="926" y="2077"/>
                      <a:pt x="689" y="1837"/>
                      <a:pt x="669" y="1482"/>
                    </a:cubicBezTo>
                    <a:cubicBezTo>
                      <a:pt x="639" y="1087"/>
                      <a:pt x="761" y="540"/>
                      <a:pt x="1004" y="266"/>
                    </a:cubicBezTo>
                    <a:cubicBezTo>
                      <a:pt x="1105" y="165"/>
                      <a:pt x="1017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45"/>
              <p:cNvSpPr/>
              <p:nvPr/>
            </p:nvSpPr>
            <p:spPr>
              <a:xfrm>
                <a:off x="8204823" y="2102957"/>
                <a:ext cx="49696" cy="766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578" extrusionOk="0">
                    <a:moveTo>
                      <a:pt x="626" y="1"/>
                    </a:moveTo>
                    <a:cubicBezTo>
                      <a:pt x="512" y="1"/>
                      <a:pt x="441" y="165"/>
                      <a:pt x="517" y="266"/>
                    </a:cubicBezTo>
                    <a:cubicBezTo>
                      <a:pt x="881" y="661"/>
                      <a:pt x="1185" y="2090"/>
                      <a:pt x="334" y="2090"/>
                    </a:cubicBezTo>
                    <a:cubicBezTo>
                      <a:pt x="9" y="2090"/>
                      <a:pt x="0" y="2578"/>
                      <a:pt x="306" y="2578"/>
                    </a:cubicBezTo>
                    <a:cubicBezTo>
                      <a:pt x="315" y="2578"/>
                      <a:pt x="325" y="2577"/>
                      <a:pt x="334" y="2576"/>
                    </a:cubicBezTo>
                    <a:cubicBezTo>
                      <a:pt x="1672" y="2546"/>
                      <a:pt x="1520" y="661"/>
                      <a:pt x="699" y="23"/>
                    </a:cubicBezTo>
                    <a:cubicBezTo>
                      <a:pt x="673" y="8"/>
                      <a:pt x="649" y="1"/>
                      <a:pt x="6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45"/>
              <p:cNvSpPr/>
              <p:nvPr/>
            </p:nvSpPr>
            <p:spPr>
              <a:xfrm>
                <a:off x="7745571" y="2496195"/>
                <a:ext cx="293896" cy="262569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8834" extrusionOk="0">
                    <a:moveTo>
                      <a:pt x="108" y="0"/>
                    </a:moveTo>
                    <a:cubicBezTo>
                      <a:pt x="51" y="0"/>
                      <a:pt x="1" y="47"/>
                      <a:pt x="40" y="106"/>
                    </a:cubicBezTo>
                    <a:cubicBezTo>
                      <a:pt x="2107" y="3693"/>
                      <a:pt x="5299" y="8313"/>
                      <a:pt x="9797" y="8830"/>
                    </a:cubicBezTo>
                    <a:cubicBezTo>
                      <a:pt x="9805" y="8833"/>
                      <a:pt x="9813" y="8834"/>
                      <a:pt x="9820" y="8834"/>
                    </a:cubicBezTo>
                    <a:cubicBezTo>
                      <a:pt x="9888" y="8834"/>
                      <a:pt x="9883" y="8705"/>
                      <a:pt x="9828" y="8678"/>
                    </a:cubicBezTo>
                    <a:cubicBezTo>
                      <a:pt x="5238" y="7492"/>
                      <a:pt x="2593" y="3845"/>
                      <a:pt x="192" y="45"/>
                    </a:cubicBezTo>
                    <a:cubicBezTo>
                      <a:pt x="171" y="14"/>
                      <a:pt x="139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45"/>
              <p:cNvSpPr/>
              <p:nvPr/>
            </p:nvSpPr>
            <p:spPr>
              <a:xfrm>
                <a:off x="8026841" y="2496195"/>
                <a:ext cx="293896" cy="262569"/>
              </a:xfrm>
              <a:custGeom>
                <a:avLst/>
                <a:gdLst/>
                <a:ahLst/>
                <a:cxnLst/>
                <a:rect l="l" t="t" r="r" b="b"/>
                <a:pathLst>
                  <a:path w="9888" h="8834" extrusionOk="0">
                    <a:moveTo>
                      <a:pt x="9780" y="0"/>
                    </a:moveTo>
                    <a:cubicBezTo>
                      <a:pt x="9750" y="0"/>
                      <a:pt x="9717" y="14"/>
                      <a:pt x="9696" y="45"/>
                    </a:cubicBezTo>
                    <a:cubicBezTo>
                      <a:pt x="7295" y="3845"/>
                      <a:pt x="4650" y="7492"/>
                      <a:pt x="61" y="8678"/>
                    </a:cubicBezTo>
                    <a:cubicBezTo>
                      <a:pt x="5" y="8705"/>
                      <a:pt x="0" y="8834"/>
                      <a:pt x="69" y="8834"/>
                    </a:cubicBezTo>
                    <a:cubicBezTo>
                      <a:pt x="75" y="8834"/>
                      <a:pt x="83" y="8833"/>
                      <a:pt x="91" y="8830"/>
                    </a:cubicBezTo>
                    <a:cubicBezTo>
                      <a:pt x="4559" y="8313"/>
                      <a:pt x="7781" y="3693"/>
                      <a:pt x="9848" y="106"/>
                    </a:cubicBezTo>
                    <a:cubicBezTo>
                      <a:pt x="9888" y="47"/>
                      <a:pt x="9837" y="0"/>
                      <a:pt x="9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45"/>
              <p:cNvSpPr/>
              <p:nvPr/>
            </p:nvSpPr>
            <p:spPr>
              <a:xfrm>
                <a:off x="8037928" y="2609440"/>
                <a:ext cx="112381" cy="109290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677" extrusionOk="0">
                    <a:moveTo>
                      <a:pt x="3633" y="1"/>
                    </a:moveTo>
                    <a:cubicBezTo>
                      <a:pt x="3625" y="1"/>
                      <a:pt x="3617" y="2"/>
                      <a:pt x="3609" y="5"/>
                    </a:cubicBezTo>
                    <a:cubicBezTo>
                      <a:pt x="2059" y="430"/>
                      <a:pt x="660" y="2163"/>
                      <a:pt x="22" y="3561"/>
                    </a:cubicBezTo>
                    <a:cubicBezTo>
                      <a:pt x="0" y="3627"/>
                      <a:pt x="41" y="3676"/>
                      <a:pt x="89" y="3676"/>
                    </a:cubicBezTo>
                    <a:cubicBezTo>
                      <a:pt x="107" y="3676"/>
                      <a:pt x="127" y="3669"/>
                      <a:pt x="144" y="3652"/>
                    </a:cubicBezTo>
                    <a:cubicBezTo>
                      <a:pt x="934" y="2163"/>
                      <a:pt x="2211" y="886"/>
                      <a:pt x="3670" y="157"/>
                    </a:cubicBezTo>
                    <a:cubicBezTo>
                      <a:pt x="3780" y="129"/>
                      <a:pt x="3715" y="1"/>
                      <a:pt x="36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45"/>
              <p:cNvSpPr/>
              <p:nvPr/>
            </p:nvSpPr>
            <p:spPr>
              <a:xfrm>
                <a:off x="7922275" y="2609440"/>
                <a:ext cx="112440" cy="109290"/>
              </a:xfrm>
              <a:custGeom>
                <a:avLst/>
                <a:gdLst/>
                <a:ahLst/>
                <a:cxnLst/>
                <a:rect l="l" t="t" r="r" b="b"/>
                <a:pathLst>
                  <a:path w="3783" h="3677" extrusionOk="0">
                    <a:moveTo>
                      <a:pt x="120" y="1"/>
                    </a:moveTo>
                    <a:cubicBezTo>
                      <a:pt x="43" y="1"/>
                      <a:pt x="0" y="129"/>
                      <a:pt x="83" y="157"/>
                    </a:cubicBezTo>
                    <a:cubicBezTo>
                      <a:pt x="1573" y="886"/>
                      <a:pt x="2849" y="2163"/>
                      <a:pt x="3639" y="3652"/>
                    </a:cubicBezTo>
                    <a:cubicBezTo>
                      <a:pt x="3648" y="3669"/>
                      <a:pt x="3664" y="3676"/>
                      <a:pt x="3681" y="3676"/>
                    </a:cubicBezTo>
                    <a:cubicBezTo>
                      <a:pt x="3726" y="3676"/>
                      <a:pt x="3783" y="3627"/>
                      <a:pt x="3761" y="3561"/>
                    </a:cubicBezTo>
                    <a:cubicBezTo>
                      <a:pt x="3123" y="2163"/>
                      <a:pt x="1725" y="430"/>
                      <a:pt x="144" y="5"/>
                    </a:cubicBezTo>
                    <a:cubicBezTo>
                      <a:pt x="136" y="2"/>
                      <a:pt x="128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45"/>
              <p:cNvSpPr/>
              <p:nvPr/>
            </p:nvSpPr>
            <p:spPr>
              <a:xfrm>
                <a:off x="8041286" y="1753829"/>
                <a:ext cx="258021" cy="395725"/>
              </a:xfrm>
              <a:custGeom>
                <a:avLst/>
                <a:gdLst/>
                <a:ahLst/>
                <a:cxnLst/>
                <a:rect l="l" t="t" r="r" b="b"/>
                <a:pathLst>
                  <a:path w="8681" h="13314" extrusionOk="0">
                    <a:moveTo>
                      <a:pt x="2809" y="1"/>
                    </a:moveTo>
                    <a:cubicBezTo>
                      <a:pt x="1943" y="1"/>
                      <a:pt x="1048" y="273"/>
                      <a:pt x="91" y="553"/>
                    </a:cubicBezTo>
                    <a:cubicBezTo>
                      <a:pt x="0" y="583"/>
                      <a:pt x="61" y="705"/>
                      <a:pt x="152" y="705"/>
                    </a:cubicBezTo>
                    <a:cubicBezTo>
                      <a:pt x="1031" y="529"/>
                      <a:pt x="2020" y="195"/>
                      <a:pt x="2961" y="195"/>
                    </a:cubicBezTo>
                    <a:cubicBezTo>
                      <a:pt x="3322" y="195"/>
                      <a:pt x="3675" y="244"/>
                      <a:pt x="4012" y="371"/>
                    </a:cubicBezTo>
                    <a:cubicBezTo>
                      <a:pt x="5076" y="796"/>
                      <a:pt x="5836" y="1738"/>
                      <a:pt x="6414" y="2711"/>
                    </a:cubicBezTo>
                    <a:cubicBezTo>
                      <a:pt x="7234" y="4201"/>
                      <a:pt x="7569" y="6024"/>
                      <a:pt x="7812" y="7666"/>
                    </a:cubicBezTo>
                    <a:cubicBezTo>
                      <a:pt x="8085" y="9520"/>
                      <a:pt x="8146" y="11435"/>
                      <a:pt x="8511" y="13258"/>
                    </a:cubicBezTo>
                    <a:cubicBezTo>
                      <a:pt x="8524" y="13297"/>
                      <a:pt x="8558" y="13313"/>
                      <a:pt x="8591" y="13313"/>
                    </a:cubicBezTo>
                    <a:cubicBezTo>
                      <a:pt x="8637" y="13313"/>
                      <a:pt x="8681" y="13281"/>
                      <a:pt x="8663" y="13228"/>
                    </a:cubicBezTo>
                    <a:cubicBezTo>
                      <a:pt x="8329" y="10553"/>
                      <a:pt x="8177" y="7818"/>
                      <a:pt x="7508" y="5204"/>
                    </a:cubicBezTo>
                    <a:cubicBezTo>
                      <a:pt x="7082" y="3532"/>
                      <a:pt x="6383" y="1830"/>
                      <a:pt x="4955" y="735"/>
                    </a:cubicBezTo>
                    <a:cubicBezTo>
                      <a:pt x="4246" y="194"/>
                      <a:pt x="3537" y="1"/>
                      <a:pt x="28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45"/>
              <p:cNvSpPr/>
              <p:nvPr/>
            </p:nvSpPr>
            <p:spPr>
              <a:xfrm>
                <a:off x="8040365" y="2014353"/>
                <a:ext cx="52282" cy="96776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3256" extrusionOk="0">
                    <a:moveTo>
                      <a:pt x="223" y="1"/>
                    </a:moveTo>
                    <a:cubicBezTo>
                      <a:pt x="194" y="1"/>
                      <a:pt x="166" y="17"/>
                      <a:pt x="153" y="56"/>
                    </a:cubicBezTo>
                    <a:cubicBezTo>
                      <a:pt x="1" y="1180"/>
                      <a:pt x="548" y="2730"/>
                      <a:pt x="1642" y="3247"/>
                    </a:cubicBezTo>
                    <a:cubicBezTo>
                      <a:pt x="1653" y="3253"/>
                      <a:pt x="1665" y="3255"/>
                      <a:pt x="1675" y="3255"/>
                    </a:cubicBezTo>
                    <a:cubicBezTo>
                      <a:pt x="1722" y="3255"/>
                      <a:pt x="1758" y="3206"/>
                      <a:pt x="1733" y="3156"/>
                    </a:cubicBezTo>
                    <a:cubicBezTo>
                      <a:pt x="1369" y="2700"/>
                      <a:pt x="943" y="2366"/>
                      <a:pt x="700" y="1849"/>
                    </a:cubicBezTo>
                    <a:cubicBezTo>
                      <a:pt x="426" y="1302"/>
                      <a:pt x="335" y="694"/>
                      <a:pt x="305" y="86"/>
                    </a:cubicBezTo>
                    <a:cubicBezTo>
                      <a:pt x="305" y="33"/>
                      <a:pt x="264" y="1"/>
                      <a:pt x="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45"/>
              <p:cNvSpPr/>
              <p:nvPr/>
            </p:nvSpPr>
            <p:spPr>
              <a:xfrm>
                <a:off x="8028624" y="2105157"/>
                <a:ext cx="61496" cy="36351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223" extrusionOk="0">
                    <a:moveTo>
                      <a:pt x="1907" y="1"/>
                    </a:moveTo>
                    <a:cubicBezTo>
                      <a:pt x="1866" y="1"/>
                      <a:pt x="1824" y="21"/>
                      <a:pt x="1794" y="71"/>
                    </a:cubicBezTo>
                    <a:lnTo>
                      <a:pt x="1824" y="71"/>
                    </a:lnTo>
                    <a:cubicBezTo>
                      <a:pt x="1612" y="344"/>
                      <a:pt x="1338" y="587"/>
                      <a:pt x="1034" y="739"/>
                    </a:cubicBezTo>
                    <a:cubicBezTo>
                      <a:pt x="730" y="891"/>
                      <a:pt x="426" y="861"/>
                      <a:pt x="92" y="952"/>
                    </a:cubicBezTo>
                    <a:cubicBezTo>
                      <a:pt x="1" y="1013"/>
                      <a:pt x="1" y="1134"/>
                      <a:pt x="92" y="1165"/>
                    </a:cubicBezTo>
                    <a:cubicBezTo>
                      <a:pt x="181" y="1205"/>
                      <a:pt x="278" y="1222"/>
                      <a:pt x="379" y="1222"/>
                    </a:cubicBezTo>
                    <a:cubicBezTo>
                      <a:pt x="658" y="1222"/>
                      <a:pt x="963" y="1094"/>
                      <a:pt x="1186" y="982"/>
                    </a:cubicBezTo>
                    <a:cubicBezTo>
                      <a:pt x="1551" y="800"/>
                      <a:pt x="1824" y="527"/>
                      <a:pt x="2007" y="192"/>
                    </a:cubicBezTo>
                    <a:cubicBezTo>
                      <a:pt x="2068" y="90"/>
                      <a:pt x="1991" y="1"/>
                      <a:pt x="1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45"/>
              <p:cNvSpPr/>
              <p:nvPr/>
            </p:nvSpPr>
            <p:spPr>
              <a:xfrm>
                <a:off x="7918411" y="1986056"/>
                <a:ext cx="83728" cy="23451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789" extrusionOk="0">
                    <a:moveTo>
                      <a:pt x="1407" y="0"/>
                    </a:moveTo>
                    <a:cubicBezTo>
                      <a:pt x="940" y="0"/>
                      <a:pt x="364" y="136"/>
                      <a:pt x="61" y="521"/>
                    </a:cubicBezTo>
                    <a:cubicBezTo>
                      <a:pt x="0" y="582"/>
                      <a:pt x="31" y="734"/>
                      <a:pt x="152" y="734"/>
                    </a:cubicBezTo>
                    <a:cubicBezTo>
                      <a:pt x="631" y="696"/>
                      <a:pt x="1121" y="525"/>
                      <a:pt x="1601" y="525"/>
                    </a:cubicBezTo>
                    <a:cubicBezTo>
                      <a:pt x="1883" y="525"/>
                      <a:pt x="2162" y="584"/>
                      <a:pt x="2432" y="764"/>
                    </a:cubicBezTo>
                    <a:cubicBezTo>
                      <a:pt x="2460" y="781"/>
                      <a:pt x="2491" y="789"/>
                      <a:pt x="2523" y="789"/>
                    </a:cubicBezTo>
                    <a:cubicBezTo>
                      <a:pt x="2663" y="789"/>
                      <a:pt x="2816" y="640"/>
                      <a:pt x="2766" y="491"/>
                    </a:cubicBezTo>
                    <a:cubicBezTo>
                      <a:pt x="2645" y="65"/>
                      <a:pt x="1946" y="5"/>
                      <a:pt x="1551" y="5"/>
                    </a:cubicBezTo>
                    <a:cubicBezTo>
                      <a:pt x="1504" y="2"/>
                      <a:pt x="1456" y="0"/>
                      <a:pt x="1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45"/>
              <p:cNvSpPr/>
              <p:nvPr/>
            </p:nvSpPr>
            <p:spPr>
              <a:xfrm>
                <a:off x="7925961" y="2024815"/>
                <a:ext cx="71691" cy="14802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498" extrusionOk="0">
                    <a:moveTo>
                      <a:pt x="1217" y="0"/>
                    </a:moveTo>
                    <a:cubicBezTo>
                      <a:pt x="833" y="0"/>
                      <a:pt x="446" y="84"/>
                      <a:pt x="111" y="220"/>
                    </a:cubicBezTo>
                    <a:cubicBezTo>
                      <a:pt x="1" y="248"/>
                      <a:pt x="41" y="376"/>
                      <a:pt x="118" y="376"/>
                    </a:cubicBezTo>
                    <a:cubicBezTo>
                      <a:pt x="125" y="376"/>
                      <a:pt x="133" y="375"/>
                      <a:pt x="142" y="372"/>
                    </a:cubicBezTo>
                    <a:cubicBezTo>
                      <a:pt x="406" y="309"/>
                      <a:pt x="649" y="282"/>
                      <a:pt x="884" y="282"/>
                    </a:cubicBezTo>
                    <a:cubicBezTo>
                      <a:pt x="1323" y="282"/>
                      <a:pt x="1733" y="375"/>
                      <a:pt x="2208" y="494"/>
                    </a:cubicBezTo>
                    <a:cubicBezTo>
                      <a:pt x="2218" y="496"/>
                      <a:pt x="2227" y="497"/>
                      <a:pt x="2236" y="497"/>
                    </a:cubicBezTo>
                    <a:cubicBezTo>
                      <a:pt x="2343" y="497"/>
                      <a:pt x="2412" y="337"/>
                      <a:pt x="2300" y="281"/>
                    </a:cubicBezTo>
                    <a:cubicBezTo>
                      <a:pt x="1980" y="84"/>
                      <a:pt x="1601" y="0"/>
                      <a:pt x="1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45"/>
              <p:cNvSpPr/>
              <p:nvPr/>
            </p:nvSpPr>
            <p:spPr>
              <a:xfrm>
                <a:off x="7945519" y="2027966"/>
                <a:ext cx="39739" cy="36886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41" extrusionOk="0">
                    <a:moveTo>
                      <a:pt x="141" y="0"/>
                    </a:moveTo>
                    <a:cubicBezTo>
                      <a:pt x="84" y="0"/>
                      <a:pt x="31" y="38"/>
                      <a:pt x="31" y="114"/>
                    </a:cubicBezTo>
                    <a:cubicBezTo>
                      <a:pt x="0" y="570"/>
                      <a:pt x="122" y="1178"/>
                      <a:pt x="639" y="1239"/>
                    </a:cubicBezTo>
                    <a:cubicBezTo>
                      <a:pt x="652" y="1240"/>
                      <a:pt x="665" y="1240"/>
                      <a:pt x="678" y="1240"/>
                    </a:cubicBezTo>
                    <a:cubicBezTo>
                      <a:pt x="1193" y="1240"/>
                      <a:pt x="1336" y="652"/>
                      <a:pt x="1277" y="266"/>
                    </a:cubicBezTo>
                    <a:cubicBezTo>
                      <a:pt x="1262" y="190"/>
                      <a:pt x="1193" y="152"/>
                      <a:pt x="1125" y="152"/>
                    </a:cubicBezTo>
                    <a:cubicBezTo>
                      <a:pt x="1094" y="152"/>
                      <a:pt x="1063" y="160"/>
                      <a:pt x="1037" y="176"/>
                    </a:cubicBezTo>
                    <a:lnTo>
                      <a:pt x="1037" y="176"/>
                    </a:lnTo>
                    <a:cubicBezTo>
                      <a:pt x="1019" y="163"/>
                      <a:pt x="998" y="152"/>
                      <a:pt x="973" y="145"/>
                    </a:cubicBezTo>
                    <a:cubicBezTo>
                      <a:pt x="847" y="127"/>
                      <a:pt x="711" y="77"/>
                      <a:pt x="582" y="77"/>
                    </a:cubicBezTo>
                    <a:cubicBezTo>
                      <a:pt x="494" y="77"/>
                      <a:pt x="409" y="101"/>
                      <a:pt x="335" y="175"/>
                    </a:cubicBezTo>
                    <a:cubicBezTo>
                      <a:pt x="315" y="194"/>
                      <a:pt x="299" y="214"/>
                      <a:pt x="284" y="234"/>
                    </a:cubicBezTo>
                    <a:lnTo>
                      <a:pt x="284" y="234"/>
                    </a:lnTo>
                    <a:cubicBezTo>
                      <a:pt x="281" y="193"/>
                      <a:pt x="278" y="153"/>
                      <a:pt x="274" y="114"/>
                    </a:cubicBezTo>
                    <a:cubicBezTo>
                      <a:pt x="259" y="38"/>
                      <a:pt x="198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45"/>
              <p:cNvSpPr/>
              <p:nvPr/>
            </p:nvSpPr>
            <p:spPr>
              <a:xfrm>
                <a:off x="7948223" y="2032038"/>
                <a:ext cx="11770" cy="1923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647" extrusionOk="0">
                    <a:moveTo>
                      <a:pt x="198" y="0"/>
                    </a:moveTo>
                    <a:cubicBezTo>
                      <a:pt x="152" y="0"/>
                      <a:pt x="107" y="23"/>
                      <a:pt x="61" y="69"/>
                    </a:cubicBezTo>
                    <a:lnTo>
                      <a:pt x="92" y="69"/>
                    </a:lnTo>
                    <a:cubicBezTo>
                      <a:pt x="0" y="160"/>
                      <a:pt x="0" y="312"/>
                      <a:pt x="0" y="464"/>
                    </a:cubicBezTo>
                    <a:cubicBezTo>
                      <a:pt x="0" y="585"/>
                      <a:pt x="99" y="646"/>
                      <a:pt x="198" y="646"/>
                    </a:cubicBezTo>
                    <a:cubicBezTo>
                      <a:pt x="297" y="646"/>
                      <a:pt x="396" y="585"/>
                      <a:pt x="396" y="464"/>
                    </a:cubicBezTo>
                    <a:cubicBezTo>
                      <a:pt x="396" y="312"/>
                      <a:pt x="396" y="160"/>
                      <a:pt x="335" y="69"/>
                    </a:cubicBezTo>
                    <a:cubicBezTo>
                      <a:pt x="289" y="23"/>
                      <a:pt x="244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45"/>
              <p:cNvSpPr/>
              <p:nvPr/>
            </p:nvSpPr>
            <p:spPr>
              <a:xfrm>
                <a:off x="8110363" y="1993398"/>
                <a:ext cx="83461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801" extrusionOk="0">
                    <a:moveTo>
                      <a:pt x="1263" y="1"/>
                    </a:moveTo>
                    <a:cubicBezTo>
                      <a:pt x="868" y="1"/>
                      <a:pt x="169" y="62"/>
                      <a:pt x="47" y="517"/>
                    </a:cubicBezTo>
                    <a:cubicBezTo>
                      <a:pt x="0" y="659"/>
                      <a:pt x="135" y="800"/>
                      <a:pt x="269" y="800"/>
                    </a:cubicBezTo>
                    <a:cubicBezTo>
                      <a:pt x="308" y="800"/>
                      <a:pt x="347" y="788"/>
                      <a:pt x="381" y="761"/>
                    </a:cubicBezTo>
                    <a:cubicBezTo>
                      <a:pt x="652" y="580"/>
                      <a:pt x="930" y="521"/>
                      <a:pt x="1213" y="521"/>
                    </a:cubicBezTo>
                    <a:cubicBezTo>
                      <a:pt x="1692" y="521"/>
                      <a:pt x="2183" y="692"/>
                      <a:pt x="2661" y="730"/>
                    </a:cubicBezTo>
                    <a:cubicBezTo>
                      <a:pt x="2672" y="733"/>
                      <a:pt x="2682" y="734"/>
                      <a:pt x="2691" y="734"/>
                    </a:cubicBezTo>
                    <a:cubicBezTo>
                      <a:pt x="2787" y="734"/>
                      <a:pt x="2808" y="601"/>
                      <a:pt x="2752" y="517"/>
                    </a:cubicBezTo>
                    <a:cubicBezTo>
                      <a:pt x="2418" y="92"/>
                      <a:pt x="1749" y="1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45"/>
              <p:cNvSpPr/>
              <p:nvPr/>
            </p:nvSpPr>
            <p:spPr>
              <a:xfrm>
                <a:off x="8114792" y="2032454"/>
                <a:ext cx="71691" cy="1441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485" extrusionOk="0">
                    <a:moveTo>
                      <a:pt x="1246" y="1"/>
                    </a:moveTo>
                    <a:cubicBezTo>
                      <a:pt x="845" y="1"/>
                      <a:pt x="445" y="91"/>
                      <a:pt x="111" y="298"/>
                    </a:cubicBezTo>
                    <a:cubicBezTo>
                      <a:pt x="0" y="353"/>
                      <a:pt x="66" y="484"/>
                      <a:pt x="170" y="484"/>
                    </a:cubicBezTo>
                    <a:cubicBezTo>
                      <a:pt x="181" y="484"/>
                      <a:pt x="191" y="483"/>
                      <a:pt x="202" y="480"/>
                    </a:cubicBezTo>
                    <a:cubicBezTo>
                      <a:pt x="638" y="366"/>
                      <a:pt x="1039" y="276"/>
                      <a:pt x="1463" y="276"/>
                    </a:cubicBezTo>
                    <a:cubicBezTo>
                      <a:pt x="1719" y="276"/>
                      <a:pt x="1983" y="309"/>
                      <a:pt x="2269" y="389"/>
                    </a:cubicBezTo>
                    <a:cubicBezTo>
                      <a:pt x="2276" y="391"/>
                      <a:pt x="2283" y="392"/>
                      <a:pt x="2289" y="392"/>
                    </a:cubicBezTo>
                    <a:cubicBezTo>
                      <a:pt x="2368" y="392"/>
                      <a:pt x="2412" y="235"/>
                      <a:pt x="2299" y="207"/>
                    </a:cubicBezTo>
                    <a:cubicBezTo>
                      <a:pt x="1980" y="76"/>
                      <a:pt x="1613" y="1"/>
                      <a:pt x="1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45"/>
              <p:cNvSpPr/>
              <p:nvPr/>
            </p:nvSpPr>
            <p:spPr>
              <a:xfrm>
                <a:off x="8127186" y="2036080"/>
                <a:ext cx="39709" cy="3608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214" extrusionOk="0">
                    <a:moveTo>
                      <a:pt x="1183" y="1"/>
                    </a:moveTo>
                    <a:cubicBezTo>
                      <a:pt x="1130" y="1"/>
                      <a:pt x="1077" y="39"/>
                      <a:pt x="1062" y="115"/>
                    </a:cubicBezTo>
                    <a:cubicBezTo>
                      <a:pt x="1057" y="149"/>
                      <a:pt x="1054" y="187"/>
                      <a:pt x="1050" y="226"/>
                    </a:cubicBezTo>
                    <a:lnTo>
                      <a:pt x="1050" y="226"/>
                    </a:lnTo>
                    <a:cubicBezTo>
                      <a:pt x="1036" y="208"/>
                      <a:pt x="1020" y="191"/>
                      <a:pt x="1001" y="176"/>
                    </a:cubicBezTo>
                    <a:cubicBezTo>
                      <a:pt x="910" y="85"/>
                      <a:pt x="820" y="55"/>
                      <a:pt x="730" y="55"/>
                    </a:cubicBezTo>
                    <a:cubicBezTo>
                      <a:pt x="607" y="55"/>
                      <a:pt x="485" y="110"/>
                      <a:pt x="363" y="145"/>
                    </a:cubicBezTo>
                    <a:cubicBezTo>
                      <a:pt x="339" y="149"/>
                      <a:pt x="319" y="156"/>
                      <a:pt x="302" y="166"/>
                    </a:cubicBezTo>
                    <a:lnTo>
                      <a:pt x="302" y="166"/>
                    </a:lnTo>
                    <a:cubicBezTo>
                      <a:pt x="276" y="152"/>
                      <a:pt x="243" y="145"/>
                      <a:pt x="211" y="145"/>
                    </a:cubicBezTo>
                    <a:cubicBezTo>
                      <a:pt x="142" y="145"/>
                      <a:pt x="74" y="176"/>
                      <a:pt x="59" y="237"/>
                    </a:cubicBezTo>
                    <a:cubicBezTo>
                      <a:pt x="1" y="642"/>
                      <a:pt x="164" y="1213"/>
                      <a:pt x="626" y="1213"/>
                    </a:cubicBezTo>
                    <a:cubicBezTo>
                      <a:pt x="649" y="1213"/>
                      <a:pt x="673" y="1212"/>
                      <a:pt x="697" y="1209"/>
                    </a:cubicBezTo>
                    <a:cubicBezTo>
                      <a:pt x="1214" y="1179"/>
                      <a:pt x="1335" y="540"/>
                      <a:pt x="1305" y="115"/>
                    </a:cubicBezTo>
                    <a:cubicBezTo>
                      <a:pt x="1290" y="39"/>
                      <a:pt x="1236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45"/>
              <p:cNvSpPr/>
              <p:nvPr/>
            </p:nvSpPr>
            <p:spPr>
              <a:xfrm>
                <a:off x="8152391" y="2039261"/>
                <a:ext cx="11800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397" h="670" extrusionOk="0">
                    <a:moveTo>
                      <a:pt x="183" y="0"/>
                    </a:moveTo>
                    <a:cubicBezTo>
                      <a:pt x="138" y="0"/>
                      <a:pt x="92" y="23"/>
                      <a:pt x="62" y="69"/>
                    </a:cubicBezTo>
                    <a:cubicBezTo>
                      <a:pt x="1" y="190"/>
                      <a:pt x="1" y="342"/>
                      <a:pt x="1" y="464"/>
                    </a:cubicBezTo>
                    <a:cubicBezTo>
                      <a:pt x="1" y="601"/>
                      <a:pt x="100" y="669"/>
                      <a:pt x="198" y="669"/>
                    </a:cubicBezTo>
                    <a:cubicBezTo>
                      <a:pt x="297" y="669"/>
                      <a:pt x="396" y="601"/>
                      <a:pt x="396" y="464"/>
                    </a:cubicBezTo>
                    <a:cubicBezTo>
                      <a:pt x="396" y="342"/>
                      <a:pt x="396" y="190"/>
                      <a:pt x="305" y="69"/>
                    </a:cubicBezTo>
                    <a:cubicBezTo>
                      <a:pt x="274" y="23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45"/>
              <p:cNvSpPr/>
              <p:nvPr/>
            </p:nvSpPr>
            <p:spPr>
              <a:xfrm>
                <a:off x="7998337" y="2186331"/>
                <a:ext cx="102335" cy="25264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850" extrusionOk="0">
                    <a:moveTo>
                      <a:pt x="154" y="0"/>
                    </a:moveTo>
                    <a:cubicBezTo>
                      <a:pt x="75" y="0"/>
                      <a:pt x="1" y="120"/>
                      <a:pt x="77" y="197"/>
                    </a:cubicBezTo>
                    <a:cubicBezTo>
                      <a:pt x="595" y="595"/>
                      <a:pt x="1453" y="850"/>
                      <a:pt x="2247" y="850"/>
                    </a:cubicBezTo>
                    <a:cubicBezTo>
                      <a:pt x="2665" y="850"/>
                      <a:pt x="3066" y="779"/>
                      <a:pt x="3391" y="622"/>
                    </a:cubicBezTo>
                    <a:cubicBezTo>
                      <a:pt x="3443" y="596"/>
                      <a:pt x="3405" y="525"/>
                      <a:pt x="3355" y="525"/>
                    </a:cubicBezTo>
                    <a:cubicBezTo>
                      <a:pt x="3347" y="525"/>
                      <a:pt x="3338" y="527"/>
                      <a:pt x="3330" y="531"/>
                    </a:cubicBezTo>
                    <a:cubicBezTo>
                      <a:pt x="3063" y="573"/>
                      <a:pt x="2770" y="596"/>
                      <a:pt x="2469" y="596"/>
                    </a:cubicBezTo>
                    <a:cubicBezTo>
                      <a:pt x="1673" y="596"/>
                      <a:pt x="816" y="433"/>
                      <a:pt x="199" y="14"/>
                    </a:cubicBezTo>
                    <a:cubicBezTo>
                      <a:pt x="184" y="5"/>
                      <a:pt x="169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45"/>
              <p:cNvSpPr/>
              <p:nvPr/>
            </p:nvSpPr>
            <p:spPr>
              <a:xfrm>
                <a:off x="8010553" y="2223604"/>
                <a:ext cx="76625" cy="18428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620" extrusionOk="0">
                    <a:moveTo>
                      <a:pt x="1020" y="0"/>
                    </a:moveTo>
                    <a:cubicBezTo>
                      <a:pt x="695" y="0"/>
                      <a:pt x="373" y="34"/>
                      <a:pt x="92" y="67"/>
                    </a:cubicBezTo>
                    <a:cubicBezTo>
                      <a:pt x="1" y="67"/>
                      <a:pt x="1" y="219"/>
                      <a:pt x="92" y="219"/>
                    </a:cubicBezTo>
                    <a:cubicBezTo>
                      <a:pt x="274" y="219"/>
                      <a:pt x="457" y="215"/>
                      <a:pt x="637" y="215"/>
                    </a:cubicBezTo>
                    <a:cubicBezTo>
                      <a:pt x="908" y="215"/>
                      <a:pt x="1174" y="225"/>
                      <a:pt x="1429" y="280"/>
                    </a:cubicBezTo>
                    <a:cubicBezTo>
                      <a:pt x="1794" y="341"/>
                      <a:pt x="2098" y="493"/>
                      <a:pt x="2432" y="615"/>
                    </a:cubicBezTo>
                    <a:cubicBezTo>
                      <a:pt x="2442" y="618"/>
                      <a:pt x="2452" y="619"/>
                      <a:pt x="2461" y="619"/>
                    </a:cubicBezTo>
                    <a:cubicBezTo>
                      <a:pt x="2535" y="619"/>
                      <a:pt x="2578" y="517"/>
                      <a:pt x="2524" y="463"/>
                    </a:cubicBezTo>
                    <a:cubicBezTo>
                      <a:pt x="2140" y="98"/>
                      <a:pt x="1575" y="0"/>
                      <a:pt x="1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45"/>
              <p:cNvSpPr/>
              <p:nvPr/>
            </p:nvSpPr>
            <p:spPr>
              <a:xfrm>
                <a:off x="7978036" y="2171291"/>
                <a:ext cx="17744" cy="15248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13" extrusionOk="0">
                    <a:moveTo>
                      <a:pt x="559" y="1"/>
                    </a:moveTo>
                    <a:cubicBezTo>
                      <a:pt x="545" y="1"/>
                      <a:pt x="529" y="11"/>
                      <a:pt x="517" y="34"/>
                    </a:cubicBezTo>
                    <a:cubicBezTo>
                      <a:pt x="396" y="186"/>
                      <a:pt x="244" y="247"/>
                      <a:pt x="61" y="308"/>
                    </a:cubicBezTo>
                    <a:cubicBezTo>
                      <a:pt x="31" y="338"/>
                      <a:pt x="1" y="368"/>
                      <a:pt x="1" y="399"/>
                    </a:cubicBezTo>
                    <a:cubicBezTo>
                      <a:pt x="1" y="429"/>
                      <a:pt x="1" y="460"/>
                      <a:pt x="31" y="490"/>
                    </a:cubicBezTo>
                    <a:cubicBezTo>
                      <a:pt x="46" y="505"/>
                      <a:pt x="61" y="513"/>
                      <a:pt x="77" y="513"/>
                    </a:cubicBezTo>
                    <a:cubicBezTo>
                      <a:pt x="92" y="513"/>
                      <a:pt x="107" y="505"/>
                      <a:pt x="122" y="490"/>
                    </a:cubicBezTo>
                    <a:cubicBezTo>
                      <a:pt x="335" y="429"/>
                      <a:pt x="487" y="247"/>
                      <a:pt x="578" y="64"/>
                    </a:cubicBezTo>
                    <a:cubicBezTo>
                      <a:pt x="597" y="27"/>
                      <a:pt x="581" y="1"/>
                      <a:pt x="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45"/>
              <p:cNvSpPr/>
              <p:nvPr/>
            </p:nvSpPr>
            <p:spPr>
              <a:xfrm>
                <a:off x="7971051" y="2057719"/>
                <a:ext cx="16437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54" extrusionOk="0">
                    <a:moveTo>
                      <a:pt x="485" y="0"/>
                    </a:moveTo>
                    <a:cubicBezTo>
                      <a:pt x="471" y="0"/>
                      <a:pt x="457" y="7"/>
                      <a:pt x="448" y="25"/>
                    </a:cubicBezTo>
                    <a:cubicBezTo>
                      <a:pt x="357" y="86"/>
                      <a:pt x="266" y="177"/>
                      <a:pt x="205" y="238"/>
                    </a:cubicBezTo>
                    <a:cubicBezTo>
                      <a:pt x="144" y="299"/>
                      <a:pt x="53" y="360"/>
                      <a:pt x="23" y="481"/>
                    </a:cubicBezTo>
                    <a:cubicBezTo>
                      <a:pt x="1" y="526"/>
                      <a:pt x="27" y="554"/>
                      <a:pt x="67" y="554"/>
                    </a:cubicBezTo>
                    <a:cubicBezTo>
                      <a:pt x="81" y="554"/>
                      <a:pt x="98" y="550"/>
                      <a:pt x="114" y="542"/>
                    </a:cubicBezTo>
                    <a:cubicBezTo>
                      <a:pt x="205" y="512"/>
                      <a:pt x="266" y="420"/>
                      <a:pt x="327" y="329"/>
                    </a:cubicBezTo>
                    <a:cubicBezTo>
                      <a:pt x="388" y="268"/>
                      <a:pt x="448" y="177"/>
                      <a:pt x="509" y="86"/>
                    </a:cubicBezTo>
                    <a:cubicBezTo>
                      <a:pt x="552" y="43"/>
                      <a:pt x="519" y="0"/>
                      <a:pt x="4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45"/>
              <p:cNvSpPr/>
              <p:nvPr/>
            </p:nvSpPr>
            <p:spPr>
              <a:xfrm>
                <a:off x="8120231" y="2063782"/>
                <a:ext cx="15931" cy="1819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612" extrusionOk="0">
                    <a:moveTo>
                      <a:pt x="52" y="1"/>
                    </a:moveTo>
                    <a:cubicBezTo>
                      <a:pt x="28" y="1"/>
                      <a:pt x="0" y="27"/>
                      <a:pt x="19" y="64"/>
                    </a:cubicBezTo>
                    <a:cubicBezTo>
                      <a:pt x="49" y="186"/>
                      <a:pt x="80" y="308"/>
                      <a:pt x="171" y="429"/>
                    </a:cubicBezTo>
                    <a:cubicBezTo>
                      <a:pt x="232" y="520"/>
                      <a:pt x="323" y="612"/>
                      <a:pt x="445" y="612"/>
                    </a:cubicBezTo>
                    <a:cubicBezTo>
                      <a:pt x="536" y="581"/>
                      <a:pt x="536" y="520"/>
                      <a:pt x="475" y="460"/>
                    </a:cubicBezTo>
                    <a:cubicBezTo>
                      <a:pt x="445" y="429"/>
                      <a:pt x="414" y="429"/>
                      <a:pt x="384" y="399"/>
                    </a:cubicBezTo>
                    <a:cubicBezTo>
                      <a:pt x="323" y="368"/>
                      <a:pt x="293" y="308"/>
                      <a:pt x="262" y="277"/>
                    </a:cubicBezTo>
                    <a:cubicBezTo>
                      <a:pt x="201" y="186"/>
                      <a:pt x="141" y="95"/>
                      <a:pt x="80" y="34"/>
                    </a:cubicBezTo>
                    <a:cubicBezTo>
                      <a:pt x="80" y="11"/>
                      <a:pt x="67" y="1"/>
                      <a:pt x="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45"/>
              <p:cNvSpPr/>
              <p:nvPr/>
            </p:nvSpPr>
            <p:spPr>
              <a:xfrm>
                <a:off x="7934075" y="2277046"/>
                <a:ext cx="227080" cy="84323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2837" extrusionOk="0">
                    <a:moveTo>
                      <a:pt x="94" y="1"/>
                    </a:moveTo>
                    <a:cubicBezTo>
                      <a:pt x="45" y="1"/>
                      <a:pt x="1" y="34"/>
                      <a:pt x="21" y="93"/>
                    </a:cubicBezTo>
                    <a:cubicBezTo>
                      <a:pt x="557" y="1906"/>
                      <a:pt x="2229" y="2836"/>
                      <a:pt x="3898" y="2836"/>
                    </a:cubicBezTo>
                    <a:cubicBezTo>
                      <a:pt x="5446" y="2836"/>
                      <a:pt x="6990" y="2036"/>
                      <a:pt x="7619" y="397"/>
                    </a:cubicBezTo>
                    <a:cubicBezTo>
                      <a:pt x="7640" y="316"/>
                      <a:pt x="7552" y="249"/>
                      <a:pt x="7473" y="249"/>
                    </a:cubicBezTo>
                    <a:cubicBezTo>
                      <a:pt x="7434" y="249"/>
                      <a:pt x="7397" y="265"/>
                      <a:pt x="7376" y="306"/>
                    </a:cubicBezTo>
                    <a:cubicBezTo>
                      <a:pt x="6786" y="1513"/>
                      <a:pt x="5327" y="2612"/>
                      <a:pt x="3917" y="2612"/>
                    </a:cubicBezTo>
                    <a:cubicBezTo>
                      <a:pt x="3658" y="2612"/>
                      <a:pt x="3401" y="2575"/>
                      <a:pt x="3151" y="2494"/>
                    </a:cubicBezTo>
                    <a:cubicBezTo>
                      <a:pt x="1875" y="2099"/>
                      <a:pt x="872" y="1127"/>
                      <a:pt x="173" y="32"/>
                    </a:cubicBezTo>
                    <a:cubicBezTo>
                      <a:pt x="151" y="11"/>
                      <a:pt x="122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45"/>
              <p:cNvSpPr/>
              <p:nvPr/>
            </p:nvSpPr>
            <p:spPr>
              <a:xfrm>
                <a:off x="7940703" y="2283823"/>
                <a:ext cx="221165" cy="76417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2571" extrusionOk="0">
                    <a:moveTo>
                      <a:pt x="951" y="801"/>
                    </a:moveTo>
                    <a:cubicBezTo>
                      <a:pt x="2006" y="1156"/>
                      <a:pt x="3066" y="1337"/>
                      <a:pt x="4147" y="1337"/>
                    </a:cubicBezTo>
                    <a:cubicBezTo>
                      <a:pt x="4763" y="1337"/>
                      <a:pt x="5387" y="1278"/>
                      <a:pt x="6021" y="1158"/>
                    </a:cubicBezTo>
                    <a:lnTo>
                      <a:pt x="6021" y="1158"/>
                    </a:lnTo>
                    <a:cubicBezTo>
                      <a:pt x="5367" y="1682"/>
                      <a:pt x="4633" y="2084"/>
                      <a:pt x="3779" y="2084"/>
                    </a:cubicBezTo>
                    <a:cubicBezTo>
                      <a:pt x="2827" y="2060"/>
                      <a:pt x="1762" y="1477"/>
                      <a:pt x="951" y="801"/>
                    </a:cubicBezTo>
                    <a:close/>
                    <a:moveTo>
                      <a:pt x="7297" y="1"/>
                    </a:moveTo>
                    <a:cubicBezTo>
                      <a:pt x="7280" y="1"/>
                      <a:pt x="7262" y="6"/>
                      <a:pt x="7244" y="17"/>
                    </a:cubicBezTo>
                    <a:cubicBezTo>
                      <a:pt x="6994" y="267"/>
                      <a:pt x="6733" y="531"/>
                      <a:pt x="6458" y="782"/>
                    </a:cubicBezTo>
                    <a:lnTo>
                      <a:pt x="6458" y="782"/>
                    </a:lnTo>
                    <a:cubicBezTo>
                      <a:pt x="6431" y="756"/>
                      <a:pt x="6395" y="739"/>
                      <a:pt x="6352" y="739"/>
                    </a:cubicBezTo>
                    <a:cubicBezTo>
                      <a:pt x="6337" y="739"/>
                      <a:pt x="6320" y="742"/>
                      <a:pt x="6302" y="747"/>
                    </a:cubicBezTo>
                    <a:cubicBezTo>
                      <a:pt x="5546" y="927"/>
                      <a:pt x="4786" y="1020"/>
                      <a:pt x="4033" y="1020"/>
                    </a:cubicBezTo>
                    <a:cubicBezTo>
                      <a:pt x="2757" y="1020"/>
                      <a:pt x="1499" y="754"/>
                      <a:pt x="314" y="200"/>
                    </a:cubicBezTo>
                    <a:cubicBezTo>
                      <a:pt x="284" y="184"/>
                      <a:pt x="254" y="178"/>
                      <a:pt x="227" y="178"/>
                    </a:cubicBezTo>
                    <a:cubicBezTo>
                      <a:pt x="89" y="178"/>
                      <a:pt x="0" y="346"/>
                      <a:pt x="101" y="473"/>
                    </a:cubicBezTo>
                    <a:cubicBezTo>
                      <a:pt x="912" y="1403"/>
                      <a:pt x="2404" y="2571"/>
                      <a:pt x="3699" y="2571"/>
                    </a:cubicBezTo>
                    <a:cubicBezTo>
                      <a:pt x="3716" y="2571"/>
                      <a:pt x="3733" y="2571"/>
                      <a:pt x="3749" y="2570"/>
                    </a:cubicBezTo>
                    <a:cubicBezTo>
                      <a:pt x="5299" y="2510"/>
                      <a:pt x="6454" y="1233"/>
                      <a:pt x="7366" y="169"/>
                    </a:cubicBezTo>
                    <a:cubicBezTo>
                      <a:pt x="7440" y="95"/>
                      <a:pt x="7374" y="1"/>
                      <a:pt x="7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45"/>
              <p:cNvSpPr/>
              <p:nvPr/>
            </p:nvSpPr>
            <p:spPr>
              <a:xfrm>
                <a:off x="7968584" y="2298120"/>
                <a:ext cx="174947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587" extrusionOk="0">
                    <a:moveTo>
                      <a:pt x="5693" y="0"/>
                    </a:moveTo>
                    <a:cubicBezTo>
                      <a:pt x="5667" y="0"/>
                      <a:pt x="5638" y="7"/>
                      <a:pt x="5607" y="22"/>
                    </a:cubicBezTo>
                    <a:cubicBezTo>
                      <a:pt x="5088" y="266"/>
                      <a:pt x="4621" y="544"/>
                      <a:pt x="4122" y="750"/>
                    </a:cubicBezTo>
                    <a:lnTo>
                      <a:pt x="4122" y="750"/>
                    </a:lnTo>
                    <a:cubicBezTo>
                      <a:pt x="4119" y="750"/>
                      <a:pt x="4116" y="750"/>
                      <a:pt x="4112" y="750"/>
                    </a:cubicBezTo>
                    <a:cubicBezTo>
                      <a:pt x="4104" y="750"/>
                      <a:pt x="4096" y="751"/>
                      <a:pt x="4088" y="752"/>
                    </a:cubicBezTo>
                    <a:cubicBezTo>
                      <a:pt x="4088" y="752"/>
                      <a:pt x="4088" y="752"/>
                      <a:pt x="4088" y="752"/>
                    </a:cubicBezTo>
                    <a:lnTo>
                      <a:pt x="4088" y="752"/>
                    </a:lnTo>
                    <a:cubicBezTo>
                      <a:pt x="3621" y="799"/>
                      <a:pt x="3154" y="863"/>
                      <a:pt x="2688" y="863"/>
                    </a:cubicBezTo>
                    <a:cubicBezTo>
                      <a:pt x="2546" y="863"/>
                      <a:pt x="2405" y="857"/>
                      <a:pt x="2264" y="843"/>
                    </a:cubicBezTo>
                    <a:cubicBezTo>
                      <a:pt x="1534" y="782"/>
                      <a:pt x="987" y="418"/>
                      <a:pt x="288" y="235"/>
                    </a:cubicBezTo>
                    <a:cubicBezTo>
                      <a:pt x="270" y="231"/>
                      <a:pt x="252" y="228"/>
                      <a:pt x="236" y="228"/>
                    </a:cubicBezTo>
                    <a:cubicBezTo>
                      <a:pt x="37" y="228"/>
                      <a:pt x="0" y="546"/>
                      <a:pt x="197" y="630"/>
                    </a:cubicBezTo>
                    <a:cubicBezTo>
                      <a:pt x="489" y="747"/>
                      <a:pt x="747" y="876"/>
                      <a:pt x="993" y="998"/>
                    </a:cubicBezTo>
                    <a:lnTo>
                      <a:pt x="993" y="998"/>
                    </a:lnTo>
                    <a:cubicBezTo>
                      <a:pt x="1013" y="1058"/>
                      <a:pt x="1060" y="1107"/>
                      <a:pt x="1139" y="1117"/>
                    </a:cubicBezTo>
                    <a:cubicBezTo>
                      <a:pt x="1150" y="1120"/>
                      <a:pt x="1162" y="1123"/>
                      <a:pt x="1173" y="1126"/>
                    </a:cubicBezTo>
                    <a:lnTo>
                      <a:pt x="1173" y="1126"/>
                    </a:lnTo>
                    <a:lnTo>
                      <a:pt x="1170" y="1147"/>
                    </a:lnTo>
                    <a:cubicBezTo>
                      <a:pt x="1214" y="1150"/>
                      <a:pt x="1258" y="1154"/>
                      <a:pt x="1301" y="1158"/>
                    </a:cubicBezTo>
                    <a:lnTo>
                      <a:pt x="1301" y="1158"/>
                    </a:lnTo>
                    <a:cubicBezTo>
                      <a:pt x="1313" y="1161"/>
                      <a:pt x="1325" y="1163"/>
                      <a:pt x="1337" y="1166"/>
                    </a:cubicBezTo>
                    <a:lnTo>
                      <a:pt x="1337" y="1166"/>
                    </a:lnTo>
                    <a:cubicBezTo>
                      <a:pt x="1569" y="1275"/>
                      <a:pt x="1800" y="1371"/>
                      <a:pt x="2049" y="1436"/>
                    </a:cubicBezTo>
                    <a:lnTo>
                      <a:pt x="2049" y="1436"/>
                    </a:lnTo>
                    <a:cubicBezTo>
                      <a:pt x="2079" y="1506"/>
                      <a:pt x="2140" y="1562"/>
                      <a:pt x="2233" y="1573"/>
                    </a:cubicBezTo>
                    <a:cubicBezTo>
                      <a:pt x="2517" y="1573"/>
                      <a:pt x="2787" y="1586"/>
                      <a:pt x="3062" y="1586"/>
                    </a:cubicBezTo>
                    <a:cubicBezTo>
                      <a:pt x="3199" y="1586"/>
                      <a:pt x="3338" y="1583"/>
                      <a:pt x="3480" y="1573"/>
                    </a:cubicBezTo>
                    <a:cubicBezTo>
                      <a:pt x="3593" y="1573"/>
                      <a:pt x="3660" y="1501"/>
                      <a:pt x="3678" y="1417"/>
                    </a:cubicBezTo>
                    <a:lnTo>
                      <a:pt x="3678" y="1417"/>
                    </a:lnTo>
                    <a:cubicBezTo>
                      <a:pt x="4463" y="1227"/>
                      <a:pt x="5072" y="806"/>
                      <a:pt x="5759" y="266"/>
                    </a:cubicBezTo>
                    <a:cubicBezTo>
                      <a:pt x="5886" y="165"/>
                      <a:pt x="5823" y="0"/>
                      <a:pt x="5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45"/>
              <p:cNvSpPr/>
              <p:nvPr/>
            </p:nvSpPr>
            <p:spPr>
              <a:xfrm>
                <a:off x="8063995" y="2292205"/>
                <a:ext cx="85571" cy="57810"/>
              </a:xfrm>
              <a:custGeom>
                <a:avLst/>
                <a:gdLst/>
                <a:ahLst/>
                <a:cxnLst/>
                <a:rect l="l" t="t" r="r" b="b"/>
                <a:pathLst>
                  <a:path w="2879" h="1945" extrusionOk="0">
                    <a:moveTo>
                      <a:pt x="2767" y="1"/>
                    </a:moveTo>
                    <a:cubicBezTo>
                      <a:pt x="2755" y="1"/>
                      <a:pt x="2743" y="3"/>
                      <a:pt x="2732" y="9"/>
                    </a:cubicBezTo>
                    <a:cubicBezTo>
                      <a:pt x="2337" y="161"/>
                      <a:pt x="2033" y="525"/>
                      <a:pt x="1668" y="769"/>
                    </a:cubicBezTo>
                    <a:cubicBezTo>
                      <a:pt x="1242" y="1073"/>
                      <a:pt x="756" y="1316"/>
                      <a:pt x="270" y="1468"/>
                    </a:cubicBezTo>
                    <a:cubicBezTo>
                      <a:pt x="1" y="1575"/>
                      <a:pt x="65" y="1944"/>
                      <a:pt x="293" y="1944"/>
                    </a:cubicBezTo>
                    <a:cubicBezTo>
                      <a:pt x="323" y="1944"/>
                      <a:pt x="356" y="1938"/>
                      <a:pt x="391" y="1924"/>
                    </a:cubicBezTo>
                    <a:cubicBezTo>
                      <a:pt x="908" y="1741"/>
                      <a:pt x="1425" y="1498"/>
                      <a:pt x="1881" y="1164"/>
                    </a:cubicBezTo>
                    <a:cubicBezTo>
                      <a:pt x="2245" y="890"/>
                      <a:pt x="2732" y="556"/>
                      <a:pt x="2853" y="100"/>
                    </a:cubicBezTo>
                    <a:cubicBezTo>
                      <a:pt x="2878" y="50"/>
                      <a:pt x="2822" y="1"/>
                      <a:pt x="27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45"/>
              <p:cNvSpPr/>
              <p:nvPr/>
            </p:nvSpPr>
            <p:spPr>
              <a:xfrm>
                <a:off x="6858812" y="1928304"/>
                <a:ext cx="93239" cy="137734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4634" extrusionOk="0">
                    <a:moveTo>
                      <a:pt x="1493" y="0"/>
                    </a:moveTo>
                    <a:cubicBezTo>
                      <a:pt x="748" y="0"/>
                      <a:pt x="44" y="594"/>
                      <a:pt x="26" y="1613"/>
                    </a:cubicBezTo>
                    <a:cubicBezTo>
                      <a:pt x="1" y="2629"/>
                      <a:pt x="1026" y="4633"/>
                      <a:pt x="2212" y="4633"/>
                    </a:cubicBezTo>
                    <a:cubicBezTo>
                      <a:pt x="2481" y="4633"/>
                      <a:pt x="2759" y="4530"/>
                      <a:pt x="3035" y="4288"/>
                    </a:cubicBezTo>
                    <a:cubicBezTo>
                      <a:pt x="3137" y="4237"/>
                      <a:pt x="3046" y="4122"/>
                      <a:pt x="2961" y="4122"/>
                    </a:cubicBezTo>
                    <a:cubicBezTo>
                      <a:pt x="2944" y="4122"/>
                      <a:pt x="2928" y="4126"/>
                      <a:pt x="2913" y="4136"/>
                    </a:cubicBezTo>
                    <a:cubicBezTo>
                      <a:pt x="2695" y="4240"/>
                      <a:pt x="2486" y="4287"/>
                      <a:pt x="2288" y="4287"/>
                    </a:cubicBezTo>
                    <a:cubicBezTo>
                      <a:pt x="1277" y="4287"/>
                      <a:pt x="563" y="3066"/>
                      <a:pt x="360" y="2100"/>
                    </a:cubicBezTo>
                    <a:cubicBezTo>
                      <a:pt x="238" y="1552"/>
                      <a:pt x="330" y="884"/>
                      <a:pt x="786" y="519"/>
                    </a:cubicBezTo>
                    <a:cubicBezTo>
                      <a:pt x="1006" y="320"/>
                      <a:pt x="1255" y="236"/>
                      <a:pt x="1506" y="236"/>
                    </a:cubicBezTo>
                    <a:cubicBezTo>
                      <a:pt x="1982" y="236"/>
                      <a:pt x="2463" y="536"/>
                      <a:pt x="2761" y="914"/>
                    </a:cubicBezTo>
                    <a:cubicBezTo>
                      <a:pt x="2779" y="932"/>
                      <a:pt x="2797" y="939"/>
                      <a:pt x="2812" y="939"/>
                    </a:cubicBezTo>
                    <a:cubicBezTo>
                      <a:pt x="2850" y="939"/>
                      <a:pt x="2874" y="896"/>
                      <a:pt x="2852" y="853"/>
                    </a:cubicBezTo>
                    <a:cubicBezTo>
                      <a:pt x="2511" y="268"/>
                      <a:pt x="1993" y="0"/>
                      <a:pt x="1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45"/>
              <p:cNvSpPr/>
              <p:nvPr/>
            </p:nvSpPr>
            <p:spPr>
              <a:xfrm>
                <a:off x="6878519" y="1950953"/>
                <a:ext cx="40690" cy="3623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219" extrusionOk="0">
                    <a:moveTo>
                      <a:pt x="1247" y="0"/>
                    </a:moveTo>
                    <a:lnTo>
                      <a:pt x="1247" y="31"/>
                    </a:lnTo>
                    <a:cubicBezTo>
                      <a:pt x="730" y="91"/>
                      <a:pt x="1" y="547"/>
                      <a:pt x="31" y="1155"/>
                    </a:cubicBezTo>
                    <a:cubicBezTo>
                      <a:pt x="31" y="1193"/>
                      <a:pt x="66" y="1219"/>
                      <a:pt x="100" y="1219"/>
                    </a:cubicBezTo>
                    <a:cubicBezTo>
                      <a:pt x="121" y="1219"/>
                      <a:pt x="141" y="1209"/>
                      <a:pt x="153" y="1186"/>
                    </a:cubicBezTo>
                    <a:cubicBezTo>
                      <a:pt x="275" y="942"/>
                      <a:pt x="335" y="730"/>
                      <a:pt x="548" y="517"/>
                    </a:cubicBezTo>
                    <a:cubicBezTo>
                      <a:pt x="761" y="335"/>
                      <a:pt x="1004" y="213"/>
                      <a:pt x="1278" y="152"/>
                    </a:cubicBezTo>
                    <a:cubicBezTo>
                      <a:pt x="1369" y="152"/>
                      <a:pt x="1338" y="0"/>
                      <a:pt x="12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45"/>
              <p:cNvSpPr/>
              <p:nvPr/>
            </p:nvSpPr>
            <p:spPr>
              <a:xfrm>
                <a:off x="6895015" y="1961178"/>
                <a:ext cx="26899" cy="55284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860" extrusionOk="0">
                    <a:moveTo>
                      <a:pt x="100" y="1"/>
                    </a:moveTo>
                    <a:cubicBezTo>
                      <a:pt x="48" y="1"/>
                      <a:pt x="0" y="65"/>
                      <a:pt x="23" y="112"/>
                    </a:cubicBezTo>
                    <a:cubicBezTo>
                      <a:pt x="175" y="416"/>
                      <a:pt x="358" y="720"/>
                      <a:pt x="479" y="1024"/>
                    </a:cubicBezTo>
                    <a:cubicBezTo>
                      <a:pt x="571" y="1298"/>
                      <a:pt x="571" y="1601"/>
                      <a:pt x="723" y="1814"/>
                    </a:cubicBezTo>
                    <a:cubicBezTo>
                      <a:pt x="738" y="1845"/>
                      <a:pt x="761" y="1860"/>
                      <a:pt x="783" y="1860"/>
                    </a:cubicBezTo>
                    <a:cubicBezTo>
                      <a:pt x="806" y="1860"/>
                      <a:pt x="829" y="1845"/>
                      <a:pt x="844" y="1814"/>
                    </a:cubicBezTo>
                    <a:cubicBezTo>
                      <a:pt x="905" y="1510"/>
                      <a:pt x="753" y="1146"/>
                      <a:pt x="631" y="872"/>
                    </a:cubicBezTo>
                    <a:cubicBezTo>
                      <a:pt x="510" y="568"/>
                      <a:pt x="358" y="264"/>
                      <a:pt x="145" y="21"/>
                    </a:cubicBezTo>
                    <a:cubicBezTo>
                      <a:pt x="131" y="7"/>
                      <a:pt x="115" y="1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45"/>
              <p:cNvSpPr/>
              <p:nvPr/>
            </p:nvSpPr>
            <p:spPr>
              <a:xfrm>
                <a:off x="6909252" y="1669950"/>
                <a:ext cx="412905" cy="477641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16070" extrusionOk="0">
                    <a:moveTo>
                      <a:pt x="6919" y="0"/>
                    </a:moveTo>
                    <a:cubicBezTo>
                      <a:pt x="5335" y="0"/>
                      <a:pt x="3772" y="432"/>
                      <a:pt x="2584" y="1521"/>
                    </a:cubicBezTo>
                    <a:cubicBezTo>
                      <a:pt x="639" y="3375"/>
                      <a:pt x="122" y="6171"/>
                      <a:pt x="0" y="8725"/>
                    </a:cubicBezTo>
                    <a:cubicBezTo>
                      <a:pt x="0" y="8785"/>
                      <a:pt x="46" y="8816"/>
                      <a:pt x="92" y="8816"/>
                    </a:cubicBezTo>
                    <a:cubicBezTo>
                      <a:pt x="137" y="8816"/>
                      <a:pt x="183" y="8785"/>
                      <a:pt x="183" y="8725"/>
                    </a:cubicBezTo>
                    <a:cubicBezTo>
                      <a:pt x="456" y="6202"/>
                      <a:pt x="851" y="3557"/>
                      <a:pt x="2766" y="1703"/>
                    </a:cubicBezTo>
                    <a:cubicBezTo>
                      <a:pt x="3836" y="722"/>
                      <a:pt x="5491" y="246"/>
                      <a:pt x="7120" y="246"/>
                    </a:cubicBezTo>
                    <a:cubicBezTo>
                      <a:pt x="8317" y="246"/>
                      <a:pt x="9500" y="502"/>
                      <a:pt x="10426" y="1004"/>
                    </a:cubicBezTo>
                    <a:cubicBezTo>
                      <a:pt x="12949" y="2402"/>
                      <a:pt x="13131" y="6536"/>
                      <a:pt x="13314" y="9150"/>
                    </a:cubicBezTo>
                    <a:cubicBezTo>
                      <a:pt x="13466" y="11430"/>
                      <a:pt x="13283" y="13679"/>
                      <a:pt x="13071" y="15989"/>
                    </a:cubicBezTo>
                    <a:cubicBezTo>
                      <a:pt x="13071" y="16038"/>
                      <a:pt x="13123" y="16069"/>
                      <a:pt x="13176" y="16069"/>
                    </a:cubicBezTo>
                    <a:cubicBezTo>
                      <a:pt x="13222" y="16069"/>
                      <a:pt x="13269" y="16046"/>
                      <a:pt x="13283" y="15989"/>
                    </a:cubicBezTo>
                    <a:cubicBezTo>
                      <a:pt x="13891" y="12858"/>
                      <a:pt x="13800" y="9515"/>
                      <a:pt x="13283" y="6384"/>
                    </a:cubicBezTo>
                    <a:cubicBezTo>
                      <a:pt x="12858" y="3466"/>
                      <a:pt x="12554" y="1156"/>
                      <a:pt x="9423" y="335"/>
                    </a:cubicBezTo>
                    <a:cubicBezTo>
                      <a:pt x="8618" y="124"/>
                      <a:pt x="7765" y="0"/>
                      <a:pt x="6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45"/>
              <p:cNvSpPr/>
              <p:nvPr/>
            </p:nvSpPr>
            <p:spPr>
              <a:xfrm>
                <a:off x="6925511" y="2052814"/>
                <a:ext cx="384906" cy="21801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7335" extrusionOk="0">
                    <a:moveTo>
                      <a:pt x="437" y="0"/>
                    </a:moveTo>
                    <a:cubicBezTo>
                      <a:pt x="358" y="0"/>
                      <a:pt x="274" y="53"/>
                      <a:pt x="274" y="160"/>
                    </a:cubicBezTo>
                    <a:cubicBezTo>
                      <a:pt x="1" y="3899"/>
                      <a:pt x="3131" y="6786"/>
                      <a:pt x="6718" y="7272"/>
                    </a:cubicBezTo>
                    <a:cubicBezTo>
                      <a:pt x="7009" y="7314"/>
                      <a:pt x="7294" y="7335"/>
                      <a:pt x="7571" y="7335"/>
                    </a:cubicBezTo>
                    <a:cubicBezTo>
                      <a:pt x="10703" y="7335"/>
                      <a:pt x="12865" y="4737"/>
                      <a:pt x="12949" y="1497"/>
                    </a:cubicBezTo>
                    <a:cubicBezTo>
                      <a:pt x="12949" y="1421"/>
                      <a:pt x="12888" y="1383"/>
                      <a:pt x="12828" y="1383"/>
                    </a:cubicBezTo>
                    <a:cubicBezTo>
                      <a:pt x="12767" y="1383"/>
                      <a:pt x="12706" y="1421"/>
                      <a:pt x="12706" y="1497"/>
                    </a:cubicBezTo>
                    <a:cubicBezTo>
                      <a:pt x="12547" y="4562"/>
                      <a:pt x="10483" y="7053"/>
                      <a:pt x="7550" y="7053"/>
                    </a:cubicBezTo>
                    <a:cubicBezTo>
                      <a:pt x="7109" y="7053"/>
                      <a:pt x="6648" y="6996"/>
                      <a:pt x="6171" y="6877"/>
                    </a:cubicBezTo>
                    <a:cubicBezTo>
                      <a:pt x="2979" y="6117"/>
                      <a:pt x="335" y="3625"/>
                      <a:pt x="578" y="160"/>
                    </a:cubicBezTo>
                    <a:cubicBezTo>
                      <a:pt x="593" y="53"/>
                      <a:pt x="517" y="0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45"/>
              <p:cNvSpPr/>
              <p:nvPr/>
            </p:nvSpPr>
            <p:spPr>
              <a:xfrm>
                <a:off x="6944474" y="2147453"/>
                <a:ext cx="12692" cy="133959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07" extrusionOk="0">
                    <a:moveTo>
                      <a:pt x="244" y="0"/>
                    </a:moveTo>
                    <a:cubicBezTo>
                      <a:pt x="214" y="0"/>
                      <a:pt x="183" y="15"/>
                      <a:pt x="183" y="46"/>
                    </a:cubicBezTo>
                    <a:cubicBezTo>
                      <a:pt x="122" y="1505"/>
                      <a:pt x="1" y="2964"/>
                      <a:pt x="92" y="4392"/>
                    </a:cubicBezTo>
                    <a:cubicBezTo>
                      <a:pt x="92" y="4468"/>
                      <a:pt x="145" y="4506"/>
                      <a:pt x="198" y="4506"/>
                    </a:cubicBezTo>
                    <a:cubicBezTo>
                      <a:pt x="252" y="4506"/>
                      <a:pt x="305" y="4468"/>
                      <a:pt x="305" y="4392"/>
                    </a:cubicBezTo>
                    <a:cubicBezTo>
                      <a:pt x="426" y="2964"/>
                      <a:pt x="305" y="1505"/>
                      <a:pt x="305" y="46"/>
                    </a:cubicBezTo>
                    <a:cubicBezTo>
                      <a:pt x="305" y="15"/>
                      <a:pt x="274" y="0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45"/>
              <p:cNvSpPr/>
              <p:nvPr/>
            </p:nvSpPr>
            <p:spPr>
              <a:xfrm>
                <a:off x="7254724" y="2226576"/>
                <a:ext cx="18636" cy="79002"/>
              </a:xfrm>
              <a:custGeom>
                <a:avLst/>
                <a:gdLst/>
                <a:ahLst/>
                <a:cxnLst/>
                <a:rect l="l" t="t" r="r" b="b"/>
                <a:pathLst>
                  <a:path w="627" h="2658" extrusionOk="0">
                    <a:moveTo>
                      <a:pt x="114" y="1"/>
                    </a:moveTo>
                    <a:cubicBezTo>
                      <a:pt x="58" y="1"/>
                      <a:pt x="1" y="59"/>
                      <a:pt x="19" y="150"/>
                    </a:cubicBezTo>
                    <a:cubicBezTo>
                      <a:pt x="80" y="606"/>
                      <a:pt x="141" y="1062"/>
                      <a:pt x="141" y="1518"/>
                    </a:cubicBezTo>
                    <a:cubicBezTo>
                      <a:pt x="141" y="1882"/>
                      <a:pt x="80" y="2247"/>
                      <a:pt x="171" y="2612"/>
                    </a:cubicBezTo>
                    <a:cubicBezTo>
                      <a:pt x="186" y="2642"/>
                      <a:pt x="217" y="2657"/>
                      <a:pt x="247" y="2657"/>
                    </a:cubicBezTo>
                    <a:cubicBezTo>
                      <a:pt x="277" y="2657"/>
                      <a:pt x="308" y="2642"/>
                      <a:pt x="323" y="2612"/>
                    </a:cubicBezTo>
                    <a:cubicBezTo>
                      <a:pt x="627" y="1882"/>
                      <a:pt x="384" y="818"/>
                      <a:pt x="201" y="89"/>
                    </a:cubicBezTo>
                    <a:cubicBezTo>
                      <a:pt x="189" y="28"/>
                      <a:pt x="152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45"/>
              <p:cNvSpPr/>
              <p:nvPr/>
            </p:nvSpPr>
            <p:spPr>
              <a:xfrm>
                <a:off x="6530699" y="2419034"/>
                <a:ext cx="218223" cy="687868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23143" extrusionOk="0">
                    <a:moveTo>
                      <a:pt x="704" y="0"/>
                    </a:moveTo>
                    <a:cubicBezTo>
                      <a:pt x="670" y="0"/>
                      <a:pt x="639" y="17"/>
                      <a:pt x="639" y="58"/>
                    </a:cubicBezTo>
                    <a:cubicBezTo>
                      <a:pt x="1" y="4283"/>
                      <a:pt x="457" y="8538"/>
                      <a:pt x="1460" y="12672"/>
                    </a:cubicBezTo>
                    <a:cubicBezTo>
                      <a:pt x="2432" y="16806"/>
                      <a:pt x="3739" y="20696"/>
                      <a:pt x="7174" y="23128"/>
                    </a:cubicBezTo>
                    <a:cubicBezTo>
                      <a:pt x="7189" y="23138"/>
                      <a:pt x="7203" y="23142"/>
                      <a:pt x="7217" y="23142"/>
                    </a:cubicBezTo>
                    <a:cubicBezTo>
                      <a:pt x="7290" y="23142"/>
                      <a:pt x="7342" y="23027"/>
                      <a:pt x="7265" y="22976"/>
                    </a:cubicBezTo>
                    <a:cubicBezTo>
                      <a:pt x="3982" y="20028"/>
                      <a:pt x="2615" y="16198"/>
                      <a:pt x="1642" y="12003"/>
                    </a:cubicBezTo>
                    <a:cubicBezTo>
                      <a:pt x="761" y="8143"/>
                      <a:pt x="274" y="4009"/>
                      <a:pt x="791" y="58"/>
                    </a:cubicBezTo>
                    <a:cubicBezTo>
                      <a:pt x="791" y="25"/>
                      <a:pt x="745" y="0"/>
                      <a:pt x="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45"/>
              <p:cNvSpPr/>
              <p:nvPr/>
            </p:nvSpPr>
            <p:spPr>
              <a:xfrm>
                <a:off x="6768306" y="2985171"/>
                <a:ext cx="667092" cy="133068"/>
              </a:xfrm>
              <a:custGeom>
                <a:avLst/>
                <a:gdLst/>
                <a:ahLst/>
                <a:cxnLst/>
                <a:rect l="l" t="t" r="r" b="b"/>
                <a:pathLst>
                  <a:path w="22444" h="4477" extrusionOk="0">
                    <a:moveTo>
                      <a:pt x="22236" y="0"/>
                    </a:moveTo>
                    <a:cubicBezTo>
                      <a:pt x="22222" y="0"/>
                      <a:pt x="22206" y="3"/>
                      <a:pt x="22190" y="8"/>
                    </a:cubicBezTo>
                    <a:cubicBezTo>
                      <a:pt x="14955" y="2105"/>
                      <a:pt x="7691" y="4020"/>
                      <a:pt x="122" y="4263"/>
                    </a:cubicBezTo>
                    <a:cubicBezTo>
                      <a:pt x="1" y="4263"/>
                      <a:pt x="1" y="4476"/>
                      <a:pt x="122" y="4476"/>
                    </a:cubicBezTo>
                    <a:lnTo>
                      <a:pt x="153" y="4476"/>
                    </a:lnTo>
                    <a:cubicBezTo>
                      <a:pt x="7721" y="4294"/>
                      <a:pt x="15016" y="2409"/>
                      <a:pt x="22250" y="312"/>
                    </a:cubicBezTo>
                    <a:cubicBezTo>
                      <a:pt x="22444" y="257"/>
                      <a:pt x="22386" y="0"/>
                      <a:pt x="22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45"/>
              <p:cNvSpPr/>
              <p:nvPr/>
            </p:nvSpPr>
            <p:spPr>
              <a:xfrm>
                <a:off x="7389251" y="2802671"/>
                <a:ext cx="45832" cy="17872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013" extrusionOk="0">
                    <a:moveTo>
                      <a:pt x="110" y="1"/>
                    </a:moveTo>
                    <a:cubicBezTo>
                      <a:pt x="55" y="1"/>
                      <a:pt x="0" y="65"/>
                      <a:pt x="22" y="130"/>
                    </a:cubicBezTo>
                    <a:cubicBezTo>
                      <a:pt x="903" y="2045"/>
                      <a:pt x="751" y="3960"/>
                      <a:pt x="1147" y="5935"/>
                    </a:cubicBezTo>
                    <a:cubicBezTo>
                      <a:pt x="1160" y="5989"/>
                      <a:pt x="1197" y="6013"/>
                      <a:pt x="1234" y="6013"/>
                    </a:cubicBezTo>
                    <a:cubicBezTo>
                      <a:pt x="1281" y="6013"/>
                      <a:pt x="1329" y="5973"/>
                      <a:pt x="1329" y="5905"/>
                    </a:cubicBezTo>
                    <a:cubicBezTo>
                      <a:pt x="1542" y="3990"/>
                      <a:pt x="1086" y="1741"/>
                      <a:pt x="174" y="39"/>
                    </a:cubicBezTo>
                    <a:cubicBezTo>
                      <a:pt x="156" y="12"/>
                      <a:pt x="133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45"/>
              <p:cNvSpPr/>
              <p:nvPr/>
            </p:nvSpPr>
            <p:spPr>
              <a:xfrm>
                <a:off x="6826147" y="2791109"/>
                <a:ext cx="574595" cy="24848"/>
              </a:xfrm>
              <a:custGeom>
                <a:avLst/>
                <a:gdLst/>
                <a:ahLst/>
                <a:cxnLst/>
                <a:rect l="l" t="t" r="r" b="b"/>
                <a:pathLst>
                  <a:path w="19332" h="836" extrusionOk="0">
                    <a:moveTo>
                      <a:pt x="19145" y="0"/>
                    </a:moveTo>
                    <a:cubicBezTo>
                      <a:pt x="19137" y="0"/>
                      <a:pt x="19128" y="1"/>
                      <a:pt x="19119" y="2"/>
                    </a:cubicBezTo>
                    <a:cubicBezTo>
                      <a:pt x="12797" y="336"/>
                      <a:pt x="6444" y="428"/>
                      <a:pt x="91" y="610"/>
                    </a:cubicBezTo>
                    <a:cubicBezTo>
                      <a:pt x="0" y="610"/>
                      <a:pt x="0" y="792"/>
                      <a:pt x="91" y="792"/>
                    </a:cubicBezTo>
                    <a:cubicBezTo>
                      <a:pt x="1329" y="822"/>
                      <a:pt x="2567" y="835"/>
                      <a:pt x="3804" y="835"/>
                    </a:cubicBezTo>
                    <a:cubicBezTo>
                      <a:pt x="8918" y="835"/>
                      <a:pt x="14028" y="606"/>
                      <a:pt x="19119" y="336"/>
                    </a:cubicBezTo>
                    <a:cubicBezTo>
                      <a:pt x="19322" y="307"/>
                      <a:pt x="19331" y="0"/>
                      <a:pt x="191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45"/>
              <p:cNvSpPr/>
              <p:nvPr/>
            </p:nvSpPr>
            <p:spPr>
              <a:xfrm>
                <a:off x="6586103" y="2408393"/>
                <a:ext cx="242417" cy="325134"/>
              </a:xfrm>
              <a:custGeom>
                <a:avLst/>
                <a:gdLst/>
                <a:ahLst/>
                <a:cxnLst/>
                <a:rect l="l" t="t" r="r" b="b"/>
                <a:pathLst>
                  <a:path w="8156" h="10939" extrusionOk="0">
                    <a:moveTo>
                      <a:pt x="1912" y="0"/>
                    </a:moveTo>
                    <a:cubicBezTo>
                      <a:pt x="1365" y="0"/>
                      <a:pt x="767" y="102"/>
                      <a:pt x="112" y="325"/>
                    </a:cubicBezTo>
                    <a:cubicBezTo>
                      <a:pt x="0" y="353"/>
                      <a:pt x="43" y="510"/>
                      <a:pt x="146" y="510"/>
                    </a:cubicBezTo>
                    <a:cubicBezTo>
                      <a:pt x="155" y="510"/>
                      <a:pt x="164" y="509"/>
                      <a:pt x="173" y="507"/>
                    </a:cubicBezTo>
                    <a:cubicBezTo>
                      <a:pt x="807" y="310"/>
                      <a:pt x="1381" y="219"/>
                      <a:pt x="1902" y="219"/>
                    </a:cubicBezTo>
                    <a:cubicBezTo>
                      <a:pt x="6533" y="219"/>
                      <a:pt x="7001" y="7375"/>
                      <a:pt x="7985" y="10872"/>
                    </a:cubicBezTo>
                    <a:cubicBezTo>
                      <a:pt x="7996" y="10918"/>
                      <a:pt x="8026" y="10938"/>
                      <a:pt x="8056" y="10938"/>
                    </a:cubicBezTo>
                    <a:cubicBezTo>
                      <a:pt x="8105" y="10938"/>
                      <a:pt x="8156" y="10886"/>
                      <a:pt x="8137" y="10811"/>
                    </a:cubicBezTo>
                    <a:cubicBezTo>
                      <a:pt x="7512" y="7252"/>
                      <a:pt x="6523" y="0"/>
                      <a:pt x="1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45"/>
              <p:cNvSpPr/>
              <p:nvPr/>
            </p:nvSpPr>
            <p:spPr>
              <a:xfrm>
                <a:off x="6555488" y="2284328"/>
                <a:ext cx="378189" cy="131195"/>
              </a:xfrm>
              <a:custGeom>
                <a:avLst/>
                <a:gdLst/>
                <a:ahLst/>
                <a:cxnLst/>
                <a:rect l="l" t="t" r="r" b="b"/>
                <a:pathLst>
                  <a:path w="12724" h="4414" extrusionOk="0">
                    <a:moveTo>
                      <a:pt x="12602" y="0"/>
                    </a:moveTo>
                    <a:cubicBezTo>
                      <a:pt x="8255" y="882"/>
                      <a:pt x="4030" y="2249"/>
                      <a:pt x="78" y="4316"/>
                    </a:cubicBezTo>
                    <a:cubicBezTo>
                      <a:pt x="0" y="4342"/>
                      <a:pt x="57" y="4414"/>
                      <a:pt x="113" y="4414"/>
                    </a:cubicBezTo>
                    <a:cubicBezTo>
                      <a:pt x="122" y="4414"/>
                      <a:pt x="131" y="4412"/>
                      <a:pt x="139" y="4407"/>
                    </a:cubicBezTo>
                    <a:cubicBezTo>
                      <a:pt x="4152" y="2553"/>
                      <a:pt x="8285" y="1034"/>
                      <a:pt x="12632" y="122"/>
                    </a:cubicBezTo>
                    <a:cubicBezTo>
                      <a:pt x="12723" y="122"/>
                      <a:pt x="12693" y="0"/>
                      <a:pt x="12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45"/>
              <p:cNvSpPr/>
              <p:nvPr/>
            </p:nvSpPr>
            <p:spPr>
              <a:xfrm>
                <a:off x="7269972" y="2310395"/>
                <a:ext cx="325432" cy="126915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4270" extrusionOk="0">
                    <a:moveTo>
                      <a:pt x="91" y="1"/>
                    </a:moveTo>
                    <a:cubicBezTo>
                      <a:pt x="18" y="1"/>
                      <a:pt x="1" y="129"/>
                      <a:pt x="83" y="157"/>
                    </a:cubicBezTo>
                    <a:cubicBezTo>
                      <a:pt x="3670" y="1433"/>
                      <a:pt x="7196" y="2649"/>
                      <a:pt x="10661" y="4260"/>
                    </a:cubicBezTo>
                    <a:cubicBezTo>
                      <a:pt x="10678" y="4267"/>
                      <a:pt x="10695" y="4270"/>
                      <a:pt x="10711" y="4270"/>
                    </a:cubicBezTo>
                    <a:cubicBezTo>
                      <a:pt x="10843" y="4270"/>
                      <a:pt x="10948" y="4071"/>
                      <a:pt x="10813" y="4017"/>
                    </a:cubicBezTo>
                    <a:cubicBezTo>
                      <a:pt x="7348" y="2436"/>
                      <a:pt x="3792" y="916"/>
                      <a:pt x="114" y="5"/>
                    </a:cubicBezTo>
                    <a:cubicBezTo>
                      <a:pt x="106" y="2"/>
                      <a:pt x="98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45"/>
              <p:cNvSpPr/>
              <p:nvPr/>
            </p:nvSpPr>
            <p:spPr>
              <a:xfrm>
                <a:off x="7102601" y="2061494"/>
                <a:ext cx="31446" cy="35281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1187" extrusionOk="0">
                    <a:moveTo>
                      <a:pt x="956" y="0"/>
                    </a:moveTo>
                    <a:cubicBezTo>
                      <a:pt x="941" y="0"/>
                      <a:pt x="926" y="6"/>
                      <a:pt x="912" y="20"/>
                    </a:cubicBezTo>
                    <a:cubicBezTo>
                      <a:pt x="699" y="172"/>
                      <a:pt x="517" y="385"/>
                      <a:pt x="334" y="567"/>
                    </a:cubicBezTo>
                    <a:cubicBezTo>
                      <a:pt x="213" y="749"/>
                      <a:pt x="0" y="901"/>
                      <a:pt x="61" y="1114"/>
                    </a:cubicBezTo>
                    <a:cubicBezTo>
                      <a:pt x="61" y="1159"/>
                      <a:pt x="110" y="1187"/>
                      <a:pt x="160" y="1187"/>
                    </a:cubicBezTo>
                    <a:cubicBezTo>
                      <a:pt x="178" y="1187"/>
                      <a:pt x="197" y="1183"/>
                      <a:pt x="213" y="1175"/>
                    </a:cubicBezTo>
                    <a:cubicBezTo>
                      <a:pt x="334" y="992"/>
                      <a:pt x="456" y="810"/>
                      <a:pt x="608" y="628"/>
                    </a:cubicBezTo>
                    <a:cubicBezTo>
                      <a:pt x="730" y="476"/>
                      <a:pt x="882" y="293"/>
                      <a:pt x="1034" y="141"/>
                    </a:cubicBezTo>
                    <a:cubicBezTo>
                      <a:pt x="1057" y="71"/>
                      <a:pt x="1008" y="0"/>
                      <a:pt x="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45"/>
              <p:cNvSpPr/>
              <p:nvPr/>
            </p:nvSpPr>
            <p:spPr>
              <a:xfrm>
                <a:off x="7120673" y="2066011"/>
                <a:ext cx="22203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974" extrusionOk="0">
                    <a:moveTo>
                      <a:pt x="637" y="0"/>
                    </a:moveTo>
                    <a:cubicBezTo>
                      <a:pt x="619" y="0"/>
                      <a:pt x="598" y="6"/>
                      <a:pt x="578" y="20"/>
                    </a:cubicBezTo>
                    <a:cubicBezTo>
                      <a:pt x="456" y="141"/>
                      <a:pt x="334" y="293"/>
                      <a:pt x="213" y="445"/>
                    </a:cubicBezTo>
                    <a:cubicBezTo>
                      <a:pt x="122" y="567"/>
                      <a:pt x="0" y="749"/>
                      <a:pt x="30" y="901"/>
                    </a:cubicBezTo>
                    <a:cubicBezTo>
                      <a:pt x="30" y="946"/>
                      <a:pt x="63" y="974"/>
                      <a:pt x="92" y="974"/>
                    </a:cubicBezTo>
                    <a:cubicBezTo>
                      <a:pt x="103" y="974"/>
                      <a:pt x="113" y="970"/>
                      <a:pt x="122" y="962"/>
                    </a:cubicBezTo>
                    <a:cubicBezTo>
                      <a:pt x="243" y="840"/>
                      <a:pt x="274" y="689"/>
                      <a:pt x="365" y="567"/>
                    </a:cubicBezTo>
                    <a:cubicBezTo>
                      <a:pt x="456" y="415"/>
                      <a:pt x="578" y="263"/>
                      <a:pt x="699" y="141"/>
                    </a:cubicBezTo>
                    <a:cubicBezTo>
                      <a:pt x="746" y="71"/>
                      <a:pt x="702" y="0"/>
                      <a:pt x="6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45"/>
              <p:cNvSpPr/>
              <p:nvPr/>
            </p:nvSpPr>
            <p:spPr>
              <a:xfrm>
                <a:off x="7136010" y="2068152"/>
                <a:ext cx="1512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015" extrusionOk="0">
                    <a:moveTo>
                      <a:pt x="412" y="0"/>
                    </a:moveTo>
                    <a:cubicBezTo>
                      <a:pt x="392" y="0"/>
                      <a:pt x="375" y="11"/>
                      <a:pt x="365" y="39"/>
                    </a:cubicBezTo>
                    <a:cubicBezTo>
                      <a:pt x="214" y="282"/>
                      <a:pt x="1" y="647"/>
                      <a:pt x="62" y="951"/>
                    </a:cubicBezTo>
                    <a:cubicBezTo>
                      <a:pt x="62" y="988"/>
                      <a:pt x="96" y="1014"/>
                      <a:pt x="130" y="1014"/>
                    </a:cubicBezTo>
                    <a:cubicBezTo>
                      <a:pt x="151" y="1014"/>
                      <a:pt x="171" y="1004"/>
                      <a:pt x="183" y="981"/>
                    </a:cubicBezTo>
                    <a:cubicBezTo>
                      <a:pt x="244" y="860"/>
                      <a:pt x="244" y="708"/>
                      <a:pt x="274" y="556"/>
                    </a:cubicBezTo>
                    <a:cubicBezTo>
                      <a:pt x="335" y="404"/>
                      <a:pt x="396" y="252"/>
                      <a:pt x="487" y="100"/>
                    </a:cubicBezTo>
                    <a:cubicBezTo>
                      <a:pt x="508" y="57"/>
                      <a:pt x="456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45"/>
              <p:cNvSpPr/>
              <p:nvPr/>
            </p:nvSpPr>
            <p:spPr>
              <a:xfrm>
                <a:off x="7148672" y="2069846"/>
                <a:ext cx="9065" cy="35162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183" extrusionOk="0">
                    <a:moveTo>
                      <a:pt x="234" y="0"/>
                    </a:moveTo>
                    <a:cubicBezTo>
                      <a:pt x="207" y="0"/>
                      <a:pt x="183" y="15"/>
                      <a:pt x="183" y="43"/>
                    </a:cubicBezTo>
                    <a:cubicBezTo>
                      <a:pt x="91" y="347"/>
                      <a:pt x="0" y="833"/>
                      <a:pt x="122" y="1137"/>
                    </a:cubicBezTo>
                    <a:cubicBezTo>
                      <a:pt x="122" y="1167"/>
                      <a:pt x="145" y="1183"/>
                      <a:pt x="171" y="1183"/>
                    </a:cubicBezTo>
                    <a:cubicBezTo>
                      <a:pt x="198" y="1183"/>
                      <a:pt x="228" y="1167"/>
                      <a:pt x="243" y="1137"/>
                    </a:cubicBezTo>
                    <a:cubicBezTo>
                      <a:pt x="304" y="985"/>
                      <a:pt x="274" y="803"/>
                      <a:pt x="274" y="620"/>
                    </a:cubicBezTo>
                    <a:cubicBezTo>
                      <a:pt x="274" y="438"/>
                      <a:pt x="274" y="256"/>
                      <a:pt x="304" y="73"/>
                    </a:cubicBezTo>
                    <a:cubicBezTo>
                      <a:pt x="304" y="23"/>
                      <a:pt x="267" y="0"/>
                      <a:pt x="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45"/>
              <p:cNvSpPr/>
              <p:nvPr/>
            </p:nvSpPr>
            <p:spPr>
              <a:xfrm>
                <a:off x="7161304" y="2061910"/>
                <a:ext cx="14505" cy="35102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181" extrusionOk="0">
                    <a:moveTo>
                      <a:pt x="110" y="0"/>
                    </a:moveTo>
                    <a:cubicBezTo>
                      <a:pt x="59" y="0"/>
                      <a:pt x="1" y="52"/>
                      <a:pt x="1" y="127"/>
                    </a:cubicBezTo>
                    <a:cubicBezTo>
                      <a:pt x="62" y="310"/>
                      <a:pt x="92" y="523"/>
                      <a:pt x="153" y="735"/>
                    </a:cubicBezTo>
                    <a:cubicBezTo>
                      <a:pt x="214" y="887"/>
                      <a:pt x="244" y="1070"/>
                      <a:pt x="366" y="1161"/>
                    </a:cubicBezTo>
                    <a:cubicBezTo>
                      <a:pt x="378" y="1173"/>
                      <a:pt x="396" y="1181"/>
                      <a:pt x="412" y="1181"/>
                    </a:cubicBezTo>
                    <a:cubicBezTo>
                      <a:pt x="436" y="1181"/>
                      <a:pt x="457" y="1166"/>
                      <a:pt x="457" y="1130"/>
                    </a:cubicBezTo>
                    <a:cubicBezTo>
                      <a:pt x="487" y="978"/>
                      <a:pt x="366" y="796"/>
                      <a:pt x="335" y="644"/>
                    </a:cubicBezTo>
                    <a:cubicBezTo>
                      <a:pt x="274" y="462"/>
                      <a:pt x="214" y="249"/>
                      <a:pt x="183" y="67"/>
                    </a:cubicBezTo>
                    <a:cubicBezTo>
                      <a:pt x="172" y="20"/>
                      <a:pt x="142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45"/>
              <p:cNvSpPr/>
              <p:nvPr/>
            </p:nvSpPr>
            <p:spPr>
              <a:xfrm>
                <a:off x="7170043" y="2065774"/>
                <a:ext cx="30793" cy="41314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390" extrusionOk="0">
                    <a:moveTo>
                      <a:pt x="136" y="1"/>
                    </a:moveTo>
                    <a:cubicBezTo>
                      <a:pt x="68" y="1"/>
                      <a:pt x="1" y="68"/>
                      <a:pt x="41" y="149"/>
                    </a:cubicBezTo>
                    <a:cubicBezTo>
                      <a:pt x="315" y="545"/>
                      <a:pt x="558" y="1031"/>
                      <a:pt x="923" y="1365"/>
                    </a:cubicBezTo>
                    <a:cubicBezTo>
                      <a:pt x="940" y="1382"/>
                      <a:pt x="957" y="1390"/>
                      <a:pt x="972" y="1390"/>
                    </a:cubicBezTo>
                    <a:cubicBezTo>
                      <a:pt x="1010" y="1390"/>
                      <a:pt x="1036" y="1340"/>
                      <a:pt x="1014" y="1274"/>
                    </a:cubicBezTo>
                    <a:cubicBezTo>
                      <a:pt x="831" y="848"/>
                      <a:pt x="467" y="453"/>
                      <a:pt x="224" y="58"/>
                    </a:cubicBezTo>
                    <a:cubicBezTo>
                      <a:pt x="203" y="18"/>
                      <a:pt x="170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45"/>
              <p:cNvSpPr/>
              <p:nvPr/>
            </p:nvSpPr>
            <p:spPr>
              <a:xfrm>
                <a:off x="7187253" y="2068865"/>
                <a:ext cx="26483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06" extrusionOk="0">
                    <a:moveTo>
                      <a:pt x="86" y="0"/>
                    </a:moveTo>
                    <a:cubicBezTo>
                      <a:pt x="38" y="0"/>
                      <a:pt x="0" y="47"/>
                      <a:pt x="40" y="106"/>
                    </a:cubicBezTo>
                    <a:cubicBezTo>
                      <a:pt x="131" y="289"/>
                      <a:pt x="252" y="410"/>
                      <a:pt x="374" y="532"/>
                    </a:cubicBezTo>
                    <a:cubicBezTo>
                      <a:pt x="496" y="653"/>
                      <a:pt x="648" y="775"/>
                      <a:pt x="800" y="805"/>
                    </a:cubicBezTo>
                    <a:cubicBezTo>
                      <a:pt x="860" y="805"/>
                      <a:pt x="891" y="714"/>
                      <a:pt x="860" y="684"/>
                    </a:cubicBezTo>
                    <a:cubicBezTo>
                      <a:pt x="769" y="562"/>
                      <a:pt x="617" y="501"/>
                      <a:pt x="496" y="410"/>
                    </a:cubicBezTo>
                    <a:cubicBezTo>
                      <a:pt x="374" y="289"/>
                      <a:pt x="283" y="167"/>
                      <a:pt x="161" y="45"/>
                    </a:cubicBezTo>
                    <a:cubicBezTo>
                      <a:pt x="140" y="14"/>
                      <a:pt x="111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45"/>
              <p:cNvSpPr/>
              <p:nvPr/>
            </p:nvSpPr>
            <p:spPr>
              <a:xfrm>
                <a:off x="7077426" y="2061256"/>
                <a:ext cx="39055" cy="39858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341" extrusionOk="0">
                    <a:moveTo>
                      <a:pt x="1201" y="1"/>
                    </a:moveTo>
                    <a:cubicBezTo>
                      <a:pt x="1171" y="1"/>
                      <a:pt x="1141" y="18"/>
                      <a:pt x="1121" y="58"/>
                    </a:cubicBezTo>
                    <a:cubicBezTo>
                      <a:pt x="969" y="301"/>
                      <a:pt x="786" y="514"/>
                      <a:pt x="604" y="697"/>
                    </a:cubicBezTo>
                    <a:cubicBezTo>
                      <a:pt x="422" y="879"/>
                      <a:pt x="178" y="1031"/>
                      <a:pt x="26" y="1213"/>
                    </a:cubicBezTo>
                    <a:cubicBezTo>
                      <a:pt x="0" y="1266"/>
                      <a:pt x="19" y="1341"/>
                      <a:pt x="64" y="1341"/>
                    </a:cubicBezTo>
                    <a:cubicBezTo>
                      <a:pt x="71" y="1341"/>
                      <a:pt x="79" y="1339"/>
                      <a:pt x="87" y="1335"/>
                    </a:cubicBezTo>
                    <a:cubicBezTo>
                      <a:pt x="330" y="1274"/>
                      <a:pt x="574" y="1031"/>
                      <a:pt x="756" y="849"/>
                    </a:cubicBezTo>
                    <a:cubicBezTo>
                      <a:pt x="969" y="636"/>
                      <a:pt x="1121" y="393"/>
                      <a:pt x="1273" y="149"/>
                    </a:cubicBezTo>
                    <a:cubicBezTo>
                      <a:pt x="1313" y="68"/>
                      <a:pt x="1259" y="1"/>
                      <a:pt x="12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45"/>
              <p:cNvSpPr/>
              <p:nvPr/>
            </p:nvSpPr>
            <p:spPr>
              <a:xfrm>
                <a:off x="7069371" y="2061077"/>
                <a:ext cx="30198" cy="3415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149" extrusionOk="0">
                    <a:moveTo>
                      <a:pt x="977" y="1"/>
                    </a:moveTo>
                    <a:cubicBezTo>
                      <a:pt x="963" y="1"/>
                      <a:pt x="947" y="11"/>
                      <a:pt x="936" y="34"/>
                    </a:cubicBezTo>
                    <a:cubicBezTo>
                      <a:pt x="784" y="216"/>
                      <a:pt x="601" y="399"/>
                      <a:pt x="449" y="581"/>
                    </a:cubicBezTo>
                    <a:cubicBezTo>
                      <a:pt x="297" y="733"/>
                      <a:pt x="145" y="885"/>
                      <a:pt x="24" y="1037"/>
                    </a:cubicBezTo>
                    <a:cubicBezTo>
                      <a:pt x="1" y="1084"/>
                      <a:pt x="31" y="1148"/>
                      <a:pt x="74" y="1148"/>
                    </a:cubicBezTo>
                    <a:cubicBezTo>
                      <a:pt x="87" y="1148"/>
                      <a:pt x="101" y="1142"/>
                      <a:pt x="115" y="1128"/>
                    </a:cubicBezTo>
                    <a:cubicBezTo>
                      <a:pt x="297" y="1006"/>
                      <a:pt x="449" y="824"/>
                      <a:pt x="601" y="642"/>
                    </a:cubicBezTo>
                    <a:cubicBezTo>
                      <a:pt x="753" y="459"/>
                      <a:pt x="875" y="277"/>
                      <a:pt x="997" y="64"/>
                    </a:cubicBezTo>
                    <a:cubicBezTo>
                      <a:pt x="1015" y="27"/>
                      <a:pt x="999" y="1"/>
                      <a:pt x="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45"/>
              <p:cNvSpPr/>
              <p:nvPr/>
            </p:nvSpPr>
            <p:spPr>
              <a:xfrm>
                <a:off x="7202411" y="2067438"/>
                <a:ext cx="43841" cy="38015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1279" extrusionOk="0">
                    <a:moveTo>
                      <a:pt x="115" y="0"/>
                    </a:moveTo>
                    <a:cubicBezTo>
                      <a:pt x="58" y="0"/>
                      <a:pt x="1" y="86"/>
                      <a:pt x="46" y="154"/>
                    </a:cubicBezTo>
                    <a:cubicBezTo>
                      <a:pt x="381" y="549"/>
                      <a:pt x="776" y="1157"/>
                      <a:pt x="1323" y="1279"/>
                    </a:cubicBezTo>
                    <a:cubicBezTo>
                      <a:pt x="1384" y="1279"/>
                      <a:pt x="1475" y="1188"/>
                      <a:pt x="1414" y="1157"/>
                    </a:cubicBezTo>
                    <a:cubicBezTo>
                      <a:pt x="1201" y="975"/>
                      <a:pt x="958" y="823"/>
                      <a:pt x="746" y="641"/>
                    </a:cubicBezTo>
                    <a:cubicBezTo>
                      <a:pt x="563" y="458"/>
                      <a:pt x="350" y="245"/>
                      <a:pt x="168" y="33"/>
                    </a:cubicBezTo>
                    <a:cubicBezTo>
                      <a:pt x="153" y="10"/>
                      <a:pt x="13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45"/>
              <p:cNvSpPr/>
              <p:nvPr/>
            </p:nvSpPr>
            <p:spPr>
              <a:xfrm>
                <a:off x="7210526" y="2061642"/>
                <a:ext cx="23094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3" extrusionOk="0">
                    <a:moveTo>
                      <a:pt x="153" y="1"/>
                    </a:moveTo>
                    <a:cubicBezTo>
                      <a:pt x="74" y="1"/>
                      <a:pt x="1" y="116"/>
                      <a:pt x="77" y="167"/>
                    </a:cubicBezTo>
                    <a:lnTo>
                      <a:pt x="381" y="410"/>
                    </a:lnTo>
                    <a:cubicBezTo>
                      <a:pt x="473" y="501"/>
                      <a:pt x="564" y="592"/>
                      <a:pt x="685" y="592"/>
                    </a:cubicBezTo>
                    <a:cubicBezTo>
                      <a:pt x="746" y="592"/>
                      <a:pt x="776" y="532"/>
                      <a:pt x="776" y="471"/>
                    </a:cubicBezTo>
                    <a:cubicBezTo>
                      <a:pt x="746" y="349"/>
                      <a:pt x="624" y="288"/>
                      <a:pt x="533" y="228"/>
                    </a:cubicBezTo>
                    <a:cubicBezTo>
                      <a:pt x="412" y="136"/>
                      <a:pt x="290" y="76"/>
                      <a:pt x="199" y="15"/>
                    </a:cubicBezTo>
                    <a:cubicBezTo>
                      <a:pt x="184" y="5"/>
                      <a:pt x="169" y="1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45"/>
              <p:cNvSpPr/>
              <p:nvPr/>
            </p:nvSpPr>
            <p:spPr>
              <a:xfrm>
                <a:off x="6944474" y="2026093"/>
                <a:ext cx="12305" cy="49785"/>
              </a:xfrm>
              <a:custGeom>
                <a:avLst/>
                <a:gdLst/>
                <a:ahLst/>
                <a:cxnLst/>
                <a:rect l="l" t="t" r="r" b="b"/>
                <a:pathLst>
                  <a:path w="414" h="1675" extrusionOk="0">
                    <a:moveTo>
                      <a:pt x="324" y="1"/>
                    </a:moveTo>
                    <a:cubicBezTo>
                      <a:pt x="291" y="1"/>
                      <a:pt x="257" y="18"/>
                      <a:pt x="244" y="56"/>
                    </a:cubicBezTo>
                    <a:cubicBezTo>
                      <a:pt x="153" y="542"/>
                      <a:pt x="1" y="1120"/>
                      <a:pt x="62" y="1606"/>
                    </a:cubicBezTo>
                    <a:cubicBezTo>
                      <a:pt x="77" y="1652"/>
                      <a:pt x="115" y="1674"/>
                      <a:pt x="153" y="1674"/>
                    </a:cubicBezTo>
                    <a:cubicBezTo>
                      <a:pt x="191" y="1674"/>
                      <a:pt x="229" y="1652"/>
                      <a:pt x="244" y="1606"/>
                    </a:cubicBezTo>
                    <a:cubicBezTo>
                      <a:pt x="366" y="1120"/>
                      <a:pt x="335" y="573"/>
                      <a:pt x="396" y="86"/>
                    </a:cubicBezTo>
                    <a:cubicBezTo>
                      <a:pt x="414" y="33"/>
                      <a:pt x="370" y="1"/>
                      <a:pt x="3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45"/>
              <p:cNvSpPr/>
              <p:nvPr/>
            </p:nvSpPr>
            <p:spPr>
              <a:xfrm>
                <a:off x="6957136" y="2024042"/>
                <a:ext cx="15396" cy="9850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314" extrusionOk="0">
                    <a:moveTo>
                      <a:pt x="388" y="0"/>
                    </a:moveTo>
                    <a:cubicBezTo>
                      <a:pt x="367" y="0"/>
                      <a:pt x="346" y="10"/>
                      <a:pt x="335" y="34"/>
                    </a:cubicBezTo>
                    <a:cubicBezTo>
                      <a:pt x="183" y="1067"/>
                      <a:pt x="0" y="2252"/>
                      <a:pt x="213" y="3256"/>
                    </a:cubicBezTo>
                    <a:cubicBezTo>
                      <a:pt x="230" y="3289"/>
                      <a:pt x="274" y="3313"/>
                      <a:pt x="310" y="3313"/>
                    </a:cubicBezTo>
                    <a:cubicBezTo>
                      <a:pt x="340" y="3313"/>
                      <a:pt x="365" y="3297"/>
                      <a:pt x="365" y="3256"/>
                    </a:cubicBezTo>
                    <a:cubicBezTo>
                      <a:pt x="517" y="2222"/>
                      <a:pt x="426" y="1097"/>
                      <a:pt x="456" y="64"/>
                    </a:cubicBezTo>
                    <a:cubicBezTo>
                      <a:pt x="456" y="26"/>
                      <a:pt x="421" y="0"/>
                      <a:pt x="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45"/>
              <p:cNvSpPr/>
              <p:nvPr/>
            </p:nvSpPr>
            <p:spPr>
              <a:xfrm>
                <a:off x="6975208" y="2058997"/>
                <a:ext cx="11770" cy="59029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986" extrusionOk="0">
                    <a:moveTo>
                      <a:pt x="247" y="1"/>
                    </a:moveTo>
                    <a:cubicBezTo>
                      <a:pt x="222" y="1"/>
                      <a:pt x="196" y="16"/>
                      <a:pt x="183" y="43"/>
                    </a:cubicBezTo>
                    <a:cubicBezTo>
                      <a:pt x="91" y="621"/>
                      <a:pt x="0" y="1350"/>
                      <a:pt x="152" y="1928"/>
                    </a:cubicBezTo>
                    <a:cubicBezTo>
                      <a:pt x="152" y="1961"/>
                      <a:pt x="198" y="1985"/>
                      <a:pt x="244" y="1985"/>
                    </a:cubicBezTo>
                    <a:cubicBezTo>
                      <a:pt x="282" y="1985"/>
                      <a:pt x="321" y="1969"/>
                      <a:pt x="335" y="1928"/>
                    </a:cubicBezTo>
                    <a:cubicBezTo>
                      <a:pt x="395" y="1320"/>
                      <a:pt x="335" y="651"/>
                      <a:pt x="304" y="73"/>
                    </a:cubicBezTo>
                    <a:cubicBezTo>
                      <a:pt x="304" y="23"/>
                      <a:pt x="277" y="1"/>
                      <a:pt x="2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45"/>
              <p:cNvSpPr/>
              <p:nvPr/>
            </p:nvSpPr>
            <p:spPr>
              <a:xfrm>
                <a:off x="6995093" y="2065120"/>
                <a:ext cx="12662" cy="6586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2216" extrusionOk="0">
                    <a:moveTo>
                      <a:pt x="276" y="0"/>
                    </a:moveTo>
                    <a:cubicBezTo>
                      <a:pt x="237" y="0"/>
                      <a:pt x="197" y="24"/>
                      <a:pt x="182" y="80"/>
                    </a:cubicBezTo>
                    <a:cubicBezTo>
                      <a:pt x="91" y="719"/>
                      <a:pt x="0" y="1509"/>
                      <a:pt x="152" y="2147"/>
                    </a:cubicBezTo>
                    <a:cubicBezTo>
                      <a:pt x="152" y="2193"/>
                      <a:pt x="190" y="2215"/>
                      <a:pt x="232" y="2215"/>
                    </a:cubicBezTo>
                    <a:cubicBezTo>
                      <a:pt x="274" y="2215"/>
                      <a:pt x="319" y="2193"/>
                      <a:pt x="334" y="2147"/>
                    </a:cubicBezTo>
                    <a:cubicBezTo>
                      <a:pt x="426" y="1478"/>
                      <a:pt x="365" y="779"/>
                      <a:pt x="365" y="80"/>
                    </a:cubicBezTo>
                    <a:cubicBezTo>
                      <a:pt x="365" y="31"/>
                      <a:pt x="321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45"/>
              <p:cNvSpPr/>
              <p:nvPr/>
            </p:nvSpPr>
            <p:spPr>
              <a:xfrm>
                <a:off x="6971582" y="2129827"/>
                <a:ext cx="8174" cy="4384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75" extrusionOk="0">
                    <a:moveTo>
                      <a:pt x="122" y="0"/>
                    </a:moveTo>
                    <a:cubicBezTo>
                      <a:pt x="77" y="0"/>
                      <a:pt x="31" y="31"/>
                      <a:pt x="31" y="92"/>
                    </a:cubicBezTo>
                    <a:cubicBezTo>
                      <a:pt x="1" y="335"/>
                      <a:pt x="1" y="578"/>
                      <a:pt x="1" y="821"/>
                    </a:cubicBezTo>
                    <a:cubicBezTo>
                      <a:pt x="1" y="1004"/>
                      <a:pt x="1" y="1247"/>
                      <a:pt x="62" y="1429"/>
                    </a:cubicBezTo>
                    <a:cubicBezTo>
                      <a:pt x="77" y="1459"/>
                      <a:pt x="107" y="1475"/>
                      <a:pt x="137" y="1475"/>
                    </a:cubicBezTo>
                    <a:cubicBezTo>
                      <a:pt x="168" y="1475"/>
                      <a:pt x="198" y="1459"/>
                      <a:pt x="213" y="1429"/>
                    </a:cubicBezTo>
                    <a:cubicBezTo>
                      <a:pt x="274" y="1247"/>
                      <a:pt x="274" y="1004"/>
                      <a:pt x="274" y="821"/>
                    </a:cubicBezTo>
                    <a:cubicBezTo>
                      <a:pt x="244" y="578"/>
                      <a:pt x="274" y="335"/>
                      <a:pt x="213" y="92"/>
                    </a:cubicBezTo>
                    <a:cubicBezTo>
                      <a:pt x="213" y="31"/>
                      <a:pt x="168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45"/>
              <p:cNvSpPr/>
              <p:nvPr/>
            </p:nvSpPr>
            <p:spPr>
              <a:xfrm>
                <a:off x="6986949" y="2143381"/>
                <a:ext cx="9065" cy="65152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192" extrusionOk="0">
                    <a:moveTo>
                      <a:pt x="164" y="0"/>
                    </a:moveTo>
                    <a:cubicBezTo>
                      <a:pt x="122" y="0"/>
                      <a:pt x="76" y="31"/>
                      <a:pt x="61" y="92"/>
                    </a:cubicBezTo>
                    <a:cubicBezTo>
                      <a:pt x="31" y="760"/>
                      <a:pt x="0" y="1490"/>
                      <a:pt x="152" y="2159"/>
                    </a:cubicBezTo>
                    <a:cubicBezTo>
                      <a:pt x="164" y="2182"/>
                      <a:pt x="185" y="2192"/>
                      <a:pt x="205" y="2192"/>
                    </a:cubicBezTo>
                    <a:cubicBezTo>
                      <a:pt x="239" y="2192"/>
                      <a:pt x="274" y="2166"/>
                      <a:pt x="274" y="2128"/>
                    </a:cubicBezTo>
                    <a:cubicBezTo>
                      <a:pt x="304" y="1459"/>
                      <a:pt x="244" y="760"/>
                      <a:pt x="244" y="92"/>
                    </a:cubicBezTo>
                    <a:cubicBezTo>
                      <a:pt x="244" y="31"/>
                      <a:pt x="206" y="0"/>
                      <a:pt x="1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45"/>
              <p:cNvSpPr/>
              <p:nvPr/>
            </p:nvSpPr>
            <p:spPr>
              <a:xfrm>
                <a:off x="7004099" y="2140676"/>
                <a:ext cx="9987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371" extrusionOk="0">
                    <a:moveTo>
                      <a:pt x="214" y="0"/>
                    </a:moveTo>
                    <a:cubicBezTo>
                      <a:pt x="168" y="0"/>
                      <a:pt x="123" y="31"/>
                      <a:pt x="123" y="91"/>
                    </a:cubicBezTo>
                    <a:cubicBezTo>
                      <a:pt x="62" y="456"/>
                      <a:pt x="1" y="973"/>
                      <a:pt x="153" y="1338"/>
                    </a:cubicBezTo>
                    <a:cubicBezTo>
                      <a:pt x="165" y="1361"/>
                      <a:pt x="189" y="1371"/>
                      <a:pt x="216" y="1371"/>
                    </a:cubicBezTo>
                    <a:cubicBezTo>
                      <a:pt x="258" y="1371"/>
                      <a:pt x="305" y="1345"/>
                      <a:pt x="305" y="1307"/>
                    </a:cubicBezTo>
                    <a:cubicBezTo>
                      <a:pt x="335" y="1125"/>
                      <a:pt x="305" y="912"/>
                      <a:pt x="305" y="730"/>
                    </a:cubicBezTo>
                    <a:cubicBezTo>
                      <a:pt x="275" y="517"/>
                      <a:pt x="275" y="304"/>
                      <a:pt x="305" y="91"/>
                    </a:cubicBezTo>
                    <a:cubicBezTo>
                      <a:pt x="305" y="31"/>
                      <a:pt x="259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45"/>
              <p:cNvSpPr/>
              <p:nvPr/>
            </p:nvSpPr>
            <p:spPr>
              <a:xfrm>
                <a:off x="7016761" y="2091871"/>
                <a:ext cx="14475" cy="64676"/>
              </a:xfrm>
              <a:custGeom>
                <a:avLst/>
                <a:gdLst/>
                <a:ahLst/>
                <a:cxnLst/>
                <a:rect l="l" t="t" r="r" b="b"/>
                <a:pathLst>
                  <a:path w="487" h="2176" extrusionOk="0">
                    <a:moveTo>
                      <a:pt x="244" y="1"/>
                    </a:moveTo>
                    <a:cubicBezTo>
                      <a:pt x="198" y="1"/>
                      <a:pt x="152" y="31"/>
                      <a:pt x="152" y="92"/>
                    </a:cubicBezTo>
                    <a:cubicBezTo>
                      <a:pt x="92" y="730"/>
                      <a:pt x="0" y="1490"/>
                      <a:pt x="183" y="2098"/>
                    </a:cubicBezTo>
                    <a:cubicBezTo>
                      <a:pt x="210" y="2151"/>
                      <a:pt x="254" y="2176"/>
                      <a:pt x="295" y="2176"/>
                    </a:cubicBezTo>
                    <a:cubicBezTo>
                      <a:pt x="348" y="2176"/>
                      <a:pt x="396" y="2136"/>
                      <a:pt x="396" y="2068"/>
                    </a:cubicBezTo>
                    <a:cubicBezTo>
                      <a:pt x="487" y="1429"/>
                      <a:pt x="335" y="730"/>
                      <a:pt x="335" y="92"/>
                    </a:cubicBezTo>
                    <a:cubicBezTo>
                      <a:pt x="335" y="31"/>
                      <a:pt x="289" y="1"/>
                      <a:pt x="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45"/>
              <p:cNvSpPr/>
              <p:nvPr/>
            </p:nvSpPr>
            <p:spPr>
              <a:xfrm>
                <a:off x="7039737" y="2129322"/>
                <a:ext cx="12275" cy="89286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004" extrusionOk="0">
                    <a:moveTo>
                      <a:pt x="116" y="1"/>
                    </a:moveTo>
                    <a:cubicBezTo>
                      <a:pt x="60" y="1"/>
                      <a:pt x="1" y="40"/>
                      <a:pt x="18" y="109"/>
                    </a:cubicBezTo>
                    <a:cubicBezTo>
                      <a:pt x="18" y="595"/>
                      <a:pt x="48" y="1112"/>
                      <a:pt x="48" y="1628"/>
                    </a:cubicBezTo>
                    <a:cubicBezTo>
                      <a:pt x="79" y="2054"/>
                      <a:pt x="18" y="2510"/>
                      <a:pt x="139" y="2935"/>
                    </a:cubicBezTo>
                    <a:cubicBezTo>
                      <a:pt x="139" y="2981"/>
                      <a:pt x="170" y="3004"/>
                      <a:pt x="204" y="3004"/>
                    </a:cubicBezTo>
                    <a:cubicBezTo>
                      <a:pt x="238" y="3004"/>
                      <a:pt x="276" y="2981"/>
                      <a:pt x="291" y="2935"/>
                    </a:cubicBezTo>
                    <a:cubicBezTo>
                      <a:pt x="413" y="2480"/>
                      <a:pt x="352" y="1963"/>
                      <a:pt x="322" y="1507"/>
                    </a:cubicBezTo>
                    <a:cubicBezTo>
                      <a:pt x="291" y="1051"/>
                      <a:pt x="261" y="565"/>
                      <a:pt x="200" y="78"/>
                    </a:cubicBezTo>
                    <a:cubicBezTo>
                      <a:pt x="200" y="25"/>
                      <a:pt x="159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45"/>
              <p:cNvSpPr/>
              <p:nvPr/>
            </p:nvSpPr>
            <p:spPr>
              <a:xfrm>
                <a:off x="7002315" y="2187876"/>
                <a:ext cx="11770" cy="492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657" extrusionOk="0">
                    <a:moveTo>
                      <a:pt x="270" y="0"/>
                    </a:moveTo>
                    <a:cubicBezTo>
                      <a:pt x="221" y="0"/>
                      <a:pt x="167" y="38"/>
                      <a:pt x="152" y="114"/>
                    </a:cubicBezTo>
                    <a:cubicBezTo>
                      <a:pt x="122" y="570"/>
                      <a:pt x="0" y="1148"/>
                      <a:pt x="122" y="1634"/>
                    </a:cubicBezTo>
                    <a:cubicBezTo>
                      <a:pt x="122" y="1649"/>
                      <a:pt x="145" y="1657"/>
                      <a:pt x="167" y="1657"/>
                    </a:cubicBezTo>
                    <a:cubicBezTo>
                      <a:pt x="190" y="1657"/>
                      <a:pt x="213" y="1649"/>
                      <a:pt x="213" y="1634"/>
                    </a:cubicBezTo>
                    <a:cubicBezTo>
                      <a:pt x="395" y="1178"/>
                      <a:pt x="365" y="601"/>
                      <a:pt x="365" y="114"/>
                    </a:cubicBezTo>
                    <a:cubicBezTo>
                      <a:pt x="365" y="38"/>
                      <a:pt x="319" y="0"/>
                      <a:pt x="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45"/>
              <p:cNvSpPr/>
              <p:nvPr/>
            </p:nvSpPr>
            <p:spPr>
              <a:xfrm>
                <a:off x="7022171" y="2180416"/>
                <a:ext cx="9987" cy="82064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761" extrusionOk="0">
                    <a:moveTo>
                      <a:pt x="183" y="1"/>
                    </a:moveTo>
                    <a:cubicBezTo>
                      <a:pt x="138" y="1"/>
                      <a:pt x="92" y="31"/>
                      <a:pt x="92" y="92"/>
                    </a:cubicBezTo>
                    <a:cubicBezTo>
                      <a:pt x="62" y="943"/>
                      <a:pt x="1" y="1855"/>
                      <a:pt x="122" y="2706"/>
                    </a:cubicBezTo>
                    <a:cubicBezTo>
                      <a:pt x="135" y="2744"/>
                      <a:pt x="164" y="2761"/>
                      <a:pt x="193" y="2761"/>
                    </a:cubicBezTo>
                    <a:cubicBezTo>
                      <a:pt x="233" y="2761"/>
                      <a:pt x="274" y="2728"/>
                      <a:pt x="274" y="2675"/>
                    </a:cubicBezTo>
                    <a:cubicBezTo>
                      <a:pt x="335" y="1824"/>
                      <a:pt x="274" y="943"/>
                      <a:pt x="274" y="92"/>
                    </a:cubicBezTo>
                    <a:cubicBezTo>
                      <a:pt x="274" y="3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45"/>
              <p:cNvSpPr/>
              <p:nvPr/>
            </p:nvSpPr>
            <p:spPr>
              <a:xfrm>
                <a:off x="7044760" y="2230113"/>
                <a:ext cx="8174" cy="3323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18" extrusionOk="0">
                    <a:moveTo>
                      <a:pt x="96" y="0"/>
                    </a:moveTo>
                    <a:cubicBezTo>
                      <a:pt x="46" y="0"/>
                      <a:pt x="1" y="31"/>
                      <a:pt x="1" y="92"/>
                    </a:cubicBezTo>
                    <a:cubicBezTo>
                      <a:pt x="1" y="274"/>
                      <a:pt x="1" y="456"/>
                      <a:pt x="1" y="639"/>
                    </a:cubicBezTo>
                    <a:cubicBezTo>
                      <a:pt x="1" y="791"/>
                      <a:pt x="1" y="973"/>
                      <a:pt x="92" y="1095"/>
                    </a:cubicBezTo>
                    <a:cubicBezTo>
                      <a:pt x="107" y="1110"/>
                      <a:pt x="130" y="1117"/>
                      <a:pt x="149" y="1117"/>
                    </a:cubicBezTo>
                    <a:cubicBezTo>
                      <a:pt x="168" y="1117"/>
                      <a:pt x="183" y="1110"/>
                      <a:pt x="183" y="1095"/>
                    </a:cubicBezTo>
                    <a:cubicBezTo>
                      <a:pt x="274" y="943"/>
                      <a:pt x="244" y="791"/>
                      <a:pt x="244" y="639"/>
                    </a:cubicBezTo>
                    <a:cubicBezTo>
                      <a:pt x="244" y="456"/>
                      <a:pt x="214" y="274"/>
                      <a:pt x="214" y="92"/>
                    </a:cubicBezTo>
                    <a:cubicBezTo>
                      <a:pt x="198" y="31"/>
                      <a:pt x="145" y="0"/>
                      <a:pt x="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45"/>
              <p:cNvSpPr/>
              <p:nvPr/>
            </p:nvSpPr>
            <p:spPr>
              <a:xfrm>
                <a:off x="7059235" y="2149920"/>
                <a:ext cx="13583" cy="8215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764" extrusionOk="0">
                    <a:moveTo>
                      <a:pt x="167" y="1"/>
                    </a:moveTo>
                    <a:cubicBezTo>
                      <a:pt x="114" y="1"/>
                      <a:pt x="61" y="39"/>
                      <a:pt x="61" y="115"/>
                    </a:cubicBezTo>
                    <a:cubicBezTo>
                      <a:pt x="91" y="905"/>
                      <a:pt x="0" y="1969"/>
                      <a:pt x="304" y="2729"/>
                    </a:cubicBezTo>
                    <a:cubicBezTo>
                      <a:pt x="304" y="2746"/>
                      <a:pt x="334" y="2764"/>
                      <a:pt x="360" y="2764"/>
                    </a:cubicBezTo>
                    <a:cubicBezTo>
                      <a:pt x="379" y="2764"/>
                      <a:pt x="395" y="2754"/>
                      <a:pt x="395" y="2729"/>
                    </a:cubicBezTo>
                    <a:cubicBezTo>
                      <a:pt x="456" y="2334"/>
                      <a:pt x="395" y="1908"/>
                      <a:pt x="365" y="1513"/>
                    </a:cubicBezTo>
                    <a:cubicBezTo>
                      <a:pt x="304" y="1027"/>
                      <a:pt x="304" y="571"/>
                      <a:pt x="274" y="115"/>
                    </a:cubicBezTo>
                    <a:cubicBezTo>
                      <a:pt x="274" y="39"/>
                      <a:pt x="220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45"/>
              <p:cNvSpPr/>
              <p:nvPr/>
            </p:nvSpPr>
            <p:spPr>
              <a:xfrm>
                <a:off x="7077307" y="2161661"/>
                <a:ext cx="12662" cy="48269"/>
              </a:xfrm>
              <a:custGeom>
                <a:avLst/>
                <a:gdLst/>
                <a:ahLst/>
                <a:cxnLst/>
                <a:rect l="l" t="t" r="r" b="b"/>
                <a:pathLst>
                  <a:path w="426" h="1624" extrusionOk="0">
                    <a:moveTo>
                      <a:pt x="198" y="1"/>
                    </a:moveTo>
                    <a:cubicBezTo>
                      <a:pt x="129" y="1"/>
                      <a:pt x="61" y="39"/>
                      <a:pt x="61" y="115"/>
                    </a:cubicBezTo>
                    <a:cubicBezTo>
                      <a:pt x="61" y="571"/>
                      <a:pt x="0" y="1118"/>
                      <a:pt x="152" y="1544"/>
                    </a:cubicBezTo>
                    <a:cubicBezTo>
                      <a:pt x="168" y="1592"/>
                      <a:pt x="219" y="1624"/>
                      <a:pt x="268" y="1624"/>
                    </a:cubicBezTo>
                    <a:cubicBezTo>
                      <a:pt x="310" y="1624"/>
                      <a:pt x="351" y="1600"/>
                      <a:pt x="365" y="1544"/>
                    </a:cubicBezTo>
                    <a:cubicBezTo>
                      <a:pt x="426" y="1088"/>
                      <a:pt x="334" y="571"/>
                      <a:pt x="334" y="115"/>
                    </a:cubicBezTo>
                    <a:cubicBezTo>
                      <a:pt x="334" y="39"/>
                      <a:pt x="266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45"/>
              <p:cNvSpPr/>
              <p:nvPr/>
            </p:nvSpPr>
            <p:spPr>
              <a:xfrm>
                <a:off x="7097162" y="2174323"/>
                <a:ext cx="15396" cy="7264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444" extrusionOk="0">
                    <a:moveTo>
                      <a:pt x="335" y="0"/>
                    </a:moveTo>
                    <a:cubicBezTo>
                      <a:pt x="274" y="0"/>
                      <a:pt x="213" y="38"/>
                      <a:pt x="213" y="114"/>
                    </a:cubicBezTo>
                    <a:lnTo>
                      <a:pt x="183" y="114"/>
                    </a:lnTo>
                    <a:cubicBezTo>
                      <a:pt x="122" y="814"/>
                      <a:pt x="1" y="1695"/>
                      <a:pt x="244" y="2364"/>
                    </a:cubicBezTo>
                    <a:cubicBezTo>
                      <a:pt x="260" y="2413"/>
                      <a:pt x="320" y="2444"/>
                      <a:pt x="377" y="2444"/>
                    </a:cubicBezTo>
                    <a:cubicBezTo>
                      <a:pt x="426" y="2444"/>
                      <a:pt x="473" y="2420"/>
                      <a:pt x="487" y="2364"/>
                    </a:cubicBezTo>
                    <a:cubicBezTo>
                      <a:pt x="517" y="2029"/>
                      <a:pt x="457" y="1665"/>
                      <a:pt x="457" y="1330"/>
                    </a:cubicBezTo>
                    <a:cubicBezTo>
                      <a:pt x="426" y="935"/>
                      <a:pt x="457" y="510"/>
                      <a:pt x="457" y="114"/>
                    </a:cubicBezTo>
                    <a:cubicBezTo>
                      <a:pt x="457" y="38"/>
                      <a:pt x="396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45"/>
              <p:cNvSpPr/>
              <p:nvPr/>
            </p:nvSpPr>
            <p:spPr>
              <a:xfrm>
                <a:off x="7079090" y="2218789"/>
                <a:ext cx="14505" cy="65092"/>
              </a:xfrm>
              <a:custGeom>
                <a:avLst/>
                <a:gdLst/>
                <a:ahLst/>
                <a:cxnLst/>
                <a:rect l="l" t="t" r="r" b="b"/>
                <a:pathLst>
                  <a:path w="488" h="2190" extrusionOk="0">
                    <a:moveTo>
                      <a:pt x="148" y="0"/>
                    </a:moveTo>
                    <a:cubicBezTo>
                      <a:pt x="102" y="0"/>
                      <a:pt x="62" y="24"/>
                      <a:pt x="62" y="77"/>
                    </a:cubicBezTo>
                    <a:cubicBezTo>
                      <a:pt x="1" y="412"/>
                      <a:pt x="1" y="746"/>
                      <a:pt x="62" y="1080"/>
                    </a:cubicBezTo>
                    <a:cubicBezTo>
                      <a:pt x="92" y="1415"/>
                      <a:pt x="92" y="1840"/>
                      <a:pt x="244" y="2144"/>
                    </a:cubicBezTo>
                    <a:cubicBezTo>
                      <a:pt x="244" y="2175"/>
                      <a:pt x="267" y="2190"/>
                      <a:pt x="290" y="2190"/>
                    </a:cubicBezTo>
                    <a:cubicBezTo>
                      <a:pt x="312" y="2190"/>
                      <a:pt x="335" y="2175"/>
                      <a:pt x="335" y="2144"/>
                    </a:cubicBezTo>
                    <a:cubicBezTo>
                      <a:pt x="487" y="1506"/>
                      <a:pt x="214" y="777"/>
                      <a:pt x="274" y="108"/>
                    </a:cubicBezTo>
                    <a:cubicBezTo>
                      <a:pt x="274" y="40"/>
                      <a:pt x="207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45"/>
              <p:cNvSpPr/>
              <p:nvPr/>
            </p:nvSpPr>
            <p:spPr>
              <a:xfrm>
                <a:off x="7119751" y="2181545"/>
                <a:ext cx="9957" cy="454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529" extrusionOk="0">
                    <a:moveTo>
                      <a:pt x="183" y="1"/>
                    </a:moveTo>
                    <a:cubicBezTo>
                      <a:pt x="122" y="1"/>
                      <a:pt x="61" y="39"/>
                      <a:pt x="61" y="115"/>
                    </a:cubicBezTo>
                    <a:cubicBezTo>
                      <a:pt x="61" y="358"/>
                      <a:pt x="61" y="631"/>
                      <a:pt x="31" y="875"/>
                    </a:cubicBezTo>
                    <a:cubicBezTo>
                      <a:pt x="31" y="1087"/>
                      <a:pt x="1" y="1300"/>
                      <a:pt x="92" y="1482"/>
                    </a:cubicBezTo>
                    <a:cubicBezTo>
                      <a:pt x="107" y="1513"/>
                      <a:pt x="137" y="1528"/>
                      <a:pt x="168" y="1528"/>
                    </a:cubicBezTo>
                    <a:cubicBezTo>
                      <a:pt x="198" y="1528"/>
                      <a:pt x="229" y="1513"/>
                      <a:pt x="244" y="1482"/>
                    </a:cubicBezTo>
                    <a:cubicBezTo>
                      <a:pt x="335" y="1300"/>
                      <a:pt x="305" y="1087"/>
                      <a:pt x="305" y="875"/>
                    </a:cubicBezTo>
                    <a:cubicBezTo>
                      <a:pt x="305" y="631"/>
                      <a:pt x="305" y="358"/>
                      <a:pt x="305" y="115"/>
                    </a:cubicBezTo>
                    <a:cubicBezTo>
                      <a:pt x="305" y="39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45"/>
              <p:cNvSpPr/>
              <p:nvPr/>
            </p:nvSpPr>
            <p:spPr>
              <a:xfrm>
                <a:off x="7120673" y="2237098"/>
                <a:ext cx="9036" cy="4226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1422" extrusionOk="0">
                    <a:moveTo>
                      <a:pt x="198" y="1"/>
                    </a:moveTo>
                    <a:cubicBezTo>
                      <a:pt x="160" y="1"/>
                      <a:pt x="122" y="24"/>
                      <a:pt x="122" y="69"/>
                    </a:cubicBezTo>
                    <a:cubicBezTo>
                      <a:pt x="61" y="495"/>
                      <a:pt x="0" y="951"/>
                      <a:pt x="91" y="1376"/>
                    </a:cubicBezTo>
                    <a:cubicBezTo>
                      <a:pt x="106" y="1407"/>
                      <a:pt x="137" y="1422"/>
                      <a:pt x="167" y="1422"/>
                    </a:cubicBezTo>
                    <a:cubicBezTo>
                      <a:pt x="198" y="1422"/>
                      <a:pt x="228" y="1407"/>
                      <a:pt x="243" y="1376"/>
                    </a:cubicBezTo>
                    <a:cubicBezTo>
                      <a:pt x="304" y="951"/>
                      <a:pt x="274" y="495"/>
                      <a:pt x="274" y="69"/>
                    </a:cubicBezTo>
                    <a:cubicBezTo>
                      <a:pt x="274" y="24"/>
                      <a:pt x="236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45"/>
              <p:cNvSpPr/>
              <p:nvPr/>
            </p:nvSpPr>
            <p:spPr>
              <a:xfrm>
                <a:off x="7139636" y="2179732"/>
                <a:ext cx="11770" cy="51806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743" extrusionOk="0">
                    <a:moveTo>
                      <a:pt x="179" y="1"/>
                    </a:moveTo>
                    <a:cubicBezTo>
                      <a:pt x="114" y="1"/>
                      <a:pt x="46" y="39"/>
                      <a:pt x="31" y="115"/>
                    </a:cubicBezTo>
                    <a:lnTo>
                      <a:pt x="61" y="115"/>
                    </a:lnTo>
                    <a:cubicBezTo>
                      <a:pt x="31" y="601"/>
                      <a:pt x="0" y="1209"/>
                      <a:pt x="152" y="1665"/>
                    </a:cubicBezTo>
                    <a:cubicBezTo>
                      <a:pt x="179" y="1718"/>
                      <a:pt x="223" y="1742"/>
                      <a:pt x="264" y="1742"/>
                    </a:cubicBezTo>
                    <a:cubicBezTo>
                      <a:pt x="317" y="1742"/>
                      <a:pt x="365" y="1703"/>
                      <a:pt x="365" y="1635"/>
                    </a:cubicBezTo>
                    <a:cubicBezTo>
                      <a:pt x="395" y="1148"/>
                      <a:pt x="274" y="632"/>
                      <a:pt x="304" y="115"/>
                    </a:cubicBezTo>
                    <a:cubicBezTo>
                      <a:pt x="304" y="39"/>
                      <a:pt x="243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45"/>
              <p:cNvSpPr/>
              <p:nvPr/>
            </p:nvSpPr>
            <p:spPr>
              <a:xfrm>
                <a:off x="7142341" y="2245688"/>
                <a:ext cx="9957" cy="3308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113" extrusionOk="0">
                    <a:moveTo>
                      <a:pt x="133" y="1"/>
                    </a:moveTo>
                    <a:cubicBezTo>
                      <a:pt x="76" y="1"/>
                      <a:pt x="16" y="39"/>
                      <a:pt x="1" y="115"/>
                    </a:cubicBezTo>
                    <a:lnTo>
                      <a:pt x="31" y="115"/>
                    </a:lnTo>
                    <a:cubicBezTo>
                      <a:pt x="1" y="267"/>
                      <a:pt x="1" y="449"/>
                      <a:pt x="1" y="631"/>
                    </a:cubicBezTo>
                    <a:cubicBezTo>
                      <a:pt x="1" y="783"/>
                      <a:pt x="1" y="935"/>
                      <a:pt x="61" y="1057"/>
                    </a:cubicBezTo>
                    <a:cubicBezTo>
                      <a:pt x="87" y="1095"/>
                      <a:pt x="123" y="1112"/>
                      <a:pt x="159" y="1112"/>
                    </a:cubicBezTo>
                    <a:cubicBezTo>
                      <a:pt x="208" y="1112"/>
                      <a:pt x="256" y="1080"/>
                      <a:pt x="274" y="1027"/>
                    </a:cubicBezTo>
                    <a:cubicBezTo>
                      <a:pt x="335" y="905"/>
                      <a:pt x="274" y="723"/>
                      <a:pt x="274" y="571"/>
                    </a:cubicBezTo>
                    <a:cubicBezTo>
                      <a:pt x="274" y="419"/>
                      <a:pt x="244" y="267"/>
                      <a:pt x="244" y="115"/>
                    </a:cubicBezTo>
                    <a:cubicBezTo>
                      <a:pt x="244" y="39"/>
                      <a:pt x="190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45"/>
              <p:cNvSpPr/>
              <p:nvPr/>
            </p:nvSpPr>
            <p:spPr>
              <a:xfrm>
                <a:off x="7164009" y="2183537"/>
                <a:ext cx="14505" cy="95171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202" extrusionOk="0">
                    <a:moveTo>
                      <a:pt x="114" y="1"/>
                    </a:moveTo>
                    <a:cubicBezTo>
                      <a:pt x="59" y="1"/>
                      <a:pt x="1" y="40"/>
                      <a:pt x="1" y="108"/>
                    </a:cubicBezTo>
                    <a:cubicBezTo>
                      <a:pt x="31" y="1111"/>
                      <a:pt x="62" y="2115"/>
                      <a:pt x="123" y="3087"/>
                    </a:cubicBezTo>
                    <a:cubicBezTo>
                      <a:pt x="138" y="3163"/>
                      <a:pt x="191" y="3201"/>
                      <a:pt x="244" y="3201"/>
                    </a:cubicBezTo>
                    <a:cubicBezTo>
                      <a:pt x="297" y="3201"/>
                      <a:pt x="351" y="3163"/>
                      <a:pt x="366" y="3087"/>
                    </a:cubicBezTo>
                    <a:cubicBezTo>
                      <a:pt x="487" y="2145"/>
                      <a:pt x="396" y="1020"/>
                      <a:pt x="214" y="78"/>
                    </a:cubicBezTo>
                    <a:cubicBezTo>
                      <a:pt x="200" y="25"/>
                      <a:pt x="158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45"/>
              <p:cNvSpPr/>
              <p:nvPr/>
            </p:nvSpPr>
            <p:spPr>
              <a:xfrm>
                <a:off x="7184815" y="2185855"/>
                <a:ext cx="11770" cy="4057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365" extrusionOk="0">
                    <a:moveTo>
                      <a:pt x="137" y="0"/>
                    </a:moveTo>
                    <a:cubicBezTo>
                      <a:pt x="99" y="0"/>
                      <a:pt x="61" y="30"/>
                      <a:pt x="61" y="91"/>
                    </a:cubicBezTo>
                    <a:cubicBezTo>
                      <a:pt x="61" y="456"/>
                      <a:pt x="0" y="942"/>
                      <a:pt x="122" y="1307"/>
                    </a:cubicBezTo>
                    <a:cubicBezTo>
                      <a:pt x="138" y="1340"/>
                      <a:pt x="182" y="1365"/>
                      <a:pt x="219" y="1365"/>
                    </a:cubicBezTo>
                    <a:cubicBezTo>
                      <a:pt x="249" y="1365"/>
                      <a:pt x="274" y="1348"/>
                      <a:pt x="274" y="1307"/>
                    </a:cubicBezTo>
                    <a:cubicBezTo>
                      <a:pt x="395" y="942"/>
                      <a:pt x="274" y="456"/>
                      <a:pt x="213" y="91"/>
                    </a:cubicBezTo>
                    <a:cubicBezTo>
                      <a:pt x="213" y="30"/>
                      <a:pt x="175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45"/>
              <p:cNvSpPr/>
              <p:nvPr/>
            </p:nvSpPr>
            <p:spPr>
              <a:xfrm>
                <a:off x="7202887" y="2175452"/>
                <a:ext cx="14475" cy="93774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155" extrusionOk="0">
                    <a:moveTo>
                      <a:pt x="125" y="0"/>
                    </a:moveTo>
                    <a:cubicBezTo>
                      <a:pt x="61" y="0"/>
                      <a:pt x="0" y="46"/>
                      <a:pt x="0" y="137"/>
                    </a:cubicBezTo>
                    <a:cubicBezTo>
                      <a:pt x="61" y="1110"/>
                      <a:pt x="30" y="2143"/>
                      <a:pt x="213" y="3086"/>
                    </a:cubicBezTo>
                    <a:cubicBezTo>
                      <a:pt x="213" y="3131"/>
                      <a:pt x="243" y="3154"/>
                      <a:pt x="274" y="3154"/>
                    </a:cubicBezTo>
                    <a:cubicBezTo>
                      <a:pt x="304" y="3154"/>
                      <a:pt x="334" y="3131"/>
                      <a:pt x="334" y="3086"/>
                    </a:cubicBezTo>
                    <a:cubicBezTo>
                      <a:pt x="486" y="2143"/>
                      <a:pt x="365" y="1080"/>
                      <a:pt x="274" y="137"/>
                    </a:cubicBezTo>
                    <a:cubicBezTo>
                      <a:pt x="258" y="46"/>
                      <a:pt x="190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45"/>
              <p:cNvSpPr/>
              <p:nvPr/>
            </p:nvSpPr>
            <p:spPr>
              <a:xfrm>
                <a:off x="7186599" y="2239149"/>
                <a:ext cx="7282" cy="1792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603" extrusionOk="0">
                    <a:moveTo>
                      <a:pt x="122" y="0"/>
                    </a:moveTo>
                    <a:cubicBezTo>
                      <a:pt x="77" y="0"/>
                      <a:pt x="31" y="31"/>
                      <a:pt x="31" y="92"/>
                    </a:cubicBezTo>
                    <a:cubicBezTo>
                      <a:pt x="31" y="244"/>
                      <a:pt x="1" y="395"/>
                      <a:pt x="62" y="547"/>
                    </a:cubicBezTo>
                    <a:cubicBezTo>
                      <a:pt x="74" y="586"/>
                      <a:pt x="103" y="603"/>
                      <a:pt x="132" y="603"/>
                    </a:cubicBezTo>
                    <a:cubicBezTo>
                      <a:pt x="173" y="603"/>
                      <a:pt x="214" y="570"/>
                      <a:pt x="214" y="517"/>
                    </a:cubicBezTo>
                    <a:cubicBezTo>
                      <a:pt x="244" y="365"/>
                      <a:pt x="214" y="244"/>
                      <a:pt x="214" y="92"/>
                    </a:cubicBezTo>
                    <a:cubicBezTo>
                      <a:pt x="214" y="31"/>
                      <a:pt x="168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45"/>
              <p:cNvSpPr/>
              <p:nvPr/>
            </p:nvSpPr>
            <p:spPr>
              <a:xfrm>
                <a:off x="7220929" y="2166654"/>
                <a:ext cx="14505" cy="81113"/>
              </a:xfrm>
              <a:custGeom>
                <a:avLst/>
                <a:gdLst/>
                <a:ahLst/>
                <a:cxnLst/>
                <a:rect l="l" t="t" r="r" b="b"/>
                <a:pathLst>
                  <a:path w="488" h="2729" extrusionOk="0">
                    <a:moveTo>
                      <a:pt x="167" y="0"/>
                    </a:moveTo>
                    <a:cubicBezTo>
                      <a:pt x="116" y="0"/>
                      <a:pt x="62" y="44"/>
                      <a:pt x="62" y="99"/>
                    </a:cubicBezTo>
                    <a:cubicBezTo>
                      <a:pt x="1" y="555"/>
                      <a:pt x="62" y="1041"/>
                      <a:pt x="92" y="1467"/>
                    </a:cubicBezTo>
                    <a:cubicBezTo>
                      <a:pt x="123" y="1892"/>
                      <a:pt x="123" y="2287"/>
                      <a:pt x="244" y="2683"/>
                    </a:cubicBezTo>
                    <a:cubicBezTo>
                      <a:pt x="259" y="2713"/>
                      <a:pt x="297" y="2728"/>
                      <a:pt x="331" y="2728"/>
                    </a:cubicBezTo>
                    <a:cubicBezTo>
                      <a:pt x="366" y="2728"/>
                      <a:pt x="396" y="2713"/>
                      <a:pt x="396" y="2683"/>
                    </a:cubicBezTo>
                    <a:cubicBezTo>
                      <a:pt x="487" y="2257"/>
                      <a:pt x="426" y="1801"/>
                      <a:pt x="396" y="1376"/>
                    </a:cubicBezTo>
                    <a:cubicBezTo>
                      <a:pt x="366" y="950"/>
                      <a:pt x="366" y="494"/>
                      <a:pt x="244" y="69"/>
                    </a:cubicBezTo>
                    <a:cubicBezTo>
                      <a:pt x="232" y="20"/>
                      <a:pt x="200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45"/>
              <p:cNvSpPr/>
              <p:nvPr/>
            </p:nvSpPr>
            <p:spPr>
              <a:xfrm>
                <a:off x="7239001" y="2161007"/>
                <a:ext cx="9065" cy="43514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464" extrusionOk="0">
                    <a:moveTo>
                      <a:pt x="119" y="0"/>
                    </a:moveTo>
                    <a:cubicBezTo>
                      <a:pt x="84" y="0"/>
                      <a:pt x="46" y="15"/>
                      <a:pt x="31" y="46"/>
                    </a:cubicBezTo>
                    <a:cubicBezTo>
                      <a:pt x="1" y="289"/>
                      <a:pt x="1" y="502"/>
                      <a:pt x="31" y="714"/>
                    </a:cubicBezTo>
                    <a:cubicBezTo>
                      <a:pt x="31" y="958"/>
                      <a:pt x="31" y="1170"/>
                      <a:pt x="92" y="1383"/>
                    </a:cubicBezTo>
                    <a:cubicBezTo>
                      <a:pt x="120" y="1440"/>
                      <a:pt x="162" y="1463"/>
                      <a:pt x="198" y="1463"/>
                    </a:cubicBezTo>
                    <a:cubicBezTo>
                      <a:pt x="240" y="1463"/>
                      <a:pt x="274" y="1432"/>
                      <a:pt x="274" y="1383"/>
                    </a:cubicBezTo>
                    <a:cubicBezTo>
                      <a:pt x="305" y="1140"/>
                      <a:pt x="244" y="897"/>
                      <a:pt x="244" y="684"/>
                    </a:cubicBezTo>
                    <a:cubicBezTo>
                      <a:pt x="214" y="471"/>
                      <a:pt x="214" y="259"/>
                      <a:pt x="183" y="46"/>
                    </a:cubicBezTo>
                    <a:cubicBezTo>
                      <a:pt x="183" y="15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45"/>
              <p:cNvSpPr/>
              <p:nvPr/>
            </p:nvSpPr>
            <p:spPr>
              <a:xfrm>
                <a:off x="7253476" y="2132532"/>
                <a:ext cx="11770" cy="7163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410" extrusionOk="0">
                    <a:moveTo>
                      <a:pt x="152" y="1"/>
                    </a:moveTo>
                    <a:cubicBezTo>
                      <a:pt x="107" y="1"/>
                      <a:pt x="61" y="31"/>
                      <a:pt x="61" y="92"/>
                    </a:cubicBezTo>
                    <a:cubicBezTo>
                      <a:pt x="31" y="821"/>
                      <a:pt x="0" y="1612"/>
                      <a:pt x="122" y="2341"/>
                    </a:cubicBezTo>
                    <a:cubicBezTo>
                      <a:pt x="134" y="2390"/>
                      <a:pt x="166" y="2409"/>
                      <a:pt x="199" y="2409"/>
                    </a:cubicBezTo>
                    <a:cubicBezTo>
                      <a:pt x="249" y="2409"/>
                      <a:pt x="304" y="2365"/>
                      <a:pt x="304" y="2311"/>
                    </a:cubicBezTo>
                    <a:cubicBezTo>
                      <a:pt x="395" y="1612"/>
                      <a:pt x="304" y="821"/>
                      <a:pt x="243" y="92"/>
                    </a:cubicBezTo>
                    <a:cubicBezTo>
                      <a:pt x="243" y="31"/>
                      <a:pt x="198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45"/>
              <p:cNvSpPr/>
              <p:nvPr/>
            </p:nvSpPr>
            <p:spPr>
              <a:xfrm>
                <a:off x="7276957" y="2148791"/>
                <a:ext cx="9065" cy="7163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410" extrusionOk="0">
                    <a:moveTo>
                      <a:pt x="80" y="1"/>
                    </a:moveTo>
                    <a:cubicBezTo>
                      <a:pt x="38" y="1"/>
                      <a:pt x="0" y="31"/>
                      <a:pt x="0" y="92"/>
                    </a:cubicBezTo>
                    <a:cubicBezTo>
                      <a:pt x="31" y="821"/>
                      <a:pt x="31" y="1612"/>
                      <a:pt x="92" y="2341"/>
                    </a:cubicBezTo>
                    <a:cubicBezTo>
                      <a:pt x="92" y="2387"/>
                      <a:pt x="122" y="2410"/>
                      <a:pt x="156" y="2410"/>
                    </a:cubicBezTo>
                    <a:cubicBezTo>
                      <a:pt x="190" y="2410"/>
                      <a:pt x="228" y="2387"/>
                      <a:pt x="244" y="2341"/>
                    </a:cubicBezTo>
                    <a:cubicBezTo>
                      <a:pt x="304" y="1612"/>
                      <a:pt x="244" y="821"/>
                      <a:pt x="183" y="92"/>
                    </a:cubicBezTo>
                    <a:cubicBezTo>
                      <a:pt x="168" y="31"/>
                      <a:pt x="122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45"/>
              <p:cNvSpPr/>
              <p:nvPr/>
            </p:nvSpPr>
            <p:spPr>
              <a:xfrm>
                <a:off x="7241735" y="2208534"/>
                <a:ext cx="9957" cy="2707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911" extrusionOk="0">
                    <a:moveTo>
                      <a:pt x="169" y="0"/>
                    </a:moveTo>
                    <a:cubicBezTo>
                      <a:pt x="137" y="0"/>
                      <a:pt x="105" y="17"/>
                      <a:pt x="91" y="58"/>
                    </a:cubicBezTo>
                    <a:cubicBezTo>
                      <a:pt x="30" y="301"/>
                      <a:pt x="0" y="635"/>
                      <a:pt x="152" y="878"/>
                    </a:cubicBezTo>
                    <a:cubicBezTo>
                      <a:pt x="174" y="900"/>
                      <a:pt x="199" y="910"/>
                      <a:pt x="224" y="910"/>
                    </a:cubicBezTo>
                    <a:cubicBezTo>
                      <a:pt x="270" y="910"/>
                      <a:pt x="315" y="876"/>
                      <a:pt x="334" y="818"/>
                    </a:cubicBezTo>
                    <a:cubicBezTo>
                      <a:pt x="334" y="696"/>
                      <a:pt x="304" y="574"/>
                      <a:pt x="304" y="483"/>
                    </a:cubicBezTo>
                    <a:cubicBezTo>
                      <a:pt x="274" y="331"/>
                      <a:pt x="243" y="210"/>
                      <a:pt x="243" y="58"/>
                    </a:cubicBezTo>
                    <a:cubicBezTo>
                      <a:pt x="243" y="24"/>
                      <a:pt x="207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45"/>
              <p:cNvSpPr/>
              <p:nvPr/>
            </p:nvSpPr>
            <p:spPr>
              <a:xfrm>
                <a:off x="7269734" y="2101828"/>
                <a:ext cx="8144" cy="3456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163" extrusionOk="0">
                    <a:moveTo>
                      <a:pt x="137" y="0"/>
                    </a:moveTo>
                    <a:cubicBezTo>
                      <a:pt x="99" y="0"/>
                      <a:pt x="61" y="31"/>
                      <a:pt x="61" y="91"/>
                    </a:cubicBezTo>
                    <a:cubicBezTo>
                      <a:pt x="31" y="274"/>
                      <a:pt x="31" y="456"/>
                      <a:pt x="31" y="608"/>
                    </a:cubicBezTo>
                    <a:cubicBezTo>
                      <a:pt x="31" y="791"/>
                      <a:pt x="0" y="942"/>
                      <a:pt x="61" y="1094"/>
                    </a:cubicBezTo>
                    <a:cubicBezTo>
                      <a:pt x="76" y="1140"/>
                      <a:pt x="107" y="1163"/>
                      <a:pt x="137" y="1163"/>
                    </a:cubicBezTo>
                    <a:cubicBezTo>
                      <a:pt x="167" y="1163"/>
                      <a:pt x="198" y="1140"/>
                      <a:pt x="213" y="1094"/>
                    </a:cubicBezTo>
                    <a:cubicBezTo>
                      <a:pt x="274" y="942"/>
                      <a:pt x="243" y="791"/>
                      <a:pt x="243" y="608"/>
                    </a:cubicBezTo>
                    <a:cubicBezTo>
                      <a:pt x="243" y="456"/>
                      <a:pt x="213" y="274"/>
                      <a:pt x="213" y="91"/>
                    </a:cubicBezTo>
                    <a:cubicBezTo>
                      <a:pt x="213" y="31"/>
                      <a:pt x="175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45"/>
              <p:cNvSpPr/>
              <p:nvPr/>
            </p:nvSpPr>
            <p:spPr>
              <a:xfrm>
                <a:off x="7284180" y="2087353"/>
                <a:ext cx="11770" cy="4981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676" extrusionOk="0">
                    <a:moveTo>
                      <a:pt x="107" y="1"/>
                    </a:moveTo>
                    <a:cubicBezTo>
                      <a:pt x="69" y="1"/>
                      <a:pt x="31" y="31"/>
                      <a:pt x="31" y="92"/>
                    </a:cubicBezTo>
                    <a:cubicBezTo>
                      <a:pt x="1" y="578"/>
                      <a:pt x="61" y="1126"/>
                      <a:pt x="92" y="1612"/>
                    </a:cubicBezTo>
                    <a:cubicBezTo>
                      <a:pt x="111" y="1649"/>
                      <a:pt x="141" y="1675"/>
                      <a:pt x="161" y="1675"/>
                    </a:cubicBezTo>
                    <a:cubicBezTo>
                      <a:pt x="174" y="1675"/>
                      <a:pt x="183" y="1665"/>
                      <a:pt x="183" y="1642"/>
                    </a:cubicBezTo>
                    <a:cubicBezTo>
                      <a:pt x="396" y="1156"/>
                      <a:pt x="183" y="578"/>
                      <a:pt x="183" y="92"/>
                    </a:cubicBezTo>
                    <a:cubicBezTo>
                      <a:pt x="183" y="31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45"/>
              <p:cNvSpPr/>
              <p:nvPr/>
            </p:nvSpPr>
            <p:spPr>
              <a:xfrm>
                <a:off x="6944474" y="2094367"/>
                <a:ext cx="11770" cy="53649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805" extrusionOk="0">
                    <a:moveTo>
                      <a:pt x="187" y="0"/>
                    </a:moveTo>
                    <a:cubicBezTo>
                      <a:pt x="153" y="0"/>
                      <a:pt x="122" y="23"/>
                      <a:pt x="122" y="69"/>
                    </a:cubicBezTo>
                    <a:cubicBezTo>
                      <a:pt x="62" y="586"/>
                      <a:pt x="1" y="1285"/>
                      <a:pt x="214" y="1771"/>
                    </a:cubicBezTo>
                    <a:cubicBezTo>
                      <a:pt x="225" y="1794"/>
                      <a:pt x="250" y="1804"/>
                      <a:pt x="276" y="1804"/>
                    </a:cubicBezTo>
                    <a:cubicBezTo>
                      <a:pt x="319" y="1804"/>
                      <a:pt x="366" y="1778"/>
                      <a:pt x="366" y="1741"/>
                    </a:cubicBezTo>
                    <a:cubicBezTo>
                      <a:pt x="396" y="1497"/>
                      <a:pt x="366" y="1224"/>
                      <a:pt x="335" y="981"/>
                    </a:cubicBezTo>
                    <a:lnTo>
                      <a:pt x="274" y="69"/>
                    </a:lnTo>
                    <a:cubicBezTo>
                      <a:pt x="259" y="23"/>
                      <a:pt x="221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45"/>
              <p:cNvSpPr/>
              <p:nvPr/>
            </p:nvSpPr>
            <p:spPr>
              <a:xfrm>
                <a:off x="7054034" y="2104295"/>
                <a:ext cx="17536" cy="19587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59" extrusionOk="0">
                    <a:moveTo>
                      <a:pt x="502" y="0"/>
                    </a:moveTo>
                    <a:cubicBezTo>
                      <a:pt x="493" y="0"/>
                      <a:pt x="485" y="3"/>
                      <a:pt x="479" y="8"/>
                    </a:cubicBezTo>
                    <a:cubicBezTo>
                      <a:pt x="388" y="100"/>
                      <a:pt x="327" y="191"/>
                      <a:pt x="236" y="282"/>
                    </a:cubicBezTo>
                    <a:cubicBezTo>
                      <a:pt x="175" y="373"/>
                      <a:pt x="84" y="464"/>
                      <a:pt x="23" y="586"/>
                    </a:cubicBezTo>
                    <a:cubicBezTo>
                      <a:pt x="1" y="630"/>
                      <a:pt x="27" y="659"/>
                      <a:pt x="67" y="659"/>
                    </a:cubicBezTo>
                    <a:cubicBezTo>
                      <a:pt x="82" y="659"/>
                      <a:pt x="98" y="655"/>
                      <a:pt x="114" y="647"/>
                    </a:cubicBezTo>
                    <a:cubicBezTo>
                      <a:pt x="205" y="586"/>
                      <a:pt x="266" y="464"/>
                      <a:pt x="327" y="373"/>
                    </a:cubicBezTo>
                    <a:cubicBezTo>
                      <a:pt x="388" y="282"/>
                      <a:pt x="479" y="160"/>
                      <a:pt x="540" y="69"/>
                    </a:cubicBezTo>
                    <a:cubicBezTo>
                      <a:pt x="589" y="45"/>
                      <a:pt x="539" y="0"/>
                      <a:pt x="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45"/>
              <p:cNvSpPr/>
              <p:nvPr/>
            </p:nvSpPr>
            <p:spPr>
              <a:xfrm>
                <a:off x="7052904" y="2108308"/>
                <a:ext cx="28682" cy="38728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303" extrusionOk="0">
                    <a:moveTo>
                      <a:pt x="903" y="0"/>
                    </a:moveTo>
                    <a:cubicBezTo>
                      <a:pt x="887" y="0"/>
                      <a:pt x="869" y="8"/>
                      <a:pt x="851" y="25"/>
                    </a:cubicBezTo>
                    <a:cubicBezTo>
                      <a:pt x="699" y="208"/>
                      <a:pt x="547" y="390"/>
                      <a:pt x="395" y="603"/>
                    </a:cubicBezTo>
                    <a:cubicBezTo>
                      <a:pt x="274" y="785"/>
                      <a:pt x="31" y="998"/>
                      <a:pt x="0" y="1211"/>
                    </a:cubicBezTo>
                    <a:cubicBezTo>
                      <a:pt x="0" y="1272"/>
                      <a:pt x="31" y="1302"/>
                      <a:pt x="92" y="1302"/>
                    </a:cubicBezTo>
                    <a:cubicBezTo>
                      <a:pt x="304" y="1211"/>
                      <a:pt x="426" y="937"/>
                      <a:pt x="517" y="785"/>
                    </a:cubicBezTo>
                    <a:cubicBezTo>
                      <a:pt x="669" y="542"/>
                      <a:pt x="821" y="329"/>
                      <a:pt x="943" y="86"/>
                    </a:cubicBezTo>
                    <a:cubicBezTo>
                      <a:pt x="964" y="43"/>
                      <a:pt x="940" y="0"/>
                      <a:pt x="9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45"/>
              <p:cNvSpPr/>
              <p:nvPr/>
            </p:nvSpPr>
            <p:spPr>
              <a:xfrm>
                <a:off x="7070054" y="2126379"/>
                <a:ext cx="15783" cy="21787"/>
              </a:xfrm>
              <a:custGeom>
                <a:avLst/>
                <a:gdLst/>
                <a:ahLst/>
                <a:cxnLst/>
                <a:rect l="l" t="t" r="r" b="b"/>
                <a:pathLst>
                  <a:path w="531" h="733" extrusionOk="0">
                    <a:moveTo>
                      <a:pt x="401" y="1"/>
                    </a:moveTo>
                    <a:cubicBezTo>
                      <a:pt x="376" y="1"/>
                      <a:pt x="352" y="8"/>
                      <a:pt x="335" y="25"/>
                    </a:cubicBezTo>
                    <a:cubicBezTo>
                      <a:pt x="274" y="147"/>
                      <a:pt x="183" y="238"/>
                      <a:pt x="122" y="360"/>
                    </a:cubicBezTo>
                    <a:cubicBezTo>
                      <a:pt x="62" y="451"/>
                      <a:pt x="1" y="542"/>
                      <a:pt x="1" y="664"/>
                    </a:cubicBezTo>
                    <a:cubicBezTo>
                      <a:pt x="1" y="688"/>
                      <a:pt x="41" y="733"/>
                      <a:pt x="72" y="733"/>
                    </a:cubicBezTo>
                    <a:cubicBezTo>
                      <a:pt x="79" y="733"/>
                      <a:pt x="86" y="730"/>
                      <a:pt x="92" y="724"/>
                    </a:cubicBezTo>
                    <a:cubicBezTo>
                      <a:pt x="183" y="664"/>
                      <a:pt x="244" y="542"/>
                      <a:pt x="305" y="451"/>
                    </a:cubicBezTo>
                    <a:cubicBezTo>
                      <a:pt x="366" y="329"/>
                      <a:pt x="426" y="238"/>
                      <a:pt x="487" y="116"/>
                    </a:cubicBezTo>
                    <a:cubicBezTo>
                      <a:pt x="531" y="51"/>
                      <a:pt x="464" y="1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45"/>
              <p:cNvSpPr/>
              <p:nvPr/>
            </p:nvSpPr>
            <p:spPr>
              <a:xfrm>
                <a:off x="7236504" y="2085421"/>
                <a:ext cx="27820" cy="2003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674" extrusionOk="0">
                    <a:moveTo>
                      <a:pt x="87" y="0"/>
                    </a:moveTo>
                    <a:cubicBezTo>
                      <a:pt x="18" y="0"/>
                      <a:pt x="0" y="100"/>
                      <a:pt x="54" y="127"/>
                    </a:cubicBezTo>
                    <a:cubicBezTo>
                      <a:pt x="206" y="187"/>
                      <a:pt x="358" y="279"/>
                      <a:pt x="510" y="400"/>
                    </a:cubicBezTo>
                    <a:cubicBezTo>
                      <a:pt x="602" y="491"/>
                      <a:pt x="723" y="643"/>
                      <a:pt x="875" y="674"/>
                    </a:cubicBezTo>
                    <a:cubicBezTo>
                      <a:pt x="906" y="674"/>
                      <a:pt x="936" y="643"/>
                      <a:pt x="936" y="613"/>
                    </a:cubicBezTo>
                    <a:cubicBezTo>
                      <a:pt x="906" y="461"/>
                      <a:pt x="754" y="370"/>
                      <a:pt x="632" y="279"/>
                    </a:cubicBezTo>
                    <a:cubicBezTo>
                      <a:pt x="450" y="157"/>
                      <a:pt x="298" y="66"/>
                      <a:pt x="115" y="5"/>
                    </a:cubicBezTo>
                    <a:cubicBezTo>
                      <a:pt x="105" y="2"/>
                      <a:pt x="96" y="0"/>
                      <a:pt x="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45"/>
              <p:cNvSpPr/>
              <p:nvPr/>
            </p:nvSpPr>
            <p:spPr>
              <a:xfrm>
                <a:off x="7226636" y="2107029"/>
                <a:ext cx="25948" cy="2410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11" extrusionOk="0">
                    <a:moveTo>
                      <a:pt x="110" y="0"/>
                    </a:moveTo>
                    <a:cubicBezTo>
                      <a:pt x="55" y="0"/>
                      <a:pt x="0" y="65"/>
                      <a:pt x="22" y="129"/>
                    </a:cubicBezTo>
                    <a:cubicBezTo>
                      <a:pt x="113" y="312"/>
                      <a:pt x="204" y="464"/>
                      <a:pt x="356" y="585"/>
                    </a:cubicBezTo>
                    <a:cubicBezTo>
                      <a:pt x="435" y="664"/>
                      <a:pt x="604" y="810"/>
                      <a:pt x="746" y="810"/>
                    </a:cubicBezTo>
                    <a:cubicBezTo>
                      <a:pt x="769" y="810"/>
                      <a:pt x="791" y="806"/>
                      <a:pt x="812" y="798"/>
                    </a:cubicBezTo>
                    <a:cubicBezTo>
                      <a:pt x="842" y="798"/>
                      <a:pt x="873" y="767"/>
                      <a:pt x="873" y="707"/>
                    </a:cubicBezTo>
                    <a:cubicBezTo>
                      <a:pt x="812" y="585"/>
                      <a:pt x="630" y="524"/>
                      <a:pt x="508" y="433"/>
                    </a:cubicBezTo>
                    <a:cubicBezTo>
                      <a:pt x="386" y="312"/>
                      <a:pt x="265" y="190"/>
                      <a:pt x="174" y="38"/>
                    </a:cubicBezTo>
                    <a:cubicBezTo>
                      <a:pt x="156" y="11"/>
                      <a:pt x="133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45"/>
              <p:cNvSpPr/>
              <p:nvPr/>
            </p:nvSpPr>
            <p:spPr>
              <a:xfrm>
                <a:off x="7247145" y="2107208"/>
                <a:ext cx="15277" cy="19171"/>
              </a:xfrm>
              <a:custGeom>
                <a:avLst/>
                <a:gdLst/>
                <a:ahLst/>
                <a:cxnLst/>
                <a:rect l="l" t="t" r="r" b="b"/>
                <a:pathLst>
                  <a:path w="514" h="645" extrusionOk="0">
                    <a:moveTo>
                      <a:pt x="74" y="0"/>
                    </a:moveTo>
                    <a:cubicBezTo>
                      <a:pt x="38" y="0"/>
                      <a:pt x="0" y="34"/>
                      <a:pt x="0" y="93"/>
                    </a:cubicBezTo>
                    <a:cubicBezTo>
                      <a:pt x="31" y="214"/>
                      <a:pt x="61" y="306"/>
                      <a:pt x="122" y="397"/>
                    </a:cubicBezTo>
                    <a:cubicBezTo>
                      <a:pt x="183" y="488"/>
                      <a:pt x="274" y="579"/>
                      <a:pt x="365" y="640"/>
                    </a:cubicBezTo>
                    <a:cubicBezTo>
                      <a:pt x="375" y="643"/>
                      <a:pt x="385" y="645"/>
                      <a:pt x="394" y="645"/>
                    </a:cubicBezTo>
                    <a:cubicBezTo>
                      <a:pt x="468" y="645"/>
                      <a:pt x="514" y="542"/>
                      <a:pt x="487" y="488"/>
                    </a:cubicBezTo>
                    <a:cubicBezTo>
                      <a:pt x="426" y="397"/>
                      <a:pt x="365" y="336"/>
                      <a:pt x="304" y="275"/>
                    </a:cubicBezTo>
                    <a:cubicBezTo>
                      <a:pt x="244" y="214"/>
                      <a:pt x="183" y="123"/>
                      <a:pt x="122" y="32"/>
                    </a:cubicBezTo>
                    <a:cubicBezTo>
                      <a:pt x="111" y="10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45"/>
              <p:cNvSpPr/>
              <p:nvPr/>
            </p:nvSpPr>
            <p:spPr>
              <a:xfrm>
                <a:off x="6783970" y="2717663"/>
                <a:ext cx="146621" cy="94963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3195" extrusionOk="0">
                    <a:moveTo>
                      <a:pt x="2130" y="1"/>
                    </a:moveTo>
                    <a:cubicBezTo>
                      <a:pt x="1434" y="1"/>
                      <a:pt x="634" y="363"/>
                      <a:pt x="82" y="589"/>
                    </a:cubicBezTo>
                    <a:cubicBezTo>
                      <a:pt x="0" y="616"/>
                      <a:pt x="16" y="715"/>
                      <a:pt x="84" y="715"/>
                    </a:cubicBezTo>
                    <a:cubicBezTo>
                      <a:pt x="93" y="715"/>
                      <a:pt x="102" y="713"/>
                      <a:pt x="112" y="710"/>
                    </a:cubicBezTo>
                    <a:cubicBezTo>
                      <a:pt x="538" y="558"/>
                      <a:pt x="963" y="406"/>
                      <a:pt x="1419" y="315"/>
                    </a:cubicBezTo>
                    <a:cubicBezTo>
                      <a:pt x="1687" y="253"/>
                      <a:pt x="1909" y="216"/>
                      <a:pt x="2109" y="216"/>
                    </a:cubicBezTo>
                    <a:cubicBezTo>
                      <a:pt x="2501" y="216"/>
                      <a:pt x="2810" y="358"/>
                      <a:pt x="3212" y="741"/>
                    </a:cubicBezTo>
                    <a:cubicBezTo>
                      <a:pt x="3881" y="1409"/>
                      <a:pt x="4459" y="2230"/>
                      <a:pt x="4732" y="3142"/>
                    </a:cubicBezTo>
                    <a:cubicBezTo>
                      <a:pt x="4744" y="3178"/>
                      <a:pt x="4780" y="3195"/>
                      <a:pt x="4817" y="3195"/>
                    </a:cubicBezTo>
                    <a:cubicBezTo>
                      <a:pt x="4873" y="3195"/>
                      <a:pt x="4933" y="3155"/>
                      <a:pt x="4915" y="3081"/>
                    </a:cubicBezTo>
                    <a:cubicBezTo>
                      <a:pt x="4580" y="1987"/>
                      <a:pt x="3851" y="1075"/>
                      <a:pt x="3030" y="315"/>
                    </a:cubicBezTo>
                    <a:cubicBezTo>
                      <a:pt x="2782" y="86"/>
                      <a:pt x="2468" y="1"/>
                      <a:pt x="2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45"/>
              <p:cNvSpPr/>
              <p:nvPr/>
            </p:nvSpPr>
            <p:spPr>
              <a:xfrm>
                <a:off x="6791103" y="2742541"/>
                <a:ext cx="112767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2366" extrusionOk="0">
                    <a:moveTo>
                      <a:pt x="1844" y="1"/>
                    </a:moveTo>
                    <a:cubicBezTo>
                      <a:pt x="1235" y="1"/>
                      <a:pt x="489" y="262"/>
                      <a:pt x="85" y="390"/>
                    </a:cubicBezTo>
                    <a:cubicBezTo>
                      <a:pt x="1" y="418"/>
                      <a:pt x="20" y="576"/>
                      <a:pt x="119" y="576"/>
                    </a:cubicBezTo>
                    <a:cubicBezTo>
                      <a:pt x="127" y="576"/>
                      <a:pt x="136" y="575"/>
                      <a:pt x="146" y="572"/>
                    </a:cubicBezTo>
                    <a:cubicBezTo>
                      <a:pt x="581" y="420"/>
                      <a:pt x="1173" y="220"/>
                      <a:pt x="1697" y="220"/>
                    </a:cubicBezTo>
                    <a:cubicBezTo>
                      <a:pt x="1904" y="220"/>
                      <a:pt x="2101" y="252"/>
                      <a:pt x="2273" y="329"/>
                    </a:cubicBezTo>
                    <a:cubicBezTo>
                      <a:pt x="2851" y="603"/>
                      <a:pt x="3550" y="1636"/>
                      <a:pt x="3611" y="2274"/>
                    </a:cubicBezTo>
                    <a:cubicBezTo>
                      <a:pt x="3626" y="2335"/>
                      <a:pt x="3671" y="2366"/>
                      <a:pt x="3713" y="2366"/>
                    </a:cubicBezTo>
                    <a:cubicBezTo>
                      <a:pt x="3755" y="2366"/>
                      <a:pt x="3793" y="2335"/>
                      <a:pt x="3793" y="2274"/>
                    </a:cubicBezTo>
                    <a:cubicBezTo>
                      <a:pt x="3793" y="1879"/>
                      <a:pt x="3641" y="1606"/>
                      <a:pt x="3398" y="1271"/>
                    </a:cubicBezTo>
                    <a:cubicBezTo>
                      <a:pt x="3155" y="937"/>
                      <a:pt x="2851" y="420"/>
                      <a:pt x="2516" y="177"/>
                    </a:cubicBezTo>
                    <a:cubicBezTo>
                      <a:pt x="2343" y="49"/>
                      <a:pt x="2106" y="1"/>
                      <a:pt x="18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45"/>
              <p:cNvSpPr/>
              <p:nvPr/>
            </p:nvSpPr>
            <p:spPr>
              <a:xfrm>
                <a:off x="6799455" y="2768132"/>
                <a:ext cx="77784" cy="36291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1221" extrusionOk="0">
                    <a:moveTo>
                      <a:pt x="1361" y="1"/>
                    </a:moveTo>
                    <a:cubicBezTo>
                      <a:pt x="941" y="1"/>
                      <a:pt x="376" y="315"/>
                      <a:pt x="77" y="532"/>
                    </a:cubicBezTo>
                    <a:cubicBezTo>
                      <a:pt x="1" y="583"/>
                      <a:pt x="53" y="698"/>
                      <a:pt x="125" y="698"/>
                    </a:cubicBezTo>
                    <a:cubicBezTo>
                      <a:pt x="139" y="698"/>
                      <a:pt x="154" y="694"/>
                      <a:pt x="169" y="684"/>
                    </a:cubicBezTo>
                    <a:cubicBezTo>
                      <a:pt x="491" y="469"/>
                      <a:pt x="884" y="278"/>
                      <a:pt x="1264" y="278"/>
                    </a:cubicBezTo>
                    <a:cubicBezTo>
                      <a:pt x="1315" y="278"/>
                      <a:pt x="1365" y="282"/>
                      <a:pt x="1415" y="289"/>
                    </a:cubicBezTo>
                    <a:cubicBezTo>
                      <a:pt x="1840" y="319"/>
                      <a:pt x="2144" y="897"/>
                      <a:pt x="2418" y="1201"/>
                    </a:cubicBezTo>
                    <a:cubicBezTo>
                      <a:pt x="2431" y="1214"/>
                      <a:pt x="2450" y="1220"/>
                      <a:pt x="2469" y="1220"/>
                    </a:cubicBezTo>
                    <a:cubicBezTo>
                      <a:pt x="2536" y="1220"/>
                      <a:pt x="2617" y="1150"/>
                      <a:pt x="2570" y="1079"/>
                    </a:cubicBezTo>
                    <a:cubicBezTo>
                      <a:pt x="2387" y="836"/>
                      <a:pt x="2205" y="623"/>
                      <a:pt x="1992" y="410"/>
                    </a:cubicBezTo>
                    <a:cubicBezTo>
                      <a:pt x="1871" y="258"/>
                      <a:pt x="1719" y="46"/>
                      <a:pt x="1506" y="15"/>
                    </a:cubicBezTo>
                    <a:cubicBezTo>
                      <a:pt x="1460" y="5"/>
                      <a:pt x="1412" y="1"/>
                      <a:pt x="1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45"/>
              <p:cNvSpPr/>
              <p:nvPr/>
            </p:nvSpPr>
            <p:spPr>
              <a:xfrm>
                <a:off x="7395820" y="2693081"/>
                <a:ext cx="92051" cy="128104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4310" extrusionOk="0">
                    <a:moveTo>
                      <a:pt x="2982" y="1"/>
                    </a:moveTo>
                    <a:cubicBezTo>
                      <a:pt x="2966" y="1"/>
                      <a:pt x="2949" y="6"/>
                      <a:pt x="2932" y="17"/>
                    </a:cubicBezTo>
                    <a:cubicBezTo>
                      <a:pt x="2324" y="412"/>
                      <a:pt x="1959" y="1020"/>
                      <a:pt x="1564" y="1628"/>
                    </a:cubicBezTo>
                    <a:cubicBezTo>
                      <a:pt x="1047" y="2479"/>
                      <a:pt x="500" y="3300"/>
                      <a:pt x="44" y="4151"/>
                    </a:cubicBezTo>
                    <a:cubicBezTo>
                      <a:pt x="1" y="4238"/>
                      <a:pt x="66" y="4310"/>
                      <a:pt x="129" y="4310"/>
                    </a:cubicBezTo>
                    <a:cubicBezTo>
                      <a:pt x="154" y="4310"/>
                      <a:pt x="179" y="4299"/>
                      <a:pt x="196" y="4273"/>
                    </a:cubicBezTo>
                    <a:cubicBezTo>
                      <a:pt x="1138" y="2905"/>
                      <a:pt x="1837" y="1324"/>
                      <a:pt x="3023" y="169"/>
                    </a:cubicBezTo>
                    <a:cubicBezTo>
                      <a:pt x="3097" y="95"/>
                      <a:pt x="3051" y="1"/>
                      <a:pt x="2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45"/>
              <p:cNvSpPr/>
              <p:nvPr/>
            </p:nvSpPr>
            <p:spPr>
              <a:xfrm>
                <a:off x="7463410" y="2696262"/>
                <a:ext cx="37629" cy="110449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3716" extrusionOk="0">
                    <a:moveTo>
                      <a:pt x="1022" y="62"/>
                    </a:moveTo>
                    <a:lnTo>
                      <a:pt x="1022" y="93"/>
                    </a:lnTo>
                    <a:cubicBezTo>
                      <a:pt x="1022" y="86"/>
                      <a:pt x="1023" y="80"/>
                      <a:pt x="1024" y="74"/>
                    </a:cubicBezTo>
                    <a:lnTo>
                      <a:pt x="1024" y="74"/>
                    </a:lnTo>
                    <a:cubicBezTo>
                      <a:pt x="1024" y="70"/>
                      <a:pt x="1023" y="66"/>
                      <a:pt x="1022" y="62"/>
                    </a:cubicBezTo>
                    <a:close/>
                    <a:moveTo>
                      <a:pt x="1109" y="0"/>
                    </a:moveTo>
                    <a:cubicBezTo>
                      <a:pt x="1077" y="0"/>
                      <a:pt x="1034" y="27"/>
                      <a:pt x="1024" y="74"/>
                    </a:cubicBezTo>
                    <a:lnTo>
                      <a:pt x="1024" y="74"/>
                    </a:lnTo>
                    <a:cubicBezTo>
                      <a:pt x="1140" y="828"/>
                      <a:pt x="778" y="1403"/>
                      <a:pt x="506" y="2068"/>
                    </a:cubicBezTo>
                    <a:cubicBezTo>
                      <a:pt x="293" y="2555"/>
                      <a:pt x="141" y="3071"/>
                      <a:pt x="19" y="3588"/>
                    </a:cubicBezTo>
                    <a:cubicBezTo>
                      <a:pt x="1" y="3663"/>
                      <a:pt x="63" y="3715"/>
                      <a:pt x="121" y="3715"/>
                    </a:cubicBezTo>
                    <a:cubicBezTo>
                      <a:pt x="156" y="3715"/>
                      <a:pt x="190" y="3695"/>
                      <a:pt x="202" y="3649"/>
                    </a:cubicBezTo>
                    <a:cubicBezTo>
                      <a:pt x="384" y="2950"/>
                      <a:pt x="597" y="2312"/>
                      <a:pt x="870" y="1643"/>
                    </a:cubicBezTo>
                    <a:cubicBezTo>
                      <a:pt x="1083" y="1096"/>
                      <a:pt x="1266" y="609"/>
                      <a:pt x="1144" y="32"/>
                    </a:cubicBezTo>
                    <a:cubicBezTo>
                      <a:pt x="1144" y="10"/>
                      <a:pt x="1129" y="0"/>
                      <a:pt x="11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45"/>
              <p:cNvSpPr/>
              <p:nvPr/>
            </p:nvSpPr>
            <p:spPr>
              <a:xfrm>
                <a:off x="7470306" y="2793873"/>
                <a:ext cx="69580" cy="10254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345" extrusionOk="0">
                    <a:moveTo>
                      <a:pt x="2189" y="0"/>
                    </a:moveTo>
                    <a:cubicBezTo>
                      <a:pt x="1490" y="61"/>
                      <a:pt x="790" y="152"/>
                      <a:pt x="61" y="183"/>
                    </a:cubicBezTo>
                    <a:cubicBezTo>
                      <a:pt x="0" y="183"/>
                      <a:pt x="0" y="304"/>
                      <a:pt x="61" y="304"/>
                    </a:cubicBezTo>
                    <a:cubicBezTo>
                      <a:pt x="363" y="329"/>
                      <a:pt x="665" y="344"/>
                      <a:pt x="965" y="344"/>
                    </a:cubicBezTo>
                    <a:cubicBezTo>
                      <a:pt x="1390" y="344"/>
                      <a:pt x="1810" y="315"/>
                      <a:pt x="2219" y="243"/>
                    </a:cubicBezTo>
                    <a:cubicBezTo>
                      <a:pt x="2341" y="213"/>
                      <a:pt x="2310" y="0"/>
                      <a:pt x="2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45"/>
              <p:cNvSpPr/>
              <p:nvPr/>
            </p:nvSpPr>
            <p:spPr>
              <a:xfrm>
                <a:off x="7424205" y="2981931"/>
                <a:ext cx="105753" cy="11621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1" extrusionOk="0">
                    <a:moveTo>
                      <a:pt x="2771" y="1"/>
                    </a:moveTo>
                    <a:cubicBezTo>
                      <a:pt x="1901" y="1"/>
                      <a:pt x="1007" y="123"/>
                      <a:pt x="153" y="147"/>
                    </a:cubicBezTo>
                    <a:cubicBezTo>
                      <a:pt x="1" y="147"/>
                      <a:pt x="1" y="391"/>
                      <a:pt x="153" y="391"/>
                    </a:cubicBezTo>
                    <a:cubicBezTo>
                      <a:pt x="1217" y="391"/>
                      <a:pt x="2341" y="391"/>
                      <a:pt x="3405" y="299"/>
                    </a:cubicBezTo>
                    <a:cubicBezTo>
                      <a:pt x="3557" y="269"/>
                      <a:pt x="3557" y="26"/>
                      <a:pt x="3405" y="26"/>
                    </a:cubicBezTo>
                    <a:cubicBezTo>
                      <a:pt x="3196" y="8"/>
                      <a:pt x="2984" y="1"/>
                      <a:pt x="27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45"/>
              <p:cNvSpPr/>
              <p:nvPr/>
            </p:nvSpPr>
            <p:spPr>
              <a:xfrm>
                <a:off x="7049278" y="3081088"/>
                <a:ext cx="487895" cy="18160"/>
              </a:xfrm>
              <a:custGeom>
                <a:avLst/>
                <a:gdLst/>
                <a:ahLst/>
                <a:cxnLst/>
                <a:rect l="l" t="t" r="r" b="b"/>
                <a:pathLst>
                  <a:path w="16415" h="611" extrusionOk="0">
                    <a:moveTo>
                      <a:pt x="861" y="1"/>
                    </a:moveTo>
                    <a:cubicBezTo>
                      <a:pt x="604" y="1"/>
                      <a:pt x="348" y="2"/>
                      <a:pt x="92" y="3"/>
                    </a:cubicBezTo>
                    <a:cubicBezTo>
                      <a:pt x="1" y="3"/>
                      <a:pt x="1" y="125"/>
                      <a:pt x="92" y="125"/>
                    </a:cubicBezTo>
                    <a:cubicBezTo>
                      <a:pt x="5411" y="611"/>
                      <a:pt x="10852" y="520"/>
                      <a:pt x="16232" y="550"/>
                    </a:cubicBezTo>
                    <a:cubicBezTo>
                      <a:pt x="16414" y="550"/>
                      <a:pt x="16414" y="277"/>
                      <a:pt x="16232" y="277"/>
                    </a:cubicBezTo>
                    <a:cubicBezTo>
                      <a:pt x="11108" y="277"/>
                      <a:pt x="5984" y="1"/>
                      <a:pt x="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45"/>
              <p:cNvSpPr/>
              <p:nvPr/>
            </p:nvSpPr>
            <p:spPr>
              <a:xfrm>
                <a:off x="6549662" y="3103915"/>
                <a:ext cx="163177" cy="69194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23280" extrusionOk="0">
                    <a:moveTo>
                      <a:pt x="5419" y="1"/>
                    </a:moveTo>
                    <a:cubicBezTo>
                      <a:pt x="5392" y="1"/>
                      <a:pt x="5363" y="18"/>
                      <a:pt x="5351" y="56"/>
                    </a:cubicBezTo>
                    <a:cubicBezTo>
                      <a:pt x="3040" y="7533"/>
                      <a:pt x="1369" y="15466"/>
                      <a:pt x="1" y="23187"/>
                    </a:cubicBezTo>
                    <a:cubicBezTo>
                      <a:pt x="1" y="23246"/>
                      <a:pt x="52" y="23279"/>
                      <a:pt x="88" y="23279"/>
                    </a:cubicBezTo>
                    <a:cubicBezTo>
                      <a:pt x="107" y="23279"/>
                      <a:pt x="123" y="23269"/>
                      <a:pt x="123" y="23248"/>
                    </a:cubicBezTo>
                    <a:cubicBezTo>
                      <a:pt x="2007" y="15588"/>
                      <a:pt x="3952" y="7837"/>
                      <a:pt x="5472" y="86"/>
                    </a:cubicBezTo>
                    <a:cubicBezTo>
                      <a:pt x="5490" y="33"/>
                      <a:pt x="5456" y="1"/>
                      <a:pt x="5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45"/>
              <p:cNvSpPr/>
              <p:nvPr/>
            </p:nvSpPr>
            <p:spPr>
              <a:xfrm>
                <a:off x="6548771" y="3775927"/>
                <a:ext cx="591775" cy="42949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1445" extrusionOk="0">
                    <a:moveTo>
                      <a:pt x="122" y="0"/>
                    </a:moveTo>
                    <a:cubicBezTo>
                      <a:pt x="1" y="0"/>
                      <a:pt x="1" y="152"/>
                      <a:pt x="122" y="183"/>
                    </a:cubicBezTo>
                    <a:cubicBezTo>
                      <a:pt x="3587" y="547"/>
                      <a:pt x="7113" y="669"/>
                      <a:pt x="10578" y="973"/>
                    </a:cubicBezTo>
                    <a:cubicBezTo>
                      <a:pt x="12947" y="1162"/>
                      <a:pt x="15353" y="1444"/>
                      <a:pt x="17739" y="1444"/>
                    </a:cubicBezTo>
                    <a:cubicBezTo>
                      <a:pt x="18414" y="1444"/>
                      <a:pt x="19087" y="1422"/>
                      <a:pt x="19758" y="1368"/>
                    </a:cubicBezTo>
                    <a:cubicBezTo>
                      <a:pt x="19910" y="1368"/>
                      <a:pt x="19910" y="1125"/>
                      <a:pt x="19758" y="1125"/>
                    </a:cubicBezTo>
                    <a:cubicBezTo>
                      <a:pt x="13192" y="1094"/>
                      <a:pt x="6688" y="152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45"/>
              <p:cNvSpPr/>
              <p:nvPr/>
            </p:nvSpPr>
            <p:spPr>
              <a:xfrm>
                <a:off x="7132770" y="3111643"/>
                <a:ext cx="136991" cy="703799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23679" extrusionOk="0">
                    <a:moveTo>
                      <a:pt x="4548" y="1"/>
                    </a:moveTo>
                    <a:cubicBezTo>
                      <a:pt x="4517" y="1"/>
                      <a:pt x="4487" y="24"/>
                      <a:pt x="4487" y="69"/>
                    </a:cubicBezTo>
                    <a:cubicBezTo>
                      <a:pt x="4092" y="4385"/>
                      <a:pt x="3696" y="8702"/>
                      <a:pt x="2876" y="12957"/>
                    </a:cubicBezTo>
                    <a:cubicBezTo>
                      <a:pt x="2177" y="16574"/>
                      <a:pt x="1143" y="20070"/>
                      <a:pt x="19" y="23565"/>
                    </a:cubicBezTo>
                    <a:cubicBezTo>
                      <a:pt x="0" y="23639"/>
                      <a:pt x="49" y="23679"/>
                      <a:pt x="103" y="23679"/>
                    </a:cubicBezTo>
                    <a:cubicBezTo>
                      <a:pt x="139" y="23679"/>
                      <a:pt x="177" y="23662"/>
                      <a:pt x="201" y="23626"/>
                    </a:cubicBezTo>
                    <a:cubicBezTo>
                      <a:pt x="3210" y="16331"/>
                      <a:pt x="4487" y="7942"/>
                      <a:pt x="4608" y="69"/>
                    </a:cubicBezTo>
                    <a:cubicBezTo>
                      <a:pt x="4608" y="24"/>
                      <a:pt x="4578" y="1"/>
                      <a:pt x="45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45"/>
              <p:cNvSpPr/>
              <p:nvPr/>
            </p:nvSpPr>
            <p:spPr>
              <a:xfrm>
                <a:off x="7296842" y="3152542"/>
                <a:ext cx="98649" cy="607706"/>
              </a:xfrm>
              <a:custGeom>
                <a:avLst/>
                <a:gdLst/>
                <a:ahLst/>
                <a:cxnLst/>
                <a:rect l="l" t="t" r="r" b="b"/>
                <a:pathLst>
                  <a:path w="3319" h="20446" extrusionOk="0">
                    <a:moveTo>
                      <a:pt x="95" y="0"/>
                    </a:moveTo>
                    <a:cubicBezTo>
                      <a:pt x="46" y="0"/>
                      <a:pt x="0" y="31"/>
                      <a:pt x="0" y="91"/>
                    </a:cubicBezTo>
                    <a:cubicBezTo>
                      <a:pt x="91" y="3617"/>
                      <a:pt x="851" y="7143"/>
                      <a:pt x="1186" y="10669"/>
                    </a:cubicBezTo>
                    <a:cubicBezTo>
                      <a:pt x="1520" y="13952"/>
                      <a:pt x="1854" y="17235"/>
                      <a:pt x="3009" y="20335"/>
                    </a:cubicBezTo>
                    <a:cubicBezTo>
                      <a:pt x="3035" y="20411"/>
                      <a:pt x="3098" y="20445"/>
                      <a:pt x="3158" y="20445"/>
                    </a:cubicBezTo>
                    <a:cubicBezTo>
                      <a:pt x="3241" y="20445"/>
                      <a:pt x="3318" y="20380"/>
                      <a:pt x="3283" y="20274"/>
                    </a:cubicBezTo>
                    <a:cubicBezTo>
                      <a:pt x="2158" y="16900"/>
                      <a:pt x="1824" y="13466"/>
                      <a:pt x="1459" y="9970"/>
                    </a:cubicBezTo>
                    <a:cubicBezTo>
                      <a:pt x="1125" y="6657"/>
                      <a:pt x="456" y="3405"/>
                      <a:pt x="213" y="91"/>
                    </a:cubicBezTo>
                    <a:cubicBezTo>
                      <a:pt x="198" y="31"/>
                      <a:pt x="145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45"/>
              <p:cNvSpPr/>
              <p:nvPr/>
            </p:nvSpPr>
            <p:spPr>
              <a:xfrm>
                <a:off x="7603435" y="3225156"/>
                <a:ext cx="47140" cy="220927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7433" extrusionOk="0">
                    <a:moveTo>
                      <a:pt x="144" y="1"/>
                    </a:moveTo>
                    <a:cubicBezTo>
                      <a:pt x="77" y="1"/>
                      <a:pt x="1" y="65"/>
                      <a:pt x="20" y="141"/>
                    </a:cubicBezTo>
                    <a:cubicBezTo>
                      <a:pt x="384" y="2542"/>
                      <a:pt x="780" y="4974"/>
                      <a:pt x="1327" y="7345"/>
                    </a:cubicBezTo>
                    <a:cubicBezTo>
                      <a:pt x="1341" y="7402"/>
                      <a:pt x="1403" y="7432"/>
                      <a:pt x="1461" y="7432"/>
                    </a:cubicBezTo>
                    <a:cubicBezTo>
                      <a:pt x="1526" y="7432"/>
                      <a:pt x="1586" y="7394"/>
                      <a:pt x="1570" y="7314"/>
                    </a:cubicBezTo>
                    <a:cubicBezTo>
                      <a:pt x="1266" y="4913"/>
                      <a:pt x="719" y="2481"/>
                      <a:pt x="232" y="80"/>
                    </a:cubicBezTo>
                    <a:cubicBezTo>
                      <a:pt x="221" y="23"/>
                      <a:pt x="184" y="1"/>
                      <a:pt x="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45"/>
              <p:cNvSpPr/>
              <p:nvPr/>
            </p:nvSpPr>
            <p:spPr>
              <a:xfrm>
                <a:off x="7208297" y="3585074"/>
                <a:ext cx="131938" cy="8857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298" extrusionOk="0">
                    <a:moveTo>
                      <a:pt x="1760" y="0"/>
                    </a:moveTo>
                    <a:cubicBezTo>
                      <a:pt x="1189" y="0"/>
                      <a:pt x="620" y="20"/>
                      <a:pt x="61" y="69"/>
                    </a:cubicBezTo>
                    <a:cubicBezTo>
                      <a:pt x="0" y="69"/>
                      <a:pt x="0" y="129"/>
                      <a:pt x="61" y="160"/>
                    </a:cubicBezTo>
                    <a:cubicBezTo>
                      <a:pt x="1027" y="265"/>
                      <a:pt x="2022" y="297"/>
                      <a:pt x="3007" y="297"/>
                    </a:cubicBezTo>
                    <a:cubicBezTo>
                      <a:pt x="3447" y="297"/>
                      <a:pt x="3885" y="291"/>
                      <a:pt x="4317" y="281"/>
                    </a:cubicBezTo>
                    <a:cubicBezTo>
                      <a:pt x="4438" y="281"/>
                      <a:pt x="4438" y="99"/>
                      <a:pt x="4317" y="99"/>
                    </a:cubicBezTo>
                    <a:cubicBezTo>
                      <a:pt x="3478" y="44"/>
                      <a:pt x="2617" y="0"/>
                      <a:pt x="17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45"/>
              <p:cNvSpPr/>
              <p:nvPr/>
            </p:nvSpPr>
            <p:spPr>
              <a:xfrm>
                <a:off x="7278235" y="3623417"/>
                <a:ext cx="35786" cy="336726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1329" extrusionOk="0">
                    <a:moveTo>
                      <a:pt x="90" y="0"/>
                    </a:moveTo>
                    <a:cubicBezTo>
                      <a:pt x="45" y="0"/>
                      <a:pt x="1" y="33"/>
                      <a:pt x="18" y="86"/>
                    </a:cubicBezTo>
                    <a:cubicBezTo>
                      <a:pt x="596" y="3855"/>
                      <a:pt x="657" y="7472"/>
                      <a:pt x="596" y="11271"/>
                    </a:cubicBezTo>
                    <a:cubicBezTo>
                      <a:pt x="596" y="11312"/>
                      <a:pt x="621" y="11329"/>
                      <a:pt x="648" y="11329"/>
                    </a:cubicBezTo>
                    <a:cubicBezTo>
                      <a:pt x="681" y="11329"/>
                      <a:pt x="717" y="11304"/>
                      <a:pt x="717" y="11271"/>
                    </a:cubicBezTo>
                    <a:cubicBezTo>
                      <a:pt x="1204" y="7563"/>
                      <a:pt x="869" y="3703"/>
                      <a:pt x="170" y="55"/>
                    </a:cubicBezTo>
                    <a:cubicBezTo>
                      <a:pt x="157" y="17"/>
                      <a:pt x="123" y="0"/>
                      <a:pt x="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45"/>
              <p:cNvSpPr/>
              <p:nvPr/>
            </p:nvSpPr>
            <p:spPr>
              <a:xfrm>
                <a:off x="6573173" y="3784368"/>
                <a:ext cx="28028" cy="77332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26018" extrusionOk="0">
                    <a:moveTo>
                      <a:pt x="874" y="1"/>
                    </a:moveTo>
                    <a:cubicBezTo>
                      <a:pt x="834" y="1"/>
                      <a:pt x="790" y="32"/>
                      <a:pt x="790" y="81"/>
                    </a:cubicBezTo>
                    <a:cubicBezTo>
                      <a:pt x="335" y="4367"/>
                      <a:pt x="456" y="8683"/>
                      <a:pt x="456" y="12999"/>
                    </a:cubicBezTo>
                    <a:cubicBezTo>
                      <a:pt x="487" y="17315"/>
                      <a:pt x="274" y="21571"/>
                      <a:pt x="0" y="25887"/>
                    </a:cubicBezTo>
                    <a:cubicBezTo>
                      <a:pt x="0" y="25970"/>
                      <a:pt x="74" y="26017"/>
                      <a:pt x="140" y="26017"/>
                    </a:cubicBezTo>
                    <a:cubicBezTo>
                      <a:pt x="194" y="26017"/>
                      <a:pt x="243" y="25986"/>
                      <a:pt x="243" y="25917"/>
                    </a:cubicBezTo>
                    <a:cubicBezTo>
                      <a:pt x="942" y="21814"/>
                      <a:pt x="882" y="17528"/>
                      <a:pt x="851" y="13364"/>
                    </a:cubicBezTo>
                    <a:cubicBezTo>
                      <a:pt x="821" y="8926"/>
                      <a:pt x="790" y="4519"/>
                      <a:pt x="942" y="81"/>
                    </a:cubicBezTo>
                    <a:cubicBezTo>
                      <a:pt x="942" y="24"/>
                      <a:pt x="910" y="1"/>
                      <a:pt x="8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45"/>
              <p:cNvSpPr/>
              <p:nvPr/>
            </p:nvSpPr>
            <p:spPr>
              <a:xfrm>
                <a:off x="7396206" y="3741834"/>
                <a:ext cx="178454" cy="19647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61" extrusionOk="0">
                    <a:moveTo>
                      <a:pt x="5819" y="0"/>
                    </a:moveTo>
                    <a:cubicBezTo>
                      <a:pt x="5796" y="0"/>
                      <a:pt x="5771" y="7"/>
                      <a:pt x="5745" y="23"/>
                    </a:cubicBezTo>
                    <a:cubicBezTo>
                      <a:pt x="5593" y="125"/>
                      <a:pt x="5297" y="141"/>
                      <a:pt x="5003" y="141"/>
                    </a:cubicBezTo>
                    <a:cubicBezTo>
                      <a:pt x="4862" y="141"/>
                      <a:pt x="4722" y="137"/>
                      <a:pt x="4598" y="137"/>
                    </a:cubicBezTo>
                    <a:cubicBezTo>
                      <a:pt x="4516" y="137"/>
                      <a:pt x="4441" y="139"/>
                      <a:pt x="4378" y="144"/>
                    </a:cubicBezTo>
                    <a:cubicBezTo>
                      <a:pt x="3891" y="175"/>
                      <a:pt x="3405" y="205"/>
                      <a:pt x="2888" y="235"/>
                    </a:cubicBezTo>
                    <a:cubicBezTo>
                      <a:pt x="1976" y="266"/>
                      <a:pt x="1065" y="327"/>
                      <a:pt x="153" y="387"/>
                    </a:cubicBezTo>
                    <a:cubicBezTo>
                      <a:pt x="1" y="418"/>
                      <a:pt x="1" y="661"/>
                      <a:pt x="153" y="661"/>
                    </a:cubicBezTo>
                    <a:cubicBezTo>
                      <a:pt x="1429" y="600"/>
                      <a:pt x="2676" y="539"/>
                      <a:pt x="3952" y="479"/>
                    </a:cubicBezTo>
                    <a:cubicBezTo>
                      <a:pt x="3985" y="476"/>
                      <a:pt x="4021" y="475"/>
                      <a:pt x="4060" y="475"/>
                    </a:cubicBezTo>
                    <a:cubicBezTo>
                      <a:pt x="4297" y="475"/>
                      <a:pt x="4647" y="509"/>
                      <a:pt x="4986" y="509"/>
                    </a:cubicBezTo>
                    <a:cubicBezTo>
                      <a:pt x="5381" y="509"/>
                      <a:pt x="5761" y="463"/>
                      <a:pt x="5928" y="266"/>
                    </a:cubicBezTo>
                    <a:cubicBezTo>
                      <a:pt x="6004" y="165"/>
                      <a:pt x="5932" y="0"/>
                      <a:pt x="5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45"/>
              <p:cNvSpPr/>
              <p:nvPr/>
            </p:nvSpPr>
            <p:spPr>
              <a:xfrm>
                <a:off x="6950300" y="2284625"/>
                <a:ext cx="270980" cy="479840"/>
              </a:xfrm>
              <a:custGeom>
                <a:avLst/>
                <a:gdLst/>
                <a:ahLst/>
                <a:cxnLst/>
                <a:rect l="l" t="t" r="r" b="b"/>
                <a:pathLst>
                  <a:path w="9117" h="16144" extrusionOk="0">
                    <a:moveTo>
                      <a:pt x="122" y="1"/>
                    </a:moveTo>
                    <a:cubicBezTo>
                      <a:pt x="63" y="1"/>
                      <a:pt x="1" y="71"/>
                      <a:pt x="48" y="142"/>
                    </a:cubicBezTo>
                    <a:cubicBezTo>
                      <a:pt x="1720" y="2513"/>
                      <a:pt x="3787" y="4397"/>
                      <a:pt x="5094" y="7072"/>
                    </a:cubicBezTo>
                    <a:cubicBezTo>
                      <a:pt x="6553" y="9990"/>
                      <a:pt x="7586" y="13121"/>
                      <a:pt x="8893" y="16100"/>
                    </a:cubicBezTo>
                    <a:cubicBezTo>
                      <a:pt x="8913" y="16130"/>
                      <a:pt x="8947" y="16144"/>
                      <a:pt x="8981" y="16144"/>
                    </a:cubicBezTo>
                    <a:cubicBezTo>
                      <a:pt x="9049" y="16144"/>
                      <a:pt x="9116" y="16090"/>
                      <a:pt x="9076" y="16009"/>
                    </a:cubicBezTo>
                    <a:cubicBezTo>
                      <a:pt x="7951" y="12969"/>
                      <a:pt x="6796" y="9838"/>
                      <a:pt x="5367" y="6920"/>
                    </a:cubicBezTo>
                    <a:cubicBezTo>
                      <a:pt x="4030" y="4246"/>
                      <a:pt x="2115" y="2239"/>
                      <a:pt x="170" y="21"/>
                    </a:cubicBezTo>
                    <a:cubicBezTo>
                      <a:pt x="156" y="7"/>
                      <a:pt x="13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45"/>
              <p:cNvSpPr/>
              <p:nvPr/>
            </p:nvSpPr>
            <p:spPr>
              <a:xfrm>
                <a:off x="7218610" y="2312090"/>
                <a:ext cx="58375" cy="43834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4748" extrusionOk="0">
                    <a:moveTo>
                      <a:pt x="1401" y="1"/>
                    </a:moveTo>
                    <a:cubicBezTo>
                      <a:pt x="1363" y="1"/>
                      <a:pt x="1325" y="24"/>
                      <a:pt x="1325" y="69"/>
                    </a:cubicBezTo>
                    <a:cubicBezTo>
                      <a:pt x="1234" y="5024"/>
                      <a:pt x="960" y="9735"/>
                      <a:pt x="18" y="14598"/>
                    </a:cubicBezTo>
                    <a:cubicBezTo>
                      <a:pt x="0" y="14689"/>
                      <a:pt x="68" y="14747"/>
                      <a:pt x="133" y="14747"/>
                    </a:cubicBezTo>
                    <a:cubicBezTo>
                      <a:pt x="177" y="14747"/>
                      <a:pt x="219" y="14720"/>
                      <a:pt x="231" y="14659"/>
                    </a:cubicBezTo>
                    <a:cubicBezTo>
                      <a:pt x="1386" y="10009"/>
                      <a:pt x="1963" y="4872"/>
                      <a:pt x="1477" y="69"/>
                    </a:cubicBezTo>
                    <a:cubicBezTo>
                      <a:pt x="1477" y="24"/>
                      <a:pt x="1439" y="1"/>
                      <a:pt x="1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45"/>
              <p:cNvSpPr/>
              <p:nvPr/>
            </p:nvSpPr>
            <p:spPr>
              <a:xfrm>
                <a:off x="6852333" y="2307988"/>
                <a:ext cx="24937" cy="118266"/>
              </a:xfrm>
              <a:custGeom>
                <a:avLst/>
                <a:gdLst/>
                <a:ahLst/>
                <a:cxnLst/>
                <a:rect l="l" t="t" r="r" b="b"/>
                <a:pathLst>
                  <a:path w="839" h="3979" extrusionOk="0">
                    <a:moveTo>
                      <a:pt x="730" y="0"/>
                    </a:moveTo>
                    <a:cubicBezTo>
                      <a:pt x="691" y="0"/>
                      <a:pt x="652" y="17"/>
                      <a:pt x="639" y="55"/>
                    </a:cubicBezTo>
                    <a:cubicBezTo>
                      <a:pt x="426" y="1332"/>
                      <a:pt x="92" y="2639"/>
                      <a:pt x="0" y="3915"/>
                    </a:cubicBezTo>
                    <a:cubicBezTo>
                      <a:pt x="0" y="3953"/>
                      <a:pt x="47" y="3979"/>
                      <a:pt x="82" y="3979"/>
                    </a:cubicBezTo>
                    <a:cubicBezTo>
                      <a:pt x="104" y="3979"/>
                      <a:pt x="122" y="3969"/>
                      <a:pt x="122" y="3946"/>
                    </a:cubicBezTo>
                    <a:cubicBezTo>
                      <a:pt x="548" y="2730"/>
                      <a:pt x="700" y="1362"/>
                      <a:pt x="821" y="86"/>
                    </a:cubicBezTo>
                    <a:cubicBezTo>
                      <a:pt x="839" y="33"/>
                      <a:pt x="785" y="0"/>
                      <a:pt x="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45"/>
              <p:cNvSpPr/>
              <p:nvPr/>
            </p:nvSpPr>
            <p:spPr>
              <a:xfrm>
                <a:off x="6862260" y="2413386"/>
                <a:ext cx="100313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44" extrusionOk="0">
                    <a:moveTo>
                      <a:pt x="1830" y="1"/>
                    </a:moveTo>
                    <a:cubicBezTo>
                      <a:pt x="1253" y="1"/>
                      <a:pt x="675" y="33"/>
                      <a:pt x="122" y="65"/>
                    </a:cubicBezTo>
                    <a:cubicBezTo>
                      <a:pt x="1" y="65"/>
                      <a:pt x="1" y="278"/>
                      <a:pt x="122" y="278"/>
                    </a:cubicBezTo>
                    <a:cubicBezTo>
                      <a:pt x="675" y="311"/>
                      <a:pt x="1253" y="343"/>
                      <a:pt x="1830" y="343"/>
                    </a:cubicBezTo>
                    <a:cubicBezTo>
                      <a:pt x="2332" y="343"/>
                      <a:pt x="2833" y="319"/>
                      <a:pt x="3314" y="248"/>
                    </a:cubicBezTo>
                    <a:cubicBezTo>
                      <a:pt x="3375" y="248"/>
                      <a:pt x="3375" y="96"/>
                      <a:pt x="3314" y="96"/>
                    </a:cubicBezTo>
                    <a:cubicBezTo>
                      <a:pt x="2833" y="25"/>
                      <a:pt x="2332" y="1"/>
                      <a:pt x="1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45"/>
              <p:cNvSpPr/>
              <p:nvPr/>
            </p:nvSpPr>
            <p:spPr>
              <a:xfrm>
                <a:off x="6879708" y="2419836"/>
                <a:ext cx="81975" cy="3002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1010" extrusionOk="0">
                    <a:moveTo>
                      <a:pt x="2666" y="0"/>
                    </a:moveTo>
                    <a:cubicBezTo>
                      <a:pt x="1785" y="244"/>
                      <a:pt x="903" y="608"/>
                      <a:pt x="52" y="943"/>
                    </a:cubicBezTo>
                    <a:cubicBezTo>
                      <a:pt x="0" y="943"/>
                      <a:pt x="15" y="1010"/>
                      <a:pt x="59" y="1010"/>
                    </a:cubicBezTo>
                    <a:cubicBezTo>
                      <a:pt x="66" y="1010"/>
                      <a:pt x="74" y="1008"/>
                      <a:pt x="83" y="1004"/>
                    </a:cubicBezTo>
                    <a:cubicBezTo>
                      <a:pt x="934" y="730"/>
                      <a:pt x="1876" y="456"/>
                      <a:pt x="2697" y="92"/>
                    </a:cubicBezTo>
                    <a:cubicBezTo>
                      <a:pt x="2757" y="61"/>
                      <a:pt x="2727" y="0"/>
                      <a:pt x="2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45"/>
              <p:cNvSpPr/>
              <p:nvPr/>
            </p:nvSpPr>
            <p:spPr>
              <a:xfrm>
                <a:off x="6872396" y="2451313"/>
                <a:ext cx="311522" cy="332714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11194" extrusionOk="0">
                    <a:moveTo>
                      <a:pt x="88" y="0"/>
                    </a:moveTo>
                    <a:cubicBezTo>
                      <a:pt x="19" y="0"/>
                      <a:pt x="1" y="100"/>
                      <a:pt x="55" y="127"/>
                    </a:cubicBezTo>
                    <a:cubicBezTo>
                      <a:pt x="4949" y="2498"/>
                      <a:pt x="8323" y="6176"/>
                      <a:pt x="10390" y="11160"/>
                    </a:cubicBezTo>
                    <a:cubicBezTo>
                      <a:pt x="10401" y="11184"/>
                      <a:pt x="10417" y="11194"/>
                      <a:pt x="10433" y="11194"/>
                    </a:cubicBezTo>
                    <a:cubicBezTo>
                      <a:pt x="10457" y="11194"/>
                      <a:pt x="10481" y="11168"/>
                      <a:pt x="10481" y="11130"/>
                    </a:cubicBezTo>
                    <a:cubicBezTo>
                      <a:pt x="9022" y="6145"/>
                      <a:pt x="4949" y="1859"/>
                      <a:pt x="116" y="5"/>
                    </a:cubicBezTo>
                    <a:cubicBezTo>
                      <a:pt x="106" y="2"/>
                      <a:pt x="97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45"/>
              <p:cNvSpPr/>
              <p:nvPr/>
            </p:nvSpPr>
            <p:spPr>
              <a:xfrm>
                <a:off x="7328467" y="2332747"/>
                <a:ext cx="28920" cy="10619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3573" extrusionOk="0">
                    <a:moveTo>
                      <a:pt x="75" y="1"/>
                    </a:moveTo>
                    <a:cubicBezTo>
                      <a:pt x="37" y="1"/>
                      <a:pt x="0" y="23"/>
                      <a:pt x="0" y="73"/>
                    </a:cubicBezTo>
                    <a:cubicBezTo>
                      <a:pt x="122" y="1198"/>
                      <a:pt x="395" y="2444"/>
                      <a:pt x="790" y="3508"/>
                    </a:cubicBezTo>
                    <a:cubicBezTo>
                      <a:pt x="804" y="3550"/>
                      <a:pt x="845" y="3573"/>
                      <a:pt x="884" y="3573"/>
                    </a:cubicBezTo>
                    <a:cubicBezTo>
                      <a:pt x="929" y="3573"/>
                      <a:pt x="973" y="3543"/>
                      <a:pt x="973" y="3478"/>
                    </a:cubicBezTo>
                    <a:cubicBezTo>
                      <a:pt x="821" y="2353"/>
                      <a:pt x="547" y="1107"/>
                      <a:pt x="152" y="43"/>
                    </a:cubicBezTo>
                    <a:cubicBezTo>
                      <a:pt x="138" y="16"/>
                      <a:pt x="106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45"/>
              <p:cNvSpPr/>
              <p:nvPr/>
            </p:nvSpPr>
            <p:spPr>
              <a:xfrm>
                <a:off x="7303737" y="2416715"/>
                <a:ext cx="45267" cy="24997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841" extrusionOk="0">
                    <a:moveTo>
                      <a:pt x="138" y="0"/>
                    </a:moveTo>
                    <a:cubicBezTo>
                      <a:pt x="48" y="0"/>
                      <a:pt x="1" y="115"/>
                      <a:pt x="103" y="166"/>
                    </a:cubicBezTo>
                    <a:cubicBezTo>
                      <a:pt x="346" y="257"/>
                      <a:pt x="558" y="379"/>
                      <a:pt x="802" y="501"/>
                    </a:cubicBezTo>
                    <a:cubicBezTo>
                      <a:pt x="984" y="622"/>
                      <a:pt x="1197" y="774"/>
                      <a:pt x="1410" y="835"/>
                    </a:cubicBezTo>
                    <a:cubicBezTo>
                      <a:pt x="1418" y="839"/>
                      <a:pt x="1426" y="841"/>
                      <a:pt x="1434" y="841"/>
                    </a:cubicBezTo>
                    <a:cubicBezTo>
                      <a:pt x="1485" y="841"/>
                      <a:pt x="1523" y="766"/>
                      <a:pt x="1470" y="713"/>
                    </a:cubicBezTo>
                    <a:cubicBezTo>
                      <a:pt x="1318" y="561"/>
                      <a:pt x="1106" y="440"/>
                      <a:pt x="893" y="349"/>
                    </a:cubicBezTo>
                    <a:cubicBezTo>
                      <a:pt x="680" y="227"/>
                      <a:pt x="437" y="105"/>
                      <a:pt x="194" y="14"/>
                    </a:cubicBezTo>
                    <a:cubicBezTo>
                      <a:pt x="174" y="4"/>
                      <a:pt x="155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45"/>
              <p:cNvSpPr/>
              <p:nvPr/>
            </p:nvSpPr>
            <p:spPr>
              <a:xfrm>
                <a:off x="7308315" y="2419806"/>
                <a:ext cx="39709" cy="7873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649" extrusionOk="0">
                    <a:moveTo>
                      <a:pt x="76" y="0"/>
                    </a:moveTo>
                    <a:cubicBezTo>
                      <a:pt x="37" y="0"/>
                      <a:pt x="0" y="34"/>
                      <a:pt x="40" y="93"/>
                    </a:cubicBezTo>
                    <a:cubicBezTo>
                      <a:pt x="465" y="913"/>
                      <a:pt x="800" y="1795"/>
                      <a:pt x="1225" y="2615"/>
                    </a:cubicBezTo>
                    <a:cubicBezTo>
                      <a:pt x="1237" y="2639"/>
                      <a:pt x="1257" y="2649"/>
                      <a:pt x="1276" y="2649"/>
                    </a:cubicBezTo>
                    <a:cubicBezTo>
                      <a:pt x="1307" y="2649"/>
                      <a:pt x="1335" y="2623"/>
                      <a:pt x="1316" y="2585"/>
                    </a:cubicBezTo>
                    <a:cubicBezTo>
                      <a:pt x="1043" y="1704"/>
                      <a:pt x="556" y="822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45"/>
              <p:cNvSpPr/>
              <p:nvPr/>
            </p:nvSpPr>
            <p:spPr>
              <a:xfrm>
                <a:off x="7232194" y="2494055"/>
                <a:ext cx="118296" cy="286763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9648" extrusionOk="0">
                    <a:moveTo>
                      <a:pt x="3831" y="0"/>
                    </a:moveTo>
                    <a:cubicBezTo>
                      <a:pt x="3794" y="0"/>
                      <a:pt x="3755" y="17"/>
                      <a:pt x="3725" y="57"/>
                    </a:cubicBezTo>
                    <a:cubicBezTo>
                      <a:pt x="2084" y="3035"/>
                      <a:pt x="990" y="6257"/>
                      <a:pt x="17" y="9540"/>
                    </a:cubicBezTo>
                    <a:cubicBezTo>
                      <a:pt x="0" y="9608"/>
                      <a:pt x="40" y="9648"/>
                      <a:pt x="90" y="9648"/>
                    </a:cubicBezTo>
                    <a:cubicBezTo>
                      <a:pt x="129" y="9648"/>
                      <a:pt x="173" y="9624"/>
                      <a:pt x="199" y="9571"/>
                    </a:cubicBezTo>
                    <a:cubicBezTo>
                      <a:pt x="1324" y="6409"/>
                      <a:pt x="2418" y="3218"/>
                      <a:pt x="3938" y="178"/>
                    </a:cubicBezTo>
                    <a:cubicBezTo>
                      <a:pt x="3979" y="75"/>
                      <a:pt x="3909" y="0"/>
                      <a:pt x="3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45"/>
              <p:cNvSpPr/>
              <p:nvPr/>
            </p:nvSpPr>
            <p:spPr>
              <a:xfrm>
                <a:off x="6953778" y="2178781"/>
                <a:ext cx="172717" cy="181813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6117" extrusionOk="0">
                    <a:moveTo>
                      <a:pt x="100" y="0"/>
                    </a:moveTo>
                    <a:cubicBezTo>
                      <a:pt x="55" y="0"/>
                      <a:pt x="1" y="43"/>
                      <a:pt x="22" y="86"/>
                    </a:cubicBezTo>
                    <a:cubicBezTo>
                      <a:pt x="1208" y="2609"/>
                      <a:pt x="3153" y="4767"/>
                      <a:pt x="5585" y="6104"/>
                    </a:cubicBezTo>
                    <a:cubicBezTo>
                      <a:pt x="5606" y="6113"/>
                      <a:pt x="5625" y="6117"/>
                      <a:pt x="5644" y="6117"/>
                    </a:cubicBezTo>
                    <a:cubicBezTo>
                      <a:pt x="5758" y="6117"/>
                      <a:pt x="5811" y="5970"/>
                      <a:pt x="5706" y="5892"/>
                    </a:cubicBezTo>
                    <a:cubicBezTo>
                      <a:pt x="3335" y="4433"/>
                      <a:pt x="1451" y="2518"/>
                      <a:pt x="144" y="25"/>
                    </a:cubicBezTo>
                    <a:cubicBezTo>
                      <a:pt x="135" y="7"/>
                      <a:pt x="118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45"/>
              <p:cNvSpPr/>
              <p:nvPr/>
            </p:nvSpPr>
            <p:spPr>
              <a:xfrm>
                <a:off x="7074453" y="2365027"/>
                <a:ext cx="49637" cy="7763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2612" extrusionOk="0">
                    <a:moveTo>
                      <a:pt x="1544" y="1"/>
                    </a:moveTo>
                    <a:cubicBezTo>
                      <a:pt x="1526" y="1"/>
                      <a:pt x="1508" y="7"/>
                      <a:pt x="1494" y="21"/>
                    </a:cubicBezTo>
                    <a:cubicBezTo>
                      <a:pt x="1190" y="355"/>
                      <a:pt x="1008" y="781"/>
                      <a:pt x="795" y="1145"/>
                    </a:cubicBezTo>
                    <a:cubicBezTo>
                      <a:pt x="552" y="1571"/>
                      <a:pt x="278" y="1996"/>
                      <a:pt x="66" y="2452"/>
                    </a:cubicBezTo>
                    <a:cubicBezTo>
                      <a:pt x="0" y="2539"/>
                      <a:pt x="75" y="2611"/>
                      <a:pt x="157" y="2611"/>
                    </a:cubicBezTo>
                    <a:cubicBezTo>
                      <a:pt x="189" y="2611"/>
                      <a:pt x="222" y="2600"/>
                      <a:pt x="248" y="2574"/>
                    </a:cubicBezTo>
                    <a:cubicBezTo>
                      <a:pt x="552" y="2148"/>
                      <a:pt x="795" y="1723"/>
                      <a:pt x="1038" y="1297"/>
                    </a:cubicBezTo>
                    <a:cubicBezTo>
                      <a:pt x="1251" y="933"/>
                      <a:pt x="1525" y="537"/>
                      <a:pt x="1646" y="112"/>
                    </a:cubicBezTo>
                    <a:cubicBezTo>
                      <a:pt x="1670" y="65"/>
                      <a:pt x="1603" y="1"/>
                      <a:pt x="1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45"/>
              <p:cNvSpPr/>
              <p:nvPr/>
            </p:nvSpPr>
            <p:spPr>
              <a:xfrm>
                <a:off x="7111607" y="2344399"/>
                <a:ext cx="40066" cy="66697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244" extrusionOk="0">
                    <a:moveTo>
                      <a:pt x="1218" y="1"/>
                    </a:moveTo>
                    <a:cubicBezTo>
                      <a:pt x="1183" y="1"/>
                      <a:pt x="1147" y="14"/>
                      <a:pt x="1126" y="46"/>
                    </a:cubicBezTo>
                    <a:cubicBezTo>
                      <a:pt x="731" y="654"/>
                      <a:pt x="396" y="1383"/>
                      <a:pt x="62" y="2052"/>
                    </a:cubicBezTo>
                    <a:cubicBezTo>
                      <a:pt x="0" y="2155"/>
                      <a:pt x="77" y="2244"/>
                      <a:pt x="162" y="2244"/>
                    </a:cubicBezTo>
                    <a:cubicBezTo>
                      <a:pt x="203" y="2244"/>
                      <a:pt x="245" y="2223"/>
                      <a:pt x="275" y="2174"/>
                    </a:cubicBezTo>
                    <a:cubicBezTo>
                      <a:pt x="670" y="1566"/>
                      <a:pt x="1095" y="836"/>
                      <a:pt x="1308" y="107"/>
                    </a:cubicBezTo>
                    <a:cubicBezTo>
                      <a:pt x="1348" y="47"/>
                      <a:pt x="1284" y="1"/>
                      <a:pt x="1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45"/>
              <p:cNvSpPr/>
              <p:nvPr/>
            </p:nvSpPr>
            <p:spPr>
              <a:xfrm>
                <a:off x="7116482" y="2401289"/>
                <a:ext cx="50855" cy="45267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523" extrusionOk="0">
                    <a:moveTo>
                      <a:pt x="121" y="0"/>
                    </a:moveTo>
                    <a:cubicBezTo>
                      <a:pt x="51" y="0"/>
                      <a:pt x="0" y="94"/>
                      <a:pt x="50" y="169"/>
                    </a:cubicBezTo>
                    <a:cubicBezTo>
                      <a:pt x="293" y="412"/>
                      <a:pt x="536" y="624"/>
                      <a:pt x="779" y="868"/>
                    </a:cubicBezTo>
                    <a:cubicBezTo>
                      <a:pt x="1022" y="1080"/>
                      <a:pt x="1235" y="1354"/>
                      <a:pt x="1509" y="1506"/>
                    </a:cubicBezTo>
                    <a:cubicBezTo>
                      <a:pt x="1526" y="1517"/>
                      <a:pt x="1543" y="1522"/>
                      <a:pt x="1561" y="1522"/>
                    </a:cubicBezTo>
                    <a:cubicBezTo>
                      <a:pt x="1638" y="1522"/>
                      <a:pt x="1710" y="1423"/>
                      <a:pt x="1661" y="1324"/>
                    </a:cubicBezTo>
                    <a:cubicBezTo>
                      <a:pt x="1509" y="1050"/>
                      <a:pt x="1205" y="837"/>
                      <a:pt x="962" y="624"/>
                    </a:cubicBezTo>
                    <a:cubicBezTo>
                      <a:pt x="719" y="381"/>
                      <a:pt x="445" y="199"/>
                      <a:pt x="171" y="17"/>
                    </a:cubicBezTo>
                    <a:cubicBezTo>
                      <a:pt x="154" y="5"/>
                      <a:pt x="137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45"/>
              <p:cNvSpPr/>
              <p:nvPr/>
            </p:nvSpPr>
            <p:spPr>
              <a:xfrm>
                <a:off x="7146859" y="2447627"/>
                <a:ext cx="16288" cy="15464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03" extrusionOk="0">
                    <a:moveTo>
                      <a:pt x="472" y="0"/>
                    </a:moveTo>
                    <a:cubicBezTo>
                      <a:pt x="434" y="0"/>
                      <a:pt x="396" y="23"/>
                      <a:pt x="396" y="69"/>
                    </a:cubicBezTo>
                    <a:cubicBezTo>
                      <a:pt x="183" y="1710"/>
                      <a:pt x="0" y="3534"/>
                      <a:pt x="335" y="5145"/>
                    </a:cubicBezTo>
                    <a:cubicBezTo>
                      <a:pt x="349" y="5186"/>
                      <a:pt x="375" y="5202"/>
                      <a:pt x="399" y="5202"/>
                    </a:cubicBezTo>
                    <a:cubicBezTo>
                      <a:pt x="429" y="5202"/>
                      <a:pt x="456" y="5178"/>
                      <a:pt x="456" y="5145"/>
                    </a:cubicBezTo>
                    <a:cubicBezTo>
                      <a:pt x="548" y="3442"/>
                      <a:pt x="396" y="1771"/>
                      <a:pt x="548" y="69"/>
                    </a:cubicBezTo>
                    <a:cubicBezTo>
                      <a:pt x="548" y="23"/>
                      <a:pt x="510" y="0"/>
                      <a:pt x="4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45"/>
              <p:cNvSpPr/>
              <p:nvPr/>
            </p:nvSpPr>
            <p:spPr>
              <a:xfrm>
                <a:off x="7195070" y="2436570"/>
                <a:ext cx="50290" cy="125221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4213" extrusionOk="0">
                    <a:moveTo>
                      <a:pt x="109" y="0"/>
                    </a:moveTo>
                    <a:cubicBezTo>
                      <a:pt x="58" y="0"/>
                      <a:pt x="0" y="47"/>
                      <a:pt x="20" y="106"/>
                    </a:cubicBezTo>
                    <a:cubicBezTo>
                      <a:pt x="293" y="836"/>
                      <a:pt x="597" y="1535"/>
                      <a:pt x="871" y="2264"/>
                    </a:cubicBezTo>
                    <a:cubicBezTo>
                      <a:pt x="1114" y="2872"/>
                      <a:pt x="1266" y="3571"/>
                      <a:pt x="1540" y="4179"/>
                    </a:cubicBezTo>
                    <a:cubicBezTo>
                      <a:pt x="1551" y="4202"/>
                      <a:pt x="1576" y="4212"/>
                      <a:pt x="1603" y="4212"/>
                    </a:cubicBezTo>
                    <a:cubicBezTo>
                      <a:pt x="1645" y="4212"/>
                      <a:pt x="1692" y="4186"/>
                      <a:pt x="1692" y="4149"/>
                    </a:cubicBezTo>
                    <a:cubicBezTo>
                      <a:pt x="1600" y="2751"/>
                      <a:pt x="780" y="1261"/>
                      <a:pt x="172" y="45"/>
                    </a:cubicBezTo>
                    <a:cubicBezTo>
                      <a:pt x="161" y="14"/>
                      <a:pt x="136" y="0"/>
                      <a:pt x="1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45"/>
              <p:cNvSpPr/>
              <p:nvPr/>
            </p:nvSpPr>
            <p:spPr>
              <a:xfrm>
                <a:off x="7193197" y="2392788"/>
                <a:ext cx="22946" cy="4586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543" extrusionOk="0">
                    <a:moveTo>
                      <a:pt x="631" y="1"/>
                    </a:moveTo>
                    <a:cubicBezTo>
                      <a:pt x="595" y="1"/>
                      <a:pt x="560" y="17"/>
                      <a:pt x="539" y="59"/>
                    </a:cubicBezTo>
                    <a:cubicBezTo>
                      <a:pt x="356" y="485"/>
                      <a:pt x="144" y="971"/>
                      <a:pt x="22" y="1427"/>
                    </a:cubicBezTo>
                    <a:cubicBezTo>
                      <a:pt x="0" y="1493"/>
                      <a:pt x="57" y="1543"/>
                      <a:pt x="114" y="1543"/>
                    </a:cubicBezTo>
                    <a:cubicBezTo>
                      <a:pt x="135" y="1543"/>
                      <a:pt x="157" y="1535"/>
                      <a:pt x="174" y="1518"/>
                    </a:cubicBezTo>
                    <a:cubicBezTo>
                      <a:pt x="417" y="1093"/>
                      <a:pt x="600" y="576"/>
                      <a:pt x="752" y="120"/>
                    </a:cubicBezTo>
                    <a:cubicBezTo>
                      <a:pt x="771" y="60"/>
                      <a:pt x="700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45"/>
              <p:cNvSpPr/>
              <p:nvPr/>
            </p:nvSpPr>
            <p:spPr>
              <a:xfrm>
                <a:off x="7171529" y="2343210"/>
                <a:ext cx="39145" cy="5745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933" extrusionOk="0">
                    <a:moveTo>
                      <a:pt x="86" y="0"/>
                    </a:moveTo>
                    <a:cubicBezTo>
                      <a:pt x="39" y="0"/>
                      <a:pt x="0" y="43"/>
                      <a:pt x="22" y="86"/>
                    </a:cubicBezTo>
                    <a:cubicBezTo>
                      <a:pt x="204" y="390"/>
                      <a:pt x="417" y="694"/>
                      <a:pt x="599" y="998"/>
                    </a:cubicBezTo>
                    <a:cubicBezTo>
                      <a:pt x="781" y="1271"/>
                      <a:pt x="903" y="1606"/>
                      <a:pt x="1116" y="1879"/>
                    </a:cubicBezTo>
                    <a:cubicBezTo>
                      <a:pt x="1140" y="1915"/>
                      <a:pt x="1178" y="1932"/>
                      <a:pt x="1214" y="1932"/>
                    </a:cubicBezTo>
                    <a:cubicBezTo>
                      <a:pt x="1268" y="1932"/>
                      <a:pt x="1317" y="1892"/>
                      <a:pt x="1298" y="1819"/>
                    </a:cubicBezTo>
                    <a:cubicBezTo>
                      <a:pt x="1207" y="1484"/>
                      <a:pt x="964" y="1150"/>
                      <a:pt x="781" y="876"/>
                    </a:cubicBezTo>
                    <a:cubicBezTo>
                      <a:pt x="599" y="572"/>
                      <a:pt x="386" y="268"/>
                      <a:pt x="143" y="25"/>
                    </a:cubicBezTo>
                    <a:cubicBezTo>
                      <a:pt x="125" y="7"/>
                      <a:pt x="105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45"/>
              <p:cNvSpPr/>
              <p:nvPr/>
            </p:nvSpPr>
            <p:spPr>
              <a:xfrm>
                <a:off x="7148048" y="2342318"/>
                <a:ext cx="26839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07" extrusionOk="0">
                    <a:moveTo>
                      <a:pt x="479" y="1"/>
                    </a:moveTo>
                    <a:cubicBezTo>
                      <a:pt x="345" y="1"/>
                      <a:pt x="208" y="28"/>
                      <a:pt x="112" y="55"/>
                    </a:cubicBezTo>
                    <a:cubicBezTo>
                      <a:pt x="0" y="83"/>
                      <a:pt x="18" y="241"/>
                      <a:pt x="141" y="241"/>
                    </a:cubicBezTo>
                    <a:cubicBezTo>
                      <a:pt x="151" y="241"/>
                      <a:pt x="162" y="240"/>
                      <a:pt x="173" y="238"/>
                    </a:cubicBezTo>
                    <a:cubicBezTo>
                      <a:pt x="254" y="238"/>
                      <a:pt x="322" y="224"/>
                      <a:pt x="394" y="224"/>
                    </a:cubicBezTo>
                    <a:cubicBezTo>
                      <a:pt x="430" y="224"/>
                      <a:pt x="467" y="227"/>
                      <a:pt x="508" y="238"/>
                    </a:cubicBezTo>
                    <a:cubicBezTo>
                      <a:pt x="606" y="262"/>
                      <a:pt x="665" y="307"/>
                      <a:pt x="748" y="307"/>
                    </a:cubicBezTo>
                    <a:cubicBezTo>
                      <a:pt x="767" y="307"/>
                      <a:pt x="788" y="304"/>
                      <a:pt x="812" y="298"/>
                    </a:cubicBezTo>
                    <a:cubicBezTo>
                      <a:pt x="842" y="268"/>
                      <a:pt x="903" y="238"/>
                      <a:pt x="872" y="177"/>
                    </a:cubicBezTo>
                    <a:cubicBezTo>
                      <a:pt x="805" y="42"/>
                      <a:pt x="645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45"/>
              <p:cNvSpPr/>
              <p:nvPr/>
            </p:nvSpPr>
            <p:spPr>
              <a:xfrm>
                <a:off x="7185469" y="2268218"/>
                <a:ext cx="67767" cy="74009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490" extrusionOk="0">
                    <a:moveTo>
                      <a:pt x="2204" y="0"/>
                    </a:moveTo>
                    <a:cubicBezTo>
                      <a:pt x="2190" y="0"/>
                      <a:pt x="2175" y="8"/>
                      <a:pt x="2167" y="25"/>
                    </a:cubicBezTo>
                    <a:cubicBezTo>
                      <a:pt x="1802" y="390"/>
                      <a:pt x="1528" y="846"/>
                      <a:pt x="1194" y="1241"/>
                    </a:cubicBezTo>
                    <a:cubicBezTo>
                      <a:pt x="829" y="1636"/>
                      <a:pt x="464" y="2001"/>
                      <a:pt x="69" y="2335"/>
                    </a:cubicBezTo>
                    <a:cubicBezTo>
                      <a:pt x="1" y="2404"/>
                      <a:pt x="52" y="2489"/>
                      <a:pt x="121" y="2489"/>
                    </a:cubicBezTo>
                    <a:cubicBezTo>
                      <a:pt x="143" y="2489"/>
                      <a:pt x="168" y="2480"/>
                      <a:pt x="191" y="2457"/>
                    </a:cubicBezTo>
                    <a:cubicBezTo>
                      <a:pt x="951" y="1849"/>
                      <a:pt x="1893" y="998"/>
                      <a:pt x="2258" y="86"/>
                    </a:cubicBezTo>
                    <a:cubicBezTo>
                      <a:pt x="2279" y="43"/>
                      <a:pt x="2240" y="0"/>
                      <a:pt x="2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45"/>
              <p:cNvSpPr/>
              <p:nvPr/>
            </p:nvSpPr>
            <p:spPr>
              <a:xfrm>
                <a:off x="7199588" y="2385030"/>
                <a:ext cx="32903" cy="48715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1639" extrusionOk="0">
                    <a:moveTo>
                      <a:pt x="91" y="0"/>
                    </a:moveTo>
                    <a:cubicBezTo>
                      <a:pt x="42" y="0"/>
                      <a:pt x="1" y="39"/>
                      <a:pt x="20" y="77"/>
                    </a:cubicBezTo>
                    <a:lnTo>
                      <a:pt x="20" y="108"/>
                    </a:lnTo>
                    <a:cubicBezTo>
                      <a:pt x="141" y="381"/>
                      <a:pt x="263" y="624"/>
                      <a:pt x="415" y="898"/>
                    </a:cubicBezTo>
                    <a:cubicBezTo>
                      <a:pt x="567" y="1141"/>
                      <a:pt x="689" y="1445"/>
                      <a:pt x="932" y="1627"/>
                    </a:cubicBezTo>
                    <a:cubicBezTo>
                      <a:pt x="946" y="1635"/>
                      <a:pt x="964" y="1638"/>
                      <a:pt x="982" y="1638"/>
                    </a:cubicBezTo>
                    <a:cubicBezTo>
                      <a:pt x="1041" y="1638"/>
                      <a:pt x="1107" y="1599"/>
                      <a:pt x="1084" y="1506"/>
                    </a:cubicBezTo>
                    <a:cubicBezTo>
                      <a:pt x="992" y="1263"/>
                      <a:pt x="780" y="1050"/>
                      <a:pt x="658" y="807"/>
                    </a:cubicBezTo>
                    <a:cubicBezTo>
                      <a:pt x="476" y="564"/>
                      <a:pt x="324" y="290"/>
                      <a:pt x="172" y="47"/>
                    </a:cubicBezTo>
                    <a:cubicBezTo>
                      <a:pt x="149" y="13"/>
                      <a:pt x="119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45"/>
              <p:cNvSpPr/>
              <p:nvPr/>
            </p:nvSpPr>
            <p:spPr>
              <a:xfrm>
                <a:off x="7225001" y="2401527"/>
                <a:ext cx="31030" cy="2689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905" extrusionOk="0">
                    <a:moveTo>
                      <a:pt x="950" y="0"/>
                    </a:moveTo>
                    <a:cubicBezTo>
                      <a:pt x="941" y="0"/>
                      <a:pt x="933" y="3"/>
                      <a:pt x="928" y="9"/>
                    </a:cubicBezTo>
                    <a:cubicBezTo>
                      <a:pt x="776" y="100"/>
                      <a:pt x="654" y="252"/>
                      <a:pt x="533" y="373"/>
                    </a:cubicBezTo>
                    <a:cubicBezTo>
                      <a:pt x="411" y="495"/>
                      <a:pt x="229" y="616"/>
                      <a:pt x="77" y="738"/>
                    </a:cubicBezTo>
                    <a:cubicBezTo>
                      <a:pt x="0" y="789"/>
                      <a:pt x="52" y="904"/>
                      <a:pt x="124" y="904"/>
                    </a:cubicBezTo>
                    <a:cubicBezTo>
                      <a:pt x="138" y="904"/>
                      <a:pt x="153" y="900"/>
                      <a:pt x="168" y="890"/>
                    </a:cubicBezTo>
                    <a:cubicBezTo>
                      <a:pt x="320" y="768"/>
                      <a:pt x="502" y="647"/>
                      <a:pt x="654" y="525"/>
                    </a:cubicBezTo>
                    <a:cubicBezTo>
                      <a:pt x="776" y="404"/>
                      <a:pt x="958" y="252"/>
                      <a:pt x="1019" y="100"/>
                    </a:cubicBezTo>
                    <a:cubicBezTo>
                      <a:pt x="1044" y="50"/>
                      <a:pt x="988" y="0"/>
                      <a:pt x="9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45"/>
              <p:cNvSpPr/>
              <p:nvPr/>
            </p:nvSpPr>
            <p:spPr>
              <a:xfrm>
                <a:off x="6781859" y="2742006"/>
                <a:ext cx="62358" cy="7989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688" extrusionOk="0">
                    <a:moveTo>
                      <a:pt x="58" y="1"/>
                    </a:moveTo>
                    <a:cubicBezTo>
                      <a:pt x="28" y="1"/>
                      <a:pt x="1" y="23"/>
                      <a:pt x="1" y="73"/>
                    </a:cubicBezTo>
                    <a:cubicBezTo>
                      <a:pt x="92" y="1016"/>
                      <a:pt x="852" y="2627"/>
                      <a:pt x="1976" y="2688"/>
                    </a:cubicBezTo>
                    <a:cubicBezTo>
                      <a:pt x="2098" y="2688"/>
                      <a:pt x="2098" y="2505"/>
                      <a:pt x="2007" y="2475"/>
                    </a:cubicBezTo>
                    <a:cubicBezTo>
                      <a:pt x="1460" y="2262"/>
                      <a:pt x="1095" y="1988"/>
                      <a:pt x="791" y="1502"/>
                    </a:cubicBezTo>
                    <a:cubicBezTo>
                      <a:pt x="487" y="1046"/>
                      <a:pt x="335" y="529"/>
                      <a:pt x="122" y="43"/>
                    </a:cubicBezTo>
                    <a:cubicBezTo>
                      <a:pt x="109" y="16"/>
                      <a:pt x="83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45"/>
              <p:cNvSpPr/>
              <p:nvPr/>
            </p:nvSpPr>
            <p:spPr>
              <a:xfrm>
                <a:off x="7242627" y="3638754"/>
                <a:ext cx="16288" cy="8527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869" extrusionOk="0">
                    <a:moveTo>
                      <a:pt x="82" y="1"/>
                    </a:moveTo>
                    <a:cubicBezTo>
                      <a:pt x="41" y="1"/>
                      <a:pt x="0" y="33"/>
                      <a:pt x="0" y="86"/>
                    </a:cubicBezTo>
                    <a:lnTo>
                      <a:pt x="0" y="117"/>
                    </a:lnTo>
                    <a:cubicBezTo>
                      <a:pt x="213" y="998"/>
                      <a:pt x="244" y="1849"/>
                      <a:pt x="213" y="2761"/>
                    </a:cubicBezTo>
                    <a:cubicBezTo>
                      <a:pt x="213" y="2829"/>
                      <a:pt x="271" y="2869"/>
                      <a:pt x="327" y="2869"/>
                    </a:cubicBezTo>
                    <a:cubicBezTo>
                      <a:pt x="370" y="2869"/>
                      <a:pt x="413" y="2845"/>
                      <a:pt x="426" y="2791"/>
                    </a:cubicBezTo>
                    <a:cubicBezTo>
                      <a:pt x="548" y="1880"/>
                      <a:pt x="426" y="937"/>
                      <a:pt x="152" y="56"/>
                    </a:cubicBezTo>
                    <a:cubicBezTo>
                      <a:pt x="140" y="18"/>
                      <a:pt x="111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45"/>
              <p:cNvSpPr/>
              <p:nvPr/>
            </p:nvSpPr>
            <p:spPr>
              <a:xfrm>
                <a:off x="7110716" y="2004009"/>
                <a:ext cx="85868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974" extrusionOk="0">
                    <a:moveTo>
                      <a:pt x="168" y="1"/>
                    </a:moveTo>
                    <a:cubicBezTo>
                      <a:pt x="130" y="1"/>
                      <a:pt x="92" y="24"/>
                      <a:pt x="92" y="69"/>
                    </a:cubicBezTo>
                    <a:lnTo>
                      <a:pt x="61" y="69"/>
                    </a:lnTo>
                    <a:cubicBezTo>
                      <a:pt x="1" y="464"/>
                      <a:pt x="31" y="768"/>
                      <a:pt x="457" y="890"/>
                    </a:cubicBezTo>
                    <a:cubicBezTo>
                      <a:pt x="727" y="951"/>
                      <a:pt x="1042" y="973"/>
                      <a:pt x="1366" y="973"/>
                    </a:cubicBezTo>
                    <a:cubicBezTo>
                      <a:pt x="1843" y="973"/>
                      <a:pt x="2338" y="926"/>
                      <a:pt x="2736" y="890"/>
                    </a:cubicBezTo>
                    <a:cubicBezTo>
                      <a:pt x="2888" y="860"/>
                      <a:pt x="2888" y="647"/>
                      <a:pt x="2736" y="647"/>
                    </a:cubicBezTo>
                    <a:cubicBezTo>
                      <a:pt x="2311" y="647"/>
                      <a:pt x="1855" y="677"/>
                      <a:pt x="1399" y="677"/>
                    </a:cubicBezTo>
                    <a:lnTo>
                      <a:pt x="821" y="677"/>
                    </a:lnTo>
                    <a:cubicBezTo>
                      <a:pt x="396" y="616"/>
                      <a:pt x="183" y="525"/>
                      <a:pt x="244" y="69"/>
                    </a:cubicBezTo>
                    <a:cubicBezTo>
                      <a:pt x="244" y="24"/>
                      <a:pt x="206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45"/>
              <p:cNvSpPr/>
              <p:nvPr/>
            </p:nvSpPr>
            <p:spPr>
              <a:xfrm>
                <a:off x="7157203" y="1935913"/>
                <a:ext cx="36380" cy="90475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3044" extrusionOk="0">
                    <a:moveTo>
                      <a:pt x="91" y="0"/>
                    </a:moveTo>
                    <a:cubicBezTo>
                      <a:pt x="46" y="0"/>
                      <a:pt x="1" y="32"/>
                      <a:pt x="17" y="81"/>
                    </a:cubicBezTo>
                    <a:cubicBezTo>
                      <a:pt x="17" y="1114"/>
                      <a:pt x="139" y="2360"/>
                      <a:pt x="990" y="3029"/>
                    </a:cubicBezTo>
                    <a:cubicBezTo>
                      <a:pt x="1005" y="3039"/>
                      <a:pt x="1021" y="3043"/>
                      <a:pt x="1038" y="3043"/>
                    </a:cubicBezTo>
                    <a:cubicBezTo>
                      <a:pt x="1125" y="3043"/>
                      <a:pt x="1223" y="2928"/>
                      <a:pt x="1172" y="2877"/>
                    </a:cubicBezTo>
                    <a:cubicBezTo>
                      <a:pt x="504" y="1996"/>
                      <a:pt x="321" y="1114"/>
                      <a:pt x="169" y="81"/>
                    </a:cubicBezTo>
                    <a:cubicBezTo>
                      <a:pt x="169" y="24"/>
                      <a:pt x="130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45"/>
              <p:cNvSpPr/>
              <p:nvPr/>
            </p:nvSpPr>
            <p:spPr>
              <a:xfrm>
                <a:off x="7104593" y="2114312"/>
                <a:ext cx="107150" cy="17358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584" extrusionOk="0">
                    <a:moveTo>
                      <a:pt x="3509" y="1"/>
                    </a:moveTo>
                    <a:cubicBezTo>
                      <a:pt x="3503" y="1"/>
                      <a:pt x="3496" y="2"/>
                      <a:pt x="3489" y="6"/>
                    </a:cubicBezTo>
                    <a:cubicBezTo>
                      <a:pt x="2951" y="196"/>
                      <a:pt x="2355" y="295"/>
                      <a:pt x="1762" y="295"/>
                    </a:cubicBezTo>
                    <a:cubicBezTo>
                      <a:pt x="1216" y="295"/>
                      <a:pt x="671" y="211"/>
                      <a:pt x="176" y="36"/>
                    </a:cubicBezTo>
                    <a:cubicBezTo>
                      <a:pt x="167" y="34"/>
                      <a:pt x="158" y="33"/>
                      <a:pt x="150" y="33"/>
                    </a:cubicBezTo>
                    <a:cubicBezTo>
                      <a:pt x="46" y="33"/>
                      <a:pt x="1" y="193"/>
                      <a:pt x="85" y="249"/>
                    </a:cubicBezTo>
                    <a:cubicBezTo>
                      <a:pt x="723" y="522"/>
                      <a:pt x="1362" y="583"/>
                      <a:pt x="2030" y="583"/>
                    </a:cubicBezTo>
                    <a:cubicBezTo>
                      <a:pt x="2578" y="583"/>
                      <a:pt x="3185" y="553"/>
                      <a:pt x="3550" y="127"/>
                    </a:cubicBezTo>
                    <a:cubicBezTo>
                      <a:pt x="3604" y="100"/>
                      <a:pt x="3562" y="1"/>
                      <a:pt x="3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45"/>
              <p:cNvSpPr/>
              <p:nvPr/>
            </p:nvSpPr>
            <p:spPr>
              <a:xfrm>
                <a:off x="7100402" y="2117135"/>
                <a:ext cx="105872" cy="42652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435" extrusionOk="0">
                    <a:moveTo>
                      <a:pt x="3441" y="0"/>
                    </a:moveTo>
                    <a:cubicBezTo>
                      <a:pt x="3421" y="0"/>
                      <a:pt x="3402" y="10"/>
                      <a:pt x="3387" y="32"/>
                    </a:cubicBezTo>
                    <a:cubicBezTo>
                      <a:pt x="3005" y="490"/>
                      <a:pt x="2666" y="1077"/>
                      <a:pt x="2048" y="1077"/>
                    </a:cubicBezTo>
                    <a:cubicBezTo>
                      <a:pt x="1928" y="1077"/>
                      <a:pt x="1798" y="1054"/>
                      <a:pt x="1655" y="1005"/>
                    </a:cubicBezTo>
                    <a:cubicBezTo>
                      <a:pt x="1138" y="823"/>
                      <a:pt x="682" y="397"/>
                      <a:pt x="226" y="124"/>
                    </a:cubicBezTo>
                    <a:cubicBezTo>
                      <a:pt x="203" y="106"/>
                      <a:pt x="180" y="99"/>
                      <a:pt x="158" y="99"/>
                    </a:cubicBezTo>
                    <a:cubicBezTo>
                      <a:pt x="66" y="99"/>
                      <a:pt x="0" y="232"/>
                      <a:pt x="74" y="306"/>
                    </a:cubicBezTo>
                    <a:cubicBezTo>
                      <a:pt x="511" y="772"/>
                      <a:pt x="1284" y="1434"/>
                      <a:pt x="1963" y="1434"/>
                    </a:cubicBezTo>
                    <a:cubicBezTo>
                      <a:pt x="1992" y="1434"/>
                      <a:pt x="2021" y="1433"/>
                      <a:pt x="2050" y="1431"/>
                    </a:cubicBezTo>
                    <a:cubicBezTo>
                      <a:pt x="2779" y="1370"/>
                      <a:pt x="3235" y="701"/>
                      <a:pt x="3539" y="154"/>
                    </a:cubicBezTo>
                    <a:cubicBezTo>
                      <a:pt x="3562" y="86"/>
                      <a:pt x="3499" y="0"/>
                      <a:pt x="3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45"/>
              <p:cNvSpPr/>
              <p:nvPr/>
            </p:nvSpPr>
            <p:spPr>
              <a:xfrm>
                <a:off x="6960733" y="1907587"/>
                <a:ext cx="143679" cy="827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2783" extrusionOk="0">
                    <a:moveTo>
                      <a:pt x="354" y="0"/>
                    </a:moveTo>
                    <a:cubicBezTo>
                      <a:pt x="313" y="0"/>
                      <a:pt x="275" y="31"/>
                      <a:pt x="275" y="91"/>
                    </a:cubicBezTo>
                    <a:cubicBezTo>
                      <a:pt x="244" y="730"/>
                      <a:pt x="1" y="2310"/>
                      <a:pt x="730" y="2645"/>
                    </a:cubicBezTo>
                    <a:cubicBezTo>
                      <a:pt x="947" y="2753"/>
                      <a:pt x="1229" y="2783"/>
                      <a:pt x="1521" y="2783"/>
                    </a:cubicBezTo>
                    <a:cubicBezTo>
                      <a:pt x="1886" y="2783"/>
                      <a:pt x="2267" y="2736"/>
                      <a:pt x="2554" y="2736"/>
                    </a:cubicBezTo>
                    <a:cubicBezTo>
                      <a:pt x="3284" y="2705"/>
                      <a:pt x="4013" y="2705"/>
                      <a:pt x="4743" y="2553"/>
                    </a:cubicBezTo>
                    <a:cubicBezTo>
                      <a:pt x="4834" y="2523"/>
                      <a:pt x="4803" y="2371"/>
                      <a:pt x="4712" y="2371"/>
                    </a:cubicBezTo>
                    <a:cubicBezTo>
                      <a:pt x="4565" y="2367"/>
                      <a:pt x="4419" y="2365"/>
                      <a:pt x="4272" y="2365"/>
                    </a:cubicBezTo>
                    <a:cubicBezTo>
                      <a:pt x="3562" y="2365"/>
                      <a:pt x="2853" y="2408"/>
                      <a:pt x="2144" y="2408"/>
                    </a:cubicBezTo>
                    <a:cubicBezTo>
                      <a:pt x="1997" y="2408"/>
                      <a:pt x="1850" y="2406"/>
                      <a:pt x="1703" y="2401"/>
                    </a:cubicBezTo>
                    <a:cubicBezTo>
                      <a:pt x="1616" y="2401"/>
                      <a:pt x="1470" y="2421"/>
                      <a:pt x="1332" y="2421"/>
                    </a:cubicBezTo>
                    <a:cubicBezTo>
                      <a:pt x="1229" y="2421"/>
                      <a:pt x="1130" y="2410"/>
                      <a:pt x="1065" y="2371"/>
                    </a:cubicBezTo>
                    <a:cubicBezTo>
                      <a:pt x="761" y="2249"/>
                      <a:pt x="670" y="1824"/>
                      <a:pt x="609" y="1550"/>
                    </a:cubicBezTo>
                    <a:cubicBezTo>
                      <a:pt x="487" y="1094"/>
                      <a:pt x="518" y="547"/>
                      <a:pt x="457" y="91"/>
                    </a:cubicBezTo>
                    <a:cubicBezTo>
                      <a:pt x="442" y="31"/>
                      <a:pt x="396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45"/>
              <p:cNvSpPr/>
              <p:nvPr/>
            </p:nvSpPr>
            <p:spPr>
              <a:xfrm>
                <a:off x="6983322" y="1889842"/>
                <a:ext cx="14008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2839" extrusionOk="0">
                    <a:moveTo>
                      <a:pt x="3201" y="0"/>
                    </a:moveTo>
                    <a:cubicBezTo>
                      <a:pt x="2944" y="0"/>
                      <a:pt x="2690" y="20"/>
                      <a:pt x="2493" y="20"/>
                    </a:cubicBezTo>
                    <a:cubicBezTo>
                      <a:pt x="2204" y="9"/>
                      <a:pt x="1911" y="1"/>
                      <a:pt x="1616" y="1"/>
                    </a:cubicBezTo>
                    <a:cubicBezTo>
                      <a:pt x="1106" y="1"/>
                      <a:pt x="593" y="23"/>
                      <a:pt x="92" y="80"/>
                    </a:cubicBezTo>
                    <a:cubicBezTo>
                      <a:pt x="1" y="80"/>
                      <a:pt x="1" y="202"/>
                      <a:pt x="92" y="202"/>
                    </a:cubicBezTo>
                    <a:cubicBezTo>
                      <a:pt x="700" y="202"/>
                      <a:pt x="1308" y="189"/>
                      <a:pt x="1925" y="189"/>
                    </a:cubicBezTo>
                    <a:cubicBezTo>
                      <a:pt x="2233" y="189"/>
                      <a:pt x="2544" y="192"/>
                      <a:pt x="2858" y="202"/>
                    </a:cubicBezTo>
                    <a:cubicBezTo>
                      <a:pt x="3648" y="232"/>
                      <a:pt x="4195" y="445"/>
                      <a:pt x="4287" y="1327"/>
                    </a:cubicBezTo>
                    <a:cubicBezTo>
                      <a:pt x="4347" y="1783"/>
                      <a:pt x="4378" y="2269"/>
                      <a:pt x="4408" y="2725"/>
                    </a:cubicBezTo>
                    <a:cubicBezTo>
                      <a:pt x="4408" y="2801"/>
                      <a:pt x="4461" y="2839"/>
                      <a:pt x="4515" y="2839"/>
                    </a:cubicBezTo>
                    <a:cubicBezTo>
                      <a:pt x="4568" y="2839"/>
                      <a:pt x="4621" y="2801"/>
                      <a:pt x="4621" y="2725"/>
                    </a:cubicBezTo>
                    <a:cubicBezTo>
                      <a:pt x="4621" y="2087"/>
                      <a:pt x="4712" y="567"/>
                      <a:pt x="4013" y="141"/>
                    </a:cubicBezTo>
                    <a:cubicBezTo>
                      <a:pt x="3800" y="27"/>
                      <a:pt x="3499" y="0"/>
                      <a:pt x="3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45"/>
              <p:cNvSpPr/>
              <p:nvPr/>
            </p:nvSpPr>
            <p:spPr>
              <a:xfrm>
                <a:off x="7180297" y="1907587"/>
                <a:ext cx="143679" cy="827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2783" extrusionOk="0">
                    <a:moveTo>
                      <a:pt x="353" y="0"/>
                    </a:moveTo>
                    <a:cubicBezTo>
                      <a:pt x="312" y="0"/>
                      <a:pt x="274" y="31"/>
                      <a:pt x="274" y="91"/>
                    </a:cubicBezTo>
                    <a:cubicBezTo>
                      <a:pt x="243" y="730"/>
                      <a:pt x="0" y="2310"/>
                      <a:pt x="730" y="2645"/>
                    </a:cubicBezTo>
                    <a:cubicBezTo>
                      <a:pt x="946" y="2753"/>
                      <a:pt x="1228" y="2783"/>
                      <a:pt x="1520" y="2783"/>
                    </a:cubicBezTo>
                    <a:cubicBezTo>
                      <a:pt x="1885" y="2783"/>
                      <a:pt x="2266" y="2736"/>
                      <a:pt x="2553" y="2736"/>
                    </a:cubicBezTo>
                    <a:cubicBezTo>
                      <a:pt x="3283" y="2705"/>
                      <a:pt x="4012" y="2705"/>
                      <a:pt x="4711" y="2553"/>
                    </a:cubicBezTo>
                    <a:cubicBezTo>
                      <a:pt x="4833" y="2523"/>
                      <a:pt x="4803" y="2371"/>
                      <a:pt x="4711" y="2371"/>
                    </a:cubicBezTo>
                    <a:cubicBezTo>
                      <a:pt x="4565" y="2367"/>
                      <a:pt x="4418" y="2365"/>
                      <a:pt x="4271" y="2365"/>
                    </a:cubicBezTo>
                    <a:cubicBezTo>
                      <a:pt x="3562" y="2365"/>
                      <a:pt x="2852" y="2408"/>
                      <a:pt x="2143" y="2408"/>
                    </a:cubicBezTo>
                    <a:cubicBezTo>
                      <a:pt x="1996" y="2408"/>
                      <a:pt x="1849" y="2406"/>
                      <a:pt x="1702" y="2401"/>
                    </a:cubicBezTo>
                    <a:cubicBezTo>
                      <a:pt x="1615" y="2401"/>
                      <a:pt x="1459" y="2421"/>
                      <a:pt x="1313" y="2421"/>
                    </a:cubicBezTo>
                    <a:cubicBezTo>
                      <a:pt x="1203" y="2421"/>
                      <a:pt x="1099" y="2410"/>
                      <a:pt x="1034" y="2371"/>
                    </a:cubicBezTo>
                    <a:cubicBezTo>
                      <a:pt x="760" y="2249"/>
                      <a:pt x="669" y="1824"/>
                      <a:pt x="608" y="1550"/>
                    </a:cubicBezTo>
                    <a:cubicBezTo>
                      <a:pt x="486" y="1094"/>
                      <a:pt x="517" y="547"/>
                      <a:pt x="456" y="91"/>
                    </a:cubicBezTo>
                    <a:cubicBezTo>
                      <a:pt x="441" y="31"/>
                      <a:pt x="395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45"/>
              <p:cNvSpPr/>
              <p:nvPr/>
            </p:nvSpPr>
            <p:spPr>
              <a:xfrm>
                <a:off x="7202887" y="1889842"/>
                <a:ext cx="1400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2839" extrusionOk="0">
                    <a:moveTo>
                      <a:pt x="3200" y="0"/>
                    </a:moveTo>
                    <a:cubicBezTo>
                      <a:pt x="2944" y="0"/>
                      <a:pt x="2689" y="20"/>
                      <a:pt x="2492" y="20"/>
                    </a:cubicBezTo>
                    <a:cubicBezTo>
                      <a:pt x="2203" y="9"/>
                      <a:pt x="1910" y="1"/>
                      <a:pt x="1615" y="1"/>
                    </a:cubicBezTo>
                    <a:cubicBezTo>
                      <a:pt x="1105" y="1"/>
                      <a:pt x="592" y="23"/>
                      <a:pt x="91" y="80"/>
                    </a:cubicBezTo>
                    <a:cubicBezTo>
                      <a:pt x="0" y="80"/>
                      <a:pt x="0" y="202"/>
                      <a:pt x="91" y="202"/>
                    </a:cubicBezTo>
                    <a:cubicBezTo>
                      <a:pt x="699" y="202"/>
                      <a:pt x="1307" y="189"/>
                      <a:pt x="1924" y="189"/>
                    </a:cubicBezTo>
                    <a:cubicBezTo>
                      <a:pt x="2232" y="189"/>
                      <a:pt x="2543" y="192"/>
                      <a:pt x="2857" y="202"/>
                    </a:cubicBezTo>
                    <a:cubicBezTo>
                      <a:pt x="3647" y="232"/>
                      <a:pt x="4195" y="445"/>
                      <a:pt x="4286" y="1327"/>
                    </a:cubicBezTo>
                    <a:cubicBezTo>
                      <a:pt x="4347" y="1783"/>
                      <a:pt x="4377" y="2269"/>
                      <a:pt x="4407" y="2725"/>
                    </a:cubicBezTo>
                    <a:cubicBezTo>
                      <a:pt x="4407" y="2801"/>
                      <a:pt x="4461" y="2839"/>
                      <a:pt x="4514" y="2839"/>
                    </a:cubicBezTo>
                    <a:cubicBezTo>
                      <a:pt x="4567" y="2839"/>
                      <a:pt x="4620" y="2801"/>
                      <a:pt x="4620" y="2725"/>
                    </a:cubicBezTo>
                    <a:cubicBezTo>
                      <a:pt x="4590" y="2087"/>
                      <a:pt x="4711" y="567"/>
                      <a:pt x="4012" y="141"/>
                    </a:cubicBezTo>
                    <a:cubicBezTo>
                      <a:pt x="3799" y="27"/>
                      <a:pt x="3499" y="0"/>
                      <a:pt x="3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45"/>
              <p:cNvSpPr/>
              <p:nvPr/>
            </p:nvSpPr>
            <p:spPr>
              <a:xfrm>
                <a:off x="7131492" y="1914007"/>
                <a:ext cx="51539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271" extrusionOk="0">
                    <a:moveTo>
                      <a:pt x="940" y="0"/>
                    </a:moveTo>
                    <a:cubicBezTo>
                      <a:pt x="665" y="0"/>
                      <a:pt x="389" y="24"/>
                      <a:pt x="122" y="58"/>
                    </a:cubicBezTo>
                    <a:cubicBezTo>
                      <a:pt x="1" y="88"/>
                      <a:pt x="1" y="240"/>
                      <a:pt x="122" y="240"/>
                    </a:cubicBezTo>
                    <a:cubicBezTo>
                      <a:pt x="265" y="231"/>
                      <a:pt x="407" y="228"/>
                      <a:pt x="550" y="228"/>
                    </a:cubicBezTo>
                    <a:cubicBezTo>
                      <a:pt x="894" y="228"/>
                      <a:pt x="1237" y="249"/>
                      <a:pt x="1581" y="271"/>
                    </a:cubicBezTo>
                    <a:cubicBezTo>
                      <a:pt x="1703" y="271"/>
                      <a:pt x="1733" y="88"/>
                      <a:pt x="1612" y="58"/>
                    </a:cubicBezTo>
                    <a:cubicBezTo>
                      <a:pt x="1392" y="17"/>
                      <a:pt x="1166" y="0"/>
                      <a:pt x="9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45"/>
              <p:cNvSpPr/>
              <p:nvPr/>
            </p:nvSpPr>
            <p:spPr>
              <a:xfrm>
                <a:off x="6835153" y="1912016"/>
                <a:ext cx="130779" cy="63844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2148" extrusionOk="0">
                    <a:moveTo>
                      <a:pt x="4196" y="1"/>
                    </a:moveTo>
                    <a:cubicBezTo>
                      <a:pt x="4186" y="1"/>
                      <a:pt x="4176" y="1"/>
                      <a:pt x="4165" y="3"/>
                    </a:cubicBezTo>
                    <a:lnTo>
                      <a:pt x="4196" y="3"/>
                    </a:lnTo>
                    <a:cubicBezTo>
                      <a:pt x="3496" y="125"/>
                      <a:pt x="2797" y="277"/>
                      <a:pt x="2098" y="368"/>
                    </a:cubicBezTo>
                    <a:cubicBezTo>
                      <a:pt x="1673" y="429"/>
                      <a:pt x="1156" y="398"/>
                      <a:pt x="761" y="611"/>
                    </a:cubicBezTo>
                    <a:cubicBezTo>
                      <a:pt x="275" y="885"/>
                      <a:pt x="1" y="1553"/>
                      <a:pt x="183" y="2070"/>
                    </a:cubicBezTo>
                    <a:cubicBezTo>
                      <a:pt x="210" y="2123"/>
                      <a:pt x="254" y="2147"/>
                      <a:pt x="295" y="2147"/>
                    </a:cubicBezTo>
                    <a:cubicBezTo>
                      <a:pt x="348" y="2147"/>
                      <a:pt x="396" y="2108"/>
                      <a:pt x="396" y="2040"/>
                    </a:cubicBezTo>
                    <a:cubicBezTo>
                      <a:pt x="457" y="1584"/>
                      <a:pt x="487" y="1158"/>
                      <a:pt x="913" y="885"/>
                    </a:cubicBezTo>
                    <a:cubicBezTo>
                      <a:pt x="1217" y="733"/>
                      <a:pt x="1794" y="763"/>
                      <a:pt x="2129" y="702"/>
                    </a:cubicBezTo>
                    <a:cubicBezTo>
                      <a:pt x="2858" y="611"/>
                      <a:pt x="3557" y="459"/>
                      <a:pt x="4256" y="277"/>
                    </a:cubicBezTo>
                    <a:cubicBezTo>
                      <a:pt x="4399" y="219"/>
                      <a:pt x="4354" y="1"/>
                      <a:pt x="4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45"/>
              <p:cNvSpPr/>
              <p:nvPr/>
            </p:nvSpPr>
            <p:spPr>
              <a:xfrm>
                <a:off x="6986324" y="1902534"/>
                <a:ext cx="97311" cy="24135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812" extrusionOk="0">
                    <a:moveTo>
                      <a:pt x="1810" y="1"/>
                    </a:moveTo>
                    <a:cubicBezTo>
                      <a:pt x="1172" y="1"/>
                      <a:pt x="517" y="148"/>
                      <a:pt x="143" y="505"/>
                    </a:cubicBezTo>
                    <a:cubicBezTo>
                      <a:pt x="1" y="618"/>
                      <a:pt x="124" y="811"/>
                      <a:pt x="290" y="811"/>
                    </a:cubicBezTo>
                    <a:cubicBezTo>
                      <a:pt x="302" y="811"/>
                      <a:pt x="313" y="810"/>
                      <a:pt x="325" y="808"/>
                    </a:cubicBezTo>
                    <a:cubicBezTo>
                      <a:pt x="751" y="717"/>
                      <a:pt x="1116" y="626"/>
                      <a:pt x="1572" y="626"/>
                    </a:cubicBezTo>
                    <a:cubicBezTo>
                      <a:pt x="1962" y="626"/>
                      <a:pt x="2353" y="693"/>
                      <a:pt x="2744" y="693"/>
                    </a:cubicBezTo>
                    <a:cubicBezTo>
                      <a:pt x="2809" y="693"/>
                      <a:pt x="2874" y="691"/>
                      <a:pt x="2939" y="687"/>
                    </a:cubicBezTo>
                    <a:cubicBezTo>
                      <a:pt x="3243" y="687"/>
                      <a:pt x="3274" y="292"/>
                      <a:pt x="3000" y="201"/>
                    </a:cubicBezTo>
                    <a:lnTo>
                      <a:pt x="3031" y="201"/>
                    </a:lnTo>
                    <a:cubicBezTo>
                      <a:pt x="2703" y="75"/>
                      <a:pt x="2261" y="1"/>
                      <a:pt x="1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45"/>
              <p:cNvSpPr/>
              <p:nvPr/>
            </p:nvSpPr>
            <p:spPr>
              <a:xfrm>
                <a:off x="7012243" y="1937905"/>
                <a:ext cx="62982" cy="13167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443" extrusionOk="0">
                    <a:moveTo>
                      <a:pt x="605" y="0"/>
                    </a:moveTo>
                    <a:cubicBezTo>
                      <a:pt x="449" y="0"/>
                      <a:pt x="297" y="14"/>
                      <a:pt x="152" y="44"/>
                    </a:cubicBezTo>
                    <a:cubicBezTo>
                      <a:pt x="1" y="74"/>
                      <a:pt x="61" y="257"/>
                      <a:pt x="152" y="257"/>
                    </a:cubicBezTo>
                    <a:cubicBezTo>
                      <a:pt x="304" y="272"/>
                      <a:pt x="449" y="272"/>
                      <a:pt x="589" y="272"/>
                    </a:cubicBezTo>
                    <a:cubicBezTo>
                      <a:pt x="730" y="272"/>
                      <a:pt x="867" y="272"/>
                      <a:pt x="1004" y="287"/>
                    </a:cubicBezTo>
                    <a:cubicBezTo>
                      <a:pt x="1338" y="318"/>
                      <a:pt x="1642" y="348"/>
                      <a:pt x="1946" y="439"/>
                    </a:cubicBezTo>
                    <a:cubicBezTo>
                      <a:pt x="1955" y="441"/>
                      <a:pt x="1964" y="443"/>
                      <a:pt x="1973" y="443"/>
                    </a:cubicBezTo>
                    <a:cubicBezTo>
                      <a:pt x="2076" y="443"/>
                      <a:pt x="2119" y="285"/>
                      <a:pt x="2007" y="257"/>
                    </a:cubicBezTo>
                    <a:cubicBezTo>
                      <a:pt x="1573" y="120"/>
                      <a:pt x="1072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45"/>
              <p:cNvSpPr/>
              <p:nvPr/>
            </p:nvSpPr>
            <p:spPr>
              <a:xfrm>
                <a:off x="7007071" y="1946346"/>
                <a:ext cx="6482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707" extrusionOk="0">
                    <a:moveTo>
                      <a:pt x="2082" y="0"/>
                    </a:moveTo>
                    <a:cubicBezTo>
                      <a:pt x="2075" y="0"/>
                      <a:pt x="2067" y="1"/>
                      <a:pt x="2059" y="3"/>
                    </a:cubicBezTo>
                    <a:cubicBezTo>
                      <a:pt x="1421" y="64"/>
                      <a:pt x="630" y="186"/>
                      <a:pt x="83" y="520"/>
                    </a:cubicBezTo>
                    <a:cubicBezTo>
                      <a:pt x="0" y="575"/>
                      <a:pt x="18" y="706"/>
                      <a:pt x="91" y="706"/>
                    </a:cubicBezTo>
                    <a:cubicBezTo>
                      <a:pt x="98" y="706"/>
                      <a:pt x="106" y="705"/>
                      <a:pt x="114" y="702"/>
                    </a:cubicBezTo>
                    <a:cubicBezTo>
                      <a:pt x="448" y="672"/>
                      <a:pt x="752" y="550"/>
                      <a:pt x="1026" y="459"/>
                    </a:cubicBezTo>
                    <a:cubicBezTo>
                      <a:pt x="1390" y="368"/>
                      <a:pt x="1725" y="277"/>
                      <a:pt x="2089" y="186"/>
                    </a:cubicBezTo>
                    <a:cubicBezTo>
                      <a:pt x="2175" y="186"/>
                      <a:pt x="2180" y="0"/>
                      <a:pt x="20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45"/>
              <p:cNvSpPr/>
              <p:nvPr/>
            </p:nvSpPr>
            <p:spPr>
              <a:xfrm>
                <a:off x="7217332" y="1902534"/>
                <a:ext cx="97371" cy="2413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812" extrusionOk="0">
                    <a:moveTo>
                      <a:pt x="1472" y="1"/>
                    </a:moveTo>
                    <a:cubicBezTo>
                      <a:pt x="1023" y="1"/>
                      <a:pt x="589" y="75"/>
                      <a:pt x="274" y="201"/>
                    </a:cubicBezTo>
                    <a:cubicBezTo>
                      <a:pt x="0" y="292"/>
                      <a:pt x="31" y="687"/>
                      <a:pt x="335" y="687"/>
                    </a:cubicBezTo>
                    <a:cubicBezTo>
                      <a:pt x="400" y="691"/>
                      <a:pt x="465" y="693"/>
                      <a:pt x="530" y="693"/>
                    </a:cubicBezTo>
                    <a:cubicBezTo>
                      <a:pt x="921" y="693"/>
                      <a:pt x="1312" y="626"/>
                      <a:pt x="1703" y="626"/>
                    </a:cubicBezTo>
                    <a:cubicBezTo>
                      <a:pt x="2158" y="626"/>
                      <a:pt x="2554" y="717"/>
                      <a:pt x="2979" y="808"/>
                    </a:cubicBezTo>
                    <a:cubicBezTo>
                      <a:pt x="2989" y="810"/>
                      <a:pt x="2999" y="811"/>
                      <a:pt x="3009" y="811"/>
                    </a:cubicBezTo>
                    <a:cubicBezTo>
                      <a:pt x="3150" y="811"/>
                      <a:pt x="3275" y="618"/>
                      <a:pt x="3161" y="505"/>
                    </a:cubicBezTo>
                    <a:cubicBezTo>
                      <a:pt x="2770" y="148"/>
                      <a:pt x="2107" y="1"/>
                      <a:pt x="1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45"/>
              <p:cNvSpPr/>
              <p:nvPr/>
            </p:nvSpPr>
            <p:spPr>
              <a:xfrm>
                <a:off x="7226576" y="1937905"/>
                <a:ext cx="62150" cy="13167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443" extrusionOk="0">
                    <a:moveTo>
                      <a:pt x="1499" y="0"/>
                    </a:moveTo>
                    <a:cubicBezTo>
                      <a:pt x="1019" y="0"/>
                      <a:pt x="518" y="120"/>
                      <a:pt x="84" y="257"/>
                    </a:cubicBezTo>
                    <a:cubicBezTo>
                      <a:pt x="0" y="285"/>
                      <a:pt x="20" y="443"/>
                      <a:pt x="119" y="443"/>
                    </a:cubicBezTo>
                    <a:cubicBezTo>
                      <a:pt x="127" y="443"/>
                      <a:pt x="136" y="441"/>
                      <a:pt x="145" y="439"/>
                    </a:cubicBezTo>
                    <a:cubicBezTo>
                      <a:pt x="449" y="378"/>
                      <a:pt x="753" y="318"/>
                      <a:pt x="1088" y="287"/>
                    </a:cubicBezTo>
                    <a:cubicBezTo>
                      <a:pt x="1224" y="272"/>
                      <a:pt x="1369" y="272"/>
                      <a:pt x="1513" y="272"/>
                    </a:cubicBezTo>
                    <a:cubicBezTo>
                      <a:pt x="1657" y="272"/>
                      <a:pt x="1802" y="272"/>
                      <a:pt x="1939" y="257"/>
                    </a:cubicBezTo>
                    <a:cubicBezTo>
                      <a:pt x="2060" y="257"/>
                      <a:pt x="2091" y="74"/>
                      <a:pt x="1969" y="44"/>
                    </a:cubicBezTo>
                    <a:cubicBezTo>
                      <a:pt x="1817" y="14"/>
                      <a:pt x="1659" y="0"/>
                      <a:pt x="1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45"/>
              <p:cNvSpPr/>
              <p:nvPr/>
            </p:nvSpPr>
            <p:spPr>
              <a:xfrm>
                <a:off x="7229281" y="1946316"/>
                <a:ext cx="64854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704" extrusionOk="0">
                    <a:moveTo>
                      <a:pt x="95" y="1"/>
                    </a:moveTo>
                    <a:cubicBezTo>
                      <a:pt x="20" y="1"/>
                      <a:pt x="0" y="158"/>
                      <a:pt x="85" y="187"/>
                    </a:cubicBezTo>
                    <a:lnTo>
                      <a:pt x="115" y="187"/>
                    </a:lnTo>
                    <a:cubicBezTo>
                      <a:pt x="449" y="278"/>
                      <a:pt x="784" y="369"/>
                      <a:pt x="1149" y="460"/>
                    </a:cubicBezTo>
                    <a:cubicBezTo>
                      <a:pt x="1452" y="551"/>
                      <a:pt x="1756" y="673"/>
                      <a:pt x="2060" y="703"/>
                    </a:cubicBezTo>
                    <a:cubicBezTo>
                      <a:pt x="2152" y="703"/>
                      <a:pt x="2182" y="551"/>
                      <a:pt x="2091" y="521"/>
                    </a:cubicBezTo>
                    <a:cubicBezTo>
                      <a:pt x="1544" y="187"/>
                      <a:pt x="753" y="65"/>
                      <a:pt x="115" y="4"/>
                    </a:cubicBezTo>
                    <a:cubicBezTo>
                      <a:pt x="108" y="2"/>
                      <a:pt x="101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45"/>
              <p:cNvSpPr/>
              <p:nvPr/>
            </p:nvSpPr>
            <p:spPr>
              <a:xfrm>
                <a:off x="7121565" y="2342051"/>
                <a:ext cx="100313" cy="103732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490" extrusionOk="0">
                    <a:moveTo>
                      <a:pt x="1434" y="0"/>
                    </a:moveTo>
                    <a:cubicBezTo>
                      <a:pt x="1413" y="0"/>
                      <a:pt x="1391" y="1"/>
                      <a:pt x="1368" y="3"/>
                    </a:cubicBezTo>
                    <a:cubicBezTo>
                      <a:pt x="1053" y="58"/>
                      <a:pt x="878" y="268"/>
                      <a:pt x="776" y="541"/>
                    </a:cubicBezTo>
                    <a:lnTo>
                      <a:pt x="776" y="541"/>
                    </a:lnTo>
                    <a:cubicBezTo>
                      <a:pt x="484" y="998"/>
                      <a:pt x="273" y="1477"/>
                      <a:pt x="61" y="1979"/>
                    </a:cubicBezTo>
                    <a:cubicBezTo>
                      <a:pt x="0" y="2101"/>
                      <a:pt x="122" y="2253"/>
                      <a:pt x="244" y="2314"/>
                    </a:cubicBezTo>
                    <a:cubicBezTo>
                      <a:pt x="283" y="2326"/>
                      <a:pt x="321" y="2339"/>
                      <a:pt x="359" y="2351"/>
                    </a:cubicBezTo>
                    <a:lnTo>
                      <a:pt x="359" y="2351"/>
                    </a:lnTo>
                    <a:cubicBezTo>
                      <a:pt x="353" y="2417"/>
                      <a:pt x="372" y="2483"/>
                      <a:pt x="426" y="2526"/>
                    </a:cubicBezTo>
                    <a:cubicBezTo>
                      <a:pt x="812" y="2864"/>
                      <a:pt x="1256" y="3489"/>
                      <a:pt x="1757" y="3489"/>
                    </a:cubicBezTo>
                    <a:cubicBezTo>
                      <a:pt x="1887" y="3489"/>
                      <a:pt x="2021" y="3447"/>
                      <a:pt x="2158" y="3347"/>
                    </a:cubicBezTo>
                    <a:cubicBezTo>
                      <a:pt x="2614" y="3013"/>
                      <a:pt x="3374" y="2162"/>
                      <a:pt x="2888" y="1614"/>
                    </a:cubicBezTo>
                    <a:cubicBezTo>
                      <a:pt x="2706" y="1402"/>
                      <a:pt x="2523" y="1250"/>
                      <a:pt x="2402" y="1007"/>
                    </a:cubicBezTo>
                    <a:cubicBezTo>
                      <a:pt x="2280" y="794"/>
                      <a:pt x="2189" y="581"/>
                      <a:pt x="2067" y="368"/>
                    </a:cubicBezTo>
                    <a:cubicBezTo>
                      <a:pt x="1898" y="171"/>
                      <a:pt x="1703" y="0"/>
                      <a:pt x="14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45"/>
              <p:cNvSpPr/>
              <p:nvPr/>
            </p:nvSpPr>
            <p:spPr>
              <a:xfrm>
                <a:off x="7175542" y="2419420"/>
                <a:ext cx="84263" cy="162374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5463" extrusionOk="0">
                    <a:moveTo>
                      <a:pt x="208" y="1"/>
                    </a:moveTo>
                    <a:cubicBezTo>
                      <a:pt x="102" y="1"/>
                      <a:pt x="1" y="114"/>
                      <a:pt x="69" y="227"/>
                    </a:cubicBezTo>
                    <a:cubicBezTo>
                      <a:pt x="555" y="957"/>
                      <a:pt x="798" y="1869"/>
                      <a:pt x="1163" y="2689"/>
                    </a:cubicBezTo>
                    <a:cubicBezTo>
                      <a:pt x="1528" y="3571"/>
                      <a:pt x="1923" y="4452"/>
                      <a:pt x="2288" y="5334"/>
                    </a:cubicBezTo>
                    <a:cubicBezTo>
                      <a:pt x="2328" y="5425"/>
                      <a:pt x="2406" y="5462"/>
                      <a:pt x="2488" y="5462"/>
                    </a:cubicBezTo>
                    <a:cubicBezTo>
                      <a:pt x="2653" y="5462"/>
                      <a:pt x="2835" y="5313"/>
                      <a:pt x="2774" y="5151"/>
                    </a:cubicBezTo>
                    <a:cubicBezTo>
                      <a:pt x="2379" y="4239"/>
                      <a:pt x="1984" y="3328"/>
                      <a:pt x="1589" y="2416"/>
                    </a:cubicBezTo>
                    <a:cubicBezTo>
                      <a:pt x="1254" y="1595"/>
                      <a:pt x="950" y="683"/>
                      <a:pt x="312" y="45"/>
                    </a:cubicBezTo>
                    <a:cubicBezTo>
                      <a:pt x="281" y="14"/>
                      <a:pt x="244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45"/>
              <p:cNvSpPr/>
              <p:nvPr/>
            </p:nvSpPr>
            <p:spPr>
              <a:xfrm>
                <a:off x="7159521" y="2429793"/>
                <a:ext cx="21697" cy="201429"/>
              </a:xfrm>
              <a:custGeom>
                <a:avLst/>
                <a:gdLst/>
                <a:ahLst/>
                <a:cxnLst/>
                <a:rect l="l" t="t" r="r" b="b"/>
                <a:pathLst>
                  <a:path w="730" h="6777" extrusionOk="0">
                    <a:moveTo>
                      <a:pt x="329" y="1"/>
                    </a:moveTo>
                    <a:cubicBezTo>
                      <a:pt x="269" y="1"/>
                      <a:pt x="200" y="51"/>
                      <a:pt x="182" y="121"/>
                    </a:cubicBezTo>
                    <a:cubicBezTo>
                      <a:pt x="61" y="1276"/>
                      <a:pt x="91" y="2462"/>
                      <a:pt x="91" y="3647"/>
                    </a:cubicBezTo>
                    <a:cubicBezTo>
                      <a:pt x="91" y="4650"/>
                      <a:pt x="0" y="5714"/>
                      <a:pt x="334" y="6656"/>
                    </a:cubicBezTo>
                    <a:cubicBezTo>
                      <a:pt x="375" y="6737"/>
                      <a:pt x="451" y="6776"/>
                      <a:pt x="523" y="6776"/>
                    </a:cubicBezTo>
                    <a:cubicBezTo>
                      <a:pt x="614" y="6776"/>
                      <a:pt x="699" y="6714"/>
                      <a:pt x="699" y="6596"/>
                    </a:cubicBezTo>
                    <a:cubicBezTo>
                      <a:pt x="699" y="4468"/>
                      <a:pt x="730" y="2188"/>
                      <a:pt x="426" y="91"/>
                    </a:cubicBezTo>
                    <a:cubicBezTo>
                      <a:pt x="413" y="27"/>
                      <a:pt x="373" y="1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45"/>
              <p:cNvSpPr/>
              <p:nvPr/>
            </p:nvSpPr>
            <p:spPr>
              <a:xfrm>
                <a:off x="7149564" y="2426583"/>
                <a:ext cx="73950" cy="308252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10371" extrusionOk="0">
                    <a:moveTo>
                      <a:pt x="577" y="0"/>
                    </a:moveTo>
                    <a:cubicBezTo>
                      <a:pt x="537" y="0"/>
                      <a:pt x="500" y="24"/>
                      <a:pt x="487" y="77"/>
                    </a:cubicBezTo>
                    <a:cubicBezTo>
                      <a:pt x="183" y="1840"/>
                      <a:pt x="1" y="3968"/>
                      <a:pt x="213" y="5761"/>
                    </a:cubicBezTo>
                    <a:cubicBezTo>
                      <a:pt x="426" y="7281"/>
                      <a:pt x="1399" y="8801"/>
                      <a:pt x="1976" y="10230"/>
                    </a:cubicBezTo>
                    <a:cubicBezTo>
                      <a:pt x="2025" y="10327"/>
                      <a:pt x="2122" y="10371"/>
                      <a:pt x="2216" y="10371"/>
                    </a:cubicBezTo>
                    <a:cubicBezTo>
                      <a:pt x="2356" y="10371"/>
                      <a:pt x="2487" y="10272"/>
                      <a:pt x="2432" y="10108"/>
                    </a:cubicBezTo>
                    <a:cubicBezTo>
                      <a:pt x="1946" y="8740"/>
                      <a:pt x="1186" y="7403"/>
                      <a:pt x="852" y="5974"/>
                    </a:cubicBezTo>
                    <a:cubicBezTo>
                      <a:pt x="426" y="4090"/>
                      <a:pt x="852" y="2053"/>
                      <a:pt x="700" y="108"/>
                    </a:cubicBezTo>
                    <a:cubicBezTo>
                      <a:pt x="683" y="40"/>
                      <a:pt x="627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45"/>
              <p:cNvSpPr/>
              <p:nvPr/>
            </p:nvSpPr>
            <p:spPr>
              <a:xfrm>
                <a:off x="7200152" y="2559832"/>
                <a:ext cx="44316" cy="18921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6366" extrusionOk="0">
                    <a:moveTo>
                      <a:pt x="1284" y="1"/>
                    </a:moveTo>
                    <a:cubicBezTo>
                      <a:pt x="1211" y="1"/>
                      <a:pt x="1139" y="40"/>
                      <a:pt x="1125" y="123"/>
                    </a:cubicBezTo>
                    <a:cubicBezTo>
                      <a:pt x="943" y="1126"/>
                      <a:pt x="1034" y="2160"/>
                      <a:pt x="852" y="3163"/>
                    </a:cubicBezTo>
                    <a:cubicBezTo>
                      <a:pt x="743" y="3761"/>
                      <a:pt x="634" y="4327"/>
                      <a:pt x="564" y="4906"/>
                    </a:cubicBezTo>
                    <a:lnTo>
                      <a:pt x="564" y="4906"/>
                    </a:lnTo>
                    <a:cubicBezTo>
                      <a:pt x="537" y="4769"/>
                      <a:pt x="512" y="4626"/>
                      <a:pt x="487" y="4470"/>
                    </a:cubicBezTo>
                    <a:cubicBezTo>
                      <a:pt x="474" y="4353"/>
                      <a:pt x="389" y="4302"/>
                      <a:pt x="295" y="4302"/>
                    </a:cubicBezTo>
                    <a:cubicBezTo>
                      <a:pt x="170" y="4302"/>
                      <a:pt x="31" y="4392"/>
                      <a:pt x="31" y="4531"/>
                    </a:cubicBezTo>
                    <a:cubicBezTo>
                      <a:pt x="1" y="5199"/>
                      <a:pt x="122" y="5686"/>
                      <a:pt x="366" y="6263"/>
                    </a:cubicBezTo>
                    <a:cubicBezTo>
                      <a:pt x="397" y="6336"/>
                      <a:pt x="459" y="6366"/>
                      <a:pt x="525" y="6366"/>
                    </a:cubicBezTo>
                    <a:cubicBezTo>
                      <a:pt x="563" y="6366"/>
                      <a:pt x="602" y="6356"/>
                      <a:pt x="636" y="6338"/>
                    </a:cubicBezTo>
                    <a:lnTo>
                      <a:pt x="636" y="6338"/>
                    </a:lnTo>
                    <a:cubicBezTo>
                      <a:pt x="653" y="6342"/>
                      <a:pt x="670" y="6344"/>
                      <a:pt x="688" y="6344"/>
                    </a:cubicBezTo>
                    <a:cubicBezTo>
                      <a:pt x="809" y="6344"/>
                      <a:pt x="943" y="6246"/>
                      <a:pt x="943" y="6111"/>
                    </a:cubicBezTo>
                    <a:cubicBezTo>
                      <a:pt x="943" y="5017"/>
                      <a:pt x="1217" y="4014"/>
                      <a:pt x="1369" y="2950"/>
                    </a:cubicBezTo>
                    <a:cubicBezTo>
                      <a:pt x="1490" y="2038"/>
                      <a:pt x="1369" y="1096"/>
                      <a:pt x="1460" y="154"/>
                    </a:cubicBezTo>
                    <a:cubicBezTo>
                      <a:pt x="1460" y="55"/>
                      <a:pt x="1371" y="1"/>
                      <a:pt x="1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45"/>
              <p:cNvSpPr/>
              <p:nvPr/>
            </p:nvSpPr>
            <p:spPr>
              <a:xfrm>
                <a:off x="7163117" y="2420817"/>
                <a:ext cx="83966" cy="298652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0048" extrusionOk="0">
                    <a:moveTo>
                      <a:pt x="982" y="3992"/>
                    </a:moveTo>
                    <a:lnTo>
                      <a:pt x="982" y="3992"/>
                    </a:lnTo>
                    <a:cubicBezTo>
                      <a:pt x="998" y="4059"/>
                      <a:pt x="1014" y="4127"/>
                      <a:pt x="1030" y="4194"/>
                    </a:cubicBezTo>
                    <a:lnTo>
                      <a:pt x="1030" y="4194"/>
                    </a:lnTo>
                    <a:cubicBezTo>
                      <a:pt x="1035" y="4279"/>
                      <a:pt x="1040" y="4363"/>
                      <a:pt x="1046" y="4448"/>
                    </a:cubicBezTo>
                    <a:lnTo>
                      <a:pt x="1046" y="4448"/>
                    </a:lnTo>
                    <a:cubicBezTo>
                      <a:pt x="1031" y="4384"/>
                      <a:pt x="1017" y="4321"/>
                      <a:pt x="1002" y="4258"/>
                    </a:cubicBezTo>
                    <a:lnTo>
                      <a:pt x="1002" y="4258"/>
                    </a:lnTo>
                    <a:cubicBezTo>
                      <a:pt x="995" y="4170"/>
                      <a:pt x="988" y="4081"/>
                      <a:pt x="982" y="3992"/>
                    </a:cubicBezTo>
                    <a:close/>
                    <a:moveTo>
                      <a:pt x="1729" y="8608"/>
                    </a:moveTo>
                    <a:lnTo>
                      <a:pt x="1729" y="8608"/>
                    </a:lnTo>
                    <a:cubicBezTo>
                      <a:pt x="1723" y="8642"/>
                      <a:pt x="1717" y="8676"/>
                      <a:pt x="1711" y="8710"/>
                    </a:cubicBezTo>
                    <a:lnTo>
                      <a:pt x="1711" y="8710"/>
                    </a:lnTo>
                    <a:cubicBezTo>
                      <a:pt x="1701" y="8678"/>
                      <a:pt x="1691" y="8646"/>
                      <a:pt x="1682" y="8615"/>
                    </a:cubicBezTo>
                    <a:lnTo>
                      <a:pt x="1682" y="8615"/>
                    </a:lnTo>
                    <a:cubicBezTo>
                      <a:pt x="1698" y="8614"/>
                      <a:pt x="1714" y="8611"/>
                      <a:pt x="1729" y="8608"/>
                    </a:cubicBezTo>
                    <a:close/>
                    <a:moveTo>
                      <a:pt x="526" y="0"/>
                    </a:moveTo>
                    <a:cubicBezTo>
                      <a:pt x="406" y="0"/>
                      <a:pt x="279" y="92"/>
                      <a:pt x="335" y="241"/>
                    </a:cubicBezTo>
                    <a:cubicBezTo>
                      <a:pt x="357" y="314"/>
                      <a:pt x="379" y="387"/>
                      <a:pt x="402" y="460"/>
                    </a:cubicBezTo>
                    <a:lnTo>
                      <a:pt x="402" y="460"/>
                    </a:lnTo>
                    <a:cubicBezTo>
                      <a:pt x="315" y="467"/>
                      <a:pt x="239" y="531"/>
                      <a:pt x="274" y="636"/>
                    </a:cubicBezTo>
                    <a:lnTo>
                      <a:pt x="274" y="667"/>
                    </a:lnTo>
                    <a:cubicBezTo>
                      <a:pt x="291" y="726"/>
                      <a:pt x="309" y="785"/>
                      <a:pt x="326" y="845"/>
                    </a:cubicBezTo>
                    <a:lnTo>
                      <a:pt x="326" y="845"/>
                    </a:lnTo>
                    <a:cubicBezTo>
                      <a:pt x="299" y="879"/>
                      <a:pt x="280" y="921"/>
                      <a:pt x="274" y="971"/>
                    </a:cubicBezTo>
                    <a:cubicBezTo>
                      <a:pt x="244" y="2308"/>
                      <a:pt x="1" y="3797"/>
                      <a:pt x="183" y="5135"/>
                    </a:cubicBezTo>
                    <a:cubicBezTo>
                      <a:pt x="236" y="5478"/>
                      <a:pt x="310" y="5822"/>
                      <a:pt x="398" y="6165"/>
                    </a:cubicBezTo>
                    <a:lnTo>
                      <a:pt x="398" y="6165"/>
                    </a:lnTo>
                    <a:cubicBezTo>
                      <a:pt x="399" y="6176"/>
                      <a:pt x="399" y="6187"/>
                      <a:pt x="400" y="6198"/>
                    </a:cubicBezTo>
                    <a:lnTo>
                      <a:pt x="400" y="6198"/>
                    </a:lnTo>
                    <a:lnTo>
                      <a:pt x="396" y="6199"/>
                    </a:lnTo>
                    <a:cubicBezTo>
                      <a:pt x="397" y="6204"/>
                      <a:pt x="399" y="6209"/>
                      <a:pt x="401" y="6214"/>
                    </a:cubicBezTo>
                    <a:lnTo>
                      <a:pt x="401" y="6214"/>
                    </a:lnTo>
                    <a:cubicBezTo>
                      <a:pt x="438" y="6851"/>
                      <a:pt x="583" y="7332"/>
                      <a:pt x="905" y="7846"/>
                    </a:cubicBezTo>
                    <a:lnTo>
                      <a:pt x="905" y="7846"/>
                    </a:lnTo>
                    <a:cubicBezTo>
                      <a:pt x="1126" y="8523"/>
                      <a:pt x="1351" y="9200"/>
                      <a:pt x="1520" y="9876"/>
                    </a:cubicBezTo>
                    <a:cubicBezTo>
                      <a:pt x="1552" y="9986"/>
                      <a:pt x="1672" y="10048"/>
                      <a:pt x="1786" y="10048"/>
                    </a:cubicBezTo>
                    <a:cubicBezTo>
                      <a:pt x="1892" y="10048"/>
                      <a:pt x="1992" y="9994"/>
                      <a:pt x="2007" y="9876"/>
                    </a:cubicBezTo>
                    <a:cubicBezTo>
                      <a:pt x="2058" y="9639"/>
                      <a:pt x="2115" y="9388"/>
                      <a:pt x="2175" y="9127"/>
                    </a:cubicBezTo>
                    <a:lnTo>
                      <a:pt x="2175" y="9127"/>
                    </a:lnTo>
                    <a:cubicBezTo>
                      <a:pt x="2195" y="9132"/>
                      <a:pt x="2216" y="9134"/>
                      <a:pt x="2236" y="9134"/>
                    </a:cubicBezTo>
                    <a:cubicBezTo>
                      <a:pt x="2370" y="9134"/>
                      <a:pt x="2510" y="9040"/>
                      <a:pt x="2493" y="8873"/>
                    </a:cubicBezTo>
                    <a:cubicBezTo>
                      <a:pt x="2492" y="8864"/>
                      <a:pt x="2491" y="8854"/>
                      <a:pt x="2490" y="8844"/>
                    </a:cubicBezTo>
                    <a:lnTo>
                      <a:pt x="2490" y="8844"/>
                    </a:lnTo>
                    <a:lnTo>
                      <a:pt x="2493" y="8843"/>
                    </a:lnTo>
                    <a:cubicBezTo>
                      <a:pt x="2491" y="8835"/>
                      <a:pt x="2489" y="8826"/>
                      <a:pt x="2487" y="8818"/>
                    </a:cubicBezTo>
                    <a:lnTo>
                      <a:pt x="2487" y="8818"/>
                    </a:lnTo>
                    <a:cubicBezTo>
                      <a:pt x="2460" y="8587"/>
                      <a:pt x="2429" y="8357"/>
                      <a:pt x="2395" y="8128"/>
                    </a:cubicBezTo>
                    <a:lnTo>
                      <a:pt x="2395" y="8128"/>
                    </a:lnTo>
                    <a:cubicBezTo>
                      <a:pt x="2643" y="6932"/>
                      <a:pt x="2825" y="5660"/>
                      <a:pt x="2584" y="4679"/>
                    </a:cubicBezTo>
                    <a:cubicBezTo>
                      <a:pt x="2432" y="3980"/>
                      <a:pt x="2189" y="3159"/>
                      <a:pt x="1946" y="2490"/>
                    </a:cubicBezTo>
                    <a:cubicBezTo>
                      <a:pt x="1642" y="1639"/>
                      <a:pt x="1004" y="1031"/>
                      <a:pt x="700" y="119"/>
                    </a:cubicBezTo>
                    <a:cubicBezTo>
                      <a:pt x="676" y="37"/>
                      <a:pt x="602" y="0"/>
                      <a:pt x="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45"/>
              <p:cNvSpPr/>
              <p:nvPr/>
            </p:nvSpPr>
            <p:spPr>
              <a:xfrm>
                <a:off x="6018838" y="2126528"/>
                <a:ext cx="270415" cy="445332"/>
              </a:xfrm>
              <a:custGeom>
                <a:avLst/>
                <a:gdLst/>
                <a:ahLst/>
                <a:cxnLst/>
                <a:rect l="l" t="t" r="r" b="b"/>
                <a:pathLst>
                  <a:path w="9098" h="14983" extrusionOk="0">
                    <a:moveTo>
                      <a:pt x="585" y="1"/>
                    </a:moveTo>
                    <a:cubicBezTo>
                      <a:pt x="541" y="1"/>
                      <a:pt x="490" y="32"/>
                      <a:pt x="474" y="81"/>
                    </a:cubicBezTo>
                    <a:cubicBezTo>
                      <a:pt x="1" y="4310"/>
                      <a:pt x="640" y="14983"/>
                      <a:pt x="6078" y="14983"/>
                    </a:cubicBezTo>
                    <a:cubicBezTo>
                      <a:pt x="6933" y="14983"/>
                      <a:pt x="7907" y="14719"/>
                      <a:pt x="9015" y="14124"/>
                    </a:cubicBezTo>
                    <a:cubicBezTo>
                      <a:pt x="9098" y="14096"/>
                      <a:pt x="9055" y="13968"/>
                      <a:pt x="8955" y="13968"/>
                    </a:cubicBezTo>
                    <a:cubicBezTo>
                      <a:pt x="8945" y="13968"/>
                      <a:pt x="8935" y="13969"/>
                      <a:pt x="8924" y="13972"/>
                    </a:cubicBezTo>
                    <a:cubicBezTo>
                      <a:pt x="7975" y="14271"/>
                      <a:pt x="6917" y="14598"/>
                      <a:pt x="5909" y="14598"/>
                    </a:cubicBezTo>
                    <a:cubicBezTo>
                      <a:pt x="5077" y="14598"/>
                      <a:pt x="4278" y="14375"/>
                      <a:pt x="3604" y="13729"/>
                    </a:cubicBezTo>
                    <a:cubicBezTo>
                      <a:pt x="2358" y="12574"/>
                      <a:pt x="1811" y="10659"/>
                      <a:pt x="1385" y="9078"/>
                    </a:cubicBezTo>
                    <a:cubicBezTo>
                      <a:pt x="565" y="6130"/>
                      <a:pt x="352" y="3121"/>
                      <a:pt x="656" y="81"/>
                    </a:cubicBezTo>
                    <a:cubicBezTo>
                      <a:pt x="656" y="25"/>
                      <a:pt x="623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45"/>
              <p:cNvSpPr/>
              <p:nvPr/>
            </p:nvSpPr>
            <p:spPr>
              <a:xfrm>
                <a:off x="6296897" y="2342823"/>
                <a:ext cx="110954" cy="193731"/>
              </a:xfrm>
              <a:custGeom>
                <a:avLst/>
                <a:gdLst/>
                <a:ahLst/>
                <a:cxnLst/>
                <a:rect l="l" t="t" r="r" b="b"/>
                <a:pathLst>
                  <a:path w="3733" h="6518" extrusionOk="0">
                    <a:moveTo>
                      <a:pt x="3341" y="0"/>
                    </a:moveTo>
                    <a:cubicBezTo>
                      <a:pt x="3300" y="0"/>
                      <a:pt x="3262" y="23"/>
                      <a:pt x="3277" y="69"/>
                    </a:cubicBezTo>
                    <a:cubicBezTo>
                      <a:pt x="3338" y="1406"/>
                      <a:pt x="3094" y="2683"/>
                      <a:pt x="2456" y="3838"/>
                    </a:cubicBezTo>
                    <a:cubicBezTo>
                      <a:pt x="1848" y="4993"/>
                      <a:pt x="967" y="5570"/>
                      <a:pt x="55" y="6361"/>
                    </a:cubicBezTo>
                    <a:cubicBezTo>
                      <a:pt x="1" y="6415"/>
                      <a:pt x="43" y="6517"/>
                      <a:pt x="118" y="6517"/>
                    </a:cubicBezTo>
                    <a:cubicBezTo>
                      <a:pt x="127" y="6517"/>
                      <a:pt x="136" y="6516"/>
                      <a:pt x="146" y="6512"/>
                    </a:cubicBezTo>
                    <a:cubicBezTo>
                      <a:pt x="2578" y="5631"/>
                      <a:pt x="3733" y="2470"/>
                      <a:pt x="3429" y="69"/>
                    </a:cubicBezTo>
                    <a:cubicBezTo>
                      <a:pt x="3429" y="23"/>
                      <a:pt x="3383" y="0"/>
                      <a:pt x="33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45"/>
              <p:cNvSpPr/>
              <p:nvPr/>
            </p:nvSpPr>
            <p:spPr>
              <a:xfrm>
                <a:off x="6389098" y="2230440"/>
                <a:ext cx="75673" cy="13387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504" extrusionOk="0">
                    <a:moveTo>
                      <a:pt x="1429" y="0"/>
                    </a:moveTo>
                    <a:cubicBezTo>
                      <a:pt x="899" y="0"/>
                      <a:pt x="436" y="579"/>
                      <a:pt x="175" y="1023"/>
                    </a:cubicBezTo>
                    <a:cubicBezTo>
                      <a:pt x="154" y="1065"/>
                      <a:pt x="206" y="1122"/>
                      <a:pt x="250" y="1122"/>
                    </a:cubicBezTo>
                    <a:cubicBezTo>
                      <a:pt x="270" y="1122"/>
                      <a:pt x="287" y="1111"/>
                      <a:pt x="296" y="1084"/>
                    </a:cubicBezTo>
                    <a:cubicBezTo>
                      <a:pt x="479" y="780"/>
                      <a:pt x="692" y="567"/>
                      <a:pt x="996" y="385"/>
                    </a:cubicBezTo>
                    <a:cubicBezTo>
                      <a:pt x="1110" y="365"/>
                      <a:pt x="1216" y="356"/>
                      <a:pt x="1314" y="356"/>
                    </a:cubicBezTo>
                    <a:cubicBezTo>
                      <a:pt x="1841" y="356"/>
                      <a:pt x="2134" y="627"/>
                      <a:pt x="2211" y="1114"/>
                    </a:cubicBezTo>
                    <a:cubicBezTo>
                      <a:pt x="2333" y="1509"/>
                      <a:pt x="2333" y="1874"/>
                      <a:pt x="2242" y="2269"/>
                    </a:cubicBezTo>
                    <a:cubicBezTo>
                      <a:pt x="2111" y="3052"/>
                      <a:pt x="1533" y="4126"/>
                      <a:pt x="660" y="4126"/>
                    </a:cubicBezTo>
                    <a:cubicBezTo>
                      <a:pt x="516" y="4126"/>
                      <a:pt x="364" y="4097"/>
                      <a:pt x="205" y="4032"/>
                    </a:cubicBezTo>
                    <a:cubicBezTo>
                      <a:pt x="194" y="4029"/>
                      <a:pt x="184" y="4028"/>
                      <a:pt x="174" y="4028"/>
                    </a:cubicBezTo>
                    <a:cubicBezTo>
                      <a:pt x="69" y="4028"/>
                      <a:pt x="1" y="4162"/>
                      <a:pt x="84" y="4245"/>
                    </a:cubicBezTo>
                    <a:cubicBezTo>
                      <a:pt x="301" y="4426"/>
                      <a:pt x="515" y="4504"/>
                      <a:pt x="722" y="4504"/>
                    </a:cubicBezTo>
                    <a:cubicBezTo>
                      <a:pt x="1729" y="4504"/>
                      <a:pt x="2546" y="2646"/>
                      <a:pt x="2546" y="1813"/>
                    </a:cubicBezTo>
                    <a:cubicBezTo>
                      <a:pt x="2546" y="1205"/>
                      <a:pt x="2363" y="293"/>
                      <a:pt x="1695" y="50"/>
                    </a:cubicBezTo>
                    <a:cubicBezTo>
                      <a:pt x="1605" y="16"/>
                      <a:pt x="1516" y="0"/>
                      <a:pt x="1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45"/>
              <p:cNvSpPr/>
              <p:nvPr/>
            </p:nvSpPr>
            <p:spPr>
              <a:xfrm>
                <a:off x="6405327" y="2258291"/>
                <a:ext cx="43187" cy="2190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737" extrusionOk="0">
                    <a:moveTo>
                      <a:pt x="638" y="1"/>
                    </a:moveTo>
                    <a:cubicBezTo>
                      <a:pt x="418" y="1"/>
                      <a:pt x="214" y="90"/>
                      <a:pt x="24" y="238"/>
                    </a:cubicBezTo>
                    <a:cubicBezTo>
                      <a:pt x="1" y="284"/>
                      <a:pt x="31" y="349"/>
                      <a:pt x="74" y="349"/>
                    </a:cubicBezTo>
                    <a:cubicBezTo>
                      <a:pt x="87" y="349"/>
                      <a:pt x="101" y="343"/>
                      <a:pt x="115" y="329"/>
                    </a:cubicBezTo>
                    <a:lnTo>
                      <a:pt x="115" y="359"/>
                    </a:lnTo>
                    <a:cubicBezTo>
                      <a:pt x="264" y="248"/>
                      <a:pt x="435" y="182"/>
                      <a:pt x="608" y="182"/>
                    </a:cubicBezTo>
                    <a:cubicBezTo>
                      <a:pt x="718" y="182"/>
                      <a:pt x="829" y="209"/>
                      <a:pt x="936" y="268"/>
                    </a:cubicBezTo>
                    <a:cubicBezTo>
                      <a:pt x="1118" y="359"/>
                      <a:pt x="1209" y="542"/>
                      <a:pt x="1331" y="724"/>
                    </a:cubicBezTo>
                    <a:cubicBezTo>
                      <a:pt x="1347" y="732"/>
                      <a:pt x="1364" y="736"/>
                      <a:pt x="1379" y="736"/>
                    </a:cubicBezTo>
                    <a:cubicBezTo>
                      <a:pt x="1420" y="736"/>
                      <a:pt x="1453" y="708"/>
                      <a:pt x="1453" y="663"/>
                    </a:cubicBezTo>
                    <a:cubicBezTo>
                      <a:pt x="1453" y="390"/>
                      <a:pt x="1179" y="147"/>
                      <a:pt x="936" y="55"/>
                    </a:cubicBezTo>
                    <a:cubicBezTo>
                      <a:pt x="834" y="18"/>
                      <a:pt x="734" y="1"/>
                      <a:pt x="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45"/>
              <p:cNvSpPr/>
              <p:nvPr/>
            </p:nvSpPr>
            <p:spPr>
              <a:xfrm>
                <a:off x="6405119" y="2263284"/>
                <a:ext cx="26067" cy="75763"/>
              </a:xfrm>
              <a:custGeom>
                <a:avLst/>
                <a:gdLst/>
                <a:ahLst/>
                <a:cxnLst/>
                <a:rect l="l" t="t" r="r" b="b"/>
                <a:pathLst>
                  <a:path w="877" h="2549" extrusionOk="0">
                    <a:moveTo>
                      <a:pt x="777" y="1"/>
                    </a:moveTo>
                    <a:cubicBezTo>
                      <a:pt x="763" y="1"/>
                      <a:pt x="747" y="3"/>
                      <a:pt x="730" y="9"/>
                    </a:cubicBezTo>
                    <a:cubicBezTo>
                      <a:pt x="426" y="191"/>
                      <a:pt x="335" y="587"/>
                      <a:pt x="244" y="891"/>
                    </a:cubicBezTo>
                    <a:cubicBezTo>
                      <a:pt x="122" y="1377"/>
                      <a:pt x="1" y="1924"/>
                      <a:pt x="61" y="2441"/>
                    </a:cubicBezTo>
                    <a:cubicBezTo>
                      <a:pt x="61" y="2509"/>
                      <a:pt x="119" y="2548"/>
                      <a:pt x="175" y="2548"/>
                    </a:cubicBezTo>
                    <a:cubicBezTo>
                      <a:pt x="218" y="2548"/>
                      <a:pt x="261" y="2524"/>
                      <a:pt x="274" y="2471"/>
                    </a:cubicBezTo>
                    <a:cubicBezTo>
                      <a:pt x="396" y="1650"/>
                      <a:pt x="426" y="860"/>
                      <a:pt x="852" y="100"/>
                    </a:cubicBezTo>
                    <a:cubicBezTo>
                      <a:pt x="877" y="51"/>
                      <a:pt x="841" y="1"/>
                      <a:pt x="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45"/>
              <p:cNvSpPr/>
              <p:nvPr/>
            </p:nvSpPr>
            <p:spPr>
              <a:xfrm>
                <a:off x="6095850" y="2538996"/>
                <a:ext cx="52728" cy="193137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6498" extrusionOk="0">
                    <a:moveTo>
                      <a:pt x="1186" y="1"/>
                    </a:moveTo>
                    <a:cubicBezTo>
                      <a:pt x="1151" y="1"/>
                      <a:pt x="1105" y="27"/>
                      <a:pt x="1105" y="64"/>
                    </a:cubicBezTo>
                    <a:cubicBezTo>
                      <a:pt x="1226" y="1979"/>
                      <a:pt x="1469" y="4837"/>
                      <a:pt x="71" y="6356"/>
                    </a:cubicBezTo>
                    <a:cubicBezTo>
                      <a:pt x="0" y="6427"/>
                      <a:pt x="57" y="6498"/>
                      <a:pt x="129" y="6498"/>
                    </a:cubicBezTo>
                    <a:cubicBezTo>
                      <a:pt x="150" y="6498"/>
                      <a:pt x="172" y="6492"/>
                      <a:pt x="193" y="6478"/>
                    </a:cubicBezTo>
                    <a:cubicBezTo>
                      <a:pt x="1773" y="5201"/>
                      <a:pt x="1469" y="1797"/>
                      <a:pt x="1226" y="34"/>
                    </a:cubicBezTo>
                    <a:cubicBezTo>
                      <a:pt x="1226" y="11"/>
                      <a:pt x="1208" y="1"/>
                      <a:pt x="1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45"/>
              <p:cNvSpPr/>
              <p:nvPr/>
            </p:nvSpPr>
            <p:spPr>
              <a:xfrm>
                <a:off x="6347308" y="2491647"/>
                <a:ext cx="40363" cy="209633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7053" extrusionOk="0">
                    <a:moveTo>
                      <a:pt x="50" y="1"/>
                    </a:moveTo>
                    <a:cubicBezTo>
                      <a:pt x="23" y="1"/>
                      <a:pt x="0" y="16"/>
                      <a:pt x="0" y="47"/>
                    </a:cubicBezTo>
                    <a:cubicBezTo>
                      <a:pt x="213" y="2265"/>
                      <a:pt x="122" y="5031"/>
                      <a:pt x="1216" y="7007"/>
                    </a:cubicBezTo>
                    <a:cubicBezTo>
                      <a:pt x="1227" y="7039"/>
                      <a:pt x="1248" y="7052"/>
                      <a:pt x="1271" y="7052"/>
                    </a:cubicBezTo>
                    <a:cubicBezTo>
                      <a:pt x="1313" y="7052"/>
                      <a:pt x="1357" y="7006"/>
                      <a:pt x="1338" y="6946"/>
                    </a:cubicBezTo>
                    <a:cubicBezTo>
                      <a:pt x="395" y="4849"/>
                      <a:pt x="426" y="2296"/>
                      <a:pt x="122" y="47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45"/>
              <p:cNvSpPr/>
              <p:nvPr/>
            </p:nvSpPr>
            <p:spPr>
              <a:xfrm>
                <a:off x="5700414" y="2671829"/>
                <a:ext cx="426696" cy="732095"/>
              </a:xfrm>
              <a:custGeom>
                <a:avLst/>
                <a:gdLst/>
                <a:ahLst/>
                <a:cxnLst/>
                <a:rect l="l" t="t" r="r" b="b"/>
                <a:pathLst>
                  <a:path w="14356" h="24631" extrusionOk="0">
                    <a:moveTo>
                      <a:pt x="14236" y="1"/>
                    </a:moveTo>
                    <a:cubicBezTo>
                      <a:pt x="14213" y="1"/>
                      <a:pt x="14188" y="10"/>
                      <a:pt x="14165" y="33"/>
                    </a:cubicBezTo>
                    <a:cubicBezTo>
                      <a:pt x="12129" y="2343"/>
                      <a:pt x="8147" y="2495"/>
                      <a:pt x="5442" y="3620"/>
                    </a:cubicBezTo>
                    <a:cubicBezTo>
                      <a:pt x="3618" y="4380"/>
                      <a:pt x="3101" y="6052"/>
                      <a:pt x="2493" y="7815"/>
                    </a:cubicBezTo>
                    <a:cubicBezTo>
                      <a:pt x="670" y="13164"/>
                      <a:pt x="1" y="18848"/>
                      <a:pt x="457" y="24471"/>
                    </a:cubicBezTo>
                    <a:cubicBezTo>
                      <a:pt x="472" y="24578"/>
                      <a:pt x="556" y="24631"/>
                      <a:pt x="635" y="24631"/>
                    </a:cubicBezTo>
                    <a:cubicBezTo>
                      <a:pt x="715" y="24631"/>
                      <a:pt x="791" y="24578"/>
                      <a:pt x="791" y="24471"/>
                    </a:cubicBezTo>
                    <a:cubicBezTo>
                      <a:pt x="396" y="19091"/>
                      <a:pt x="913" y="13711"/>
                      <a:pt x="2554" y="8544"/>
                    </a:cubicBezTo>
                    <a:cubicBezTo>
                      <a:pt x="3041" y="7024"/>
                      <a:pt x="3496" y="4957"/>
                      <a:pt x="4986" y="4045"/>
                    </a:cubicBezTo>
                    <a:cubicBezTo>
                      <a:pt x="6171" y="3346"/>
                      <a:pt x="7843" y="3103"/>
                      <a:pt x="9150" y="2708"/>
                    </a:cubicBezTo>
                    <a:cubicBezTo>
                      <a:pt x="11004" y="2131"/>
                      <a:pt x="13010" y="1735"/>
                      <a:pt x="14287" y="155"/>
                    </a:cubicBezTo>
                    <a:cubicBezTo>
                      <a:pt x="14355" y="86"/>
                      <a:pt x="14304" y="1"/>
                      <a:pt x="14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45"/>
              <p:cNvSpPr/>
              <p:nvPr/>
            </p:nvSpPr>
            <p:spPr>
              <a:xfrm>
                <a:off x="5844422" y="3098743"/>
                <a:ext cx="130274" cy="141122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748" extrusionOk="0">
                    <a:moveTo>
                      <a:pt x="93" y="0"/>
                    </a:moveTo>
                    <a:cubicBezTo>
                      <a:pt x="31" y="0"/>
                      <a:pt x="0" y="89"/>
                      <a:pt x="50" y="139"/>
                    </a:cubicBezTo>
                    <a:cubicBezTo>
                      <a:pt x="1022" y="868"/>
                      <a:pt x="1995" y="1628"/>
                      <a:pt x="2724" y="2601"/>
                    </a:cubicBezTo>
                    <a:cubicBezTo>
                      <a:pt x="3211" y="3300"/>
                      <a:pt x="3545" y="4120"/>
                      <a:pt x="4183" y="4728"/>
                    </a:cubicBezTo>
                    <a:cubicBezTo>
                      <a:pt x="4197" y="4742"/>
                      <a:pt x="4216" y="4748"/>
                      <a:pt x="4235" y="4748"/>
                    </a:cubicBezTo>
                    <a:cubicBezTo>
                      <a:pt x="4302" y="4748"/>
                      <a:pt x="4383" y="4677"/>
                      <a:pt x="4335" y="4607"/>
                    </a:cubicBezTo>
                    <a:cubicBezTo>
                      <a:pt x="3728" y="3786"/>
                      <a:pt x="3272" y="2874"/>
                      <a:pt x="2603" y="2084"/>
                    </a:cubicBezTo>
                    <a:cubicBezTo>
                      <a:pt x="1904" y="1263"/>
                      <a:pt x="1022" y="625"/>
                      <a:pt x="141" y="17"/>
                    </a:cubicBezTo>
                    <a:cubicBezTo>
                      <a:pt x="123" y="5"/>
                      <a:pt x="107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45"/>
              <p:cNvSpPr/>
              <p:nvPr/>
            </p:nvSpPr>
            <p:spPr>
              <a:xfrm>
                <a:off x="5821120" y="3124038"/>
                <a:ext cx="107447" cy="107179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606" extrusionOk="0">
                    <a:moveTo>
                      <a:pt x="114" y="0"/>
                    </a:moveTo>
                    <a:cubicBezTo>
                      <a:pt x="46" y="0"/>
                      <a:pt x="0" y="89"/>
                      <a:pt x="74" y="139"/>
                    </a:cubicBezTo>
                    <a:cubicBezTo>
                      <a:pt x="1350" y="1142"/>
                      <a:pt x="2353" y="2327"/>
                      <a:pt x="3387" y="3573"/>
                    </a:cubicBezTo>
                    <a:cubicBezTo>
                      <a:pt x="3410" y="3596"/>
                      <a:pt x="3436" y="3606"/>
                      <a:pt x="3462" y="3606"/>
                    </a:cubicBezTo>
                    <a:cubicBezTo>
                      <a:pt x="3541" y="3606"/>
                      <a:pt x="3615" y="3520"/>
                      <a:pt x="3569" y="3452"/>
                    </a:cubicBezTo>
                    <a:cubicBezTo>
                      <a:pt x="2749" y="2054"/>
                      <a:pt x="1472" y="929"/>
                      <a:pt x="165" y="17"/>
                    </a:cubicBezTo>
                    <a:cubicBezTo>
                      <a:pt x="148" y="5"/>
                      <a:pt x="130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45"/>
              <p:cNvSpPr/>
              <p:nvPr/>
            </p:nvSpPr>
            <p:spPr>
              <a:xfrm>
                <a:off x="5814670" y="3141991"/>
                <a:ext cx="80726" cy="89762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3020" extrusionOk="0">
                    <a:moveTo>
                      <a:pt x="108" y="1"/>
                    </a:moveTo>
                    <a:cubicBezTo>
                      <a:pt x="44" y="1"/>
                      <a:pt x="1" y="65"/>
                      <a:pt x="48" y="112"/>
                    </a:cubicBezTo>
                    <a:cubicBezTo>
                      <a:pt x="504" y="568"/>
                      <a:pt x="959" y="1024"/>
                      <a:pt x="1355" y="1510"/>
                    </a:cubicBezTo>
                    <a:cubicBezTo>
                      <a:pt x="1780" y="1997"/>
                      <a:pt x="2115" y="2544"/>
                      <a:pt x="2570" y="3000"/>
                    </a:cubicBezTo>
                    <a:cubicBezTo>
                      <a:pt x="2585" y="3014"/>
                      <a:pt x="2600" y="3020"/>
                      <a:pt x="2616" y="3020"/>
                    </a:cubicBezTo>
                    <a:cubicBezTo>
                      <a:pt x="2667" y="3020"/>
                      <a:pt x="2715" y="2955"/>
                      <a:pt x="2692" y="2909"/>
                    </a:cubicBezTo>
                    <a:cubicBezTo>
                      <a:pt x="2145" y="1784"/>
                      <a:pt x="1081" y="811"/>
                      <a:pt x="169" y="21"/>
                    </a:cubicBezTo>
                    <a:cubicBezTo>
                      <a:pt x="148" y="7"/>
                      <a:pt x="127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45"/>
              <p:cNvSpPr/>
              <p:nvPr/>
            </p:nvSpPr>
            <p:spPr>
              <a:xfrm>
                <a:off x="5796390" y="3170020"/>
                <a:ext cx="52014" cy="65360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2199" extrusionOk="0">
                    <a:moveTo>
                      <a:pt x="100" y="0"/>
                    </a:moveTo>
                    <a:cubicBezTo>
                      <a:pt x="49" y="0"/>
                      <a:pt x="1" y="65"/>
                      <a:pt x="24" y="111"/>
                    </a:cubicBezTo>
                    <a:cubicBezTo>
                      <a:pt x="298" y="476"/>
                      <a:pt x="541" y="841"/>
                      <a:pt x="845" y="1206"/>
                    </a:cubicBezTo>
                    <a:cubicBezTo>
                      <a:pt x="1088" y="1540"/>
                      <a:pt x="1301" y="1905"/>
                      <a:pt x="1605" y="2178"/>
                    </a:cubicBezTo>
                    <a:cubicBezTo>
                      <a:pt x="1619" y="2192"/>
                      <a:pt x="1635" y="2198"/>
                      <a:pt x="1650" y="2198"/>
                    </a:cubicBezTo>
                    <a:cubicBezTo>
                      <a:pt x="1701" y="2198"/>
                      <a:pt x="1750" y="2134"/>
                      <a:pt x="1726" y="2087"/>
                    </a:cubicBezTo>
                    <a:cubicBezTo>
                      <a:pt x="1544" y="1722"/>
                      <a:pt x="1240" y="1388"/>
                      <a:pt x="997" y="1084"/>
                    </a:cubicBezTo>
                    <a:cubicBezTo>
                      <a:pt x="723" y="719"/>
                      <a:pt x="419" y="385"/>
                      <a:pt x="146" y="20"/>
                    </a:cubicBezTo>
                    <a:cubicBezTo>
                      <a:pt x="132" y="6"/>
                      <a:pt x="116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45"/>
              <p:cNvSpPr/>
              <p:nvPr/>
            </p:nvSpPr>
            <p:spPr>
              <a:xfrm>
                <a:off x="5781736" y="3180809"/>
                <a:ext cx="914918" cy="66162"/>
              </a:xfrm>
              <a:custGeom>
                <a:avLst/>
                <a:gdLst/>
                <a:ahLst/>
                <a:cxnLst/>
                <a:rect l="l" t="t" r="r" b="b"/>
                <a:pathLst>
                  <a:path w="30782" h="2226" extrusionOk="0">
                    <a:moveTo>
                      <a:pt x="26693" y="0"/>
                    </a:moveTo>
                    <a:cubicBezTo>
                      <a:pt x="25986" y="0"/>
                      <a:pt x="25275" y="48"/>
                      <a:pt x="24560" y="144"/>
                    </a:cubicBezTo>
                    <a:cubicBezTo>
                      <a:pt x="21825" y="539"/>
                      <a:pt x="19454" y="1724"/>
                      <a:pt x="16627" y="1815"/>
                    </a:cubicBezTo>
                    <a:cubicBezTo>
                      <a:pt x="15450" y="1848"/>
                      <a:pt x="14271" y="1859"/>
                      <a:pt x="13092" y="1859"/>
                    </a:cubicBezTo>
                    <a:cubicBezTo>
                      <a:pt x="10117" y="1859"/>
                      <a:pt x="7136" y="1785"/>
                      <a:pt x="4161" y="1785"/>
                    </a:cubicBezTo>
                    <a:cubicBezTo>
                      <a:pt x="2803" y="1785"/>
                      <a:pt x="1446" y="1801"/>
                      <a:pt x="92" y="1846"/>
                    </a:cubicBezTo>
                    <a:cubicBezTo>
                      <a:pt x="1" y="1846"/>
                      <a:pt x="1" y="1967"/>
                      <a:pt x="92" y="1967"/>
                    </a:cubicBezTo>
                    <a:cubicBezTo>
                      <a:pt x="2991" y="2120"/>
                      <a:pt x="5947" y="2225"/>
                      <a:pt x="8901" y="2225"/>
                    </a:cubicBezTo>
                    <a:cubicBezTo>
                      <a:pt x="11244" y="2225"/>
                      <a:pt x="13586" y="2159"/>
                      <a:pt x="15898" y="1998"/>
                    </a:cubicBezTo>
                    <a:cubicBezTo>
                      <a:pt x="18056" y="1846"/>
                      <a:pt x="19971" y="1724"/>
                      <a:pt x="22068" y="1086"/>
                    </a:cubicBezTo>
                    <a:cubicBezTo>
                      <a:pt x="23613" y="616"/>
                      <a:pt x="25157" y="396"/>
                      <a:pt x="26713" y="396"/>
                    </a:cubicBezTo>
                    <a:cubicBezTo>
                      <a:pt x="27972" y="396"/>
                      <a:pt x="29239" y="540"/>
                      <a:pt x="30518" y="812"/>
                    </a:cubicBezTo>
                    <a:cubicBezTo>
                      <a:pt x="30527" y="814"/>
                      <a:pt x="30535" y="814"/>
                      <a:pt x="30543" y="814"/>
                    </a:cubicBezTo>
                    <a:cubicBezTo>
                      <a:pt x="30708" y="814"/>
                      <a:pt x="30781" y="536"/>
                      <a:pt x="30579" y="478"/>
                    </a:cubicBezTo>
                    <a:cubicBezTo>
                      <a:pt x="29296" y="162"/>
                      <a:pt x="28001" y="0"/>
                      <a:pt x="26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45"/>
              <p:cNvSpPr/>
              <p:nvPr/>
            </p:nvSpPr>
            <p:spPr>
              <a:xfrm>
                <a:off x="6561433" y="3203874"/>
                <a:ext cx="116156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832" extrusionOk="0">
                    <a:moveTo>
                      <a:pt x="538" y="1"/>
                    </a:moveTo>
                    <a:cubicBezTo>
                      <a:pt x="407" y="1"/>
                      <a:pt x="278" y="3"/>
                      <a:pt x="152" y="6"/>
                    </a:cubicBezTo>
                    <a:cubicBezTo>
                      <a:pt x="0" y="6"/>
                      <a:pt x="0" y="249"/>
                      <a:pt x="152" y="249"/>
                    </a:cubicBezTo>
                    <a:cubicBezTo>
                      <a:pt x="1429" y="249"/>
                      <a:pt x="2523" y="614"/>
                      <a:pt x="3739" y="827"/>
                    </a:cubicBezTo>
                    <a:cubicBezTo>
                      <a:pt x="3749" y="830"/>
                      <a:pt x="3758" y="831"/>
                      <a:pt x="3768" y="831"/>
                    </a:cubicBezTo>
                    <a:cubicBezTo>
                      <a:pt x="3847" y="831"/>
                      <a:pt x="3908" y="729"/>
                      <a:pt x="3800" y="675"/>
                    </a:cubicBezTo>
                    <a:cubicBezTo>
                      <a:pt x="2876" y="131"/>
                      <a:pt x="1637" y="1"/>
                      <a:pt x="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45"/>
              <p:cNvSpPr/>
              <p:nvPr/>
            </p:nvSpPr>
            <p:spPr>
              <a:xfrm>
                <a:off x="6551505" y="3225602"/>
                <a:ext cx="128936" cy="62566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2105" extrusionOk="0">
                    <a:moveTo>
                      <a:pt x="96" y="1"/>
                    </a:moveTo>
                    <a:cubicBezTo>
                      <a:pt x="0" y="1"/>
                      <a:pt x="9" y="159"/>
                      <a:pt x="121" y="187"/>
                    </a:cubicBezTo>
                    <a:cubicBezTo>
                      <a:pt x="1641" y="339"/>
                      <a:pt x="2675" y="1585"/>
                      <a:pt x="4073" y="2102"/>
                    </a:cubicBezTo>
                    <a:cubicBezTo>
                      <a:pt x="4082" y="2103"/>
                      <a:pt x="4090" y="2104"/>
                      <a:pt x="4099" y="2104"/>
                    </a:cubicBezTo>
                    <a:cubicBezTo>
                      <a:pt x="4238" y="2104"/>
                      <a:pt x="4337" y="1885"/>
                      <a:pt x="4194" y="1828"/>
                    </a:cubicBezTo>
                    <a:cubicBezTo>
                      <a:pt x="2796" y="1251"/>
                      <a:pt x="1671" y="126"/>
                      <a:pt x="121" y="4"/>
                    </a:cubicBezTo>
                    <a:cubicBezTo>
                      <a:pt x="112" y="2"/>
                      <a:pt x="103" y="1"/>
                      <a:pt x="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45"/>
              <p:cNvSpPr/>
              <p:nvPr/>
            </p:nvSpPr>
            <p:spPr>
              <a:xfrm>
                <a:off x="6465992" y="3264956"/>
                <a:ext cx="179464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1204" extrusionOk="0">
                    <a:moveTo>
                      <a:pt x="2107" y="1"/>
                    </a:moveTo>
                    <a:cubicBezTo>
                      <a:pt x="1421" y="1"/>
                      <a:pt x="749" y="89"/>
                      <a:pt x="141" y="261"/>
                    </a:cubicBezTo>
                    <a:cubicBezTo>
                      <a:pt x="1" y="317"/>
                      <a:pt x="42" y="477"/>
                      <a:pt x="145" y="477"/>
                    </a:cubicBezTo>
                    <a:cubicBezTo>
                      <a:pt x="153" y="477"/>
                      <a:pt x="162" y="476"/>
                      <a:pt x="171" y="474"/>
                    </a:cubicBezTo>
                    <a:lnTo>
                      <a:pt x="202" y="474"/>
                    </a:lnTo>
                    <a:cubicBezTo>
                      <a:pt x="767" y="364"/>
                      <a:pt x="1316" y="302"/>
                      <a:pt x="1866" y="302"/>
                    </a:cubicBezTo>
                    <a:cubicBezTo>
                      <a:pt x="2380" y="302"/>
                      <a:pt x="2895" y="356"/>
                      <a:pt x="3424" y="474"/>
                    </a:cubicBezTo>
                    <a:cubicBezTo>
                      <a:pt x="4305" y="626"/>
                      <a:pt x="5065" y="1021"/>
                      <a:pt x="5916" y="1203"/>
                    </a:cubicBezTo>
                    <a:cubicBezTo>
                      <a:pt x="5977" y="1203"/>
                      <a:pt x="6038" y="1112"/>
                      <a:pt x="5977" y="1082"/>
                    </a:cubicBezTo>
                    <a:cubicBezTo>
                      <a:pt x="4903" y="352"/>
                      <a:pt x="3478" y="1"/>
                      <a:pt x="2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45"/>
              <p:cNvSpPr/>
              <p:nvPr/>
            </p:nvSpPr>
            <p:spPr>
              <a:xfrm>
                <a:off x="6481270" y="3295154"/>
                <a:ext cx="120406" cy="80964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724" extrusionOk="0">
                    <a:moveTo>
                      <a:pt x="120" y="1"/>
                    </a:moveTo>
                    <a:cubicBezTo>
                      <a:pt x="43" y="1"/>
                      <a:pt x="0" y="129"/>
                      <a:pt x="83" y="157"/>
                    </a:cubicBezTo>
                    <a:cubicBezTo>
                      <a:pt x="1512" y="825"/>
                      <a:pt x="2606" y="1737"/>
                      <a:pt x="3852" y="2710"/>
                    </a:cubicBezTo>
                    <a:cubicBezTo>
                      <a:pt x="3866" y="2720"/>
                      <a:pt x="3881" y="2724"/>
                      <a:pt x="3896" y="2724"/>
                    </a:cubicBezTo>
                    <a:cubicBezTo>
                      <a:pt x="3976" y="2724"/>
                      <a:pt x="4051" y="2600"/>
                      <a:pt x="3974" y="2497"/>
                    </a:cubicBezTo>
                    <a:cubicBezTo>
                      <a:pt x="3031" y="1373"/>
                      <a:pt x="1512" y="552"/>
                      <a:pt x="144" y="5"/>
                    </a:cubicBezTo>
                    <a:cubicBezTo>
                      <a:pt x="136" y="2"/>
                      <a:pt x="128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45"/>
              <p:cNvSpPr/>
              <p:nvPr/>
            </p:nvSpPr>
            <p:spPr>
              <a:xfrm>
                <a:off x="6493070" y="3342176"/>
                <a:ext cx="87354" cy="47080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1584" extrusionOk="0">
                    <a:moveTo>
                      <a:pt x="174" y="0"/>
                    </a:moveTo>
                    <a:cubicBezTo>
                      <a:pt x="44" y="0"/>
                      <a:pt x="0" y="188"/>
                      <a:pt x="142" y="216"/>
                    </a:cubicBezTo>
                    <a:cubicBezTo>
                      <a:pt x="689" y="398"/>
                      <a:pt x="1175" y="702"/>
                      <a:pt x="1662" y="1006"/>
                    </a:cubicBezTo>
                    <a:cubicBezTo>
                      <a:pt x="2027" y="1219"/>
                      <a:pt x="2391" y="1523"/>
                      <a:pt x="2817" y="1584"/>
                    </a:cubicBezTo>
                    <a:cubicBezTo>
                      <a:pt x="2908" y="1584"/>
                      <a:pt x="2938" y="1493"/>
                      <a:pt x="2878" y="1432"/>
                    </a:cubicBezTo>
                    <a:cubicBezTo>
                      <a:pt x="2513" y="1098"/>
                      <a:pt x="1996" y="885"/>
                      <a:pt x="1571" y="642"/>
                    </a:cubicBezTo>
                    <a:cubicBezTo>
                      <a:pt x="1175" y="368"/>
                      <a:pt x="689" y="125"/>
                      <a:pt x="203" y="3"/>
                    </a:cubicBezTo>
                    <a:cubicBezTo>
                      <a:pt x="193" y="1"/>
                      <a:pt x="183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45"/>
              <p:cNvSpPr/>
              <p:nvPr/>
            </p:nvSpPr>
            <p:spPr>
              <a:xfrm>
                <a:off x="6220806" y="3337748"/>
                <a:ext cx="280105" cy="13553"/>
              </a:xfrm>
              <a:custGeom>
                <a:avLst/>
                <a:gdLst/>
                <a:ahLst/>
                <a:cxnLst/>
                <a:rect l="l" t="t" r="r" b="b"/>
                <a:pathLst>
                  <a:path w="9424" h="456" extrusionOk="0">
                    <a:moveTo>
                      <a:pt x="214" y="31"/>
                    </a:moveTo>
                    <a:cubicBezTo>
                      <a:pt x="31" y="31"/>
                      <a:pt x="1" y="365"/>
                      <a:pt x="214" y="365"/>
                    </a:cubicBezTo>
                    <a:cubicBezTo>
                      <a:pt x="2528" y="365"/>
                      <a:pt x="4843" y="455"/>
                      <a:pt x="7158" y="455"/>
                    </a:cubicBezTo>
                    <a:cubicBezTo>
                      <a:pt x="7852" y="455"/>
                      <a:pt x="8547" y="447"/>
                      <a:pt x="9241" y="426"/>
                    </a:cubicBezTo>
                    <a:cubicBezTo>
                      <a:pt x="9424" y="426"/>
                      <a:pt x="9424" y="183"/>
                      <a:pt x="9241" y="152"/>
                    </a:cubicBezTo>
                    <a:cubicBezTo>
                      <a:pt x="6232" y="0"/>
                      <a:pt x="3223" y="92"/>
                      <a:pt x="214" y="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45"/>
              <p:cNvSpPr/>
              <p:nvPr/>
            </p:nvSpPr>
            <p:spPr>
              <a:xfrm>
                <a:off x="5715127" y="3340155"/>
                <a:ext cx="510543" cy="96866"/>
              </a:xfrm>
              <a:custGeom>
                <a:avLst/>
                <a:gdLst/>
                <a:ahLst/>
                <a:cxnLst/>
                <a:rect l="l" t="t" r="r" b="b"/>
                <a:pathLst>
                  <a:path w="17177" h="3259" extrusionOk="0">
                    <a:moveTo>
                      <a:pt x="16920" y="1"/>
                    </a:moveTo>
                    <a:cubicBezTo>
                      <a:pt x="16901" y="1"/>
                      <a:pt x="16882" y="4"/>
                      <a:pt x="16862" y="11"/>
                    </a:cubicBezTo>
                    <a:cubicBezTo>
                      <a:pt x="13034" y="1684"/>
                      <a:pt x="9407" y="2883"/>
                      <a:pt x="5556" y="2883"/>
                    </a:cubicBezTo>
                    <a:cubicBezTo>
                      <a:pt x="3811" y="2883"/>
                      <a:pt x="2021" y="2637"/>
                      <a:pt x="144" y="2077"/>
                    </a:cubicBezTo>
                    <a:cubicBezTo>
                      <a:pt x="133" y="2075"/>
                      <a:pt x="123" y="2073"/>
                      <a:pt x="114" y="2073"/>
                    </a:cubicBezTo>
                    <a:cubicBezTo>
                      <a:pt x="18" y="2073"/>
                      <a:pt x="1" y="2202"/>
                      <a:pt x="83" y="2229"/>
                    </a:cubicBezTo>
                    <a:cubicBezTo>
                      <a:pt x="1984" y="2952"/>
                      <a:pt x="3869" y="3259"/>
                      <a:pt x="5733" y="3259"/>
                    </a:cubicBezTo>
                    <a:cubicBezTo>
                      <a:pt x="9593" y="3259"/>
                      <a:pt x="13366" y="1944"/>
                      <a:pt x="17014" y="284"/>
                    </a:cubicBezTo>
                    <a:cubicBezTo>
                      <a:pt x="17176" y="203"/>
                      <a:pt x="17073" y="1"/>
                      <a:pt x="16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45"/>
              <p:cNvSpPr/>
              <p:nvPr/>
            </p:nvSpPr>
            <p:spPr>
              <a:xfrm>
                <a:off x="5991344" y="3424480"/>
                <a:ext cx="605715" cy="40274"/>
              </a:xfrm>
              <a:custGeom>
                <a:avLst/>
                <a:gdLst/>
                <a:ahLst/>
                <a:cxnLst/>
                <a:rect l="l" t="t" r="r" b="b"/>
                <a:pathLst>
                  <a:path w="20379" h="1355" extrusionOk="0">
                    <a:moveTo>
                      <a:pt x="92" y="0"/>
                    </a:moveTo>
                    <a:cubicBezTo>
                      <a:pt x="31" y="0"/>
                      <a:pt x="0" y="92"/>
                      <a:pt x="61" y="92"/>
                    </a:cubicBezTo>
                    <a:cubicBezTo>
                      <a:pt x="4124" y="705"/>
                      <a:pt x="8514" y="1354"/>
                      <a:pt x="12811" y="1354"/>
                    </a:cubicBezTo>
                    <a:cubicBezTo>
                      <a:pt x="15328" y="1354"/>
                      <a:pt x="17814" y="1131"/>
                      <a:pt x="20183" y="547"/>
                    </a:cubicBezTo>
                    <a:cubicBezTo>
                      <a:pt x="20378" y="520"/>
                      <a:pt x="20318" y="236"/>
                      <a:pt x="20142" y="236"/>
                    </a:cubicBezTo>
                    <a:cubicBezTo>
                      <a:pt x="20126" y="236"/>
                      <a:pt x="20110" y="238"/>
                      <a:pt x="20092" y="244"/>
                    </a:cubicBezTo>
                    <a:cubicBezTo>
                      <a:pt x="17816" y="797"/>
                      <a:pt x="15488" y="992"/>
                      <a:pt x="13141" y="992"/>
                    </a:cubicBezTo>
                    <a:cubicBezTo>
                      <a:pt x="8782" y="992"/>
                      <a:pt x="4360" y="317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45"/>
              <p:cNvSpPr/>
              <p:nvPr/>
            </p:nvSpPr>
            <p:spPr>
              <a:xfrm>
                <a:off x="6600578" y="3301188"/>
                <a:ext cx="38580" cy="13229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4451" extrusionOk="0">
                    <a:moveTo>
                      <a:pt x="1178" y="0"/>
                    </a:moveTo>
                    <a:cubicBezTo>
                      <a:pt x="1136" y="0"/>
                      <a:pt x="1097" y="25"/>
                      <a:pt x="1084" y="75"/>
                    </a:cubicBezTo>
                    <a:cubicBezTo>
                      <a:pt x="720" y="1474"/>
                      <a:pt x="233" y="2902"/>
                      <a:pt x="20" y="4331"/>
                    </a:cubicBezTo>
                    <a:cubicBezTo>
                      <a:pt x="1" y="4390"/>
                      <a:pt x="59" y="4450"/>
                      <a:pt x="119" y="4450"/>
                    </a:cubicBezTo>
                    <a:cubicBezTo>
                      <a:pt x="150" y="4450"/>
                      <a:pt x="182" y="4434"/>
                      <a:pt x="203" y="4392"/>
                    </a:cubicBezTo>
                    <a:cubicBezTo>
                      <a:pt x="811" y="3085"/>
                      <a:pt x="1054" y="1534"/>
                      <a:pt x="1297" y="136"/>
                    </a:cubicBezTo>
                    <a:cubicBezTo>
                      <a:pt x="1297" y="48"/>
                      <a:pt x="1235" y="0"/>
                      <a:pt x="1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45"/>
              <p:cNvSpPr/>
              <p:nvPr/>
            </p:nvSpPr>
            <p:spPr>
              <a:xfrm>
                <a:off x="6517502" y="2855638"/>
                <a:ext cx="52995" cy="327869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1031" extrusionOk="0">
                    <a:moveTo>
                      <a:pt x="1172" y="0"/>
                    </a:moveTo>
                    <a:cubicBezTo>
                      <a:pt x="1126" y="0"/>
                      <a:pt x="1083" y="32"/>
                      <a:pt x="1083" y="80"/>
                    </a:cubicBezTo>
                    <a:cubicBezTo>
                      <a:pt x="1296" y="3880"/>
                      <a:pt x="870" y="7162"/>
                      <a:pt x="19" y="10840"/>
                    </a:cubicBezTo>
                    <a:cubicBezTo>
                      <a:pt x="0" y="10953"/>
                      <a:pt x="98" y="11031"/>
                      <a:pt x="182" y="11031"/>
                    </a:cubicBezTo>
                    <a:cubicBezTo>
                      <a:pt x="234" y="11031"/>
                      <a:pt x="281" y="11001"/>
                      <a:pt x="293" y="10932"/>
                    </a:cubicBezTo>
                    <a:cubicBezTo>
                      <a:pt x="1174" y="7254"/>
                      <a:pt x="1782" y="3819"/>
                      <a:pt x="1265" y="80"/>
                    </a:cubicBezTo>
                    <a:cubicBezTo>
                      <a:pt x="1251" y="24"/>
                      <a:pt x="1211" y="0"/>
                      <a:pt x="1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45"/>
              <p:cNvSpPr/>
              <p:nvPr/>
            </p:nvSpPr>
            <p:spPr>
              <a:xfrm>
                <a:off x="6649354" y="3031480"/>
                <a:ext cx="30436" cy="167546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5637" extrusionOk="0">
                    <a:moveTo>
                      <a:pt x="800" y="0"/>
                    </a:moveTo>
                    <a:cubicBezTo>
                      <a:pt x="758" y="0"/>
                      <a:pt x="720" y="31"/>
                      <a:pt x="720" y="91"/>
                    </a:cubicBezTo>
                    <a:cubicBezTo>
                      <a:pt x="811" y="1946"/>
                      <a:pt x="568" y="3739"/>
                      <a:pt x="21" y="5502"/>
                    </a:cubicBezTo>
                    <a:cubicBezTo>
                      <a:pt x="1" y="5583"/>
                      <a:pt x="61" y="5637"/>
                      <a:pt x="122" y="5637"/>
                    </a:cubicBezTo>
                    <a:cubicBezTo>
                      <a:pt x="153" y="5637"/>
                      <a:pt x="183" y="5623"/>
                      <a:pt x="203" y="5593"/>
                    </a:cubicBezTo>
                    <a:cubicBezTo>
                      <a:pt x="963" y="3921"/>
                      <a:pt x="1024" y="1885"/>
                      <a:pt x="902" y="91"/>
                    </a:cubicBezTo>
                    <a:cubicBezTo>
                      <a:pt x="887" y="31"/>
                      <a:pt x="842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45"/>
              <p:cNvSpPr/>
              <p:nvPr/>
            </p:nvSpPr>
            <p:spPr>
              <a:xfrm>
                <a:off x="6369362" y="2670640"/>
                <a:ext cx="185260" cy="77427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2605" extrusionOk="0">
                    <a:moveTo>
                      <a:pt x="103" y="0"/>
                    </a:moveTo>
                    <a:cubicBezTo>
                      <a:pt x="34" y="0"/>
                      <a:pt x="1" y="138"/>
                      <a:pt x="79" y="164"/>
                    </a:cubicBezTo>
                    <a:lnTo>
                      <a:pt x="79" y="195"/>
                    </a:lnTo>
                    <a:cubicBezTo>
                      <a:pt x="1842" y="1289"/>
                      <a:pt x="3939" y="2110"/>
                      <a:pt x="5976" y="2596"/>
                    </a:cubicBezTo>
                    <a:cubicBezTo>
                      <a:pt x="5995" y="2602"/>
                      <a:pt x="6013" y="2604"/>
                      <a:pt x="6029" y="2604"/>
                    </a:cubicBezTo>
                    <a:cubicBezTo>
                      <a:pt x="6197" y="2604"/>
                      <a:pt x="6233" y="2347"/>
                      <a:pt x="6067" y="2292"/>
                    </a:cubicBezTo>
                    <a:cubicBezTo>
                      <a:pt x="4030" y="1623"/>
                      <a:pt x="2115" y="833"/>
                      <a:pt x="140" y="12"/>
                    </a:cubicBezTo>
                    <a:cubicBezTo>
                      <a:pt x="127" y="4"/>
                      <a:pt x="115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45"/>
              <p:cNvSpPr/>
              <p:nvPr/>
            </p:nvSpPr>
            <p:spPr>
              <a:xfrm>
                <a:off x="5897389" y="2872461"/>
                <a:ext cx="33051" cy="29776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10018" extrusionOk="0">
                    <a:moveTo>
                      <a:pt x="91" y="1"/>
                    </a:moveTo>
                    <a:cubicBezTo>
                      <a:pt x="46" y="1"/>
                      <a:pt x="0" y="31"/>
                      <a:pt x="0" y="92"/>
                    </a:cubicBezTo>
                    <a:cubicBezTo>
                      <a:pt x="122" y="3375"/>
                      <a:pt x="304" y="6688"/>
                      <a:pt x="882" y="9940"/>
                    </a:cubicBezTo>
                    <a:cubicBezTo>
                      <a:pt x="882" y="9993"/>
                      <a:pt x="928" y="10017"/>
                      <a:pt x="978" y="10017"/>
                    </a:cubicBezTo>
                    <a:cubicBezTo>
                      <a:pt x="1042" y="10017"/>
                      <a:pt x="1112" y="9978"/>
                      <a:pt x="1094" y="9910"/>
                    </a:cubicBezTo>
                    <a:cubicBezTo>
                      <a:pt x="851" y="6627"/>
                      <a:pt x="426" y="3375"/>
                      <a:pt x="183" y="92"/>
                    </a:cubicBezTo>
                    <a:cubicBezTo>
                      <a:pt x="183" y="31"/>
                      <a:pt x="137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45"/>
              <p:cNvSpPr/>
              <p:nvPr/>
            </p:nvSpPr>
            <p:spPr>
              <a:xfrm>
                <a:off x="5748565" y="2978067"/>
                <a:ext cx="165108" cy="20627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694" extrusionOk="0">
                    <a:moveTo>
                      <a:pt x="121" y="1"/>
                    </a:moveTo>
                    <a:cubicBezTo>
                      <a:pt x="19" y="1"/>
                      <a:pt x="0" y="186"/>
                      <a:pt x="114" y="186"/>
                    </a:cubicBezTo>
                    <a:lnTo>
                      <a:pt x="114" y="217"/>
                    </a:lnTo>
                    <a:cubicBezTo>
                      <a:pt x="1573" y="498"/>
                      <a:pt x="3055" y="694"/>
                      <a:pt x="4539" y="694"/>
                    </a:cubicBezTo>
                    <a:cubicBezTo>
                      <a:pt x="4817" y="694"/>
                      <a:pt x="5094" y="687"/>
                      <a:pt x="5372" y="673"/>
                    </a:cubicBezTo>
                    <a:cubicBezTo>
                      <a:pt x="5554" y="673"/>
                      <a:pt x="5554" y="369"/>
                      <a:pt x="5372" y="369"/>
                    </a:cubicBezTo>
                    <a:cubicBezTo>
                      <a:pt x="5071" y="389"/>
                      <a:pt x="4771" y="399"/>
                      <a:pt x="4472" y="399"/>
                    </a:cubicBezTo>
                    <a:cubicBezTo>
                      <a:pt x="3018" y="399"/>
                      <a:pt x="1581" y="180"/>
                      <a:pt x="144" y="4"/>
                    </a:cubicBezTo>
                    <a:cubicBezTo>
                      <a:pt x="136" y="2"/>
                      <a:pt x="128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45"/>
              <p:cNvSpPr/>
              <p:nvPr/>
            </p:nvSpPr>
            <p:spPr>
              <a:xfrm>
                <a:off x="5950683" y="3428255"/>
                <a:ext cx="13583" cy="73296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466" extrusionOk="0">
                    <a:moveTo>
                      <a:pt x="95" y="1"/>
                    </a:moveTo>
                    <a:cubicBezTo>
                      <a:pt x="52" y="1"/>
                      <a:pt x="1" y="33"/>
                      <a:pt x="1" y="86"/>
                    </a:cubicBezTo>
                    <a:cubicBezTo>
                      <a:pt x="31" y="846"/>
                      <a:pt x="31" y="1636"/>
                      <a:pt x="183" y="2366"/>
                    </a:cubicBezTo>
                    <a:cubicBezTo>
                      <a:pt x="197" y="2434"/>
                      <a:pt x="254" y="2466"/>
                      <a:pt x="312" y="2466"/>
                    </a:cubicBezTo>
                    <a:cubicBezTo>
                      <a:pt x="383" y="2466"/>
                      <a:pt x="457" y="2419"/>
                      <a:pt x="457" y="2335"/>
                    </a:cubicBezTo>
                    <a:cubicBezTo>
                      <a:pt x="396" y="1606"/>
                      <a:pt x="305" y="785"/>
                      <a:pt x="153" y="56"/>
                    </a:cubicBezTo>
                    <a:cubicBezTo>
                      <a:pt x="153" y="18"/>
                      <a:pt x="126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45"/>
              <p:cNvSpPr/>
              <p:nvPr/>
            </p:nvSpPr>
            <p:spPr>
              <a:xfrm>
                <a:off x="6486441" y="3445078"/>
                <a:ext cx="11770" cy="29722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000" extrusionOk="0">
                    <a:moveTo>
                      <a:pt x="61" y="645"/>
                    </a:moveTo>
                    <a:cubicBezTo>
                      <a:pt x="61" y="645"/>
                      <a:pt x="61" y="660"/>
                      <a:pt x="61" y="675"/>
                    </a:cubicBezTo>
                    <a:cubicBezTo>
                      <a:pt x="50" y="664"/>
                      <a:pt x="51" y="654"/>
                      <a:pt x="55" y="646"/>
                    </a:cubicBezTo>
                    <a:lnTo>
                      <a:pt x="55" y="646"/>
                    </a:lnTo>
                    <a:cubicBezTo>
                      <a:pt x="57" y="645"/>
                      <a:pt x="59" y="645"/>
                      <a:pt x="61" y="645"/>
                    </a:cubicBezTo>
                    <a:close/>
                    <a:moveTo>
                      <a:pt x="286" y="1"/>
                    </a:moveTo>
                    <a:cubicBezTo>
                      <a:pt x="254" y="1"/>
                      <a:pt x="225" y="21"/>
                      <a:pt x="213" y="67"/>
                    </a:cubicBezTo>
                    <a:cubicBezTo>
                      <a:pt x="152" y="219"/>
                      <a:pt x="91" y="402"/>
                      <a:pt x="61" y="584"/>
                    </a:cubicBezTo>
                    <a:cubicBezTo>
                      <a:pt x="31" y="645"/>
                      <a:pt x="0" y="675"/>
                      <a:pt x="31" y="736"/>
                    </a:cubicBezTo>
                    <a:cubicBezTo>
                      <a:pt x="31" y="751"/>
                      <a:pt x="34" y="764"/>
                      <a:pt x="39" y="775"/>
                    </a:cubicBezTo>
                    <a:lnTo>
                      <a:pt x="39" y="775"/>
                    </a:lnTo>
                    <a:cubicBezTo>
                      <a:pt x="21" y="841"/>
                      <a:pt x="16" y="903"/>
                      <a:pt x="61" y="949"/>
                    </a:cubicBezTo>
                    <a:cubicBezTo>
                      <a:pt x="61" y="984"/>
                      <a:pt x="92" y="999"/>
                      <a:pt x="124" y="999"/>
                    </a:cubicBezTo>
                    <a:cubicBezTo>
                      <a:pt x="147" y="999"/>
                      <a:pt x="170" y="992"/>
                      <a:pt x="183" y="979"/>
                    </a:cubicBezTo>
                    <a:cubicBezTo>
                      <a:pt x="249" y="935"/>
                      <a:pt x="315" y="715"/>
                      <a:pt x="277" y="597"/>
                    </a:cubicBezTo>
                    <a:lnTo>
                      <a:pt x="277" y="597"/>
                    </a:lnTo>
                    <a:cubicBezTo>
                      <a:pt x="306" y="423"/>
                      <a:pt x="336" y="275"/>
                      <a:pt x="395" y="128"/>
                    </a:cubicBezTo>
                    <a:cubicBezTo>
                      <a:pt x="395" y="53"/>
                      <a:pt x="337" y="1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45"/>
              <p:cNvSpPr/>
              <p:nvPr/>
            </p:nvSpPr>
            <p:spPr>
              <a:xfrm>
                <a:off x="5856936" y="3497807"/>
                <a:ext cx="100462" cy="148077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4982" extrusionOk="0">
                    <a:moveTo>
                      <a:pt x="3289" y="1"/>
                    </a:moveTo>
                    <a:cubicBezTo>
                      <a:pt x="3271" y="1"/>
                      <a:pt x="3255" y="8"/>
                      <a:pt x="3246" y="26"/>
                    </a:cubicBezTo>
                    <a:cubicBezTo>
                      <a:pt x="2182" y="1606"/>
                      <a:pt x="936" y="3157"/>
                      <a:pt x="24" y="4798"/>
                    </a:cubicBezTo>
                    <a:cubicBezTo>
                      <a:pt x="1" y="4890"/>
                      <a:pt x="65" y="4982"/>
                      <a:pt x="137" y="4982"/>
                    </a:cubicBezTo>
                    <a:cubicBezTo>
                      <a:pt x="160" y="4982"/>
                      <a:pt x="184" y="4972"/>
                      <a:pt x="206" y="4950"/>
                    </a:cubicBezTo>
                    <a:cubicBezTo>
                      <a:pt x="1392" y="3430"/>
                      <a:pt x="2303" y="1698"/>
                      <a:pt x="3337" y="87"/>
                    </a:cubicBezTo>
                    <a:cubicBezTo>
                      <a:pt x="3380" y="44"/>
                      <a:pt x="3332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45"/>
              <p:cNvSpPr/>
              <p:nvPr/>
            </p:nvSpPr>
            <p:spPr>
              <a:xfrm>
                <a:off x="5881398" y="3618929"/>
                <a:ext cx="125340" cy="47437"/>
              </a:xfrm>
              <a:custGeom>
                <a:avLst/>
                <a:gdLst/>
                <a:ahLst/>
                <a:cxnLst/>
                <a:rect l="l" t="t" r="r" b="b"/>
                <a:pathLst>
                  <a:path w="4217" h="1596" extrusionOk="0">
                    <a:moveTo>
                      <a:pt x="1740" y="1"/>
                    </a:moveTo>
                    <a:cubicBezTo>
                      <a:pt x="1157" y="1"/>
                      <a:pt x="433" y="545"/>
                      <a:pt x="52" y="844"/>
                    </a:cubicBezTo>
                    <a:cubicBezTo>
                      <a:pt x="1" y="895"/>
                      <a:pt x="57" y="1011"/>
                      <a:pt x="130" y="1011"/>
                    </a:cubicBezTo>
                    <a:cubicBezTo>
                      <a:pt x="144" y="1011"/>
                      <a:pt x="159" y="1006"/>
                      <a:pt x="173" y="996"/>
                    </a:cubicBezTo>
                    <a:lnTo>
                      <a:pt x="143" y="996"/>
                    </a:lnTo>
                    <a:cubicBezTo>
                      <a:pt x="538" y="692"/>
                      <a:pt x="1055" y="358"/>
                      <a:pt x="1541" y="328"/>
                    </a:cubicBezTo>
                    <a:cubicBezTo>
                      <a:pt x="1561" y="327"/>
                      <a:pt x="1579" y="326"/>
                      <a:pt x="1598" y="326"/>
                    </a:cubicBezTo>
                    <a:cubicBezTo>
                      <a:pt x="2153" y="326"/>
                      <a:pt x="2223" y="764"/>
                      <a:pt x="2605" y="1088"/>
                    </a:cubicBezTo>
                    <a:cubicBezTo>
                      <a:pt x="2964" y="1395"/>
                      <a:pt x="3432" y="1595"/>
                      <a:pt x="3898" y="1595"/>
                    </a:cubicBezTo>
                    <a:cubicBezTo>
                      <a:pt x="3984" y="1595"/>
                      <a:pt x="4070" y="1588"/>
                      <a:pt x="4155" y="1574"/>
                    </a:cubicBezTo>
                    <a:cubicBezTo>
                      <a:pt x="4216" y="1544"/>
                      <a:pt x="4216" y="1452"/>
                      <a:pt x="4155" y="1422"/>
                    </a:cubicBezTo>
                    <a:cubicBezTo>
                      <a:pt x="3547" y="1270"/>
                      <a:pt x="2970" y="1179"/>
                      <a:pt x="2544" y="662"/>
                    </a:cubicBezTo>
                    <a:cubicBezTo>
                      <a:pt x="2332" y="419"/>
                      <a:pt x="2271" y="115"/>
                      <a:pt x="1936" y="24"/>
                    </a:cubicBezTo>
                    <a:cubicBezTo>
                      <a:pt x="1873" y="8"/>
                      <a:pt x="1808" y="1"/>
                      <a:pt x="17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45"/>
              <p:cNvSpPr/>
              <p:nvPr/>
            </p:nvSpPr>
            <p:spPr>
              <a:xfrm>
                <a:off x="5986172" y="3618721"/>
                <a:ext cx="145224" cy="47229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1589" extrusionOk="0">
                    <a:moveTo>
                      <a:pt x="4764" y="0"/>
                    </a:moveTo>
                    <a:cubicBezTo>
                      <a:pt x="4004" y="0"/>
                      <a:pt x="3609" y="274"/>
                      <a:pt x="3062" y="760"/>
                    </a:cubicBezTo>
                    <a:cubicBezTo>
                      <a:pt x="2703" y="1100"/>
                      <a:pt x="2274" y="1299"/>
                      <a:pt x="1825" y="1299"/>
                    </a:cubicBezTo>
                    <a:cubicBezTo>
                      <a:pt x="1552" y="1299"/>
                      <a:pt x="1271" y="1225"/>
                      <a:pt x="995" y="1064"/>
                    </a:cubicBezTo>
                    <a:cubicBezTo>
                      <a:pt x="691" y="882"/>
                      <a:pt x="478" y="669"/>
                      <a:pt x="144" y="578"/>
                    </a:cubicBezTo>
                    <a:cubicBezTo>
                      <a:pt x="136" y="575"/>
                      <a:pt x="128" y="574"/>
                      <a:pt x="120" y="574"/>
                    </a:cubicBezTo>
                    <a:cubicBezTo>
                      <a:pt x="43" y="574"/>
                      <a:pt x="0" y="702"/>
                      <a:pt x="83" y="730"/>
                    </a:cubicBezTo>
                    <a:cubicBezTo>
                      <a:pt x="829" y="996"/>
                      <a:pt x="1154" y="1589"/>
                      <a:pt x="1898" y="1589"/>
                    </a:cubicBezTo>
                    <a:cubicBezTo>
                      <a:pt x="2003" y="1589"/>
                      <a:pt x="2117" y="1577"/>
                      <a:pt x="2241" y="1551"/>
                    </a:cubicBezTo>
                    <a:cubicBezTo>
                      <a:pt x="2545" y="1490"/>
                      <a:pt x="2788" y="1368"/>
                      <a:pt x="3032" y="1186"/>
                    </a:cubicBezTo>
                    <a:cubicBezTo>
                      <a:pt x="3609" y="730"/>
                      <a:pt x="4035" y="396"/>
                      <a:pt x="4795" y="152"/>
                    </a:cubicBezTo>
                    <a:cubicBezTo>
                      <a:pt x="4886" y="152"/>
                      <a:pt x="4886" y="0"/>
                      <a:pt x="4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45"/>
              <p:cNvSpPr/>
              <p:nvPr/>
            </p:nvSpPr>
            <p:spPr>
              <a:xfrm>
                <a:off x="6104470" y="3631472"/>
                <a:ext cx="175095" cy="48002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1615" extrusionOk="0">
                    <a:moveTo>
                      <a:pt x="1958" y="1"/>
                    </a:moveTo>
                    <a:cubicBezTo>
                      <a:pt x="1299" y="1"/>
                      <a:pt x="653" y="256"/>
                      <a:pt x="55" y="544"/>
                    </a:cubicBezTo>
                    <a:cubicBezTo>
                      <a:pt x="1" y="571"/>
                      <a:pt x="43" y="670"/>
                      <a:pt x="117" y="670"/>
                    </a:cubicBezTo>
                    <a:cubicBezTo>
                      <a:pt x="126" y="670"/>
                      <a:pt x="136" y="669"/>
                      <a:pt x="146" y="666"/>
                    </a:cubicBezTo>
                    <a:cubicBezTo>
                      <a:pt x="692" y="431"/>
                      <a:pt x="1301" y="210"/>
                      <a:pt x="1909" y="210"/>
                    </a:cubicBezTo>
                    <a:cubicBezTo>
                      <a:pt x="2247" y="210"/>
                      <a:pt x="2585" y="279"/>
                      <a:pt x="2912" y="453"/>
                    </a:cubicBezTo>
                    <a:cubicBezTo>
                      <a:pt x="3277" y="666"/>
                      <a:pt x="3489" y="1000"/>
                      <a:pt x="3824" y="1213"/>
                    </a:cubicBezTo>
                    <a:cubicBezTo>
                      <a:pt x="4229" y="1505"/>
                      <a:pt x="4734" y="1615"/>
                      <a:pt x="5240" y="1615"/>
                    </a:cubicBezTo>
                    <a:cubicBezTo>
                      <a:pt x="5418" y="1615"/>
                      <a:pt x="5595" y="1601"/>
                      <a:pt x="5769" y="1578"/>
                    </a:cubicBezTo>
                    <a:cubicBezTo>
                      <a:pt x="5891" y="1578"/>
                      <a:pt x="5891" y="1395"/>
                      <a:pt x="5769" y="1395"/>
                    </a:cubicBezTo>
                    <a:cubicBezTo>
                      <a:pt x="4857" y="1304"/>
                      <a:pt x="4310" y="1243"/>
                      <a:pt x="3550" y="635"/>
                    </a:cubicBezTo>
                    <a:cubicBezTo>
                      <a:pt x="3246" y="422"/>
                      <a:pt x="3033" y="240"/>
                      <a:pt x="2699" y="119"/>
                    </a:cubicBezTo>
                    <a:cubicBezTo>
                      <a:pt x="2452" y="36"/>
                      <a:pt x="2204" y="1"/>
                      <a:pt x="19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45"/>
              <p:cNvSpPr/>
              <p:nvPr/>
            </p:nvSpPr>
            <p:spPr>
              <a:xfrm>
                <a:off x="6233706" y="3633909"/>
                <a:ext cx="144986" cy="30020"/>
              </a:xfrm>
              <a:custGeom>
                <a:avLst/>
                <a:gdLst/>
                <a:ahLst/>
                <a:cxnLst/>
                <a:rect l="l" t="t" r="r" b="b"/>
                <a:pathLst>
                  <a:path w="4878" h="1010" extrusionOk="0">
                    <a:moveTo>
                      <a:pt x="4760" y="0"/>
                    </a:moveTo>
                    <a:cubicBezTo>
                      <a:pt x="4751" y="0"/>
                      <a:pt x="4742" y="2"/>
                      <a:pt x="4734" y="6"/>
                    </a:cubicBezTo>
                    <a:cubicBezTo>
                      <a:pt x="3965" y="416"/>
                      <a:pt x="3325" y="740"/>
                      <a:pt x="2487" y="740"/>
                    </a:cubicBezTo>
                    <a:cubicBezTo>
                      <a:pt x="2332" y="740"/>
                      <a:pt x="2170" y="729"/>
                      <a:pt x="1999" y="705"/>
                    </a:cubicBezTo>
                    <a:cubicBezTo>
                      <a:pt x="1360" y="614"/>
                      <a:pt x="752" y="401"/>
                      <a:pt x="144" y="188"/>
                    </a:cubicBezTo>
                    <a:cubicBezTo>
                      <a:pt x="136" y="186"/>
                      <a:pt x="128" y="185"/>
                      <a:pt x="121" y="185"/>
                    </a:cubicBezTo>
                    <a:cubicBezTo>
                      <a:pt x="43" y="185"/>
                      <a:pt x="1" y="313"/>
                      <a:pt x="84" y="340"/>
                    </a:cubicBezTo>
                    <a:cubicBezTo>
                      <a:pt x="897" y="732"/>
                      <a:pt x="1759" y="1010"/>
                      <a:pt x="2594" y="1010"/>
                    </a:cubicBezTo>
                    <a:cubicBezTo>
                      <a:pt x="3382" y="1010"/>
                      <a:pt x="4147" y="762"/>
                      <a:pt x="4825" y="128"/>
                    </a:cubicBezTo>
                    <a:cubicBezTo>
                      <a:pt x="4878" y="75"/>
                      <a:pt x="4817" y="0"/>
                      <a:pt x="47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45"/>
              <p:cNvSpPr/>
              <p:nvPr/>
            </p:nvSpPr>
            <p:spPr>
              <a:xfrm>
                <a:off x="6356670" y="3638933"/>
                <a:ext cx="154171" cy="32695"/>
              </a:xfrm>
              <a:custGeom>
                <a:avLst/>
                <a:gdLst/>
                <a:ahLst/>
                <a:cxnLst/>
                <a:rect l="l" t="t" r="r" b="b"/>
                <a:pathLst>
                  <a:path w="5187" h="1100" extrusionOk="0">
                    <a:moveTo>
                      <a:pt x="2403" y="1"/>
                    </a:moveTo>
                    <a:cubicBezTo>
                      <a:pt x="2298" y="1"/>
                      <a:pt x="2192" y="7"/>
                      <a:pt x="2087" y="19"/>
                    </a:cubicBezTo>
                    <a:cubicBezTo>
                      <a:pt x="1296" y="80"/>
                      <a:pt x="658" y="506"/>
                      <a:pt x="50" y="962"/>
                    </a:cubicBezTo>
                    <a:cubicBezTo>
                      <a:pt x="1" y="1011"/>
                      <a:pt x="31" y="1100"/>
                      <a:pt x="93" y="1100"/>
                    </a:cubicBezTo>
                    <a:cubicBezTo>
                      <a:pt x="107" y="1100"/>
                      <a:pt x="124" y="1095"/>
                      <a:pt x="141" y="1083"/>
                    </a:cubicBezTo>
                    <a:cubicBezTo>
                      <a:pt x="884" y="549"/>
                      <a:pt x="1592" y="228"/>
                      <a:pt x="2426" y="228"/>
                    </a:cubicBezTo>
                    <a:cubicBezTo>
                      <a:pt x="2684" y="228"/>
                      <a:pt x="2954" y="259"/>
                      <a:pt x="3242" y="323"/>
                    </a:cubicBezTo>
                    <a:cubicBezTo>
                      <a:pt x="3734" y="441"/>
                      <a:pt x="4172" y="576"/>
                      <a:pt x="4653" y="576"/>
                    </a:cubicBezTo>
                    <a:cubicBezTo>
                      <a:pt x="4796" y="576"/>
                      <a:pt x="4943" y="564"/>
                      <a:pt x="5096" y="536"/>
                    </a:cubicBezTo>
                    <a:cubicBezTo>
                      <a:pt x="5187" y="506"/>
                      <a:pt x="5157" y="384"/>
                      <a:pt x="5065" y="384"/>
                    </a:cubicBezTo>
                    <a:cubicBezTo>
                      <a:pt x="5037" y="385"/>
                      <a:pt x="5008" y="386"/>
                      <a:pt x="4979" y="386"/>
                    </a:cubicBezTo>
                    <a:cubicBezTo>
                      <a:pt x="4112" y="386"/>
                      <a:pt x="3267" y="1"/>
                      <a:pt x="2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45"/>
              <p:cNvSpPr/>
              <p:nvPr/>
            </p:nvSpPr>
            <p:spPr>
              <a:xfrm>
                <a:off x="6488760" y="3483896"/>
                <a:ext cx="92259" cy="175898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5918" extrusionOk="0">
                    <a:moveTo>
                      <a:pt x="153" y="1"/>
                    </a:moveTo>
                    <a:cubicBezTo>
                      <a:pt x="82" y="1"/>
                      <a:pt x="0" y="72"/>
                      <a:pt x="44" y="159"/>
                    </a:cubicBezTo>
                    <a:cubicBezTo>
                      <a:pt x="1138" y="1983"/>
                      <a:pt x="1868" y="4020"/>
                      <a:pt x="2871" y="5874"/>
                    </a:cubicBezTo>
                    <a:cubicBezTo>
                      <a:pt x="2891" y="5904"/>
                      <a:pt x="2925" y="5918"/>
                      <a:pt x="2960" y="5918"/>
                    </a:cubicBezTo>
                    <a:cubicBezTo>
                      <a:pt x="3029" y="5918"/>
                      <a:pt x="3104" y="5864"/>
                      <a:pt x="3083" y="5783"/>
                    </a:cubicBezTo>
                    <a:cubicBezTo>
                      <a:pt x="2567" y="3777"/>
                      <a:pt x="1320" y="1801"/>
                      <a:pt x="226" y="38"/>
                    </a:cubicBezTo>
                    <a:cubicBezTo>
                      <a:pt x="209" y="12"/>
                      <a:pt x="182" y="1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45"/>
              <p:cNvSpPr/>
              <p:nvPr/>
            </p:nvSpPr>
            <p:spPr>
              <a:xfrm>
                <a:off x="6485817" y="3626003"/>
                <a:ext cx="68718" cy="16258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547" extrusionOk="0">
                    <a:moveTo>
                      <a:pt x="2207" y="1"/>
                    </a:moveTo>
                    <a:cubicBezTo>
                      <a:pt x="2189" y="1"/>
                      <a:pt x="2169" y="9"/>
                      <a:pt x="2149" y="29"/>
                    </a:cubicBezTo>
                    <a:cubicBezTo>
                      <a:pt x="1820" y="259"/>
                      <a:pt x="1474" y="338"/>
                      <a:pt x="1114" y="338"/>
                    </a:cubicBezTo>
                    <a:cubicBezTo>
                      <a:pt x="809" y="338"/>
                      <a:pt x="494" y="281"/>
                      <a:pt x="173" y="211"/>
                    </a:cubicBezTo>
                    <a:cubicBezTo>
                      <a:pt x="164" y="209"/>
                      <a:pt x="155" y="208"/>
                      <a:pt x="146" y="208"/>
                    </a:cubicBezTo>
                    <a:cubicBezTo>
                      <a:pt x="43" y="208"/>
                      <a:pt x="0" y="366"/>
                      <a:pt x="112" y="394"/>
                    </a:cubicBezTo>
                    <a:cubicBezTo>
                      <a:pt x="447" y="466"/>
                      <a:pt x="823" y="546"/>
                      <a:pt x="1185" y="546"/>
                    </a:cubicBezTo>
                    <a:cubicBezTo>
                      <a:pt x="1579" y="546"/>
                      <a:pt x="1955" y="452"/>
                      <a:pt x="2240" y="151"/>
                    </a:cubicBezTo>
                    <a:cubicBezTo>
                      <a:pt x="2311" y="103"/>
                      <a:pt x="2272" y="1"/>
                      <a:pt x="2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45"/>
              <p:cNvSpPr/>
              <p:nvPr/>
            </p:nvSpPr>
            <p:spPr>
              <a:xfrm>
                <a:off x="5835030" y="3631829"/>
                <a:ext cx="123438" cy="926718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1179" extrusionOk="0">
                    <a:moveTo>
                      <a:pt x="2435" y="1"/>
                    </a:moveTo>
                    <a:cubicBezTo>
                      <a:pt x="2408" y="1"/>
                      <a:pt x="2382" y="14"/>
                      <a:pt x="2372" y="46"/>
                    </a:cubicBezTo>
                    <a:cubicBezTo>
                      <a:pt x="943" y="4058"/>
                      <a:pt x="548" y="8769"/>
                      <a:pt x="335" y="12964"/>
                    </a:cubicBezTo>
                    <a:cubicBezTo>
                      <a:pt x="1" y="19195"/>
                      <a:pt x="1703" y="25365"/>
                      <a:pt x="3952" y="31110"/>
                    </a:cubicBezTo>
                    <a:cubicBezTo>
                      <a:pt x="3977" y="31159"/>
                      <a:pt x="4016" y="31178"/>
                      <a:pt x="4052" y="31178"/>
                    </a:cubicBezTo>
                    <a:cubicBezTo>
                      <a:pt x="4106" y="31178"/>
                      <a:pt x="4153" y="31134"/>
                      <a:pt x="4135" y="31080"/>
                    </a:cubicBezTo>
                    <a:cubicBezTo>
                      <a:pt x="3436" y="28131"/>
                      <a:pt x="2311" y="25335"/>
                      <a:pt x="1581" y="22417"/>
                    </a:cubicBezTo>
                    <a:cubicBezTo>
                      <a:pt x="822" y="19317"/>
                      <a:pt x="487" y="16186"/>
                      <a:pt x="639" y="12994"/>
                    </a:cubicBezTo>
                    <a:cubicBezTo>
                      <a:pt x="852" y="8769"/>
                      <a:pt x="1217" y="4149"/>
                      <a:pt x="2524" y="107"/>
                    </a:cubicBezTo>
                    <a:cubicBezTo>
                      <a:pt x="2544" y="47"/>
                      <a:pt x="2486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45"/>
              <p:cNvSpPr/>
              <p:nvPr/>
            </p:nvSpPr>
            <p:spPr>
              <a:xfrm>
                <a:off x="6152532" y="3847470"/>
                <a:ext cx="76922" cy="109587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3687" extrusionOk="0">
                    <a:moveTo>
                      <a:pt x="90" y="0"/>
                    </a:moveTo>
                    <a:cubicBezTo>
                      <a:pt x="44" y="0"/>
                      <a:pt x="1" y="33"/>
                      <a:pt x="18" y="86"/>
                    </a:cubicBezTo>
                    <a:cubicBezTo>
                      <a:pt x="292" y="846"/>
                      <a:pt x="413" y="1605"/>
                      <a:pt x="869" y="2274"/>
                    </a:cubicBezTo>
                    <a:cubicBezTo>
                      <a:pt x="1264" y="2852"/>
                      <a:pt x="1781" y="3368"/>
                      <a:pt x="2419" y="3672"/>
                    </a:cubicBezTo>
                    <a:cubicBezTo>
                      <a:pt x="2434" y="3682"/>
                      <a:pt x="2449" y="3686"/>
                      <a:pt x="2463" y="3686"/>
                    </a:cubicBezTo>
                    <a:cubicBezTo>
                      <a:pt x="2535" y="3686"/>
                      <a:pt x="2587" y="3571"/>
                      <a:pt x="2511" y="3520"/>
                    </a:cubicBezTo>
                    <a:cubicBezTo>
                      <a:pt x="1903" y="3064"/>
                      <a:pt x="1356" y="2639"/>
                      <a:pt x="960" y="2001"/>
                    </a:cubicBezTo>
                    <a:cubicBezTo>
                      <a:pt x="565" y="1393"/>
                      <a:pt x="444" y="694"/>
                      <a:pt x="170" y="55"/>
                    </a:cubicBezTo>
                    <a:cubicBezTo>
                      <a:pt x="157" y="17"/>
                      <a:pt x="123" y="0"/>
                      <a:pt x="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45"/>
              <p:cNvSpPr/>
              <p:nvPr/>
            </p:nvSpPr>
            <p:spPr>
              <a:xfrm>
                <a:off x="6073885" y="3845033"/>
                <a:ext cx="230676" cy="702610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23639" extrusionOk="0">
                    <a:moveTo>
                      <a:pt x="7687" y="1"/>
                    </a:moveTo>
                    <a:cubicBezTo>
                      <a:pt x="7665" y="1"/>
                      <a:pt x="7640" y="14"/>
                      <a:pt x="7619" y="46"/>
                    </a:cubicBezTo>
                    <a:cubicBezTo>
                      <a:pt x="3941" y="7219"/>
                      <a:pt x="1327" y="15548"/>
                      <a:pt x="20" y="23511"/>
                    </a:cubicBezTo>
                    <a:cubicBezTo>
                      <a:pt x="1" y="23587"/>
                      <a:pt x="63" y="23639"/>
                      <a:pt x="128" y="23639"/>
                    </a:cubicBezTo>
                    <a:cubicBezTo>
                      <a:pt x="168" y="23639"/>
                      <a:pt x="209" y="23619"/>
                      <a:pt x="233" y="23572"/>
                    </a:cubicBezTo>
                    <a:cubicBezTo>
                      <a:pt x="1357" y="19651"/>
                      <a:pt x="2117" y="15639"/>
                      <a:pt x="3303" y="11718"/>
                    </a:cubicBezTo>
                    <a:cubicBezTo>
                      <a:pt x="4488" y="7827"/>
                      <a:pt x="5947" y="3846"/>
                      <a:pt x="7740" y="107"/>
                    </a:cubicBezTo>
                    <a:cubicBezTo>
                      <a:pt x="7760" y="47"/>
                      <a:pt x="7728" y="1"/>
                      <a:pt x="7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45"/>
              <p:cNvSpPr/>
              <p:nvPr/>
            </p:nvSpPr>
            <p:spPr>
              <a:xfrm>
                <a:off x="6057299" y="2034772"/>
                <a:ext cx="107298" cy="179821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6050" extrusionOk="0">
                    <a:moveTo>
                      <a:pt x="3520" y="1"/>
                    </a:moveTo>
                    <a:cubicBezTo>
                      <a:pt x="3512" y="1"/>
                      <a:pt x="3504" y="3"/>
                      <a:pt x="3496" y="7"/>
                    </a:cubicBezTo>
                    <a:cubicBezTo>
                      <a:pt x="1186" y="1010"/>
                      <a:pt x="122" y="3563"/>
                      <a:pt x="0" y="5964"/>
                    </a:cubicBezTo>
                    <a:cubicBezTo>
                      <a:pt x="0" y="6017"/>
                      <a:pt x="52" y="6050"/>
                      <a:pt x="101" y="6050"/>
                    </a:cubicBezTo>
                    <a:cubicBezTo>
                      <a:pt x="136" y="6050"/>
                      <a:pt x="170" y="6033"/>
                      <a:pt x="183" y="5995"/>
                    </a:cubicBezTo>
                    <a:cubicBezTo>
                      <a:pt x="699" y="3624"/>
                      <a:pt x="1155" y="1284"/>
                      <a:pt x="3557" y="129"/>
                    </a:cubicBezTo>
                    <a:cubicBezTo>
                      <a:pt x="3609" y="76"/>
                      <a:pt x="3571" y="1"/>
                      <a:pt x="3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45"/>
              <p:cNvSpPr/>
              <p:nvPr/>
            </p:nvSpPr>
            <p:spPr>
              <a:xfrm>
                <a:off x="6107888" y="2044403"/>
                <a:ext cx="69075" cy="172182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5793" extrusionOk="0">
                    <a:moveTo>
                      <a:pt x="2182" y="1"/>
                    </a:moveTo>
                    <a:cubicBezTo>
                      <a:pt x="2164" y="1"/>
                      <a:pt x="2146" y="6"/>
                      <a:pt x="2128" y="17"/>
                    </a:cubicBezTo>
                    <a:cubicBezTo>
                      <a:pt x="669" y="1264"/>
                      <a:pt x="0" y="3878"/>
                      <a:pt x="92" y="5701"/>
                    </a:cubicBezTo>
                    <a:cubicBezTo>
                      <a:pt x="92" y="5762"/>
                      <a:pt x="130" y="5792"/>
                      <a:pt x="171" y="5792"/>
                    </a:cubicBezTo>
                    <a:cubicBezTo>
                      <a:pt x="213" y="5792"/>
                      <a:pt x="259" y="5762"/>
                      <a:pt x="274" y="5701"/>
                    </a:cubicBezTo>
                    <a:cubicBezTo>
                      <a:pt x="426" y="3847"/>
                      <a:pt x="730" y="1446"/>
                      <a:pt x="2250" y="139"/>
                    </a:cubicBezTo>
                    <a:cubicBezTo>
                      <a:pt x="2323" y="90"/>
                      <a:pt x="2258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45"/>
              <p:cNvSpPr/>
              <p:nvPr/>
            </p:nvSpPr>
            <p:spPr>
              <a:xfrm>
                <a:off x="6162103" y="2055668"/>
                <a:ext cx="34775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5209" extrusionOk="0">
                    <a:moveTo>
                      <a:pt x="1058" y="1"/>
                    </a:moveTo>
                    <a:cubicBezTo>
                      <a:pt x="1038" y="1"/>
                      <a:pt x="1019" y="10"/>
                      <a:pt x="1003" y="33"/>
                    </a:cubicBezTo>
                    <a:cubicBezTo>
                      <a:pt x="0" y="1310"/>
                      <a:pt x="61" y="3651"/>
                      <a:pt x="274" y="5140"/>
                    </a:cubicBezTo>
                    <a:cubicBezTo>
                      <a:pt x="274" y="5185"/>
                      <a:pt x="312" y="5208"/>
                      <a:pt x="350" y="5208"/>
                    </a:cubicBezTo>
                    <a:cubicBezTo>
                      <a:pt x="388" y="5208"/>
                      <a:pt x="426" y="5185"/>
                      <a:pt x="426" y="5140"/>
                    </a:cubicBezTo>
                    <a:cubicBezTo>
                      <a:pt x="395" y="3590"/>
                      <a:pt x="183" y="1432"/>
                      <a:pt x="1125" y="125"/>
                    </a:cubicBezTo>
                    <a:cubicBezTo>
                      <a:pt x="1170" y="79"/>
                      <a:pt x="1114" y="1"/>
                      <a:pt x="1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45"/>
              <p:cNvSpPr/>
              <p:nvPr/>
            </p:nvSpPr>
            <p:spPr>
              <a:xfrm>
                <a:off x="6209987" y="2057332"/>
                <a:ext cx="14475" cy="11939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17" extrusionOk="0">
                    <a:moveTo>
                      <a:pt x="243" y="0"/>
                    </a:moveTo>
                    <a:cubicBezTo>
                      <a:pt x="213" y="0"/>
                      <a:pt x="183" y="23"/>
                      <a:pt x="183" y="69"/>
                    </a:cubicBezTo>
                    <a:cubicBezTo>
                      <a:pt x="31" y="1315"/>
                      <a:pt x="0" y="2743"/>
                      <a:pt x="365" y="3959"/>
                    </a:cubicBezTo>
                    <a:cubicBezTo>
                      <a:pt x="365" y="4000"/>
                      <a:pt x="390" y="4017"/>
                      <a:pt x="417" y="4017"/>
                    </a:cubicBezTo>
                    <a:cubicBezTo>
                      <a:pt x="450" y="4017"/>
                      <a:pt x="486" y="3993"/>
                      <a:pt x="486" y="3959"/>
                    </a:cubicBezTo>
                    <a:cubicBezTo>
                      <a:pt x="426" y="2652"/>
                      <a:pt x="274" y="1376"/>
                      <a:pt x="304" y="69"/>
                    </a:cubicBezTo>
                    <a:cubicBezTo>
                      <a:pt x="304" y="23"/>
                      <a:pt x="274" y="0"/>
                      <a:pt x="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45"/>
              <p:cNvSpPr/>
              <p:nvPr/>
            </p:nvSpPr>
            <p:spPr>
              <a:xfrm>
                <a:off x="6245209" y="2084737"/>
                <a:ext cx="24164" cy="91932"/>
              </a:xfrm>
              <a:custGeom>
                <a:avLst/>
                <a:gdLst/>
                <a:ahLst/>
                <a:cxnLst/>
                <a:rect l="l" t="t" r="r" b="b"/>
                <a:pathLst>
                  <a:path w="813" h="3093" extrusionOk="0">
                    <a:moveTo>
                      <a:pt x="88" y="1"/>
                    </a:moveTo>
                    <a:cubicBezTo>
                      <a:pt x="46" y="1"/>
                      <a:pt x="1" y="25"/>
                      <a:pt x="1" y="59"/>
                    </a:cubicBezTo>
                    <a:cubicBezTo>
                      <a:pt x="92" y="1031"/>
                      <a:pt x="213" y="2186"/>
                      <a:pt x="700" y="3068"/>
                    </a:cubicBezTo>
                    <a:cubicBezTo>
                      <a:pt x="709" y="3085"/>
                      <a:pt x="723" y="3093"/>
                      <a:pt x="737" y="3093"/>
                    </a:cubicBezTo>
                    <a:cubicBezTo>
                      <a:pt x="773" y="3093"/>
                      <a:pt x="812" y="3050"/>
                      <a:pt x="791" y="3007"/>
                    </a:cubicBezTo>
                    <a:cubicBezTo>
                      <a:pt x="669" y="2034"/>
                      <a:pt x="305" y="1062"/>
                      <a:pt x="153" y="59"/>
                    </a:cubicBezTo>
                    <a:cubicBezTo>
                      <a:pt x="153" y="17"/>
                      <a:pt x="122" y="1"/>
                      <a:pt x="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45"/>
              <p:cNvSpPr/>
              <p:nvPr/>
            </p:nvSpPr>
            <p:spPr>
              <a:xfrm>
                <a:off x="6275021" y="2105216"/>
                <a:ext cx="60307" cy="85274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2869" extrusionOk="0">
                    <a:moveTo>
                      <a:pt x="61" y="0"/>
                    </a:moveTo>
                    <a:cubicBezTo>
                      <a:pt x="31" y="0"/>
                      <a:pt x="1" y="23"/>
                      <a:pt x="1" y="69"/>
                    </a:cubicBezTo>
                    <a:cubicBezTo>
                      <a:pt x="31" y="1224"/>
                      <a:pt x="761" y="2439"/>
                      <a:pt x="1885" y="2865"/>
                    </a:cubicBezTo>
                    <a:cubicBezTo>
                      <a:pt x="1893" y="2868"/>
                      <a:pt x="1901" y="2869"/>
                      <a:pt x="1909" y="2869"/>
                    </a:cubicBezTo>
                    <a:cubicBezTo>
                      <a:pt x="1986" y="2869"/>
                      <a:pt x="2029" y="2741"/>
                      <a:pt x="1946" y="2713"/>
                    </a:cubicBezTo>
                    <a:cubicBezTo>
                      <a:pt x="943" y="2105"/>
                      <a:pt x="244" y="1254"/>
                      <a:pt x="122" y="69"/>
                    </a:cubicBezTo>
                    <a:cubicBezTo>
                      <a:pt x="122" y="23"/>
                      <a:pt x="92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45"/>
              <p:cNvSpPr/>
              <p:nvPr/>
            </p:nvSpPr>
            <p:spPr>
              <a:xfrm>
                <a:off x="6291547" y="2179286"/>
                <a:ext cx="83550" cy="57721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1942" extrusionOk="0">
                    <a:moveTo>
                      <a:pt x="124" y="1"/>
                    </a:moveTo>
                    <a:cubicBezTo>
                      <a:pt x="70" y="1"/>
                      <a:pt x="1" y="65"/>
                      <a:pt x="22" y="130"/>
                    </a:cubicBezTo>
                    <a:cubicBezTo>
                      <a:pt x="468" y="968"/>
                      <a:pt x="1229" y="1942"/>
                      <a:pt x="2229" y="1942"/>
                    </a:cubicBezTo>
                    <a:cubicBezTo>
                      <a:pt x="2389" y="1942"/>
                      <a:pt x="2555" y="1917"/>
                      <a:pt x="2727" y="1862"/>
                    </a:cubicBezTo>
                    <a:cubicBezTo>
                      <a:pt x="2810" y="1835"/>
                      <a:pt x="2793" y="1706"/>
                      <a:pt x="2720" y="1706"/>
                    </a:cubicBezTo>
                    <a:cubicBezTo>
                      <a:pt x="2713" y="1706"/>
                      <a:pt x="2705" y="1708"/>
                      <a:pt x="2697" y="1710"/>
                    </a:cubicBezTo>
                    <a:cubicBezTo>
                      <a:pt x="2634" y="1715"/>
                      <a:pt x="2573" y="1718"/>
                      <a:pt x="2513" y="1718"/>
                    </a:cubicBezTo>
                    <a:cubicBezTo>
                      <a:pt x="1432" y="1718"/>
                      <a:pt x="721" y="960"/>
                      <a:pt x="174" y="39"/>
                    </a:cubicBezTo>
                    <a:cubicBezTo>
                      <a:pt x="165" y="12"/>
                      <a:pt x="146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45"/>
              <p:cNvSpPr/>
              <p:nvPr/>
            </p:nvSpPr>
            <p:spPr>
              <a:xfrm>
                <a:off x="6336994" y="2238020"/>
                <a:ext cx="67262" cy="41849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1408" extrusionOk="0">
                    <a:moveTo>
                      <a:pt x="126" y="1"/>
                    </a:moveTo>
                    <a:cubicBezTo>
                      <a:pt x="64" y="1"/>
                      <a:pt x="0" y="65"/>
                      <a:pt x="43" y="130"/>
                    </a:cubicBezTo>
                    <a:cubicBezTo>
                      <a:pt x="389" y="698"/>
                      <a:pt x="997" y="1407"/>
                      <a:pt x="1702" y="1407"/>
                    </a:cubicBezTo>
                    <a:cubicBezTo>
                      <a:pt x="1864" y="1407"/>
                      <a:pt x="2031" y="1370"/>
                      <a:pt x="2201" y="1285"/>
                    </a:cubicBezTo>
                    <a:cubicBezTo>
                      <a:pt x="2262" y="1254"/>
                      <a:pt x="2232" y="1163"/>
                      <a:pt x="2171" y="1163"/>
                    </a:cubicBezTo>
                    <a:cubicBezTo>
                      <a:pt x="2117" y="1167"/>
                      <a:pt x="2063" y="1168"/>
                      <a:pt x="2011" y="1168"/>
                    </a:cubicBezTo>
                    <a:cubicBezTo>
                      <a:pt x="1191" y="1168"/>
                      <a:pt x="653" y="724"/>
                      <a:pt x="195" y="38"/>
                    </a:cubicBezTo>
                    <a:cubicBezTo>
                      <a:pt x="177" y="12"/>
                      <a:pt x="152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45"/>
              <p:cNvSpPr/>
              <p:nvPr/>
            </p:nvSpPr>
            <p:spPr>
              <a:xfrm>
                <a:off x="5998566" y="2023091"/>
                <a:ext cx="138923" cy="180386"/>
              </a:xfrm>
              <a:custGeom>
                <a:avLst/>
                <a:gdLst/>
                <a:ahLst/>
                <a:cxnLst/>
                <a:rect l="l" t="t" r="r" b="b"/>
                <a:pathLst>
                  <a:path w="4674" h="6069" extrusionOk="0">
                    <a:moveTo>
                      <a:pt x="4553" y="1"/>
                    </a:moveTo>
                    <a:cubicBezTo>
                      <a:pt x="4546" y="1"/>
                      <a:pt x="4538" y="2"/>
                      <a:pt x="4530" y="5"/>
                    </a:cubicBezTo>
                    <a:cubicBezTo>
                      <a:pt x="3253" y="430"/>
                      <a:pt x="1946" y="977"/>
                      <a:pt x="1095" y="2102"/>
                    </a:cubicBezTo>
                    <a:cubicBezTo>
                      <a:pt x="274" y="3196"/>
                      <a:pt x="1" y="4686"/>
                      <a:pt x="122" y="6023"/>
                    </a:cubicBezTo>
                    <a:cubicBezTo>
                      <a:pt x="122" y="6054"/>
                      <a:pt x="137" y="6069"/>
                      <a:pt x="156" y="6069"/>
                    </a:cubicBezTo>
                    <a:cubicBezTo>
                      <a:pt x="175" y="6069"/>
                      <a:pt x="198" y="6054"/>
                      <a:pt x="213" y="6023"/>
                    </a:cubicBezTo>
                    <a:cubicBezTo>
                      <a:pt x="365" y="4595"/>
                      <a:pt x="487" y="3105"/>
                      <a:pt x="1520" y="1981"/>
                    </a:cubicBezTo>
                    <a:cubicBezTo>
                      <a:pt x="2341" y="1069"/>
                      <a:pt x="3496" y="643"/>
                      <a:pt x="4590" y="157"/>
                    </a:cubicBezTo>
                    <a:cubicBezTo>
                      <a:pt x="4673" y="129"/>
                      <a:pt x="4630" y="1"/>
                      <a:pt x="4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45"/>
              <p:cNvSpPr/>
              <p:nvPr/>
            </p:nvSpPr>
            <p:spPr>
              <a:xfrm>
                <a:off x="6049542" y="2060067"/>
                <a:ext cx="52698" cy="958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224" extrusionOk="0">
                    <a:moveTo>
                      <a:pt x="1655" y="1"/>
                    </a:moveTo>
                    <a:cubicBezTo>
                      <a:pt x="1646" y="1"/>
                      <a:pt x="1637" y="3"/>
                      <a:pt x="1629" y="7"/>
                    </a:cubicBezTo>
                    <a:cubicBezTo>
                      <a:pt x="474" y="493"/>
                      <a:pt x="48" y="2013"/>
                      <a:pt x="18" y="3138"/>
                    </a:cubicBezTo>
                    <a:cubicBezTo>
                      <a:pt x="0" y="3191"/>
                      <a:pt x="44" y="3223"/>
                      <a:pt x="90" y="3223"/>
                    </a:cubicBezTo>
                    <a:cubicBezTo>
                      <a:pt x="123" y="3223"/>
                      <a:pt x="157" y="3206"/>
                      <a:pt x="170" y="3168"/>
                    </a:cubicBezTo>
                    <a:cubicBezTo>
                      <a:pt x="352" y="2530"/>
                      <a:pt x="413" y="1892"/>
                      <a:pt x="717" y="1314"/>
                    </a:cubicBezTo>
                    <a:cubicBezTo>
                      <a:pt x="930" y="828"/>
                      <a:pt x="1295" y="463"/>
                      <a:pt x="1720" y="129"/>
                    </a:cubicBezTo>
                    <a:cubicBezTo>
                      <a:pt x="1773" y="76"/>
                      <a:pt x="1712" y="1"/>
                      <a:pt x="1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45"/>
              <p:cNvSpPr/>
              <p:nvPr/>
            </p:nvSpPr>
            <p:spPr>
              <a:xfrm>
                <a:off x="6087112" y="2087472"/>
                <a:ext cx="36470" cy="139399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4690" extrusionOk="0">
                    <a:moveTo>
                      <a:pt x="1105" y="0"/>
                    </a:moveTo>
                    <a:cubicBezTo>
                      <a:pt x="1071" y="0"/>
                      <a:pt x="1034" y="17"/>
                      <a:pt x="1003" y="58"/>
                    </a:cubicBezTo>
                    <a:lnTo>
                      <a:pt x="1003" y="27"/>
                    </a:lnTo>
                    <a:cubicBezTo>
                      <a:pt x="92" y="1274"/>
                      <a:pt x="0" y="3188"/>
                      <a:pt x="304" y="4647"/>
                    </a:cubicBezTo>
                    <a:cubicBezTo>
                      <a:pt x="318" y="4675"/>
                      <a:pt x="350" y="4690"/>
                      <a:pt x="378" y="4690"/>
                    </a:cubicBezTo>
                    <a:cubicBezTo>
                      <a:pt x="413" y="4690"/>
                      <a:pt x="443" y="4667"/>
                      <a:pt x="426" y="4617"/>
                    </a:cubicBezTo>
                    <a:cubicBezTo>
                      <a:pt x="365" y="3158"/>
                      <a:pt x="304" y="1395"/>
                      <a:pt x="1186" y="149"/>
                    </a:cubicBezTo>
                    <a:cubicBezTo>
                      <a:pt x="1226" y="68"/>
                      <a:pt x="1172" y="0"/>
                      <a:pt x="1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45"/>
              <p:cNvSpPr/>
              <p:nvPr/>
            </p:nvSpPr>
            <p:spPr>
              <a:xfrm>
                <a:off x="6133182" y="2115084"/>
                <a:ext cx="15396" cy="74901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520" extrusionOk="0">
                    <a:moveTo>
                      <a:pt x="357" y="0"/>
                    </a:moveTo>
                    <a:cubicBezTo>
                      <a:pt x="312" y="0"/>
                      <a:pt x="274" y="30"/>
                      <a:pt x="274" y="101"/>
                    </a:cubicBezTo>
                    <a:cubicBezTo>
                      <a:pt x="122" y="831"/>
                      <a:pt x="1" y="1712"/>
                      <a:pt x="213" y="2442"/>
                    </a:cubicBezTo>
                    <a:cubicBezTo>
                      <a:pt x="227" y="2495"/>
                      <a:pt x="263" y="2519"/>
                      <a:pt x="303" y="2519"/>
                    </a:cubicBezTo>
                    <a:cubicBezTo>
                      <a:pt x="354" y="2519"/>
                      <a:pt x="409" y="2480"/>
                      <a:pt x="426" y="2411"/>
                    </a:cubicBezTo>
                    <a:cubicBezTo>
                      <a:pt x="487" y="1652"/>
                      <a:pt x="396" y="922"/>
                      <a:pt x="517" y="162"/>
                    </a:cubicBezTo>
                    <a:cubicBezTo>
                      <a:pt x="517" y="70"/>
                      <a:pt x="428" y="0"/>
                      <a:pt x="3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45"/>
              <p:cNvSpPr/>
              <p:nvPr/>
            </p:nvSpPr>
            <p:spPr>
              <a:xfrm>
                <a:off x="6185584" y="2127538"/>
                <a:ext cx="11770" cy="51152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721" extrusionOk="0">
                    <a:moveTo>
                      <a:pt x="237" y="0"/>
                    </a:moveTo>
                    <a:cubicBezTo>
                      <a:pt x="193" y="0"/>
                      <a:pt x="152" y="24"/>
                      <a:pt x="152" y="77"/>
                    </a:cubicBezTo>
                    <a:lnTo>
                      <a:pt x="122" y="77"/>
                    </a:lnTo>
                    <a:cubicBezTo>
                      <a:pt x="61" y="594"/>
                      <a:pt x="0" y="1202"/>
                      <a:pt x="213" y="1688"/>
                    </a:cubicBezTo>
                    <a:cubicBezTo>
                      <a:pt x="224" y="1710"/>
                      <a:pt x="250" y="1720"/>
                      <a:pt x="279" y="1720"/>
                    </a:cubicBezTo>
                    <a:cubicBezTo>
                      <a:pt x="332" y="1720"/>
                      <a:pt x="396" y="1687"/>
                      <a:pt x="396" y="1628"/>
                    </a:cubicBezTo>
                    <a:cubicBezTo>
                      <a:pt x="365" y="1111"/>
                      <a:pt x="274" y="625"/>
                      <a:pt x="335" y="108"/>
                    </a:cubicBezTo>
                    <a:cubicBezTo>
                      <a:pt x="352" y="40"/>
                      <a:pt x="292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45"/>
              <p:cNvSpPr/>
              <p:nvPr/>
            </p:nvSpPr>
            <p:spPr>
              <a:xfrm>
                <a:off x="6120877" y="1990574"/>
                <a:ext cx="204075" cy="47199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1588" extrusionOk="0">
                    <a:moveTo>
                      <a:pt x="3532" y="1"/>
                    </a:moveTo>
                    <a:cubicBezTo>
                      <a:pt x="2333" y="1"/>
                      <a:pt x="1093" y="403"/>
                      <a:pt x="50" y="1008"/>
                    </a:cubicBezTo>
                    <a:cubicBezTo>
                      <a:pt x="1" y="1057"/>
                      <a:pt x="31" y="1146"/>
                      <a:pt x="93" y="1146"/>
                    </a:cubicBezTo>
                    <a:cubicBezTo>
                      <a:pt x="107" y="1146"/>
                      <a:pt x="124" y="1141"/>
                      <a:pt x="141" y="1129"/>
                    </a:cubicBezTo>
                    <a:lnTo>
                      <a:pt x="141" y="1160"/>
                    </a:lnTo>
                    <a:cubicBezTo>
                      <a:pt x="1213" y="594"/>
                      <a:pt x="2343" y="240"/>
                      <a:pt x="3442" y="240"/>
                    </a:cubicBezTo>
                    <a:cubicBezTo>
                      <a:pt x="4587" y="240"/>
                      <a:pt x="5699" y="624"/>
                      <a:pt x="6676" y="1555"/>
                    </a:cubicBezTo>
                    <a:cubicBezTo>
                      <a:pt x="6691" y="1578"/>
                      <a:pt x="6712" y="1587"/>
                      <a:pt x="6733" y="1587"/>
                    </a:cubicBezTo>
                    <a:cubicBezTo>
                      <a:pt x="6798" y="1587"/>
                      <a:pt x="6866" y="1502"/>
                      <a:pt x="6798" y="1433"/>
                    </a:cubicBezTo>
                    <a:cubicBezTo>
                      <a:pt x="5912" y="410"/>
                      <a:pt x="4743" y="1"/>
                      <a:pt x="3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45"/>
              <p:cNvSpPr/>
              <p:nvPr/>
            </p:nvSpPr>
            <p:spPr>
              <a:xfrm>
                <a:off x="6318714" y="2034832"/>
                <a:ext cx="116245" cy="202291"/>
              </a:xfrm>
              <a:custGeom>
                <a:avLst/>
                <a:gdLst/>
                <a:ahLst/>
                <a:cxnLst/>
                <a:rect l="l" t="t" r="r" b="b"/>
                <a:pathLst>
                  <a:path w="3911" h="6806" extrusionOk="0">
                    <a:moveTo>
                      <a:pt x="118" y="1"/>
                    </a:moveTo>
                    <a:cubicBezTo>
                      <a:pt x="41" y="1"/>
                      <a:pt x="1" y="129"/>
                      <a:pt x="111" y="157"/>
                    </a:cubicBezTo>
                    <a:cubicBezTo>
                      <a:pt x="2786" y="1130"/>
                      <a:pt x="3455" y="4108"/>
                      <a:pt x="3516" y="6692"/>
                    </a:cubicBezTo>
                    <a:cubicBezTo>
                      <a:pt x="3531" y="6768"/>
                      <a:pt x="3592" y="6806"/>
                      <a:pt x="3649" y="6806"/>
                    </a:cubicBezTo>
                    <a:cubicBezTo>
                      <a:pt x="3705" y="6806"/>
                      <a:pt x="3759" y="6768"/>
                      <a:pt x="3759" y="6692"/>
                    </a:cubicBezTo>
                    <a:cubicBezTo>
                      <a:pt x="3911" y="4260"/>
                      <a:pt x="2968" y="430"/>
                      <a:pt x="142" y="5"/>
                    </a:cubicBezTo>
                    <a:cubicBezTo>
                      <a:pt x="133" y="2"/>
                      <a:pt x="125" y="1"/>
                      <a:pt x="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45"/>
              <p:cNvSpPr/>
              <p:nvPr/>
            </p:nvSpPr>
            <p:spPr>
              <a:xfrm>
                <a:off x="6414155" y="2364729"/>
                <a:ext cx="1843" cy="921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31" y="0"/>
                    </a:moveTo>
                    <a:cubicBezTo>
                      <a:pt x="1" y="0"/>
                      <a:pt x="1" y="31"/>
                      <a:pt x="31" y="31"/>
                    </a:cubicBezTo>
                    <a:cubicBezTo>
                      <a:pt x="61" y="31"/>
                      <a:pt x="61" y="0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45"/>
              <p:cNvSpPr/>
              <p:nvPr/>
            </p:nvSpPr>
            <p:spPr>
              <a:xfrm>
                <a:off x="6547879" y="2985320"/>
                <a:ext cx="93061" cy="14059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473" extrusionOk="0">
                    <a:moveTo>
                      <a:pt x="127" y="0"/>
                    </a:moveTo>
                    <a:cubicBezTo>
                      <a:pt x="1" y="0"/>
                      <a:pt x="9" y="218"/>
                      <a:pt x="152" y="246"/>
                    </a:cubicBezTo>
                    <a:cubicBezTo>
                      <a:pt x="760" y="307"/>
                      <a:pt x="1368" y="398"/>
                      <a:pt x="1945" y="459"/>
                    </a:cubicBezTo>
                    <a:cubicBezTo>
                      <a:pt x="2052" y="467"/>
                      <a:pt x="2156" y="472"/>
                      <a:pt x="2258" y="472"/>
                    </a:cubicBezTo>
                    <a:cubicBezTo>
                      <a:pt x="2565" y="472"/>
                      <a:pt x="2850" y="421"/>
                      <a:pt x="3100" y="216"/>
                    </a:cubicBezTo>
                    <a:cubicBezTo>
                      <a:pt x="3131" y="185"/>
                      <a:pt x="3100" y="94"/>
                      <a:pt x="3040" y="94"/>
                    </a:cubicBezTo>
                    <a:cubicBezTo>
                      <a:pt x="2646" y="119"/>
                      <a:pt x="2293" y="163"/>
                      <a:pt x="1914" y="163"/>
                    </a:cubicBezTo>
                    <a:cubicBezTo>
                      <a:pt x="1825" y="163"/>
                      <a:pt x="1734" y="161"/>
                      <a:pt x="1641" y="155"/>
                    </a:cubicBezTo>
                    <a:cubicBezTo>
                      <a:pt x="1155" y="94"/>
                      <a:pt x="638" y="33"/>
                      <a:pt x="152" y="3"/>
                    </a:cubicBezTo>
                    <a:cubicBezTo>
                      <a:pt x="143" y="1"/>
                      <a:pt x="135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45"/>
              <p:cNvSpPr/>
              <p:nvPr/>
            </p:nvSpPr>
            <p:spPr>
              <a:xfrm>
                <a:off x="6305190" y="1983411"/>
                <a:ext cx="221017" cy="435702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14659" extrusionOk="0">
                    <a:moveTo>
                      <a:pt x="2510" y="0"/>
                    </a:moveTo>
                    <a:cubicBezTo>
                      <a:pt x="1676" y="0"/>
                      <a:pt x="814" y="294"/>
                      <a:pt x="49" y="914"/>
                    </a:cubicBezTo>
                    <a:cubicBezTo>
                      <a:pt x="1" y="939"/>
                      <a:pt x="30" y="1022"/>
                      <a:pt x="76" y="1022"/>
                    </a:cubicBezTo>
                    <a:cubicBezTo>
                      <a:pt x="87" y="1022"/>
                      <a:pt x="98" y="1017"/>
                      <a:pt x="110" y="1005"/>
                    </a:cubicBezTo>
                    <a:cubicBezTo>
                      <a:pt x="866" y="501"/>
                      <a:pt x="1678" y="248"/>
                      <a:pt x="2456" y="248"/>
                    </a:cubicBezTo>
                    <a:cubicBezTo>
                      <a:pt x="3741" y="248"/>
                      <a:pt x="4930" y="941"/>
                      <a:pt x="5612" y="2343"/>
                    </a:cubicBezTo>
                    <a:cubicBezTo>
                      <a:pt x="6220" y="3619"/>
                      <a:pt x="6341" y="5109"/>
                      <a:pt x="6372" y="6477"/>
                    </a:cubicBezTo>
                    <a:cubicBezTo>
                      <a:pt x="6433" y="9243"/>
                      <a:pt x="5703" y="11887"/>
                      <a:pt x="5065" y="14531"/>
                    </a:cubicBezTo>
                    <a:cubicBezTo>
                      <a:pt x="5046" y="14607"/>
                      <a:pt x="5108" y="14659"/>
                      <a:pt x="5166" y="14659"/>
                    </a:cubicBezTo>
                    <a:cubicBezTo>
                      <a:pt x="5202" y="14659"/>
                      <a:pt x="5236" y="14639"/>
                      <a:pt x="5247" y="14592"/>
                    </a:cubicBezTo>
                    <a:cubicBezTo>
                      <a:pt x="6524" y="10975"/>
                      <a:pt x="7436" y="6203"/>
                      <a:pt x="5977" y="2495"/>
                    </a:cubicBezTo>
                    <a:cubicBezTo>
                      <a:pt x="5339" y="892"/>
                      <a:pt x="3965" y="0"/>
                      <a:pt x="2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45"/>
              <p:cNvSpPr/>
              <p:nvPr/>
            </p:nvSpPr>
            <p:spPr>
              <a:xfrm>
                <a:off x="6441262" y="2267237"/>
                <a:ext cx="77368" cy="34219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11513" extrusionOk="0">
                    <a:moveTo>
                      <a:pt x="2463" y="1"/>
                    </a:moveTo>
                    <a:cubicBezTo>
                      <a:pt x="2415" y="1"/>
                      <a:pt x="2365" y="27"/>
                      <a:pt x="2341" y="89"/>
                    </a:cubicBezTo>
                    <a:cubicBezTo>
                      <a:pt x="1551" y="3797"/>
                      <a:pt x="0" y="7748"/>
                      <a:pt x="1642" y="11487"/>
                    </a:cubicBezTo>
                    <a:cubicBezTo>
                      <a:pt x="1651" y="11505"/>
                      <a:pt x="1667" y="11512"/>
                      <a:pt x="1687" y="11512"/>
                    </a:cubicBezTo>
                    <a:cubicBezTo>
                      <a:pt x="1733" y="11512"/>
                      <a:pt x="1794" y="11469"/>
                      <a:pt x="1794" y="11426"/>
                    </a:cubicBezTo>
                    <a:cubicBezTo>
                      <a:pt x="456" y="7566"/>
                      <a:pt x="1855" y="3949"/>
                      <a:pt x="2584" y="150"/>
                    </a:cubicBezTo>
                    <a:cubicBezTo>
                      <a:pt x="2602" y="59"/>
                      <a:pt x="2534" y="1"/>
                      <a:pt x="2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45"/>
              <p:cNvSpPr/>
              <p:nvPr/>
            </p:nvSpPr>
            <p:spPr>
              <a:xfrm>
                <a:off x="6410529" y="2487130"/>
                <a:ext cx="98084" cy="227853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7666" extrusionOk="0">
                    <a:moveTo>
                      <a:pt x="366" y="1"/>
                    </a:moveTo>
                    <a:cubicBezTo>
                      <a:pt x="335" y="1"/>
                      <a:pt x="305" y="16"/>
                      <a:pt x="305" y="47"/>
                    </a:cubicBezTo>
                    <a:cubicBezTo>
                      <a:pt x="1" y="2904"/>
                      <a:pt x="1034" y="5731"/>
                      <a:pt x="3162" y="7645"/>
                    </a:cubicBezTo>
                    <a:cubicBezTo>
                      <a:pt x="3176" y="7660"/>
                      <a:pt x="3192" y="7665"/>
                      <a:pt x="3207" y="7665"/>
                    </a:cubicBezTo>
                    <a:cubicBezTo>
                      <a:pt x="3257" y="7665"/>
                      <a:pt x="3300" y="7601"/>
                      <a:pt x="3253" y="7554"/>
                    </a:cubicBezTo>
                    <a:cubicBezTo>
                      <a:pt x="1338" y="5427"/>
                      <a:pt x="335" y="2934"/>
                      <a:pt x="427" y="47"/>
                    </a:cubicBezTo>
                    <a:cubicBezTo>
                      <a:pt x="427" y="16"/>
                      <a:pt x="396" y="1"/>
                      <a:pt x="3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45"/>
              <p:cNvSpPr/>
              <p:nvPr/>
            </p:nvSpPr>
            <p:spPr>
              <a:xfrm>
                <a:off x="6430413" y="2461835"/>
                <a:ext cx="98173" cy="227496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7654" extrusionOk="0">
                    <a:moveTo>
                      <a:pt x="350" y="1"/>
                    </a:moveTo>
                    <a:cubicBezTo>
                      <a:pt x="327" y="1"/>
                      <a:pt x="305" y="16"/>
                      <a:pt x="305" y="46"/>
                    </a:cubicBezTo>
                    <a:cubicBezTo>
                      <a:pt x="1" y="2904"/>
                      <a:pt x="1004" y="5730"/>
                      <a:pt x="3162" y="7645"/>
                    </a:cubicBezTo>
                    <a:cubicBezTo>
                      <a:pt x="3173" y="7651"/>
                      <a:pt x="3185" y="7653"/>
                      <a:pt x="3197" y="7653"/>
                    </a:cubicBezTo>
                    <a:cubicBezTo>
                      <a:pt x="3251" y="7653"/>
                      <a:pt x="3303" y="7604"/>
                      <a:pt x="3253" y="7554"/>
                    </a:cubicBezTo>
                    <a:cubicBezTo>
                      <a:pt x="1338" y="5426"/>
                      <a:pt x="305" y="2934"/>
                      <a:pt x="396" y="46"/>
                    </a:cubicBezTo>
                    <a:cubicBezTo>
                      <a:pt x="396" y="16"/>
                      <a:pt x="373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45"/>
              <p:cNvSpPr/>
              <p:nvPr/>
            </p:nvSpPr>
            <p:spPr>
              <a:xfrm>
                <a:off x="6398253" y="2578617"/>
                <a:ext cx="71750" cy="107447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3615" extrusionOk="0">
                    <a:moveTo>
                      <a:pt x="95" y="1"/>
                    </a:moveTo>
                    <a:cubicBezTo>
                      <a:pt x="48" y="1"/>
                      <a:pt x="1" y="45"/>
                      <a:pt x="19" y="99"/>
                    </a:cubicBezTo>
                    <a:cubicBezTo>
                      <a:pt x="414" y="1437"/>
                      <a:pt x="1174" y="2774"/>
                      <a:pt x="2329" y="3595"/>
                    </a:cubicBezTo>
                    <a:cubicBezTo>
                      <a:pt x="2336" y="3609"/>
                      <a:pt x="2345" y="3615"/>
                      <a:pt x="2354" y="3615"/>
                    </a:cubicBezTo>
                    <a:cubicBezTo>
                      <a:pt x="2383" y="3615"/>
                      <a:pt x="2413" y="3550"/>
                      <a:pt x="2390" y="3504"/>
                    </a:cubicBezTo>
                    <a:cubicBezTo>
                      <a:pt x="1447" y="2440"/>
                      <a:pt x="657" y="1406"/>
                      <a:pt x="171" y="69"/>
                    </a:cubicBezTo>
                    <a:cubicBezTo>
                      <a:pt x="159" y="20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45"/>
              <p:cNvSpPr/>
              <p:nvPr/>
            </p:nvSpPr>
            <p:spPr>
              <a:xfrm>
                <a:off x="6374712" y="2609648"/>
                <a:ext cx="71096" cy="95706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3220" extrusionOk="0">
                    <a:moveTo>
                      <a:pt x="113" y="1"/>
                    </a:moveTo>
                    <a:cubicBezTo>
                      <a:pt x="61" y="1"/>
                      <a:pt x="0" y="68"/>
                      <a:pt x="21" y="150"/>
                    </a:cubicBezTo>
                    <a:cubicBezTo>
                      <a:pt x="476" y="1153"/>
                      <a:pt x="1115" y="2855"/>
                      <a:pt x="2300" y="3219"/>
                    </a:cubicBezTo>
                    <a:cubicBezTo>
                      <a:pt x="2361" y="3219"/>
                      <a:pt x="2391" y="3159"/>
                      <a:pt x="2331" y="3128"/>
                    </a:cubicBezTo>
                    <a:cubicBezTo>
                      <a:pt x="1267" y="2429"/>
                      <a:pt x="720" y="1153"/>
                      <a:pt x="173" y="58"/>
                    </a:cubicBezTo>
                    <a:cubicBezTo>
                      <a:pt x="162" y="18"/>
                      <a:pt x="139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45"/>
              <p:cNvSpPr/>
              <p:nvPr/>
            </p:nvSpPr>
            <p:spPr>
              <a:xfrm>
                <a:off x="6381638" y="2341724"/>
                <a:ext cx="43870" cy="38431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293" extrusionOk="0">
                    <a:moveTo>
                      <a:pt x="749" y="0"/>
                    </a:moveTo>
                    <a:cubicBezTo>
                      <a:pt x="635" y="0"/>
                      <a:pt x="520" y="42"/>
                      <a:pt x="426" y="136"/>
                    </a:cubicBezTo>
                    <a:cubicBezTo>
                      <a:pt x="418" y="144"/>
                      <a:pt x="410" y="152"/>
                      <a:pt x="403" y="161"/>
                    </a:cubicBezTo>
                    <a:lnTo>
                      <a:pt x="403" y="161"/>
                    </a:lnTo>
                    <a:cubicBezTo>
                      <a:pt x="367" y="189"/>
                      <a:pt x="334" y="221"/>
                      <a:pt x="304" y="258"/>
                    </a:cubicBezTo>
                    <a:cubicBezTo>
                      <a:pt x="92" y="531"/>
                      <a:pt x="0" y="1200"/>
                      <a:pt x="487" y="1291"/>
                    </a:cubicBezTo>
                    <a:cubicBezTo>
                      <a:pt x="502" y="1292"/>
                      <a:pt x="518" y="1293"/>
                      <a:pt x="533" y="1293"/>
                    </a:cubicBezTo>
                    <a:cubicBezTo>
                      <a:pt x="613" y="1293"/>
                      <a:pt x="691" y="1278"/>
                      <a:pt x="767" y="1252"/>
                    </a:cubicBezTo>
                    <a:lnTo>
                      <a:pt x="767" y="1252"/>
                    </a:lnTo>
                    <a:cubicBezTo>
                      <a:pt x="774" y="1255"/>
                      <a:pt x="782" y="1258"/>
                      <a:pt x="791" y="1261"/>
                    </a:cubicBezTo>
                    <a:cubicBezTo>
                      <a:pt x="843" y="1275"/>
                      <a:pt x="892" y="1282"/>
                      <a:pt x="937" y="1282"/>
                    </a:cubicBezTo>
                    <a:cubicBezTo>
                      <a:pt x="1364" y="1282"/>
                      <a:pt x="1475" y="679"/>
                      <a:pt x="1338" y="349"/>
                    </a:cubicBezTo>
                    <a:cubicBezTo>
                      <a:pt x="1252" y="148"/>
                      <a:pt x="1078" y="42"/>
                      <a:pt x="890" y="21"/>
                    </a:cubicBezTo>
                    <a:lnTo>
                      <a:pt x="890" y="21"/>
                    </a:lnTo>
                    <a:cubicBezTo>
                      <a:pt x="844" y="7"/>
                      <a:pt x="796" y="0"/>
                      <a:pt x="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45"/>
              <p:cNvSpPr/>
              <p:nvPr/>
            </p:nvSpPr>
            <p:spPr>
              <a:xfrm>
                <a:off x="6025674" y="2345350"/>
                <a:ext cx="29841" cy="41076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382" extrusionOk="0">
                    <a:moveTo>
                      <a:pt x="562" y="0"/>
                    </a:moveTo>
                    <a:cubicBezTo>
                      <a:pt x="547" y="0"/>
                      <a:pt x="532" y="4"/>
                      <a:pt x="517" y="14"/>
                    </a:cubicBezTo>
                    <a:cubicBezTo>
                      <a:pt x="0" y="348"/>
                      <a:pt x="61" y="1291"/>
                      <a:pt x="730" y="1382"/>
                    </a:cubicBezTo>
                    <a:cubicBezTo>
                      <a:pt x="851" y="1382"/>
                      <a:pt x="1003" y="1291"/>
                      <a:pt x="943" y="1139"/>
                    </a:cubicBezTo>
                    <a:cubicBezTo>
                      <a:pt x="882" y="1017"/>
                      <a:pt x="851" y="865"/>
                      <a:pt x="821" y="713"/>
                    </a:cubicBezTo>
                    <a:cubicBezTo>
                      <a:pt x="791" y="561"/>
                      <a:pt x="821" y="409"/>
                      <a:pt x="760" y="288"/>
                    </a:cubicBezTo>
                    <a:cubicBezTo>
                      <a:pt x="749" y="241"/>
                      <a:pt x="714" y="207"/>
                      <a:pt x="673" y="191"/>
                    </a:cubicBezTo>
                    <a:lnTo>
                      <a:pt x="673" y="191"/>
                    </a:lnTo>
                    <a:cubicBezTo>
                      <a:pt x="717" y="114"/>
                      <a:pt x="641" y="0"/>
                      <a:pt x="5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45"/>
              <p:cNvSpPr/>
              <p:nvPr/>
            </p:nvSpPr>
            <p:spPr>
              <a:xfrm>
                <a:off x="5857798" y="2781508"/>
                <a:ext cx="717412" cy="112678"/>
              </a:xfrm>
              <a:custGeom>
                <a:avLst/>
                <a:gdLst/>
                <a:ahLst/>
                <a:cxnLst/>
                <a:rect l="l" t="t" r="r" b="b"/>
                <a:pathLst>
                  <a:path w="24137" h="3791" extrusionOk="0">
                    <a:moveTo>
                      <a:pt x="23896" y="1"/>
                    </a:moveTo>
                    <a:cubicBezTo>
                      <a:pt x="23872" y="1"/>
                      <a:pt x="23848" y="7"/>
                      <a:pt x="23825" y="21"/>
                    </a:cubicBezTo>
                    <a:cubicBezTo>
                      <a:pt x="20359" y="2590"/>
                      <a:pt x="16248" y="3457"/>
                      <a:pt x="11981" y="3457"/>
                    </a:cubicBezTo>
                    <a:cubicBezTo>
                      <a:pt x="11907" y="3457"/>
                      <a:pt x="11832" y="3456"/>
                      <a:pt x="11758" y="3456"/>
                    </a:cubicBezTo>
                    <a:cubicBezTo>
                      <a:pt x="7411" y="3425"/>
                      <a:pt x="3551" y="2757"/>
                      <a:pt x="86" y="143"/>
                    </a:cubicBezTo>
                    <a:cubicBezTo>
                      <a:pt x="74" y="137"/>
                      <a:pt x="64" y="134"/>
                      <a:pt x="55" y="134"/>
                    </a:cubicBezTo>
                    <a:cubicBezTo>
                      <a:pt x="16" y="134"/>
                      <a:pt x="1" y="179"/>
                      <a:pt x="25" y="203"/>
                    </a:cubicBezTo>
                    <a:cubicBezTo>
                      <a:pt x="2913" y="3334"/>
                      <a:pt x="7746" y="3729"/>
                      <a:pt x="11758" y="3790"/>
                    </a:cubicBezTo>
                    <a:cubicBezTo>
                      <a:pt x="11835" y="3791"/>
                      <a:pt x="11912" y="3791"/>
                      <a:pt x="11988" y="3791"/>
                    </a:cubicBezTo>
                    <a:cubicBezTo>
                      <a:pt x="16260" y="3791"/>
                      <a:pt x="20574" y="2952"/>
                      <a:pt x="24007" y="264"/>
                    </a:cubicBezTo>
                    <a:cubicBezTo>
                      <a:pt x="24136" y="187"/>
                      <a:pt x="24025" y="1"/>
                      <a:pt x="23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45"/>
              <p:cNvSpPr/>
              <p:nvPr/>
            </p:nvSpPr>
            <p:spPr>
              <a:xfrm>
                <a:off x="6567734" y="3372851"/>
                <a:ext cx="47021" cy="15931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536" extrusionOk="0">
                    <a:moveTo>
                      <a:pt x="1426" y="0"/>
                    </a:moveTo>
                    <a:cubicBezTo>
                      <a:pt x="1388" y="0"/>
                      <a:pt x="1343" y="18"/>
                      <a:pt x="1308" y="35"/>
                    </a:cubicBezTo>
                    <a:cubicBezTo>
                      <a:pt x="1247" y="157"/>
                      <a:pt x="1186" y="248"/>
                      <a:pt x="1034" y="278"/>
                    </a:cubicBezTo>
                    <a:cubicBezTo>
                      <a:pt x="943" y="278"/>
                      <a:pt x="852" y="248"/>
                      <a:pt x="761" y="248"/>
                    </a:cubicBezTo>
                    <a:cubicBezTo>
                      <a:pt x="610" y="226"/>
                      <a:pt x="460" y="205"/>
                      <a:pt x="309" y="205"/>
                    </a:cubicBezTo>
                    <a:cubicBezTo>
                      <a:pt x="247" y="205"/>
                      <a:pt x="185" y="209"/>
                      <a:pt x="122" y="218"/>
                    </a:cubicBezTo>
                    <a:cubicBezTo>
                      <a:pt x="1" y="248"/>
                      <a:pt x="31" y="370"/>
                      <a:pt x="122" y="400"/>
                    </a:cubicBezTo>
                    <a:lnTo>
                      <a:pt x="92" y="400"/>
                    </a:lnTo>
                    <a:cubicBezTo>
                      <a:pt x="305" y="491"/>
                      <a:pt x="518" y="491"/>
                      <a:pt x="700" y="522"/>
                    </a:cubicBezTo>
                    <a:cubicBezTo>
                      <a:pt x="801" y="522"/>
                      <a:pt x="916" y="535"/>
                      <a:pt x="1026" y="535"/>
                    </a:cubicBezTo>
                    <a:cubicBezTo>
                      <a:pt x="1082" y="535"/>
                      <a:pt x="1136" y="532"/>
                      <a:pt x="1186" y="522"/>
                    </a:cubicBezTo>
                    <a:cubicBezTo>
                      <a:pt x="1399" y="461"/>
                      <a:pt x="1581" y="248"/>
                      <a:pt x="1490" y="35"/>
                    </a:cubicBezTo>
                    <a:cubicBezTo>
                      <a:pt x="1477" y="10"/>
                      <a:pt x="1454" y="0"/>
                      <a:pt x="1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45"/>
              <p:cNvSpPr/>
              <p:nvPr/>
            </p:nvSpPr>
            <p:spPr>
              <a:xfrm>
                <a:off x="6634195" y="3294173"/>
                <a:ext cx="28444" cy="14534"/>
              </a:xfrm>
              <a:custGeom>
                <a:avLst/>
                <a:gdLst/>
                <a:ahLst/>
                <a:cxnLst/>
                <a:rect l="l" t="t" r="r" b="b"/>
                <a:pathLst>
                  <a:path w="957" h="489" extrusionOk="0">
                    <a:moveTo>
                      <a:pt x="154" y="1"/>
                    </a:moveTo>
                    <a:cubicBezTo>
                      <a:pt x="82" y="1"/>
                      <a:pt x="1" y="72"/>
                      <a:pt x="45" y="159"/>
                    </a:cubicBezTo>
                    <a:cubicBezTo>
                      <a:pt x="136" y="311"/>
                      <a:pt x="288" y="403"/>
                      <a:pt x="440" y="463"/>
                    </a:cubicBezTo>
                    <a:cubicBezTo>
                      <a:pt x="502" y="476"/>
                      <a:pt x="579" y="488"/>
                      <a:pt x="655" y="488"/>
                    </a:cubicBezTo>
                    <a:cubicBezTo>
                      <a:pt x="765" y="488"/>
                      <a:pt x="872" y="462"/>
                      <a:pt x="926" y="372"/>
                    </a:cubicBezTo>
                    <a:cubicBezTo>
                      <a:pt x="956" y="311"/>
                      <a:pt x="926" y="251"/>
                      <a:pt x="865" y="251"/>
                    </a:cubicBezTo>
                    <a:cubicBezTo>
                      <a:pt x="825" y="230"/>
                      <a:pt x="788" y="224"/>
                      <a:pt x="751" y="224"/>
                    </a:cubicBezTo>
                    <a:cubicBezTo>
                      <a:pt x="679" y="224"/>
                      <a:pt x="612" y="251"/>
                      <a:pt x="531" y="251"/>
                    </a:cubicBezTo>
                    <a:cubicBezTo>
                      <a:pt x="409" y="220"/>
                      <a:pt x="288" y="159"/>
                      <a:pt x="227" y="38"/>
                    </a:cubicBezTo>
                    <a:cubicBezTo>
                      <a:pt x="210" y="12"/>
                      <a:pt x="183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45"/>
              <p:cNvSpPr/>
              <p:nvPr/>
            </p:nvSpPr>
            <p:spPr>
              <a:xfrm>
                <a:off x="5807952" y="3110038"/>
                <a:ext cx="39323" cy="129471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4356" extrusionOk="0">
                    <a:moveTo>
                      <a:pt x="1194" y="0"/>
                    </a:moveTo>
                    <a:cubicBezTo>
                      <a:pt x="1171" y="0"/>
                      <a:pt x="1147" y="10"/>
                      <a:pt x="1125" y="32"/>
                    </a:cubicBezTo>
                    <a:cubicBezTo>
                      <a:pt x="30" y="1096"/>
                      <a:pt x="0" y="2859"/>
                      <a:pt x="122" y="4287"/>
                    </a:cubicBezTo>
                    <a:cubicBezTo>
                      <a:pt x="122" y="4333"/>
                      <a:pt x="160" y="4356"/>
                      <a:pt x="198" y="4356"/>
                    </a:cubicBezTo>
                    <a:cubicBezTo>
                      <a:pt x="236" y="4356"/>
                      <a:pt x="274" y="4333"/>
                      <a:pt x="274" y="4287"/>
                    </a:cubicBezTo>
                    <a:cubicBezTo>
                      <a:pt x="365" y="2889"/>
                      <a:pt x="274" y="1309"/>
                      <a:pt x="1277" y="184"/>
                    </a:cubicBezTo>
                    <a:cubicBezTo>
                      <a:pt x="1323" y="92"/>
                      <a:pt x="1264" y="0"/>
                      <a:pt x="1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45"/>
              <p:cNvSpPr/>
              <p:nvPr/>
            </p:nvSpPr>
            <p:spPr>
              <a:xfrm>
                <a:off x="6002520" y="2556414"/>
                <a:ext cx="31298" cy="174739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5879" extrusionOk="0">
                    <a:moveTo>
                      <a:pt x="179" y="0"/>
                    </a:moveTo>
                    <a:cubicBezTo>
                      <a:pt x="96" y="0"/>
                      <a:pt x="1" y="66"/>
                      <a:pt x="20" y="178"/>
                    </a:cubicBezTo>
                    <a:lnTo>
                      <a:pt x="50" y="178"/>
                    </a:lnTo>
                    <a:cubicBezTo>
                      <a:pt x="384" y="2062"/>
                      <a:pt x="354" y="3855"/>
                      <a:pt x="445" y="5770"/>
                    </a:cubicBezTo>
                    <a:cubicBezTo>
                      <a:pt x="445" y="5839"/>
                      <a:pt x="503" y="5878"/>
                      <a:pt x="558" y="5878"/>
                    </a:cubicBezTo>
                    <a:cubicBezTo>
                      <a:pt x="602" y="5878"/>
                      <a:pt x="645" y="5854"/>
                      <a:pt x="658" y="5801"/>
                    </a:cubicBezTo>
                    <a:cubicBezTo>
                      <a:pt x="1053" y="3947"/>
                      <a:pt x="749" y="1910"/>
                      <a:pt x="293" y="86"/>
                    </a:cubicBezTo>
                    <a:cubicBezTo>
                      <a:pt x="281" y="27"/>
                      <a:pt x="232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45"/>
              <p:cNvSpPr/>
              <p:nvPr/>
            </p:nvSpPr>
            <p:spPr>
              <a:xfrm>
                <a:off x="6170217" y="3681140"/>
                <a:ext cx="11413" cy="3923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320" extrusionOk="0">
                    <a:moveTo>
                      <a:pt x="251" y="1"/>
                    </a:moveTo>
                    <a:cubicBezTo>
                      <a:pt x="207" y="1"/>
                      <a:pt x="165" y="28"/>
                      <a:pt x="153" y="89"/>
                    </a:cubicBezTo>
                    <a:cubicBezTo>
                      <a:pt x="62" y="423"/>
                      <a:pt x="1" y="910"/>
                      <a:pt x="153" y="1274"/>
                    </a:cubicBezTo>
                    <a:cubicBezTo>
                      <a:pt x="174" y="1306"/>
                      <a:pt x="206" y="1319"/>
                      <a:pt x="239" y="1319"/>
                    </a:cubicBezTo>
                    <a:cubicBezTo>
                      <a:pt x="301" y="1319"/>
                      <a:pt x="365" y="1273"/>
                      <a:pt x="365" y="1214"/>
                    </a:cubicBezTo>
                    <a:cubicBezTo>
                      <a:pt x="365" y="1031"/>
                      <a:pt x="305" y="879"/>
                      <a:pt x="305" y="697"/>
                    </a:cubicBezTo>
                    <a:cubicBezTo>
                      <a:pt x="305" y="514"/>
                      <a:pt x="335" y="332"/>
                      <a:pt x="365" y="150"/>
                    </a:cubicBezTo>
                    <a:cubicBezTo>
                      <a:pt x="384" y="59"/>
                      <a:pt x="315" y="1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45"/>
              <p:cNvSpPr/>
              <p:nvPr/>
            </p:nvSpPr>
            <p:spPr>
              <a:xfrm>
                <a:off x="6151373" y="2276273"/>
                <a:ext cx="52312" cy="96776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3256" extrusionOk="0">
                    <a:moveTo>
                      <a:pt x="1530" y="1"/>
                    </a:moveTo>
                    <a:cubicBezTo>
                      <a:pt x="1492" y="1"/>
                      <a:pt x="1455" y="25"/>
                      <a:pt x="1455" y="58"/>
                    </a:cubicBezTo>
                    <a:cubicBezTo>
                      <a:pt x="1425" y="697"/>
                      <a:pt x="1364" y="1274"/>
                      <a:pt x="1060" y="1821"/>
                    </a:cubicBezTo>
                    <a:cubicBezTo>
                      <a:pt x="817" y="2338"/>
                      <a:pt x="422" y="2703"/>
                      <a:pt x="27" y="3128"/>
                    </a:cubicBezTo>
                    <a:cubicBezTo>
                      <a:pt x="1" y="3181"/>
                      <a:pt x="42" y="3256"/>
                      <a:pt x="93" y="3256"/>
                    </a:cubicBezTo>
                    <a:cubicBezTo>
                      <a:pt x="101" y="3256"/>
                      <a:pt x="110" y="3254"/>
                      <a:pt x="118" y="3250"/>
                    </a:cubicBezTo>
                    <a:cubicBezTo>
                      <a:pt x="1212" y="2733"/>
                      <a:pt x="1759" y="1183"/>
                      <a:pt x="1607" y="58"/>
                    </a:cubicBezTo>
                    <a:cubicBezTo>
                      <a:pt x="1594" y="17"/>
                      <a:pt x="1561" y="1"/>
                      <a:pt x="1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45"/>
              <p:cNvSpPr/>
              <p:nvPr/>
            </p:nvSpPr>
            <p:spPr>
              <a:xfrm>
                <a:off x="6153840" y="2366840"/>
                <a:ext cx="61585" cy="36261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220" extrusionOk="0">
                    <a:moveTo>
                      <a:pt x="177" y="1"/>
                    </a:moveTo>
                    <a:cubicBezTo>
                      <a:pt x="88" y="1"/>
                      <a:pt x="1" y="87"/>
                      <a:pt x="65" y="173"/>
                    </a:cubicBezTo>
                    <a:cubicBezTo>
                      <a:pt x="248" y="537"/>
                      <a:pt x="552" y="811"/>
                      <a:pt x="886" y="993"/>
                    </a:cubicBezTo>
                    <a:cubicBezTo>
                      <a:pt x="1113" y="1106"/>
                      <a:pt x="1424" y="1220"/>
                      <a:pt x="1706" y="1220"/>
                    </a:cubicBezTo>
                    <a:cubicBezTo>
                      <a:pt x="1802" y="1220"/>
                      <a:pt x="1895" y="1207"/>
                      <a:pt x="1980" y="1176"/>
                    </a:cubicBezTo>
                    <a:cubicBezTo>
                      <a:pt x="2072" y="1145"/>
                      <a:pt x="2072" y="993"/>
                      <a:pt x="1980" y="963"/>
                    </a:cubicBezTo>
                    <a:cubicBezTo>
                      <a:pt x="1676" y="872"/>
                      <a:pt x="1342" y="902"/>
                      <a:pt x="1038" y="750"/>
                    </a:cubicBezTo>
                    <a:cubicBezTo>
                      <a:pt x="734" y="598"/>
                      <a:pt x="461" y="355"/>
                      <a:pt x="278" y="51"/>
                    </a:cubicBezTo>
                    <a:cubicBezTo>
                      <a:pt x="251" y="15"/>
                      <a:pt x="214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45"/>
              <p:cNvSpPr/>
              <p:nvPr/>
            </p:nvSpPr>
            <p:spPr>
              <a:xfrm>
                <a:off x="6242712" y="2247263"/>
                <a:ext cx="82926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801" extrusionOk="0">
                    <a:moveTo>
                      <a:pt x="1240" y="1"/>
                    </a:moveTo>
                    <a:cubicBezTo>
                      <a:pt x="844" y="31"/>
                      <a:pt x="145" y="62"/>
                      <a:pt x="24" y="518"/>
                    </a:cubicBezTo>
                    <a:cubicBezTo>
                      <a:pt x="0" y="659"/>
                      <a:pt x="123" y="800"/>
                      <a:pt x="250" y="800"/>
                    </a:cubicBezTo>
                    <a:cubicBezTo>
                      <a:pt x="287" y="800"/>
                      <a:pt x="324" y="788"/>
                      <a:pt x="358" y="761"/>
                    </a:cubicBezTo>
                    <a:cubicBezTo>
                      <a:pt x="617" y="588"/>
                      <a:pt x="883" y="531"/>
                      <a:pt x="1153" y="531"/>
                    </a:cubicBezTo>
                    <a:cubicBezTo>
                      <a:pt x="1645" y="531"/>
                      <a:pt x="2148" y="722"/>
                      <a:pt x="2638" y="761"/>
                    </a:cubicBezTo>
                    <a:cubicBezTo>
                      <a:pt x="2759" y="761"/>
                      <a:pt x="2790" y="609"/>
                      <a:pt x="2729" y="518"/>
                    </a:cubicBezTo>
                    <a:cubicBezTo>
                      <a:pt x="2395" y="122"/>
                      <a:pt x="1726" y="1"/>
                      <a:pt x="12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45"/>
              <p:cNvSpPr/>
              <p:nvPr/>
            </p:nvSpPr>
            <p:spPr>
              <a:xfrm>
                <a:off x="6247260" y="2286676"/>
                <a:ext cx="70888" cy="1405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473" extrusionOk="0">
                    <a:moveTo>
                      <a:pt x="1194" y="1"/>
                    </a:moveTo>
                    <a:cubicBezTo>
                      <a:pt x="801" y="1"/>
                      <a:pt x="410" y="84"/>
                      <a:pt x="84" y="286"/>
                    </a:cubicBezTo>
                    <a:cubicBezTo>
                      <a:pt x="1" y="341"/>
                      <a:pt x="44" y="472"/>
                      <a:pt x="144" y="472"/>
                    </a:cubicBezTo>
                    <a:cubicBezTo>
                      <a:pt x="154" y="472"/>
                      <a:pt x="164" y="471"/>
                      <a:pt x="175" y="468"/>
                    </a:cubicBezTo>
                    <a:cubicBezTo>
                      <a:pt x="630" y="354"/>
                      <a:pt x="1026" y="264"/>
                      <a:pt x="1444" y="264"/>
                    </a:cubicBezTo>
                    <a:cubicBezTo>
                      <a:pt x="1696" y="264"/>
                      <a:pt x="1956" y="297"/>
                      <a:pt x="2242" y="377"/>
                    </a:cubicBezTo>
                    <a:cubicBezTo>
                      <a:pt x="2251" y="379"/>
                      <a:pt x="2260" y="380"/>
                      <a:pt x="2268" y="380"/>
                    </a:cubicBezTo>
                    <a:cubicBezTo>
                      <a:pt x="2367" y="380"/>
                      <a:pt x="2384" y="223"/>
                      <a:pt x="2272" y="195"/>
                    </a:cubicBezTo>
                    <a:cubicBezTo>
                      <a:pt x="1946" y="76"/>
                      <a:pt x="1569" y="1"/>
                      <a:pt x="1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45"/>
              <p:cNvSpPr/>
              <p:nvPr/>
            </p:nvSpPr>
            <p:spPr>
              <a:xfrm>
                <a:off x="6259743" y="2289976"/>
                <a:ext cx="39709" cy="3605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213" extrusionOk="0">
                    <a:moveTo>
                      <a:pt x="1153" y="0"/>
                    </a:moveTo>
                    <a:cubicBezTo>
                      <a:pt x="1100" y="0"/>
                      <a:pt x="1047" y="38"/>
                      <a:pt x="1031" y="114"/>
                    </a:cubicBezTo>
                    <a:cubicBezTo>
                      <a:pt x="1027" y="151"/>
                      <a:pt x="1024" y="192"/>
                      <a:pt x="1020" y="234"/>
                    </a:cubicBezTo>
                    <a:lnTo>
                      <a:pt x="1020" y="234"/>
                    </a:lnTo>
                    <a:cubicBezTo>
                      <a:pt x="1006" y="214"/>
                      <a:pt x="990" y="194"/>
                      <a:pt x="971" y="175"/>
                    </a:cubicBezTo>
                    <a:cubicBezTo>
                      <a:pt x="893" y="84"/>
                      <a:pt x="805" y="54"/>
                      <a:pt x="712" y="54"/>
                    </a:cubicBezTo>
                    <a:cubicBezTo>
                      <a:pt x="587" y="54"/>
                      <a:pt x="455" y="110"/>
                      <a:pt x="332" y="144"/>
                    </a:cubicBezTo>
                    <a:cubicBezTo>
                      <a:pt x="312" y="150"/>
                      <a:pt x="294" y="159"/>
                      <a:pt x="279" y="168"/>
                    </a:cubicBezTo>
                    <a:lnTo>
                      <a:pt x="279" y="168"/>
                    </a:lnTo>
                    <a:cubicBezTo>
                      <a:pt x="251" y="152"/>
                      <a:pt x="217" y="144"/>
                      <a:pt x="184" y="144"/>
                    </a:cubicBezTo>
                    <a:cubicBezTo>
                      <a:pt x="119" y="144"/>
                      <a:pt x="59" y="175"/>
                      <a:pt x="59" y="236"/>
                    </a:cubicBezTo>
                    <a:cubicBezTo>
                      <a:pt x="1" y="641"/>
                      <a:pt x="136" y="1213"/>
                      <a:pt x="596" y="1213"/>
                    </a:cubicBezTo>
                    <a:cubicBezTo>
                      <a:pt x="619" y="1213"/>
                      <a:pt x="642" y="1211"/>
                      <a:pt x="667" y="1208"/>
                    </a:cubicBezTo>
                    <a:cubicBezTo>
                      <a:pt x="1183" y="1178"/>
                      <a:pt x="1335" y="540"/>
                      <a:pt x="1275" y="114"/>
                    </a:cubicBezTo>
                    <a:cubicBezTo>
                      <a:pt x="1259" y="38"/>
                      <a:pt x="1206" y="0"/>
                      <a:pt x="1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45"/>
              <p:cNvSpPr/>
              <p:nvPr/>
            </p:nvSpPr>
            <p:spPr>
              <a:xfrm>
                <a:off x="6284057" y="2293126"/>
                <a:ext cx="11770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670" extrusionOk="0">
                    <a:moveTo>
                      <a:pt x="198" y="0"/>
                    </a:moveTo>
                    <a:cubicBezTo>
                      <a:pt x="153" y="0"/>
                      <a:pt x="107" y="23"/>
                      <a:pt x="61" y="69"/>
                    </a:cubicBezTo>
                    <a:lnTo>
                      <a:pt x="92" y="69"/>
                    </a:lnTo>
                    <a:cubicBezTo>
                      <a:pt x="1" y="190"/>
                      <a:pt x="1" y="342"/>
                      <a:pt x="1" y="464"/>
                    </a:cubicBezTo>
                    <a:cubicBezTo>
                      <a:pt x="1" y="601"/>
                      <a:pt x="99" y="669"/>
                      <a:pt x="198" y="669"/>
                    </a:cubicBezTo>
                    <a:cubicBezTo>
                      <a:pt x="297" y="669"/>
                      <a:pt x="396" y="601"/>
                      <a:pt x="396" y="464"/>
                    </a:cubicBezTo>
                    <a:cubicBezTo>
                      <a:pt x="396" y="342"/>
                      <a:pt x="396" y="190"/>
                      <a:pt x="335" y="69"/>
                    </a:cubicBezTo>
                    <a:cubicBezTo>
                      <a:pt x="289" y="23"/>
                      <a:pt x="244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45"/>
              <p:cNvSpPr/>
              <p:nvPr/>
            </p:nvSpPr>
            <p:spPr>
              <a:xfrm>
                <a:off x="6050077" y="2254516"/>
                <a:ext cx="83639" cy="23778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800" extrusionOk="0">
                    <a:moveTo>
                      <a:pt x="1581" y="0"/>
                    </a:moveTo>
                    <a:cubicBezTo>
                      <a:pt x="1064" y="0"/>
                      <a:pt x="395" y="122"/>
                      <a:pt x="61" y="517"/>
                    </a:cubicBezTo>
                    <a:cubicBezTo>
                      <a:pt x="0" y="608"/>
                      <a:pt x="30" y="760"/>
                      <a:pt x="152" y="760"/>
                    </a:cubicBezTo>
                    <a:cubicBezTo>
                      <a:pt x="642" y="721"/>
                      <a:pt x="1145" y="530"/>
                      <a:pt x="1636" y="530"/>
                    </a:cubicBezTo>
                    <a:cubicBezTo>
                      <a:pt x="1906" y="530"/>
                      <a:pt x="2173" y="587"/>
                      <a:pt x="2432" y="760"/>
                    </a:cubicBezTo>
                    <a:cubicBezTo>
                      <a:pt x="2473" y="787"/>
                      <a:pt x="2516" y="799"/>
                      <a:pt x="2556" y="799"/>
                    </a:cubicBezTo>
                    <a:cubicBezTo>
                      <a:pt x="2696" y="799"/>
                      <a:pt x="2813" y="658"/>
                      <a:pt x="2766" y="517"/>
                    </a:cubicBezTo>
                    <a:cubicBezTo>
                      <a:pt x="2645" y="61"/>
                      <a:pt x="1945" y="30"/>
                      <a:pt x="15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45"/>
              <p:cNvSpPr/>
              <p:nvPr/>
            </p:nvSpPr>
            <p:spPr>
              <a:xfrm>
                <a:off x="6058429" y="2293899"/>
                <a:ext cx="70888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503" extrusionOk="0">
                    <a:moveTo>
                      <a:pt x="1173" y="1"/>
                    </a:moveTo>
                    <a:cubicBezTo>
                      <a:pt x="794" y="1"/>
                      <a:pt x="410" y="76"/>
                      <a:pt x="84" y="195"/>
                    </a:cubicBezTo>
                    <a:cubicBezTo>
                      <a:pt x="1" y="250"/>
                      <a:pt x="19" y="381"/>
                      <a:pt x="114" y="381"/>
                    </a:cubicBezTo>
                    <a:cubicBezTo>
                      <a:pt x="124" y="381"/>
                      <a:pt x="134" y="380"/>
                      <a:pt x="145" y="377"/>
                    </a:cubicBezTo>
                    <a:cubicBezTo>
                      <a:pt x="398" y="303"/>
                      <a:pt x="636" y="274"/>
                      <a:pt x="870" y="274"/>
                    </a:cubicBezTo>
                    <a:cubicBezTo>
                      <a:pt x="1310" y="274"/>
                      <a:pt x="1735" y="380"/>
                      <a:pt x="2212" y="499"/>
                    </a:cubicBezTo>
                    <a:cubicBezTo>
                      <a:pt x="2221" y="501"/>
                      <a:pt x="2230" y="502"/>
                      <a:pt x="2238" y="502"/>
                    </a:cubicBezTo>
                    <a:cubicBezTo>
                      <a:pt x="2341" y="502"/>
                      <a:pt x="2385" y="342"/>
                      <a:pt x="2272" y="286"/>
                    </a:cubicBezTo>
                    <a:cubicBezTo>
                      <a:pt x="1961" y="84"/>
                      <a:pt x="1570" y="1"/>
                      <a:pt x="1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45"/>
              <p:cNvSpPr/>
              <p:nvPr/>
            </p:nvSpPr>
            <p:spPr>
              <a:xfrm>
                <a:off x="6077154" y="2297198"/>
                <a:ext cx="39739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40" extrusionOk="0">
                    <a:moveTo>
                      <a:pt x="153" y="0"/>
                    </a:moveTo>
                    <a:cubicBezTo>
                      <a:pt x="100" y="0"/>
                      <a:pt x="47" y="38"/>
                      <a:pt x="31" y="114"/>
                    </a:cubicBezTo>
                    <a:cubicBezTo>
                      <a:pt x="1" y="540"/>
                      <a:pt x="123" y="1178"/>
                      <a:pt x="670" y="1239"/>
                    </a:cubicBezTo>
                    <a:cubicBezTo>
                      <a:pt x="682" y="1240"/>
                      <a:pt x="694" y="1240"/>
                      <a:pt x="707" y="1240"/>
                    </a:cubicBezTo>
                    <a:cubicBezTo>
                      <a:pt x="1194" y="1240"/>
                      <a:pt x="1337" y="652"/>
                      <a:pt x="1278" y="266"/>
                    </a:cubicBezTo>
                    <a:cubicBezTo>
                      <a:pt x="1262" y="190"/>
                      <a:pt x="1194" y="152"/>
                      <a:pt x="1129" y="152"/>
                    </a:cubicBezTo>
                    <a:cubicBezTo>
                      <a:pt x="1102" y="152"/>
                      <a:pt x="1076" y="159"/>
                      <a:pt x="1054" y="172"/>
                    </a:cubicBezTo>
                    <a:lnTo>
                      <a:pt x="1054" y="172"/>
                    </a:lnTo>
                    <a:cubicBezTo>
                      <a:pt x="1041" y="161"/>
                      <a:pt x="1024" y="151"/>
                      <a:pt x="1004" y="145"/>
                    </a:cubicBezTo>
                    <a:cubicBezTo>
                      <a:pt x="860" y="127"/>
                      <a:pt x="727" y="77"/>
                      <a:pt x="598" y="77"/>
                    </a:cubicBezTo>
                    <a:cubicBezTo>
                      <a:pt x="509" y="77"/>
                      <a:pt x="422" y="101"/>
                      <a:pt x="335" y="175"/>
                    </a:cubicBezTo>
                    <a:cubicBezTo>
                      <a:pt x="317" y="197"/>
                      <a:pt x="301" y="221"/>
                      <a:pt x="287" y="245"/>
                    </a:cubicBezTo>
                    <a:lnTo>
                      <a:pt x="287" y="245"/>
                    </a:lnTo>
                    <a:cubicBezTo>
                      <a:pt x="283" y="200"/>
                      <a:pt x="279" y="156"/>
                      <a:pt x="275" y="114"/>
                    </a:cubicBezTo>
                    <a:cubicBezTo>
                      <a:pt x="259" y="38"/>
                      <a:pt x="206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45"/>
              <p:cNvSpPr/>
              <p:nvPr/>
            </p:nvSpPr>
            <p:spPr>
              <a:xfrm>
                <a:off x="6155772" y="2451046"/>
                <a:ext cx="101681" cy="2523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849" extrusionOk="0">
                    <a:moveTo>
                      <a:pt x="3268" y="0"/>
                    </a:moveTo>
                    <a:cubicBezTo>
                      <a:pt x="3253" y="0"/>
                      <a:pt x="3237" y="4"/>
                      <a:pt x="3222" y="14"/>
                    </a:cubicBezTo>
                    <a:cubicBezTo>
                      <a:pt x="2647" y="419"/>
                      <a:pt x="1817" y="585"/>
                      <a:pt x="1037" y="585"/>
                    </a:cubicBezTo>
                    <a:cubicBezTo>
                      <a:pt x="705" y="585"/>
                      <a:pt x="382" y="555"/>
                      <a:pt x="92" y="501"/>
                    </a:cubicBezTo>
                    <a:cubicBezTo>
                      <a:pt x="31" y="501"/>
                      <a:pt x="0" y="592"/>
                      <a:pt x="61" y="622"/>
                    </a:cubicBezTo>
                    <a:cubicBezTo>
                      <a:pt x="373" y="778"/>
                      <a:pt x="762" y="849"/>
                      <a:pt x="1172" y="849"/>
                    </a:cubicBezTo>
                    <a:cubicBezTo>
                      <a:pt x="1961" y="849"/>
                      <a:pt x="2824" y="586"/>
                      <a:pt x="3344" y="166"/>
                    </a:cubicBezTo>
                    <a:cubicBezTo>
                      <a:pt x="3420" y="115"/>
                      <a:pt x="3347" y="0"/>
                      <a:pt x="3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45"/>
              <p:cNvSpPr/>
              <p:nvPr/>
            </p:nvSpPr>
            <p:spPr>
              <a:xfrm>
                <a:off x="6165967" y="2448133"/>
                <a:ext cx="83788" cy="20687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696" extrusionOk="0">
                    <a:moveTo>
                      <a:pt x="1783" y="0"/>
                    </a:moveTo>
                    <a:cubicBezTo>
                      <a:pt x="1162" y="0"/>
                      <a:pt x="524" y="214"/>
                      <a:pt x="53" y="568"/>
                    </a:cubicBezTo>
                    <a:cubicBezTo>
                      <a:pt x="0" y="621"/>
                      <a:pt x="38" y="696"/>
                      <a:pt x="108" y="696"/>
                    </a:cubicBezTo>
                    <a:cubicBezTo>
                      <a:pt x="119" y="696"/>
                      <a:pt x="131" y="694"/>
                      <a:pt x="144" y="690"/>
                    </a:cubicBezTo>
                    <a:cubicBezTo>
                      <a:pt x="702" y="331"/>
                      <a:pt x="1221" y="194"/>
                      <a:pt x="1787" y="194"/>
                    </a:cubicBezTo>
                    <a:cubicBezTo>
                      <a:pt x="2083" y="194"/>
                      <a:pt x="2393" y="232"/>
                      <a:pt x="2727" y="295"/>
                    </a:cubicBezTo>
                    <a:cubicBezTo>
                      <a:pt x="2788" y="295"/>
                      <a:pt x="2819" y="234"/>
                      <a:pt x="2758" y="204"/>
                    </a:cubicBezTo>
                    <a:cubicBezTo>
                      <a:pt x="2457" y="64"/>
                      <a:pt x="2123" y="0"/>
                      <a:pt x="17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45"/>
              <p:cNvSpPr/>
              <p:nvPr/>
            </p:nvSpPr>
            <p:spPr>
              <a:xfrm>
                <a:off x="6167750" y="2455742"/>
                <a:ext cx="84352" cy="46278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557" extrusionOk="0">
                    <a:moveTo>
                      <a:pt x="2743" y="1"/>
                    </a:moveTo>
                    <a:cubicBezTo>
                      <a:pt x="2711" y="1"/>
                      <a:pt x="2680" y="20"/>
                      <a:pt x="2667" y="69"/>
                    </a:cubicBezTo>
                    <a:cubicBezTo>
                      <a:pt x="2515" y="707"/>
                      <a:pt x="2242" y="1315"/>
                      <a:pt x="1482" y="1346"/>
                    </a:cubicBezTo>
                    <a:cubicBezTo>
                      <a:pt x="904" y="1346"/>
                      <a:pt x="448" y="951"/>
                      <a:pt x="84" y="555"/>
                    </a:cubicBezTo>
                    <a:cubicBezTo>
                      <a:pt x="76" y="547"/>
                      <a:pt x="65" y="543"/>
                      <a:pt x="55" y="543"/>
                    </a:cubicBezTo>
                    <a:cubicBezTo>
                      <a:pt x="27" y="543"/>
                      <a:pt x="1" y="572"/>
                      <a:pt x="23" y="616"/>
                    </a:cubicBezTo>
                    <a:cubicBezTo>
                      <a:pt x="289" y="1121"/>
                      <a:pt x="740" y="1556"/>
                      <a:pt x="1317" y="1556"/>
                    </a:cubicBezTo>
                    <a:cubicBezTo>
                      <a:pt x="1400" y="1556"/>
                      <a:pt x="1485" y="1547"/>
                      <a:pt x="1573" y="1528"/>
                    </a:cubicBezTo>
                    <a:cubicBezTo>
                      <a:pt x="2272" y="1376"/>
                      <a:pt x="2637" y="768"/>
                      <a:pt x="2819" y="99"/>
                    </a:cubicBezTo>
                    <a:cubicBezTo>
                      <a:pt x="2838" y="45"/>
                      <a:pt x="2790" y="1"/>
                      <a:pt x="2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45"/>
              <p:cNvSpPr/>
              <p:nvPr/>
            </p:nvSpPr>
            <p:spPr>
              <a:xfrm>
                <a:off x="6164986" y="2498603"/>
                <a:ext cx="187371" cy="122516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4122" extrusionOk="0">
                    <a:moveTo>
                      <a:pt x="6214" y="1"/>
                    </a:moveTo>
                    <a:cubicBezTo>
                      <a:pt x="6181" y="1"/>
                      <a:pt x="6147" y="17"/>
                      <a:pt x="6134" y="56"/>
                    </a:cubicBezTo>
                    <a:cubicBezTo>
                      <a:pt x="5709" y="1150"/>
                      <a:pt x="5192" y="2427"/>
                      <a:pt x="4280" y="3217"/>
                    </a:cubicBezTo>
                    <a:cubicBezTo>
                      <a:pt x="3855" y="3595"/>
                      <a:pt x="3397" y="3761"/>
                      <a:pt x="2927" y="3761"/>
                    </a:cubicBezTo>
                    <a:cubicBezTo>
                      <a:pt x="2491" y="3761"/>
                      <a:pt x="2044" y="3618"/>
                      <a:pt x="1605" y="3369"/>
                    </a:cubicBezTo>
                    <a:cubicBezTo>
                      <a:pt x="1271" y="3186"/>
                      <a:pt x="967" y="2974"/>
                      <a:pt x="724" y="2730"/>
                    </a:cubicBezTo>
                    <a:cubicBezTo>
                      <a:pt x="525" y="2532"/>
                      <a:pt x="495" y="2424"/>
                      <a:pt x="626" y="2424"/>
                    </a:cubicBezTo>
                    <a:cubicBezTo>
                      <a:pt x="695" y="2424"/>
                      <a:pt x="809" y="2454"/>
                      <a:pt x="967" y="2518"/>
                    </a:cubicBezTo>
                    <a:cubicBezTo>
                      <a:pt x="1275" y="2441"/>
                      <a:pt x="1596" y="2427"/>
                      <a:pt x="1921" y="2427"/>
                    </a:cubicBezTo>
                    <a:cubicBezTo>
                      <a:pt x="2091" y="2427"/>
                      <a:pt x="2262" y="2431"/>
                      <a:pt x="2434" y="2431"/>
                    </a:cubicBezTo>
                    <a:cubicBezTo>
                      <a:pt x="2840" y="2431"/>
                      <a:pt x="3247" y="2411"/>
                      <a:pt x="3642" y="2275"/>
                    </a:cubicBezTo>
                    <a:cubicBezTo>
                      <a:pt x="4341" y="2062"/>
                      <a:pt x="5040" y="1667"/>
                      <a:pt x="5557" y="1150"/>
                    </a:cubicBezTo>
                    <a:cubicBezTo>
                      <a:pt x="5675" y="1032"/>
                      <a:pt x="5573" y="859"/>
                      <a:pt x="5450" y="859"/>
                    </a:cubicBezTo>
                    <a:cubicBezTo>
                      <a:pt x="5415" y="859"/>
                      <a:pt x="5378" y="873"/>
                      <a:pt x="5344" y="907"/>
                    </a:cubicBezTo>
                    <a:cubicBezTo>
                      <a:pt x="4428" y="1823"/>
                      <a:pt x="2987" y="2262"/>
                      <a:pt x="1624" y="2262"/>
                    </a:cubicBezTo>
                    <a:cubicBezTo>
                      <a:pt x="1132" y="2262"/>
                      <a:pt x="650" y="2205"/>
                      <a:pt x="207" y="2092"/>
                    </a:cubicBezTo>
                    <a:cubicBezTo>
                      <a:pt x="197" y="2089"/>
                      <a:pt x="187" y="2087"/>
                      <a:pt x="177" y="2087"/>
                    </a:cubicBezTo>
                    <a:cubicBezTo>
                      <a:pt x="92" y="2087"/>
                      <a:pt x="1" y="2193"/>
                      <a:pt x="55" y="2275"/>
                    </a:cubicBezTo>
                    <a:cubicBezTo>
                      <a:pt x="692" y="3166"/>
                      <a:pt x="1756" y="4122"/>
                      <a:pt x="2924" y="4122"/>
                    </a:cubicBezTo>
                    <a:cubicBezTo>
                      <a:pt x="3150" y="4122"/>
                      <a:pt x="3380" y="4086"/>
                      <a:pt x="3611" y="4007"/>
                    </a:cubicBezTo>
                    <a:cubicBezTo>
                      <a:pt x="5040" y="3521"/>
                      <a:pt x="5922" y="1454"/>
                      <a:pt x="6286" y="86"/>
                    </a:cubicBezTo>
                    <a:cubicBezTo>
                      <a:pt x="6304" y="33"/>
                      <a:pt x="6260" y="1"/>
                      <a:pt x="6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45"/>
              <p:cNvSpPr/>
              <p:nvPr/>
            </p:nvSpPr>
            <p:spPr>
              <a:xfrm>
                <a:off x="6174735" y="2498365"/>
                <a:ext cx="178692" cy="110270"/>
              </a:xfrm>
              <a:custGeom>
                <a:avLst/>
                <a:gdLst/>
                <a:ahLst/>
                <a:cxnLst/>
                <a:rect l="l" t="t" r="r" b="b"/>
                <a:pathLst>
                  <a:path w="6012" h="3710" extrusionOk="0">
                    <a:moveTo>
                      <a:pt x="4836" y="1471"/>
                    </a:moveTo>
                    <a:lnTo>
                      <a:pt x="4836" y="1471"/>
                    </a:lnTo>
                    <a:cubicBezTo>
                      <a:pt x="4797" y="1525"/>
                      <a:pt x="4758" y="1579"/>
                      <a:pt x="4718" y="1632"/>
                    </a:cubicBezTo>
                    <a:lnTo>
                      <a:pt x="4718" y="1632"/>
                    </a:lnTo>
                    <a:cubicBezTo>
                      <a:pt x="4696" y="1611"/>
                      <a:pt x="4670" y="1595"/>
                      <a:pt x="4641" y="1586"/>
                    </a:cubicBezTo>
                    <a:lnTo>
                      <a:pt x="4641" y="1586"/>
                    </a:lnTo>
                    <a:cubicBezTo>
                      <a:pt x="4708" y="1549"/>
                      <a:pt x="4773" y="1511"/>
                      <a:pt x="4836" y="1471"/>
                    </a:cubicBezTo>
                    <a:close/>
                    <a:moveTo>
                      <a:pt x="4172" y="2298"/>
                    </a:moveTo>
                    <a:cubicBezTo>
                      <a:pt x="4100" y="2376"/>
                      <a:pt x="4027" y="2454"/>
                      <a:pt x="3952" y="2529"/>
                    </a:cubicBezTo>
                    <a:lnTo>
                      <a:pt x="3952" y="2529"/>
                    </a:lnTo>
                    <a:cubicBezTo>
                      <a:pt x="3956" y="2496"/>
                      <a:pt x="3954" y="2462"/>
                      <a:pt x="3947" y="2431"/>
                    </a:cubicBezTo>
                    <a:lnTo>
                      <a:pt x="3947" y="2431"/>
                    </a:lnTo>
                    <a:cubicBezTo>
                      <a:pt x="4022" y="2388"/>
                      <a:pt x="4097" y="2343"/>
                      <a:pt x="4172" y="2298"/>
                    </a:cubicBezTo>
                    <a:close/>
                    <a:moveTo>
                      <a:pt x="2009" y="3093"/>
                    </a:moveTo>
                    <a:lnTo>
                      <a:pt x="2009" y="3093"/>
                    </a:lnTo>
                    <a:cubicBezTo>
                      <a:pt x="2007" y="3106"/>
                      <a:pt x="2006" y="3119"/>
                      <a:pt x="2006" y="3133"/>
                    </a:cubicBezTo>
                    <a:lnTo>
                      <a:pt x="2006" y="3133"/>
                    </a:lnTo>
                    <a:cubicBezTo>
                      <a:pt x="1974" y="3122"/>
                      <a:pt x="1941" y="3111"/>
                      <a:pt x="1909" y="3099"/>
                    </a:cubicBezTo>
                    <a:lnTo>
                      <a:pt x="1909" y="3099"/>
                    </a:lnTo>
                    <a:cubicBezTo>
                      <a:pt x="1942" y="3097"/>
                      <a:pt x="1976" y="3095"/>
                      <a:pt x="2009" y="3093"/>
                    </a:cubicBezTo>
                    <a:close/>
                    <a:moveTo>
                      <a:pt x="5761" y="0"/>
                    </a:moveTo>
                    <a:cubicBezTo>
                      <a:pt x="5702" y="0"/>
                      <a:pt x="5641" y="28"/>
                      <a:pt x="5594" y="94"/>
                    </a:cubicBezTo>
                    <a:cubicBezTo>
                      <a:pt x="4651" y="1644"/>
                      <a:pt x="1824" y="1918"/>
                      <a:pt x="213" y="2191"/>
                    </a:cubicBezTo>
                    <a:cubicBezTo>
                      <a:pt x="1" y="2222"/>
                      <a:pt x="31" y="2495"/>
                      <a:pt x="153" y="2587"/>
                    </a:cubicBezTo>
                    <a:cubicBezTo>
                      <a:pt x="226" y="2636"/>
                      <a:pt x="301" y="2685"/>
                      <a:pt x="377" y="2735"/>
                    </a:cubicBezTo>
                    <a:lnTo>
                      <a:pt x="377" y="2735"/>
                    </a:lnTo>
                    <a:cubicBezTo>
                      <a:pt x="379" y="2813"/>
                      <a:pt x="417" y="2895"/>
                      <a:pt x="487" y="2951"/>
                    </a:cubicBezTo>
                    <a:cubicBezTo>
                      <a:pt x="1059" y="3375"/>
                      <a:pt x="1748" y="3710"/>
                      <a:pt x="2463" y="3710"/>
                    </a:cubicBezTo>
                    <a:cubicBezTo>
                      <a:pt x="2546" y="3710"/>
                      <a:pt x="2629" y="3705"/>
                      <a:pt x="2712" y="3696"/>
                    </a:cubicBezTo>
                    <a:lnTo>
                      <a:pt x="2712" y="3696"/>
                    </a:lnTo>
                    <a:cubicBezTo>
                      <a:pt x="2743" y="3697"/>
                      <a:pt x="2774" y="3698"/>
                      <a:pt x="2806" y="3698"/>
                    </a:cubicBezTo>
                    <a:cubicBezTo>
                      <a:pt x="3063" y="3698"/>
                      <a:pt x="3324" y="3656"/>
                      <a:pt x="3587" y="3559"/>
                    </a:cubicBezTo>
                    <a:cubicBezTo>
                      <a:pt x="4712" y="3134"/>
                      <a:pt x="5290" y="1918"/>
                      <a:pt x="5745" y="884"/>
                    </a:cubicBezTo>
                    <a:cubicBezTo>
                      <a:pt x="5778" y="797"/>
                      <a:pt x="5760" y="718"/>
                      <a:pt x="5716" y="662"/>
                    </a:cubicBezTo>
                    <a:lnTo>
                      <a:pt x="5716" y="662"/>
                    </a:lnTo>
                    <a:cubicBezTo>
                      <a:pt x="5795" y="550"/>
                      <a:pt x="5866" y="432"/>
                      <a:pt x="5928" y="307"/>
                    </a:cubicBezTo>
                    <a:cubicBezTo>
                      <a:pt x="6012" y="139"/>
                      <a:pt x="5893" y="0"/>
                      <a:pt x="57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45"/>
              <p:cNvSpPr/>
              <p:nvPr/>
            </p:nvSpPr>
            <p:spPr>
              <a:xfrm>
                <a:off x="6239888" y="2535549"/>
                <a:ext cx="89673" cy="77546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609" extrusionOk="0">
                    <a:moveTo>
                      <a:pt x="2786" y="0"/>
                    </a:moveTo>
                    <a:cubicBezTo>
                      <a:pt x="2728" y="0"/>
                      <a:pt x="2673" y="27"/>
                      <a:pt x="2642" y="89"/>
                    </a:cubicBezTo>
                    <a:cubicBezTo>
                      <a:pt x="2550" y="241"/>
                      <a:pt x="2459" y="393"/>
                      <a:pt x="2338" y="515"/>
                    </a:cubicBezTo>
                    <a:cubicBezTo>
                      <a:pt x="2155" y="667"/>
                      <a:pt x="2094" y="636"/>
                      <a:pt x="1943" y="758"/>
                    </a:cubicBezTo>
                    <a:cubicBezTo>
                      <a:pt x="1888" y="803"/>
                      <a:pt x="1842" y="853"/>
                      <a:pt x="1800" y="907"/>
                    </a:cubicBezTo>
                    <a:lnTo>
                      <a:pt x="1800" y="907"/>
                    </a:lnTo>
                    <a:cubicBezTo>
                      <a:pt x="1641" y="1034"/>
                      <a:pt x="1540" y="1207"/>
                      <a:pt x="1449" y="1401"/>
                    </a:cubicBezTo>
                    <a:lnTo>
                      <a:pt x="1449" y="1401"/>
                    </a:lnTo>
                    <a:cubicBezTo>
                      <a:pt x="1222" y="1697"/>
                      <a:pt x="964" y="1830"/>
                      <a:pt x="605" y="1913"/>
                    </a:cubicBezTo>
                    <a:cubicBezTo>
                      <a:pt x="392" y="1943"/>
                      <a:pt x="271" y="1974"/>
                      <a:pt x="88" y="2095"/>
                    </a:cubicBezTo>
                    <a:cubicBezTo>
                      <a:pt x="25" y="2159"/>
                      <a:pt x="4" y="2239"/>
                      <a:pt x="14" y="2315"/>
                    </a:cubicBezTo>
                    <a:lnTo>
                      <a:pt x="14" y="2315"/>
                    </a:lnTo>
                    <a:cubicBezTo>
                      <a:pt x="0" y="2432"/>
                      <a:pt x="66" y="2553"/>
                      <a:pt x="212" y="2553"/>
                    </a:cubicBezTo>
                    <a:cubicBezTo>
                      <a:pt x="213" y="2553"/>
                      <a:pt x="215" y="2553"/>
                      <a:pt x="216" y="2553"/>
                    </a:cubicBezTo>
                    <a:lnTo>
                      <a:pt x="216" y="2553"/>
                    </a:lnTo>
                    <a:cubicBezTo>
                      <a:pt x="364" y="2585"/>
                      <a:pt x="512" y="2609"/>
                      <a:pt x="665" y="2609"/>
                    </a:cubicBezTo>
                    <a:cubicBezTo>
                      <a:pt x="793" y="2609"/>
                      <a:pt x="924" y="2592"/>
                      <a:pt x="1061" y="2551"/>
                    </a:cubicBezTo>
                    <a:cubicBezTo>
                      <a:pt x="1161" y="2526"/>
                      <a:pt x="1220" y="2419"/>
                      <a:pt x="1204" y="2297"/>
                    </a:cubicBezTo>
                    <a:lnTo>
                      <a:pt x="1204" y="2297"/>
                    </a:lnTo>
                    <a:cubicBezTo>
                      <a:pt x="1218" y="2292"/>
                      <a:pt x="1231" y="2285"/>
                      <a:pt x="1243" y="2278"/>
                    </a:cubicBezTo>
                    <a:cubicBezTo>
                      <a:pt x="1487" y="2126"/>
                      <a:pt x="1699" y="1943"/>
                      <a:pt x="1851" y="1731"/>
                    </a:cubicBezTo>
                    <a:cubicBezTo>
                      <a:pt x="2064" y="1457"/>
                      <a:pt x="2186" y="1214"/>
                      <a:pt x="2429" y="1001"/>
                    </a:cubicBezTo>
                    <a:cubicBezTo>
                      <a:pt x="2462" y="972"/>
                      <a:pt x="2493" y="944"/>
                      <a:pt x="2523" y="915"/>
                    </a:cubicBezTo>
                    <a:lnTo>
                      <a:pt x="2523" y="915"/>
                    </a:lnTo>
                    <a:cubicBezTo>
                      <a:pt x="2542" y="904"/>
                      <a:pt x="2562" y="892"/>
                      <a:pt x="2581" y="880"/>
                    </a:cubicBezTo>
                    <a:cubicBezTo>
                      <a:pt x="2756" y="754"/>
                      <a:pt x="2870" y="567"/>
                      <a:pt x="2938" y="369"/>
                    </a:cubicBezTo>
                    <a:lnTo>
                      <a:pt x="2938" y="369"/>
                    </a:lnTo>
                    <a:cubicBezTo>
                      <a:pt x="2951" y="347"/>
                      <a:pt x="2963" y="325"/>
                      <a:pt x="2976" y="302"/>
                    </a:cubicBezTo>
                    <a:lnTo>
                      <a:pt x="2961" y="296"/>
                    </a:lnTo>
                    <a:lnTo>
                      <a:pt x="2961" y="296"/>
                    </a:lnTo>
                    <a:cubicBezTo>
                      <a:pt x="2967" y="278"/>
                      <a:pt x="2971" y="260"/>
                      <a:pt x="2976" y="241"/>
                    </a:cubicBezTo>
                    <a:cubicBezTo>
                      <a:pt x="3016" y="101"/>
                      <a:pt x="2898" y="0"/>
                      <a:pt x="2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45"/>
              <p:cNvSpPr/>
              <p:nvPr/>
            </p:nvSpPr>
            <p:spPr>
              <a:xfrm>
                <a:off x="5327300" y="1967212"/>
                <a:ext cx="226783" cy="410081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13797" extrusionOk="0">
                    <a:moveTo>
                      <a:pt x="244" y="0"/>
                    </a:moveTo>
                    <a:cubicBezTo>
                      <a:pt x="198" y="0"/>
                      <a:pt x="153" y="31"/>
                      <a:pt x="153" y="91"/>
                    </a:cubicBezTo>
                    <a:cubicBezTo>
                      <a:pt x="1" y="2158"/>
                      <a:pt x="183" y="4225"/>
                      <a:pt x="365" y="6323"/>
                    </a:cubicBezTo>
                    <a:cubicBezTo>
                      <a:pt x="517" y="7812"/>
                      <a:pt x="700" y="9362"/>
                      <a:pt x="1429" y="10730"/>
                    </a:cubicBezTo>
                    <a:cubicBezTo>
                      <a:pt x="2381" y="12528"/>
                      <a:pt x="4551" y="13797"/>
                      <a:pt x="6620" y="13797"/>
                    </a:cubicBezTo>
                    <a:cubicBezTo>
                      <a:pt x="6930" y="13797"/>
                      <a:pt x="7238" y="13768"/>
                      <a:pt x="7539" y="13709"/>
                    </a:cubicBezTo>
                    <a:cubicBezTo>
                      <a:pt x="7630" y="13678"/>
                      <a:pt x="7599" y="13557"/>
                      <a:pt x="7539" y="13557"/>
                    </a:cubicBezTo>
                    <a:cubicBezTo>
                      <a:pt x="4256" y="13496"/>
                      <a:pt x="1794" y="11855"/>
                      <a:pt x="1004" y="8633"/>
                    </a:cubicBezTo>
                    <a:cubicBezTo>
                      <a:pt x="335" y="5927"/>
                      <a:pt x="304" y="2827"/>
                      <a:pt x="335" y="91"/>
                    </a:cubicBezTo>
                    <a:cubicBezTo>
                      <a:pt x="335" y="31"/>
                      <a:pt x="289" y="0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45"/>
              <p:cNvSpPr/>
              <p:nvPr/>
            </p:nvSpPr>
            <p:spPr>
              <a:xfrm>
                <a:off x="5255935" y="2067111"/>
                <a:ext cx="92645" cy="140855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4739" extrusionOk="0">
                    <a:moveTo>
                      <a:pt x="1229" y="0"/>
                    </a:moveTo>
                    <a:cubicBezTo>
                      <a:pt x="1030" y="0"/>
                      <a:pt x="831" y="48"/>
                      <a:pt x="639" y="165"/>
                    </a:cubicBezTo>
                    <a:cubicBezTo>
                      <a:pt x="31" y="530"/>
                      <a:pt x="0" y="1351"/>
                      <a:pt x="91" y="1959"/>
                    </a:cubicBezTo>
                    <a:cubicBezTo>
                      <a:pt x="247" y="2971"/>
                      <a:pt x="1202" y="4739"/>
                      <a:pt x="2387" y="4739"/>
                    </a:cubicBezTo>
                    <a:cubicBezTo>
                      <a:pt x="2589" y="4739"/>
                      <a:pt x="2797" y="4688"/>
                      <a:pt x="3009" y="4573"/>
                    </a:cubicBezTo>
                    <a:cubicBezTo>
                      <a:pt x="3116" y="4519"/>
                      <a:pt x="3059" y="4349"/>
                      <a:pt x="2961" y="4349"/>
                    </a:cubicBezTo>
                    <a:cubicBezTo>
                      <a:pt x="2948" y="4349"/>
                      <a:pt x="2933" y="4352"/>
                      <a:pt x="2918" y="4360"/>
                    </a:cubicBezTo>
                    <a:cubicBezTo>
                      <a:pt x="2792" y="4392"/>
                      <a:pt x="2669" y="4407"/>
                      <a:pt x="2549" y="4407"/>
                    </a:cubicBezTo>
                    <a:cubicBezTo>
                      <a:pt x="1540" y="4407"/>
                      <a:pt x="758" y="3338"/>
                      <a:pt x="487" y="2414"/>
                    </a:cubicBezTo>
                    <a:cubicBezTo>
                      <a:pt x="365" y="2019"/>
                      <a:pt x="213" y="1411"/>
                      <a:pt x="365" y="1016"/>
                    </a:cubicBezTo>
                    <a:cubicBezTo>
                      <a:pt x="551" y="486"/>
                      <a:pt x="894" y="300"/>
                      <a:pt x="1283" y="300"/>
                    </a:cubicBezTo>
                    <a:cubicBezTo>
                      <a:pt x="1718" y="300"/>
                      <a:pt x="2213" y="532"/>
                      <a:pt x="2614" y="773"/>
                    </a:cubicBezTo>
                    <a:cubicBezTo>
                      <a:pt x="2629" y="783"/>
                      <a:pt x="2643" y="787"/>
                      <a:pt x="2656" y="787"/>
                    </a:cubicBezTo>
                    <a:cubicBezTo>
                      <a:pt x="2721" y="787"/>
                      <a:pt x="2752" y="672"/>
                      <a:pt x="2675" y="621"/>
                    </a:cubicBezTo>
                    <a:cubicBezTo>
                      <a:pt x="2278" y="335"/>
                      <a:pt x="1754" y="0"/>
                      <a:pt x="1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45"/>
              <p:cNvSpPr/>
              <p:nvPr/>
            </p:nvSpPr>
            <p:spPr>
              <a:xfrm>
                <a:off x="5278524" y="2086372"/>
                <a:ext cx="34359" cy="37391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258" extrusionOk="0">
                    <a:moveTo>
                      <a:pt x="1011" y="1"/>
                    </a:moveTo>
                    <a:cubicBezTo>
                      <a:pt x="752" y="1"/>
                      <a:pt x="475" y="200"/>
                      <a:pt x="304" y="399"/>
                    </a:cubicBezTo>
                    <a:cubicBezTo>
                      <a:pt x="122" y="611"/>
                      <a:pt x="0" y="885"/>
                      <a:pt x="0" y="1189"/>
                    </a:cubicBezTo>
                    <a:cubicBezTo>
                      <a:pt x="0" y="1235"/>
                      <a:pt x="31" y="1257"/>
                      <a:pt x="61" y="1257"/>
                    </a:cubicBezTo>
                    <a:cubicBezTo>
                      <a:pt x="91" y="1257"/>
                      <a:pt x="122" y="1235"/>
                      <a:pt x="122" y="1189"/>
                    </a:cubicBezTo>
                    <a:cubicBezTo>
                      <a:pt x="152" y="915"/>
                      <a:pt x="274" y="672"/>
                      <a:pt x="486" y="459"/>
                    </a:cubicBezTo>
                    <a:cubicBezTo>
                      <a:pt x="669" y="247"/>
                      <a:pt x="882" y="216"/>
                      <a:pt x="1094" y="95"/>
                    </a:cubicBezTo>
                    <a:cubicBezTo>
                      <a:pt x="1155" y="64"/>
                      <a:pt x="1125" y="4"/>
                      <a:pt x="1064" y="4"/>
                    </a:cubicBezTo>
                    <a:cubicBezTo>
                      <a:pt x="1046" y="2"/>
                      <a:pt x="1029" y="1"/>
                      <a:pt x="10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45"/>
              <p:cNvSpPr/>
              <p:nvPr/>
            </p:nvSpPr>
            <p:spPr>
              <a:xfrm>
                <a:off x="5287887" y="2095318"/>
                <a:ext cx="27701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932" h="2381" extrusionOk="0">
                    <a:moveTo>
                      <a:pt x="121" y="1"/>
                    </a:moveTo>
                    <a:cubicBezTo>
                      <a:pt x="63" y="1"/>
                      <a:pt x="1" y="53"/>
                      <a:pt x="20" y="128"/>
                    </a:cubicBezTo>
                    <a:cubicBezTo>
                      <a:pt x="202" y="827"/>
                      <a:pt x="384" y="1739"/>
                      <a:pt x="810" y="2347"/>
                    </a:cubicBezTo>
                    <a:cubicBezTo>
                      <a:pt x="821" y="2370"/>
                      <a:pt x="842" y="2380"/>
                      <a:pt x="863" y="2380"/>
                    </a:cubicBezTo>
                    <a:cubicBezTo>
                      <a:pt x="897" y="2380"/>
                      <a:pt x="931" y="2354"/>
                      <a:pt x="931" y="2317"/>
                    </a:cubicBezTo>
                    <a:cubicBezTo>
                      <a:pt x="840" y="1921"/>
                      <a:pt x="658" y="1557"/>
                      <a:pt x="536" y="1192"/>
                    </a:cubicBezTo>
                    <a:cubicBezTo>
                      <a:pt x="384" y="827"/>
                      <a:pt x="293" y="462"/>
                      <a:pt x="202" y="67"/>
                    </a:cubicBezTo>
                    <a:cubicBezTo>
                      <a:pt x="190" y="21"/>
                      <a:pt x="15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45"/>
              <p:cNvSpPr/>
              <p:nvPr/>
            </p:nvSpPr>
            <p:spPr>
              <a:xfrm>
                <a:off x="5533281" y="1966290"/>
                <a:ext cx="226812" cy="411003"/>
              </a:xfrm>
              <a:custGeom>
                <a:avLst/>
                <a:gdLst/>
                <a:ahLst/>
                <a:cxnLst/>
                <a:rect l="l" t="t" r="r" b="b"/>
                <a:pathLst>
                  <a:path w="7631" h="13828" extrusionOk="0">
                    <a:moveTo>
                      <a:pt x="7391" y="1"/>
                    </a:moveTo>
                    <a:cubicBezTo>
                      <a:pt x="7341" y="1"/>
                      <a:pt x="7296" y="31"/>
                      <a:pt x="7296" y="92"/>
                    </a:cubicBezTo>
                    <a:lnTo>
                      <a:pt x="7296" y="122"/>
                    </a:lnTo>
                    <a:cubicBezTo>
                      <a:pt x="7326" y="2888"/>
                      <a:pt x="7265" y="5928"/>
                      <a:pt x="6627" y="8664"/>
                    </a:cubicBezTo>
                    <a:cubicBezTo>
                      <a:pt x="5867" y="11886"/>
                      <a:pt x="3344" y="13527"/>
                      <a:pt x="122" y="13588"/>
                    </a:cubicBezTo>
                    <a:cubicBezTo>
                      <a:pt x="31" y="13588"/>
                      <a:pt x="1" y="13709"/>
                      <a:pt x="92" y="13740"/>
                    </a:cubicBezTo>
                    <a:cubicBezTo>
                      <a:pt x="396" y="13799"/>
                      <a:pt x="707" y="13827"/>
                      <a:pt x="1019" y="13827"/>
                    </a:cubicBezTo>
                    <a:cubicBezTo>
                      <a:pt x="3109" y="13827"/>
                      <a:pt x="5280" y="12555"/>
                      <a:pt x="6232" y="10731"/>
                    </a:cubicBezTo>
                    <a:cubicBezTo>
                      <a:pt x="6901" y="9484"/>
                      <a:pt x="7083" y="8086"/>
                      <a:pt x="7235" y="6688"/>
                    </a:cubicBezTo>
                    <a:cubicBezTo>
                      <a:pt x="7448" y="4499"/>
                      <a:pt x="7630" y="2311"/>
                      <a:pt x="7508" y="92"/>
                    </a:cubicBezTo>
                    <a:cubicBezTo>
                      <a:pt x="7493" y="31"/>
                      <a:pt x="7440" y="1"/>
                      <a:pt x="73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45"/>
              <p:cNvSpPr/>
              <p:nvPr/>
            </p:nvSpPr>
            <p:spPr>
              <a:xfrm>
                <a:off x="5738816" y="2067171"/>
                <a:ext cx="92645" cy="140795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4737" extrusionOk="0">
                    <a:moveTo>
                      <a:pt x="1893" y="1"/>
                    </a:moveTo>
                    <a:cubicBezTo>
                      <a:pt x="1372" y="1"/>
                      <a:pt x="841" y="325"/>
                      <a:pt x="442" y="619"/>
                    </a:cubicBezTo>
                    <a:cubicBezTo>
                      <a:pt x="360" y="673"/>
                      <a:pt x="400" y="776"/>
                      <a:pt x="474" y="776"/>
                    </a:cubicBezTo>
                    <a:cubicBezTo>
                      <a:pt x="483" y="776"/>
                      <a:pt x="492" y="774"/>
                      <a:pt x="502" y="771"/>
                    </a:cubicBezTo>
                    <a:lnTo>
                      <a:pt x="533" y="771"/>
                    </a:lnTo>
                    <a:cubicBezTo>
                      <a:pt x="899" y="551"/>
                      <a:pt x="1376" y="298"/>
                      <a:pt x="1803" y="298"/>
                    </a:cubicBezTo>
                    <a:cubicBezTo>
                      <a:pt x="2085" y="298"/>
                      <a:pt x="2346" y="408"/>
                      <a:pt x="2539" y="710"/>
                    </a:cubicBezTo>
                    <a:cubicBezTo>
                      <a:pt x="2873" y="1227"/>
                      <a:pt x="2812" y="1835"/>
                      <a:pt x="2630" y="2412"/>
                    </a:cubicBezTo>
                    <a:cubicBezTo>
                      <a:pt x="2358" y="3336"/>
                      <a:pt x="1601" y="4405"/>
                      <a:pt x="576" y="4405"/>
                    </a:cubicBezTo>
                    <a:cubicBezTo>
                      <a:pt x="453" y="4405"/>
                      <a:pt x="328" y="4390"/>
                      <a:pt x="198" y="4358"/>
                    </a:cubicBezTo>
                    <a:cubicBezTo>
                      <a:pt x="183" y="4350"/>
                      <a:pt x="169" y="4347"/>
                      <a:pt x="155" y="4347"/>
                    </a:cubicBezTo>
                    <a:cubicBezTo>
                      <a:pt x="58" y="4347"/>
                      <a:pt x="1" y="4517"/>
                      <a:pt x="107" y="4571"/>
                    </a:cubicBezTo>
                    <a:cubicBezTo>
                      <a:pt x="324" y="4686"/>
                      <a:pt x="536" y="4737"/>
                      <a:pt x="739" y="4737"/>
                    </a:cubicBezTo>
                    <a:cubicBezTo>
                      <a:pt x="1937" y="4737"/>
                      <a:pt x="2869" y="2969"/>
                      <a:pt x="3025" y="1957"/>
                    </a:cubicBezTo>
                    <a:cubicBezTo>
                      <a:pt x="3116" y="1379"/>
                      <a:pt x="3116" y="619"/>
                      <a:pt x="2569" y="224"/>
                    </a:cubicBezTo>
                    <a:cubicBezTo>
                      <a:pt x="2354" y="65"/>
                      <a:pt x="2124" y="1"/>
                      <a:pt x="1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45"/>
              <p:cNvSpPr/>
              <p:nvPr/>
            </p:nvSpPr>
            <p:spPr>
              <a:xfrm>
                <a:off x="5774514" y="2085569"/>
                <a:ext cx="34359" cy="38193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285" extrusionOk="0">
                    <a:moveTo>
                      <a:pt x="92" y="0"/>
                    </a:moveTo>
                    <a:cubicBezTo>
                      <a:pt x="31" y="31"/>
                      <a:pt x="0" y="91"/>
                      <a:pt x="61" y="122"/>
                    </a:cubicBezTo>
                    <a:cubicBezTo>
                      <a:pt x="274" y="243"/>
                      <a:pt x="487" y="274"/>
                      <a:pt x="700" y="486"/>
                    </a:cubicBezTo>
                    <a:cubicBezTo>
                      <a:pt x="882" y="669"/>
                      <a:pt x="1003" y="942"/>
                      <a:pt x="1034" y="1216"/>
                    </a:cubicBezTo>
                    <a:cubicBezTo>
                      <a:pt x="1034" y="1262"/>
                      <a:pt x="1064" y="1284"/>
                      <a:pt x="1095" y="1284"/>
                    </a:cubicBezTo>
                    <a:cubicBezTo>
                      <a:pt x="1125" y="1284"/>
                      <a:pt x="1155" y="1262"/>
                      <a:pt x="1155" y="1216"/>
                    </a:cubicBezTo>
                    <a:cubicBezTo>
                      <a:pt x="1155" y="912"/>
                      <a:pt x="1034" y="638"/>
                      <a:pt x="851" y="426"/>
                    </a:cubicBezTo>
                    <a:cubicBezTo>
                      <a:pt x="669" y="213"/>
                      <a:pt x="365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45"/>
              <p:cNvSpPr/>
              <p:nvPr/>
            </p:nvSpPr>
            <p:spPr>
              <a:xfrm>
                <a:off x="5771809" y="2095289"/>
                <a:ext cx="27672" cy="70740"/>
              </a:xfrm>
              <a:custGeom>
                <a:avLst/>
                <a:gdLst/>
                <a:ahLst/>
                <a:cxnLst/>
                <a:rect l="l" t="t" r="r" b="b"/>
                <a:pathLst>
                  <a:path w="931" h="2380" extrusionOk="0">
                    <a:moveTo>
                      <a:pt x="816" y="0"/>
                    </a:moveTo>
                    <a:cubicBezTo>
                      <a:pt x="778" y="0"/>
                      <a:pt x="742" y="20"/>
                      <a:pt x="730" y="68"/>
                    </a:cubicBezTo>
                    <a:cubicBezTo>
                      <a:pt x="639" y="463"/>
                      <a:pt x="517" y="828"/>
                      <a:pt x="395" y="1193"/>
                    </a:cubicBezTo>
                    <a:cubicBezTo>
                      <a:pt x="274" y="1558"/>
                      <a:pt x="91" y="1922"/>
                      <a:pt x="0" y="2287"/>
                    </a:cubicBezTo>
                    <a:cubicBezTo>
                      <a:pt x="0" y="2346"/>
                      <a:pt x="38" y="2380"/>
                      <a:pt x="73" y="2380"/>
                    </a:cubicBezTo>
                    <a:cubicBezTo>
                      <a:pt x="93" y="2380"/>
                      <a:pt x="111" y="2369"/>
                      <a:pt x="122" y="2348"/>
                    </a:cubicBezTo>
                    <a:cubicBezTo>
                      <a:pt x="547" y="1740"/>
                      <a:pt x="730" y="828"/>
                      <a:pt x="912" y="99"/>
                    </a:cubicBezTo>
                    <a:cubicBezTo>
                      <a:pt x="930" y="44"/>
                      <a:pt x="872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45"/>
              <p:cNvSpPr/>
              <p:nvPr/>
            </p:nvSpPr>
            <p:spPr>
              <a:xfrm>
                <a:off x="5395069" y="2325435"/>
                <a:ext cx="14475" cy="17664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5943" extrusionOk="0">
                    <a:moveTo>
                      <a:pt x="243" y="0"/>
                    </a:moveTo>
                    <a:cubicBezTo>
                      <a:pt x="213" y="0"/>
                      <a:pt x="183" y="15"/>
                      <a:pt x="183" y="46"/>
                    </a:cubicBezTo>
                    <a:cubicBezTo>
                      <a:pt x="122" y="1961"/>
                      <a:pt x="0" y="3936"/>
                      <a:pt x="122" y="5851"/>
                    </a:cubicBezTo>
                    <a:cubicBezTo>
                      <a:pt x="137" y="5912"/>
                      <a:pt x="190" y="5942"/>
                      <a:pt x="240" y="5942"/>
                    </a:cubicBezTo>
                    <a:cubicBezTo>
                      <a:pt x="289" y="5942"/>
                      <a:pt x="335" y="5912"/>
                      <a:pt x="335" y="5851"/>
                    </a:cubicBezTo>
                    <a:cubicBezTo>
                      <a:pt x="487" y="3936"/>
                      <a:pt x="365" y="1961"/>
                      <a:pt x="304" y="46"/>
                    </a:cubicBezTo>
                    <a:cubicBezTo>
                      <a:pt x="304" y="15"/>
                      <a:pt x="274" y="0"/>
                      <a:pt x="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45"/>
              <p:cNvSpPr/>
              <p:nvPr/>
            </p:nvSpPr>
            <p:spPr>
              <a:xfrm>
                <a:off x="5690487" y="2305996"/>
                <a:ext cx="12692" cy="178246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997" extrusionOk="0">
                    <a:moveTo>
                      <a:pt x="183" y="1"/>
                    </a:moveTo>
                    <a:cubicBezTo>
                      <a:pt x="137" y="1"/>
                      <a:pt x="92" y="31"/>
                      <a:pt x="92" y="92"/>
                    </a:cubicBezTo>
                    <a:cubicBezTo>
                      <a:pt x="92" y="2007"/>
                      <a:pt x="1" y="3922"/>
                      <a:pt x="1" y="5837"/>
                    </a:cubicBezTo>
                    <a:cubicBezTo>
                      <a:pt x="1" y="5943"/>
                      <a:pt x="77" y="5996"/>
                      <a:pt x="153" y="5996"/>
                    </a:cubicBezTo>
                    <a:cubicBezTo>
                      <a:pt x="229" y="5996"/>
                      <a:pt x="305" y="5943"/>
                      <a:pt x="305" y="5837"/>
                    </a:cubicBezTo>
                    <a:cubicBezTo>
                      <a:pt x="426" y="3922"/>
                      <a:pt x="365" y="2007"/>
                      <a:pt x="274" y="92"/>
                    </a:cubicBezTo>
                    <a:cubicBezTo>
                      <a:pt x="274" y="3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45"/>
              <p:cNvSpPr/>
              <p:nvPr/>
            </p:nvSpPr>
            <p:spPr>
              <a:xfrm>
                <a:off x="5700622" y="2412465"/>
                <a:ext cx="303586" cy="145313"/>
              </a:xfrm>
              <a:custGeom>
                <a:avLst/>
                <a:gdLst/>
                <a:ahLst/>
                <a:cxnLst/>
                <a:rect l="l" t="t" r="r" b="b"/>
                <a:pathLst>
                  <a:path w="10214" h="4889" extrusionOk="0">
                    <a:moveTo>
                      <a:pt x="96" y="0"/>
                    </a:moveTo>
                    <a:cubicBezTo>
                      <a:pt x="43" y="0"/>
                      <a:pt x="1" y="100"/>
                      <a:pt x="55" y="127"/>
                    </a:cubicBezTo>
                    <a:cubicBezTo>
                      <a:pt x="3368" y="1707"/>
                      <a:pt x="6681" y="3258"/>
                      <a:pt x="9933" y="4869"/>
                    </a:cubicBezTo>
                    <a:cubicBezTo>
                      <a:pt x="9962" y="4883"/>
                      <a:pt x="9988" y="4889"/>
                      <a:pt x="10013" y="4889"/>
                    </a:cubicBezTo>
                    <a:cubicBezTo>
                      <a:pt x="10147" y="4889"/>
                      <a:pt x="10214" y="4707"/>
                      <a:pt x="10085" y="4656"/>
                    </a:cubicBezTo>
                    <a:cubicBezTo>
                      <a:pt x="6833" y="3014"/>
                      <a:pt x="3550" y="1282"/>
                      <a:pt x="116" y="5"/>
                    </a:cubicBezTo>
                    <a:cubicBezTo>
                      <a:pt x="109" y="2"/>
                      <a:pt x="102" y="0"/>
                      <a:pt x="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45"/>
              <p:cNvSpPr/>
              <p:nvPr/>
            </p:nvSpPr>
            <p:spPr>
              <a:xfrm>
                <a:off x="5090199" y="2416121"/>
                <a:ext cx="319992" cy="108844"/>
              </a:xfrm>
              <a:custGeom>
                <a:avLst/>
                <a:gdLst/>
                <a:ahLst/>
                <a:cxnLst/>
                <a:rect l="l" t="t" r="r" b="b"/>
                <a:pathLst>
                  <a:path w="10766" h="3662" extrusionOk="0">
                    <a:moveTo>
                      <a:pt x="10615" y="1"/>
                    </a:moveTo>
                    <a:cubicBezTo>
                      <a:pt x="10607" y="1"/>
                      <a:pt x="10600" y="2"/>
                      <a:pt x="10592" y="4"/>
                    </a:cubicBezTo>
                    <a:cubicBezTo>
                      <a:pt x="7066" y="916"/>
                      <a:pt x="3509" y="2071"/>
                      <a:pt x="135" y="3408"/>
                    </a:cubicBezTo>
                    <a:cubicBezTo>
                      <a:pt x="0" y="3462"/>
                      <a:pt x="9" y="3661"/>
                      <a:pt x="142" y="3661"/>
                    </a:cubicBezTo>
                    <a:cubicBezTo>
                      <a:pt x="158" y="3661"/>
                      <a:pt x="176" y="3658"/>
                      <a:pt x="196" y="3651"/>
                    </a:cubicBezTo>
                    <a:cubicBezTo>
                      <a:pt x="3692" y="2527"/>
                      <a:pt x="7157" y="1372"/>
                      <a:pt x="10652" y="217"/>
                    </a:cubicBezTo>
                    <a:cubicBezTo>
                      <a:pt x="10766" y="188"/>
                      <a:pt x="10720" y="1"/>
                      <a:pt x="106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45"/>
              <p:cNvSpPr/>
              <p:nvPr/>
            </p:nvSpPr>
            <p:spPr>
              <a:xfrm>
                <a:off x="4870486" y="2525680"/>
                <a:ext cx="218074" cy="535659"/>
              </a:xfrm>
              <a:custGeom>
                <a:avLst/>
                <a:gdLst/>
                <a:ahLst/>
                <a:cxnLst/>
                <a:rect l="l" t="t" r="r" b="b"/>
                <a:pathLst>
                  <a:path w="7337" h="18022" extrusionOk="0">
                    <a:moveTo>
                      <a:pt x="7237" y="1"/>
                    </a:moveTo>
                    <a:cubicBezTo>
                      <a:pt x="7219" y="1"/>
                      <a:pt x="7202" y="8"/>
                      <a:pt x="7193" y="26"/>
                    </a:cubicBezTo>
                    <a:cubicBezTo>
                      <a:pt x="3910" y="5497"/>
                      <a:pt x="1418" y="11728"/>
                      <a:pt x="20" y="17929"/>
                    </a:cubicBezTo>
                    <a:cubicBezTo>
                      <a:pt x="0" y="17988"/>
                      <a:pt x="44" y="18022"/>
                      <a:pt x="85" y="18022"/>
                    </a:cubicBezTo>
                    <a:cubicBezTo>
                      <a:pt x="108" y="18022"/>
                      <a:pt x="131" y="18011"/>
                      <a:pt x="141" y="17990"/>
                    </a:cubicBezTo>
                    <a:cubicBezTo>
                      <a:pt x="2056" y="11759"/>
                      <a:pt x="4397" y="5892"/>
                      <a:pt x="7315" y="87"/>
                    </a:cubicBezTo>
                    <a:cubicBezTo>
                      <a:pt x="7336" y="44"/>
                      <a:pt x="7282" y="1"/>
                      <a:pt x="7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45"/>
              <p:cNvSpPr/>
              <p:nvPr/>
            </p:nvSpPr>
            <p:spPr>
              <a:xfrm>
                <a:off x="5045436" y="3248846"/>
                <a:ext cx="162939" cy="385144"/>
              </a:xfrm>
              <a:custGeom>
                <a:avLst/>
                <a:gdLst/>
                <a:ahLst/>
                <a:cxnLst/>
                <a:rect l="l" t="t" r="r" b="b"/>
                <a:pathLst>
                  <a:path w="5482" h="12958" extrusionOk="0">
                    <a:moveTo>
                      <a:pt x="58" y="1"/>
                    </a:moveTo>
                    <a:cubicBezTo>
                      <a:pt x="28" y="1"/>
                      <a:pt x="0" y="23"/>
                      <a:pt x="0" y="73"/>
                    </a:cubicBezTo>
                    <a:cubicBezTo>
                      <a:pt x="851" y="2475"/>
                      <a:pt x="1733" y="4876"/>
                      <a:pt x="2644" y="7277"/>
                    </a:cubicBezTo>
                    <a:cubicBezTo>
                      <a:pt x="3374" y="9192"/>
                      <a:pt x="4073" y="11198"/>
                      <a:pt x="5289" y="12900"/>
                    </a:cubicBezTo>
                    <a:cubicBezTo>
                      <a:pt x="5309" y="12941"/>
                      <a:pt x="5340" y="12958"/>
                      <a:pt x="5369" y="12958"/>
                    </a:cubicBezTo>
                    <a:cubicBezTo>
                      <a:pt x="5427" y="12958"/>
                      <a:pt x="5481" y="12890"/>
                      <a:pt x="5441" y="12809"/>
                    </a:cubicBezTo>
                    <a:cubicBezTo>
                      <a:pt x="3252" y="8736"/>
                      <a:pt x="1824" y="4298"/>
                      <a:pt x="122" y="43"/>
                    </a:cubicBezTo>
                    <a:cubicBezTo>
                      <a:pt x="108" y="16"/>
                      <a:pt x="82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45"/>
              <p:cNvSpPr/>
              <p:nvPr/>
            </p:nvSpPr>
            <p:spPr>
              <a:xfrm>
                <a:off x="5063478" y="2622429"/>
                <a:ext cx="73236" cy="706534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23771" extrusionOk="0">
                    <a:moveTo>
                      <a:pt x="991" y="1"/>
                    </a:moveTo>
                    <a:cubicBezTo>
                      <a:pt x="943" y="1"/>
                      <a:pt x="894" y="41"/>
                      <a:pt x="913" y="115"/>
                    </a:cubicBezTo>
                    <a:cubicBezTo>
                      <a:pt x="2159" y="4127"/>
                      <a:pt x="2189" y="8139"/>
                      <a:pt x="1612" y="12273"/>
                    </a:cubicBezTo>
                    <a:cubicBezTo>
                      <a:pt x="1095" y="16012"/>
                      <a:pt x="1" y="19811"/>
                      <a:pt x="62" y="23610"/>
                    </a:cubicBezTo>
                    <a:cubicBezTo>
                      <a:pt x="62" y="23717"/>
                      <a:pt x="145" y="23770"/>
                      <a:pt x="225" y="23770"/>
                    </a:cubicBezTo>
                    <a:cubicBezTo>
                      <a:pt x="305" y="23770"/>
                      <a:pt x="381" y="23717"/>
                      <a:pt x="366" y="23610"/>
                    </a:cubicBezTo>
                    <a:cubicBezTo>
                      <a:pt x="335" y="19446"/>
                      <a:pt x="1582" y="15312"/>
                      <a:pt x="2068" y="11209"/>
                    </a:cubicBezTo>
                    <a:cubicBezTo>
                      <a:pt x="2463" y="7501"/>
                      <a:pt x="2463" y="3580"/>
                      <a:pt x="1065" y="54"/>
                    </a:cubicBezTo>
                    <a:cubicBezTo>
                      <a:pt x="1053" y="18"/>
                      <a:pt x="1022" y="1"/>
                      <a:pt x="9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45"/>
              <p:cNvSpPr/>
              <p:nvPr/>
            </p:nvSpPr>
            <p:spPr>
              <a:xfrm>
                <a:off x="4998830" y="3573720"/>
                <a:ext cx="233262" cy="273061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9187" extrusionOk="0">
                    <a:moveTo>
                      <a:pt x="7757" y="0"/>
                    </a:moveTo>
                    <a:cubicBezTo>
                      <a:pt x="7724" y="0"/>
                      <a:pt x="7690" y="17"/>
                      <a:pt x="7678" y="55"/>
                    </a:cubicBezTo>
                    <a:cubicBezTo>
                      <a:pt x="7070" y="1940"/>
                      <a:pt x="5611" y="3429"/>
                      <a:pt x="4334" y="4919"/>
                    </a:cubicBezTo>
                    <a:cubicBezTo>
                      <a:pt x="3088" y="6408"/>
                      <a:pt x="1659" y="7745"/>
                      <a:pt x="79" y="8961"/>
                    </a:cubicBezTo>
                    <a:cubicBezTo>
                      <a:pt x="0" y="9040"/>
                      <a:pt x="57" y="9186"/>
                      <a:pt x="152" y="9186"/>
                    </a:cubicBezTo>
                    <a:cubicBezTo>
                      <a:pt x="167" y="9186"/>
                      <a:pt x="183" y="9182"/>
                      <a:pt x="200" y="9174"/>
                    </a:cubicBezTo>
                    <a:cubicBezTo>
                      <a:pt x="2054" y="7958"/>
                      <a:pt x="3544" y="6317"/>
                      <a:pt x="4942" y="4615"/>
                    </a:cubicBezTo>
                    <a:cubicBezTo>
                      <a:pt x="6097" y="3247"/>
                      <a:pt x="7343" y="1879"/>
                      <a:pt x="7830" y="86"/>
                    </a:cubicBezTo>
                    <a:cubicBezTo>
                      <a:pt x="7847" y="33"/>
                      <a:pt x="7803" y="0"/>
                      <a:pt x="77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45"/>
              <p:cNvSpPr/>
              <p:nvPr/>
            </p:nvSpPr>
            <p:spPr>
              <a:xfrm>
                <a:off x="4998800" y="3847084"/>
                <a:ext cx="142430" cy="903445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30396" extrusionOk="0">
                    <a:moveTo>
                      <a:pt x="95" y="0"/>
                    </a:moveTo>
                    <a:cubicBezTo>
                      <a:pt x="48" y="0"/>
                      <a:pt x="1" y="44"/>
                      <a:pt x="19" y="99"/>
                    </a:cubicBezTo>
                    <a:lnTo>
                      <a:pt x="19" y="129"/>
                    </a:lnTo>
                    <a:cubicBezTo>
                      <a:pt x="992" y="5114"/>
                      <a:pt x="2329" y="10008"/>
                      <a:pt x="2998" y="15084"/>
                    </a:cubicBezTo>
                    <a:cubicBezTo>
                      <a:pt x="3697" y="20160"/>
                      <a:pt x="3636" y="25236"/>
                      <a:pt x="4153" y="30281"/>
                    </a:cubicBezTo>
                    <a:cubicBezTo>
                      <a:pt x="4168" y="30357"/>
                      <a:pt x="4213" y="30395"/>
                      <a:pt x="4259" y="30395"/>
                    </a:cubicBezTo>
                    <a:cubicBezTo>
                      <a:pt x="4305" y="30395"/>
                      <a:pt x="4350" y="30357"/>
                      <a:pt x="4365" y="30281"/>
                    </a:cubicBezTo>
                    <a:cubicBezTo>
                      <a:pt x="4791" y="25418"/>
                      <a:pt x="4062" y="20190"/>
                      <a:pt x="3423" y="15357"/>
                    </a:cubicBezTo>
                    <a:cubicBezTo>
                      <a:pt x="2724" y="10281"/>
                      <a:pt x="1903" y="4932"/>
                      <a:pt x="171" y="68"/>
                    </a:cubicBezTo>
                    <a:cubicBezTo>
                      <a:pt x="159" y="20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45"/>
              <p:cNvSpPr/>
              <p:nvPr/>
            </p:nvSpPr>
            <p:spPr>
              <a:xfrm>
                <a:off x="5586604" y="3666367"/>
                <a:ext cx="26661" cy="32980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1096" extrusionOk="0">
                    <a:moveTo>
                      <a:pt x="201" y="1"/>
                    </a:moveTo>
                    <a:cubicBezTo>
                      <a:pt x="160" y="1"/>
                      <a:pt x="122" y="24"/>
                      <a:pt x="122" y="69"/>
                    </a:cubicBezTo>
                    <a:cubicBezTo>
                      <a:pt x="0" y="3686"/>
                      <a:pt x="243" y="7394"/>
                      <a:pt x="638" y="10981"/>
                    </a:cubicBezTo>
                    <a:cubicBezTo>
                      <a:pt x="638" y="11057"/>
                      <a:pt x="707" y="11095"/>
                      <a:pt x="771" y="11095"/>
                    </a:cubicBezTo>
                    <a:cubicBezTo>
                      <a:pt x="836" y="11095"/>
                      <a:pt x="897" y="11057"/>
                      <a:pt x="882" y="10981"/>
                    </a:cubicBezTo>
                    <a:cubicBezTo>
                      <a:pt x="669" y="7334"/>
                      <a:pt x="547" y="3717"/>
                      <a:pt x="304" y="69"/>
                    </a:cubicBezTo>
                    <a:cubicBezTo>
                      <a:pt x="289" y="24"/>
                      <a:pt x="243" y="1"/>
                      <a:pt x="2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45"/>
              <p:cNvSpPr/>
              <p:nvPr/>
            </p:nvSpPr>
            <p:spPr>
              <a:xfrm>
                <a:off x="5153152" y="3534604"/>
                <a:ext cx="66626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22416" h="3531" extrusionOk="0">
                    <a:moveTo>
                      <a:pt x="149" y="0"/>
                    </a:moveTo>
                    <a:cubicBezTo>
                      <a:pt x="46" y="0"/>
                      <a:pt x="0" y="160"/>
                      <a:pt x="84" y="216"/>
                    </a:cubicBezTo>
                    <a:lnTo>
                      <a:pt x="115" y="216"/>
                    </a:lnTo>
                    <a:cubicBezTo>
                      <a:pt x="4942" y="2317"/>
                      <a:pt x="10788" y="3530"/>
                      <a:pt x="16360" y="3530"/>
                    </a:cubicBezTo>
                    <a:cubicBezTo>
                      <a:pt x="18366" y="3530"/>
                      <a:pt x="20337" y="3373"/>
                      <a:pt x="22212" y="3043"/>
                    </a:cubicBezTo>
                    <a:cubicBezTo>
                      <a:pt x="22415" y="2985"/>
                      <a:pt x="22342" y="2707"/>
                      <a:pt x="22151" y="2707"/>
                    </a:cubicBezTo>
                    <a:cubicBezTo>
                      <a:pt x="22141" y="2707"/>
                      <a:pt x="22131" y="2707"/>
                      <a:pt x="22121" y="2709"/>
                    </a:cubicBezTo>
                    <a:cubicBezTo>
                      <a:pt x="20375" y="3018"/>
                      <a:pt x="18621" y="3155"/>
                      <a:pt x="16867" y="3155"/>
                    </a:cubicBezTo>
                    <a:cubicBezTo>
                      <a:pt x="11200" y="3155"/>
                      <a:pt x="5537" y="1721"/>
                      <a:pt x="176" y="4"/>
                    </a:cubicBezTo>
                    <a:cubicBezTo>
                      <a:pt x="166" y="1"/>
                      <a:pt x="157" y="0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45"/>
              <p:cNvSpPr/>
              <p:nvPr/>
            </p:nvSpPr>
            <p:spPr>
              <a:xfrm>
                <a:off x="5006201" y="3779315"/>
                <a:ext cx="41968" cy="48121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619" extrusionOk="0">
                    <a:moveTo>
                      <a:pt x="126" y="0"/>
                    </a:moveTo>
                    <a:cubicBezTo>
                      <a:pt x="64" y="0"/>
                      <a:pt x="0" y="65"/>
                      <a:pt x="43" y="129"/>
                    </a:cubicBezTo>
                    <a:cubicBezTo>
                      <a:pt x="226" y="433"/>
                      <a:pt x="408" y="707"/>
                      <a:pt x="621" y="980"/>
                    </a:cubicBezTo>
                    <a:cubicBezTo>
                      <a:pt x="803" y="1193"/>
                      <a:pt x="1016" y="1528"/>
                      <a:pt x="1290" y="1619"/>
                    </a:cubicBezTo>
                    <a:cubicBezTo>
                      <a:pt x="1350" y="1619"/>
                      <a:pt x="1411" y="1588"/>
                      <a:pt x="1381" y="1528"/>
                    </a:cubicBezTo>
                    <a:cubicBezTo>
                      <a:pt x="1290" y="1284"/>
                      <a:pt x="1016" y="1072"/>
                      <a:pt x="864" y="889"/>
                    </a:cubicBezTo>
                    <a:cubicBezTo>
                      <a:pt x="621" y="616"/>
                      <a:pt x="408" y="342"/>
                      <a:pt x="195" y="38"/>
                    </a:cubicBezTo>
                    <a:cubicBezTo>
                      <a:pt x="178" y="11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45"/>
              <p:cNvSpPr/>
              <p:nvPr/>
            </p:nvSpPr>
            <p:spPr>
              <a:xfrm>
                <a:off x="5812708" y="3584272"/>
                <a:ext cx="9802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1102" extrusionOk="0">
                    <a:moveTo>
                      <a:pt x="3154" y="0"/>
                    </a:moveTo>
                    <a:cubicBezTo>
                      <a:pt x="3144" y="0"/>
                      <a:pt x="3134" y="2"/>
                      <a:pt x="3123" y="4"/>
                    </a:cubicBezTo>
                    <a:cubicBezTo>
                      <a:pt x="2636" y="96"/>
                      <a:pt x="2150" y="369"/>
                      <a:pt x="1633" y="551"/>
                    </a:cubicBezTo>
                    <a:cubicBezTo>
                      <a:pt x="1147" y="703"/>
                      <a:pt x="630" y="825"/>
                      <a:pt x="114" y="916"/>
                    </a:cubicBezTo>
                    <a:cubicBezTo>
                      <a:pt x="0" y="916"/>
                      <a:pt x="19" y="1102"/>
                      <a:pt x="121" y="1102"/>
                    </a:cubicBezTo>
                    <a:cubicBezTo>
                      <a:pt x="128" y="1102"/>
                      <a:pt x="136" y="1101"/>
                      <a:pt x="144" y="1099"/>
                    </a:cubicBezTo>
                    <a:cubicBezTo>
                      <a:pt x="1147" y="1068"/>
                      <a:pt x="2393" y="734"/>
                      <a:pt x="3214" y="187"/>
                    </a:cubicBezTo>
                    <a:cubicBezTo>
                      <a:pt x="3297" y="131"/>
                      <a:pt x="3254" y="0"/>
                      <a:pt x="3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45"/>
              <p:cNvSpPr/>
              <p:nvPr/>
            </p:nvSpPr>
            <p:spPr>
              <a:xfrm>
                <a:off x="5352089" y="2434698"/>
                <a:ext cx="174441" cy="338480"/>
              </a:xfrm>
              <a:custGeom>
                <a:avLst/>
                <a:gdLst/>
                <a:ahLst/>
                <a:cxnLst/>
                <a:rect l="l" t="t" r="r" b="b"/>
                <a:pathLst>
                  <a:path w="5869" h="11388" extrusionOk="0">
                    <a:moveTo>
                      <a:pt x="103" y="1"/>
                    </a:moveTo>
                    <a:cubicBezTo>
                      <a:pt x="51" y="1"/>
                      <a:pt x="1" y="40"/>
                      <a:pt x="18" y="108"/>
                    </a:cubicBezTo>
                    <a:cubicBezTo>
                      <a:pt x="1112" y="4121"/>
                      <a:pt x="2936" y="8194"/>
                      <a:pt x="5671" y="11355"/>
                    </a:cubicBezTo>
                    <a:cubicBezTo>
                      <a:pt x="5686" y="11378"/>
                      <a:pt x="5707" y="11387"/>
                      <a:pt x="5729" y="11387"/>
                    </a:cubicBezTo>
                    <a:cubicBezTo>
                      <a:pt x="5795" y="11387"/>
                      <a:pt x="5869" y="11302"/>
                      <a:pt x="5823" y="11233"/>
                    </a:cubicBezTo>
                    <a:cubicBezTo>
                      <a:pt x="3452" y="7707"/>
                      <a:pt x="1446" y="4181"/>
                      <a:pt x="200" y="78"/>
                    </a:cubicBezTo>
                    <a:cubicBezTo>
                      <a:pt x="187" y="25"/>
                      <a:pt x="144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45"/>
              <p:cNvSpPr/>
              <p:nvPr/>
            </p:nvSpPr>
            <p:spPr>
              <a:xfrm>
                <a:off x="5515952" y="2434133"/>
                <a:ext cx="221552" cy="341630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11494" extrusionOk="0">
                    <a:moveTo>
                      <a:pt x="7323" y="0"/>
                    </a:moveTo>
                    <a:cubicBezTo>
                      <a:pt x="7286" y="0"/>
                      <a:pt x="7252" y="20"/>
                      <a:pt x="7240" y="67"/>
                    </a:cubicBezTo>
                    <a:cubicBezTo>
                      <a:pt x="6298" y="4048"/>
                      <a:pt x="3471" y="8760"/>
                      <a:pt x="128" y="11161"/>
                    </a:cubicBezTo>
                    <a:cubicBezTo>
                      <a:pt x="0" y="11263"/>
                      <a:pt x="87" y="11493"/>
                      <a:pt x="225" y="11493"/>
                    </a:cubicBezTo>
                    <a:cubicBezTo>
                      <a:pt x="252" y="11493"/>
                      <a:pt x="281" y="11485"/>
                      <a:pt x="310" y="11465"/>
                    </a:cubicBezTo>
                    <a:cubicBezTo>
                      <a:pt x="2073" y="10158"/>
                      <a:pt x="3380" y="8486"/>
                      <a:pt x="4505" y="6632"/>
                    </a:cubicBezTo>
                    <a:cubicBezTo>
                      <a:pt x="5751" y="4626"/>
                      <a:pt x="7088" y="2498"/>
                      <a:pt x="7453" y="127"/>
                    </a:cubicBezTo>
                    <a:cubicBezTo>
                      <a:pt x="7453" y="52"/>
                      <a:pt x="7384" y="0"/>
                      <a:pt x="7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45"/>
              <p:cNvSpPr/>
              <p:nvPr/>
            </p:nvSpPr>
            <p:spPr>
              <a:xfrm>
                <a:off x="6010515" y="2559714"/>
                <a:ext cx="132117" cy="8197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758" extrusionOk="0">
                    <a:moveTo>
                      <a:pt x="95" y="1"/>
                    </a:moveTo>
                    <a:cubicBezTo>
                      <a:pt x="43" y="1"/>
                      <a:pt x="0" y="100"/>
                      <a:pt x="54" y="127"/>
                    </a:cubicBezTo>
                    <a:cubicBezTo>
                      <a:pt x="1605" y="826"/>
                      <a:pt x="2912" y="1738"/>
                      <a:pt x="4279" y="2741"/>
                    </a:cubicBezTo>
                    <a:cubicBezTo>
                      <a:pt x="4291" y="2753"/>
                      <a:pt x="4304" y="2758"/>
                      <a:pt x="4318" y="2758"/>
                    </a:cubicBezTo>
                    <a:cubicBezTo>
                      <a:pt x="4378" y="2758"/>
                      <a:pt x="4445" y="2664"/>
                      <a:pt x="4371" y="2589"/>
                    </a:cubicBezTo>
                    <a:cubicBezTo>
                      <a:pt x="3124" y="1556"/>
                      <a:pt x="1696" y="462"/>
                      <a:pt x="115" y="6"/>
                    </a:cubicBezTo>
                    <a:cubicBezTo>
                      <a:pt x="109" y="2"/>
                      <a:pt x="102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45"/>
              <p:cNvSpPr/>
              <p:nvPr/>
            </p:nvSpPr>
            <p:spPr>
              <a:xfrm>
                <a:off x="5290800" y="2457555"/>
                <a:ext cx="233530" cy="396676"/>
              </a:xfrm>
              <a:custGeom>
                <a:avLst/>
                <a:gdLst/>
                <a:ahLst/>
                <a:cxnLst/>
                <a:rect l="l" t="t" r="r" b="b"/>
                <a:pathLst>
                  <a:path w="7857" h="13346" extrusionOk="0">
                    <a:moveTo>
                      <a:pt x="115" y="1"/>
                    </a:moveTo>
                    <a:cubicBezTo>
                      <a:pt x="64" y="1"/>
                      <a:pt x="0" y="65"/>
                      <a:pt x="43" y="130"/>
                    </a:cubicBezTo>
                    <a:cubicBezTo>
                      <a:pt x="1928" y="4537"/>
                      <a:pt x="3599" y="10251"/>
                      <a:pt x="7551" y="13321"/>
                    </a:cubicBezTo>
                    <a:cubicBezTo>
                      <a:pt x="7574" y="13339"/>
                      <a:pt x="7600" y="13346"/>
                      <a:pt x="7626" y="13346"/>
                    </a:cubicBezTo>
                    <a:cubicBezTo>
                      <a:pt x="7740" y="13346"/>
                      <a:pt x="7857" y="13207"/>
                      <a:pt x="7733" y="13109"/>
                    </a:cubicBezTo>
                    <a:cubicBezTo>
                      <a:pt x="3873" y="9887"/>
                      <a:pt x="2262" y="4446"/>
                      <a:pt x="165" y="38"/>
                    </a:cubicBezTo>
                    <a:cubicBezTo>
                      <a:pt x="156" y="12"/>
                      <a:pt x="136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45"/>
              <p:cNvSpPr/>
              <p:nvPr/>
            </p:nvSpPr>
            <p:spPr>
              <a:xfrm>
                <a:off x="5509681" y="2456069"/>
                <a:ext cx="282185" cy="395636"/>
              </a:xfrm>
              <a:custGeom>
                <a:avLst/>
                <a:gdLst/>
                <a:ahLst/>
                <a:cxnLst/>
                <a:rect l="l" t="t" r="r" b="b"/>
                <a:pathLst>
                  <a:path w="9494" h="13311" extrusionOk="0">
                    <a:moveTo>
                      <a:pt x="9345" y="0"/>
                    </a:moveTo>
                    <a:cubicBezTo>
                      <a:pt x="9293" y="0"/>
                      <a:pt x="9239" y="27"/>
                      <a:pt x="9214" y="88"/>
                    </a:cubicBezTo>
                    <a:cubicBezTo>
                      <a:pt x="7482" y="5256"/>
                      <a:pt x="4473" y="9693"/>
                      <a:pt x="126" y="13007"/>
                    </a:cubicBezTo>
                    <a:cubicBezTo>
                      <a:pt x="1" y="13107"/>
                      <a:pt x="82" y="13311"/>
                      <a:pt x="217" y="13311"/>
                    </a:cubicBezTo>
                    <a:cubicBezTo>
                      <a:pt x="245" y="13311"/>
                      <a:pt x="276" y="13301"/>
                      <a:pt x="308" y="13280"/>
                    </a:cubicBezTo>
                    <a:cubicBezTo>
                      <a:pt x="4685" y="9997"/>
                      <a:pt x="7938" y="5438"/>
                      <a:pt x="9458" y="149"/>
                    </a:cubicBezTo>
                    <a:cubicBezTo>
                      <a:pt x="9494" y="59"/>
                      <a:pt x="9422" y="0"/>
                      <a:pt x="93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45"/>
              <p:cNvSpPr/>
              <p:nvPr/>
            </p:nvSpPr>
            <p:spPr>
              <a:xfrm>
                <a:off x="5426278" y="2612680"/>
                <a:ext cx="217717" cy="43781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1473" extrusionOk="0">
                    <a:moveTo>
                      <a:pt x="171" y="1"/>
                    </a:moveTo>
                    <a:cubicBezTo>
                      <a:pt x="87" y="1"/>
                      <a:pt x="1" y="95"/>
                      <a:pt x="75" y="169"/>
                    </a:cubicBezTo>
                    <a:cubicBezTo>
                      <a:pt x="958" y="1088"/>
                      <a:pt x="2570" y="1472"/>
                      <a:pt x="4142" y="1472"/>
                    </a:cubicBezTo>
                    <a:cubicBezTo>
                      <a:pt x="5274" y="1472"/>
                      <a:pt x="6385" y="1273"/>
                      <a:pt x="7187" y="929"/>
                    </a:cubicBezTo>
                    <a:cubicBezTo>
                      <a:pt x="7324" y="847"/>
                      <a:pt x="7239" y="616"/>
                      <a:pt x="7110" y="616"/>
                    </a:cubicBezTo>
                    <a:cubicBezTo>
                      <a:pt x="7095" y="616"/>
                      <a:pt x="7081" y="619"/>
                      <a:pt x="7066" y="625"/>
                    </a:cubicBezTo>
                    <a:cubicBezTo>
                      <a:pt x="6304" y="935"/>
                      <a:pt x="5230" y="1113"/>
                      <a:pt x="4129" y="1113"/>
                    </a:cubicBezTo>
                    <a:cubicBezTo>
                      <a:pt x="2639" y="1113"/>
                      <a:pt x="1101" y="786"/>
                      <a:pt x="227" y="17"/>
                    </a:cubicBezTo>
                    <a:cubicBezTo>
                      <a:pt x="210" y="6"/>
                      <a:pt x="191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45"/>
              <p:cNvSpPr/>
              <p:nvPr/>
            </p:nvSpPr>
            <p:spPr>
              <a:xfrm>
                <a:off x="5333809" y="3509250"/>
                <a:ext cx="430768" cy="54927"/>
              </a:xfrm>
              <a:custGeom>
                <a:avLst/>
                <a:gdLst/>
                <a:ahLst/>
                <a:cxnLst/>
                <a:rect l="l" t="t" r="r" b="b"/>
                <a:pathLst>
                  <a:path w="14493" h="1848" extrusionOk="0">
                    <a:moveTo>
                      <a:pt x="67" y="1"/>
                    </a:moveTo>
                    <a:cubicBezTo>
                      <a:pt x="19" y="1"/>
                      <a:pt x="1" y="100"/>
                      <a:pt x="55" y="127"/>
                    </a:cubicBezTo>
                    <a:cubicBezTo>
                      <a:pt x="3024" y="1203"/>
                      <a:pt x="6240" y="1848"/>
                      <a:pt x="9440" y="1848"/>
                    </a:cubicBezTo>
                    <a:cubicBezTo>
                      <a:pt x="11121" y="1848"/>
                      <a:pt x="12798" y="1670"/>
                      <a:pt x="14432" y="1282"/>
                    </a:cubicBezTo>
                    <a:cubicBezTo>
                      <a:pt x="14488" y="1282"/>
                      <a:pt x="14493" y="1157"/>
                      <a:pt x="14424" y="1157"/>
                    </a:cubicBezTo>
                    <a:cubicBezTo>
                      <a:pt x="14418" y="1157"/>
                      <a:pt x="14410" y="1158"/>
                      <a:pt x="14402" y="1161"/>
                    </a:cubicBezTo>
                    <a:cubicBezTo>
                      <a:pt x="12726" y="1357"/>
                      <a:pt x="11085" y="1469"/>
                      <a:pt x="9462" y="1469"/>
                    </a:cubicBezTo>
                    <a:cubicBezTo>
                      <a:pt x="6315" y="1469"/>
                      <a:pt x="3234" y="1048"/>
                      <a:pt x="85" y="6"/>
                    </a:cubicBezTo>
                    <a:cubicBezTo>
                      <a:pt x="79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45"/>
              <p:cNvSpPr/>
              <p:nvPr/>
            </p:nvSpPr>
            <p:spPr>
              <a:xfrm>
                <a:off x="5530755" y="3694129"/>
                <a:ext cx="17031" cy="38907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309" extrusionOk="0">
                    <a:moveTo>
                      <a:pt x="154" y="0"/>
                    </a:moveTo>
                    <a:cubicBezTo>
                      <a:pt x="97" y="0"/>
                      <a:pt x="42" y="40"/>
                      <a:pt x="25" y="108"/>
                    </a:cubicBezTo>
                    <a:cubicBezTo>
                      <a:pt x="0" y="428"/>
                      <a:pt x="36" y="767"/>
                      <a:pt x="147" y="1063"/>
                    </a:cubicBezTo>
                    <a:lnTo>
                      <a:pt x="147" y="1063"/>
                    </a:lnTo>
                    <a:cubicBezTo>
                      <a:pt x="147" y="1099"/>
                      <a:pt x="147" y="1136"/>
                      <a:pt x="147" y="1172"/>
                    </a:cubicBezTo>
                    <a:cubicBezTo>
                      <a:pt x="147" y="1263"/>
                      <a:pt x="215" y="1308"/>
                      <a:pt x="283" y="1308"/>
                    </a:cubicBezTo>
                    <a:cubicBezTo>
                      <a:pt x="323" y="1308"/>
                      <a:pt x="362" y="1293"/>
                      <a:pt x="389" y="1263"/>
                    </a:cubicBezTo>
                    <a:lnTo>
                      <a:pt x="389" y="1263"/>
                    </a:lnTo>
                    <a:cubicBezTo>
                      <a:pt x="389" y="1263"/>
                      <a:pt x="389" y="1263"/>
                      <a:pt x="390" y="1263"/>
                    </a:cubicBezTo>
                    <a:cubicBezTo>
                      <a:pt x="402" y="1267"/>
                      <a:pt x="414" y="1269"/>
                      <a:pt x="425" y="1269"/>
                    </a:cubicBezTo>
                    <a:cubicBezTo>
                      <a:pt x="497" y="1269"/>
                      <a:pt x="546" y="1190"/>
                      <a:pt x="572" y="1111"/>
                    </a:cubicBezTo>
                    <a:cubicBezTo>
                      <a:pt x="572" y="833"/>
                      <a:pt x="521" y="581"/>
                      <a:pt x="420" y="331"/>
                    </a:cubicBezTo>
                    <a:lnTo>
                      <a:pt x="420" y="331"/>
                    </a:lnTo>
                    <a:lnTo>
                      <a:pt x="420" y="321"/>
                    </a:lnTo>
                    <a:lnTo>
                      <a:pt x="416" y="321"/>
                    </a:lnTo>
                    <a:lnTo>
                      <a:pt x="416" y="321"/>
                    </a:lnTo>
                    <a:cubicBezTo>
                      <a:pt x="408" y="301"/>
                      <a:pt x="399" y="280"/>
                      <a:pt x="390" y="260"/>
                    </a:cubicBezTo>
                    <a:cubicBezTo>
                      <a:pt x="369" y="218"/>
                      <a:pt x="334" y="198"/>
                      <a:pt x="296" y="194"/>
                    </a:cubicBezTo>
                    <a:lnTo>
                      <a:pt x="296" y="194"/>
                    </a:lnTo>
                    <a:cubicBezTo>
                      <a:pt x="287" y="155"/>
                      <a:pt x="278" y="116"/>
                      <a:pt x="268" y="77"/>
                    </a:cubicBezTo>
                    <a:cubicBezTo>
                      <a:pt x="241" y="24"/>
                      <a:pt x="197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45"/>
              <p:cNvSpPr/>
              <p:nvPr/>
            </p:nvSpPr>
            <p:spPr>
              <a:xfrm>
                <a:off x="5538066" y="1750857"/>
                <a:ext cx="252701" cy="154795"/>
              </a:xfrm>
              <a:custGeom>
                <a:avLst/>
                <a:gdLst/>
                <a:ahLst/>
                <a:cxnLst/>
                <a:rect l="l" t="t" r="r" b="b"/>
                <a:pathLst>
                  <a:path w="8502" h="5208" extrusionOk="0">
                    <a:moveTo>
                      <a:pt x="7354" y="0"/>
                    </a:moveTo>
                    <a:cubicBezTo>
                      <a:pt x="7312" y="0"/>
                      <a:pt x="7267" y="47"/>
                      <a:pt x="7287" y="106"/>
                    </a:cubicBezTo>
                    <a:cubicBezTo>
                      <a:pt x="8501" y="3153"/>
                      <a:pt x="5626" y="4804"/>
                      <a:pt x="2913" y="4804"/>
                    </a:cubicBezTo>
                    <a:cubicBezTo>
                      <a:pt x="1891" y="4804"/>
                      <a:pt x="892" y="4570"/>
                      <a:pt x="144" y="4088"/>
                    </a:cubicBezTo>
                    <a:cubicBezTo>
                      <a:pt x="131" y="4084"/>
                      <a:pt x="119" y="4082"/>
                      <a:pt x="108" y="4082"/>
                    </a:cubicBezTo>
                    <a:cubicBezTo>
                      <a:pt x="38" y="4082"/>
                      <a:pt x="0" y="4157"/>
                      <a:pt x="53" y="4209"/>
                    </a:cubicBezTo>
                    <a:cubicBezTo>
                      <a:pt x="945" y="4863"/>
                      <a:pt x="2063" y="5207"/>
                      <a:pt x="3175" y="5207"/>
                    </a:cubicBezTo>
                    <a:cubicBezTo>
                      <a:pt x="4183" y="5207"/>
                      <a:pt x="5186" y="4924"/>
                      <a:pt x="6010" y="4331"/>
                    </a:cubicBezTo>
                    <a:cubicBezTo>
                      <a:pt x="7317" y="3389"/>
                      <a:pt x="8199" y="1595"/>
                      <a:pt x="7408" y="45"/>
                    </a:cubicBezTo>
                    <a:cubicBezTo>
                      <a:pt x="7398" y="13"/>
                      <a:pt x="7376" y="0"/>
                      <a:pt x="7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45"/>
              <p:cNvSpPr/>
              <p:nvPr/>
            </p:nvSpPr>
            <p:spPr>
              <a:xfrm>
                <a:off x="5638085" y="1771009"/>
                <a:ext cx="97133" cy="85333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2871" extrusionOk="0">
                    <a:moveTo>
                      <a:pt x="2880" y="1"/>
                    </a:moveTo>
                    <a:cubicBezTo>
                      <a:pt x="2863" y="1"/>
                      <a:pt x="2845" y="18"/>
                      <a:pt x="2827" y="36"/>
                    </a:cubicBezTo>
                    <a:cubicBezTo>
                      <a:pt x="2736" y="765"/>
                      <a:pt x="2584" y="1434"/>
                      <a:pt x="2037" y="1981"/>
                    </a:cubicBezTo>
                    <a:cubicBezTo>
                      <a:pt x="1552" y="2466"/>
                      <a:pt x="907" y="2683"/>
                      <a:pt x="252" y="2683"/>
                    </a:cubicBezTo>
                    <a:cubicBezTo>
                      <a:pt x="209" y="2683"/>
                      <a:pt x="166" y="2682"/>
                      <a:pt x="122" y="2680"/>
                    </a:cubicBezTo>
                    <a:cubicBezTo>
                      <a:pt x="1" y="2680"/>
                      <a:pt x="1" y="2863"/>
                      <a:pt x="122" y="2863"/>
                    </a:cubicBezTo>
                    <a:cubicBezTo>
                      <a:pt x="188" y="2868"/>
                      <a:pt x="254" y="2870"/>
                      <a:pt x="320" y="2870"/>
                    </a:cubicBezTo>
                    <a:cubicBezTo>
                      <a:pt x="1780" y="2870"/>
                      <a:pt x="3268" y="1606"/>
                      <a:pt x="2919" y="36"/>
                    </a:cubicBezTo>
                    <a:cubicBezTo>
                      <a:pt x="2906" y="10"/>
                      <a:pt x="2893" y="1"/>
                      <a:pt x="2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45"/>
              <p:cNvSpPr/>
              <p:nvPr/>
            </p:nvSpPr>
            <p:spPr>
              <a:xfrm>
                <a:off x="5655592" y="1693937"/>
                <a:ext cx="52995" cy="133513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4492" extrusionOk="0">
                    <a:moveTo>
                      <a:pt x="877" y="0"/>
                    </a:moveTo>
                    <a:cubicBezTo>
                      <a:pt x="835" y="0"/>
                      <a:pt x="790" y="47"/>
                      <a:pt x="810" y="106"/>
                    </a:cubicBezTo>
                    <a:cubicBezTo>
                      <a:pt x="1053" y="836"/>
                      <a:pt x="1205" y="1595"/>
                      <a:pt x="1114" y="2386"/>
                    </a:cubicBezTo>
                    <a:cubicBezTo>
                      <a:pt x="992" y="3237"/>
                      <a:pt x="567" y="3723"/>
                      <a:pt x="50" y="4392"/>
                    </a:cubicBezTo>
                    <a:cubicBezTo>
                      <a:pt x="0" y="4441"/>
                      <a:pt x="32" y="4491"/>
                      <a:pt x="95" y="4491"/>
                    </a:cubicBezTo>
                    <a:cubicBezTo>
                      <a:pt x="109" y="4491"/>
                      <a:pt x="124" y="4489"/>
                      <a:pt x="141" y="4483"/>
                    </a:cubicBezTo>
                    <a:cubicBezTo>
                      <a:pt x="1783" y="3753"/>
                      <a:pt x="1509" y="1352"/>
                      <a:pt x="931" y="45"/>
                    </a:cubicBezTo>
                    <a:cubicBezTo>
                      <a:pt x="921" y="13"/>
                      <a:pt x="899" y="0"/>
                      <a:pt x="8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45"/>
              <p:cNvSpPr/>
              <p:nvPr/>
            </p:nvSpPr>
            <p:spPr>
              <a:xfrm>
                <a:off x="5648636" y="1721014"/>
                <a:ext cx="26512" cy="66103"/>
              </a:xfrm>
              <a:custGeom>
                <a:avLst/>
                <a:gdLst/>
                <a:ahLst/>
                <a:cxnLst/>
                <a:rect l="l" t="t" r="r" b="b"/>
                <a:pathLst>
                  <a:path w="892" h="2224" extrusionOk="0">
                    <a:moveTo>
                      <a:pt x="168" y="1"/>
                    </a:moveTo>
                    <a:cubicBezTo>
                      <a:pt x="126" y="1"/>
                      <a:pt x="82" y="47"/>
                      <a:pt x="102" y="107"/>
                    </a:cubicBezTo>
                    <a:cubicBezTo>
                      <a:pt x="466" y="806"/>
                      <a:pt x="527" y="1444"/>
                      <a:pt x="71" y="2083"/>
                    </a:cubicBezTo>
                    <a:cubicBezTo>
                      <a:pt x="1" y="2153"/>
                      <a:pt x="76" y="2224"/>
                      <a:pt x="156" y="2224"/>
                    </a:cubicBezTo>
                    <a:cubicBezTo>
                      <a:pt x="179" y="2224"/>
                      <a:pt x="203" y="2218"/>
                      <a:pt x="223" y="2204"/>
                    </a:cubicBezTo>
                    <a:cubicBezTo>
                      <a:pt x="892" y="1657"/>
                      <a:pt x="618" y="654"/>
                      <a:pt x="223" y="46"/>
                    </a:cubicBezTo>
                    <a:cubicBezTo>
                      <a:pt x="213" y="14"/>
                      <a:pt x="191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45"/>
              <p:cNvSpPr/>
              <p:nvPr/>
            </p:nvSpPr>
            <p:spPr>
              <a:xfrm>
                <a:off x="5321355" y="1748984"/>
                <a:ext cx="309203" cy="142192"/>
              </a:xfrm>
              <a:custGeom>
                <a:avLst/>
                <a:gdLst/>
                <a:ahLst/>
                <a:cxnLst/>
                <a:rect l="l" t="t" r="r" b="b"/>
                <a:pathLst>
                  <a:path w="10403" h="4784" extrusionOk="0">
                    <a:moveTo>
                      <a:pt x="10299" y="1"/>
                    </a:moveTo>
                    <a:cubicBezTo>
                      <a:pt x="10270" y="1"/>
                      <a:pt x="10242" y="14"/>
                      <a:pt x="10231" y="47"/>
                    </a:cubicBezTo>
                    <a:cubicBezTo>
                      <a:pt x="9831" y="895"/>
                      <a:pt x="9225" y="1164"/>
                      <a:pt x="8544" y="1164"/>
                    </a:cubicBezTo>
                    <a:cubicBezTo>
                      <a:pt x="7469" y="1164"/>
                      <a:pt x="6207" y="493"/>
                      <a:pt x="5277" y="382"/>
                    </a:cubicBezTo>
                    <a:cubicBezTo>
                      <a:pt x="5105" y="356"/>
                      <a:pt x="4933" y="344"/>
                      <a:pt x="4760" y="344"/>
                    </a:cubicBezTo>
                    <a:cubicBezTo>
                      <a:pt x="4105" y="344"/>
                      <a:pt x="3446" y="519"/>
                      <a:pt x="2845" y="807"/>
                    </a:cubicBezTo>
                    <a:cubicBezTo>
                      <a:pt x="1264" y="1537"/>
                      <a:pt x="413" y="3057"/>
                      <a:pt x="18" y="4698"/>
                    </a:cubicBezTo>
                    <a:cubicBezTo>
                      <a:pt x="0" y="4751"/>
                      <a:pt x="44" y="4783"/>
                      <a:pt x="90" y="4783"/>
                    </a:cubicBezTo>
                    <a:cubicBezTo>
                      <a:pt x="123" y="4783"/>
                      <a:pt x="157" y="4766"/>
                      <a:pt x="170" y="4728"/>
                    </a:cubicBezTo>
                    <a:cubicBezTo>
                      <a:pt x="748" y="2661"/>
                      <a:pt x="2298" y="655"/>
                      <a:pt x="4638" y="625"/>
                    </a:cubicBezTo>
                    <a:cubicBezTo>
                      <a:pt x="4665" y="624"/>
                      <a:pt x="4691" y="624"/>
                      <a:pt x="4717" y="624"/>
                    </a:cubicBezTo>
                    <a:cubicBezTo>
                      <a:pt x="5868" y="624"/>
                      <a:pt x="6852" y="1266"/>
                      <a:pt x="7982" y="1385"/>
                    </a:cubicBezTo>
                    <a:cubicBezTo>
                      <a:pt x="8092" y="1394"/>
                      <a:pt x="8199" y="1398"/>
                      <a:pt x="8303" y="1398"/>
                    </a:cubicBezTo>
                    <a:cubicBezTo>
                      <a:pt x="9263" y="1398"/>
                      <a:pt x="9972" y="1010"/>
                      <a:pt x="10383" y="78"/>
                    </a:cubicBezTo>
                    <a:cubicBezTo>
                      <a:pt x="10402" y="39"/>
                      <a:pt x="10349" y="1"/>
                      <a:pt x="10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45"/>
              <p:cNvSpPr/>
              <p:nvPr/>
            </p:nvSpPr>
            <p:spPr>
              <a:xfrm>
                <a:off x="5301114" y="1872484"/>
                <a:ext cx="44911" cy="87889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2957" extrusionOk="0">
                    <a:moveTo>
                      <a:pt x="1436" y="1"/>
                    </a:moveTo>
                    <a:cubicBezTo>
                      <a:pt x="1421" y="1"/>
                      <a:pt x="1407" y="8"/>
                      <a:pt x="1398" y="26"/>
                    </a:cubicBezTo>
                    <a:cubicBezTo>
                      <a:pt x="851" y="847"/>
                      <a:pt x="152" y="1911"/>
                      <a:pt x="0" y="2914"/>
                    </a:cubicBezTo>
                    <a:cubicBezTo>
                      <a:pt x="0" y="2935"/>
                      <a:pt x="46" y="2957"/>
                      <a:pt x="83" y="2957"/>
                    </a:cubicBezTo>
                    <a:cubicBezTo>
                      <a:pt x="99" y="2957"/>
                      <a:pt x="113" y="2953"/>
                      <a:pt x="122" y="2944"/>
                    </a:cubicBezTo>
                    <a:cubicBezTo>
                      <a:pt x="365" y="2488"/>
                      <a:pt x="517" y="1941"/>
                      <a:pt x="730" y="1455"/>
                    </a:cubicBezTo>
                    <a:cubicBezTo>
                      <a:pt x="942" y="999"/>
                      <a:pt x="1216" y="512"/>
                      <a:pt x="1489" y="87"/>
                    </a:cubicBezTo>
                    <a:cubicBezTo>
                      <a:pt x="1511" y="44"/>
                      <a:pt x="1472" y="1"/>
                      <a:pt x="14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45"/>
              <p:cNvSpPr/>
              <p:nvPr/>
            </p:nvSpPr>
            <p:spPr>
              <a:xfrm>
                <a:off x="5290265" y="1917812"/>
                <a:ext cx="50201" cy="149772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5039" extrusionOk="0">
                    <a:moveTo>
                      <a:pt x="1569" y="1"/>
                    </a:moveTo>
                    <a:cubicBezTo>
                      <a:pt x="1552" y="1"/>
                      <a:pt x="1534" y="7"/>
                      <a:pt x="1520" y="21"/>
                    </a:cubicBezTo>
                    <a:cubicBezTo>
                      <a:pt x="335" y="1389"/>
                      <a:pt x="0" y="3577"/>
                      <a:pt x="1277" y="5006"/>
                    </a:cubicBezTo>
                    <a:cubicBezTo>
                      <a:pt x="1300" y="5029"/>
                      <a:pt x="1324" y="5038"/>
                      <a:pt x="1348" y="5038"/>
                    </a:cubicBezTo>
                    <a:cubicBezTo>
                      <a:pt x="1418" y="5038"/>
                      <a:pt x="1475" y="4953"/>
                      <a:pt x="1429" y="4884"/>
                    </a:cubicBezTo>
                    <a:cubicBezTo>
                      <a:pt x="608" y="3273"/>
                      <a:pt x="426" y="1632"/>
                      <a:pt x="1642" y="112"/>
                    </a:cubicBezTo>
                    <a:cubicBezTo>
                      <a:pt x="1688" y="65"/>
                      <a:pt x="1628" y="1"/>
                      <a:pt x="1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45"/>
              <p:cNvSpPr/>
              <p:nvPr/>
            </p:nvSpPr>
            <p:spPr>
              <a:xfrm>
                <a:off x="5746217" y="1871770"/>
                <a:ext cx="56324" cy="129828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4368" extrusionOk="0">
                    <a:moveTo>
                      <a:pt x="115" y="0"/>
                    </a:moveTo>
                    <a:cubicBezTo>
                      <a:pt x="57" y="0"/>
                      <a:pt x="0" y="71"/>
                      <a:pt x="71" y="141"/>
                    </a:cubicBezTo>
                    <a:cubicBezTo>
                      <a:pt x="588" y="688"/>
                      <a:pt x="922" y="1357"/>
                      <a:pt x="1074" y="2087"/>
                    </a:cubicBezTo>
                    <a:cubicBezTo>
                      <a:pt x="1196" y="2847"/>
                      <a:pt x="1013" y="3515"/>
                      <a:pt x="892" y="4275"/>
                    </a:cubicBezTo>
                    <a:cubicBezTo>
                      <a:pt x="892" y="4334"/>
                      <a:pt x="930" y="4368"/>
                      <a:pt x="973" y="4368"/>
                    </a:cubicBezTo>
                    <a:cubicBezTo>
                      <a:pt x="997" y="4368"/>
                      <a:pt x="1022" y="4357"/>
                      <a:pt x="1044" y="4336"/>
                    </a:cubicBezTo>
                    <a:cubicBezTo>
                      <a:pt x="1895" y="3029"/>
                      <a:pt x="1165" y="1023"/>
                      <a:pt x="162" y="20"/>
                    </a:cubicBezTo>
                    <a:cubicBezTo>
                      <a:pt x="148" y="6"/>
                      <a:pt x="132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45"/>
              <p:cNvSpPr/>
              <p:nvPr/>
            </p:nvSpPr>
            <p:spPr>
              <a:xfrm>
                <a:off x="5772047" y="1945692"/>
                <a:ext cx="34121" cy="113154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3807" extrusionOk="0">
                    <a:moveTo>
                      <a:pt x="864" y="1"/>
                    </a:moveTo>
                    <a:cubicBezTo>
                      <a:pt x="824" y="1"/>
                      <a:pt x="783" y="33"/>
                      <a:pt x="783" y="86"/>
                    </a:cubicBezTo>
                    <a:cubicBezTo>
                      <a:pt x="783" y="755"/>
                      <a:pt x="874" y="1423"/>
                      <a:pt x="783" y="2092"/>
                    </a:cubicBezTo>
                    <a:cubicBezTo>
                      <a:pt x="722" y="2822"/>
                      <a:pt x="235" y="3126"/>
                      <a:pt x="23" y="3733"/>
                    </a:cubicBezTo>
                    <a:cubicBezTo>
                      <a:pt x="0" y="3778"/>
                      <a:pt x="43" y="3806"/>
                      <a:pt x="80" y="3806"/>
                    </a:cubicBezTo>
                    <a:cubicBezTo>
                      <a:pt x="93" y="3806"/>
                      <a:pt x="106" y="3802"/>
                      <a:pt x="114" y="3794"/>
                    </a:cubicBezTo>
                    <a:cubicBezTo>
                      <a:pt x="509" y="3429"/>
                      <a:pt x="904" y="3004"/>
                      <a:pt x="995" y="2457"/>
                    </a:cubicBezTo>
                    <a:cubicBezTo>
                      <a:pt x="1147" y="1697"/>
                      <a:pt x="1026" y="815"/>
                      <a:pt x="934" y="56"/>
                    </a:cubicBezTo>
                    <a:cubicBezTo>
                      <a:pt x="922" y="17"/>
                      <a:pt x="893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45"/>
              <p:cNvSpPr/>
              <p:nvPr/>
            </p:nvSpPr>
            <p:spPr>
              <a:xfrm>
                <a:off x="5688673" y="1900364"/>
                <a:ext cx="70502" cy="69372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334" extrusionOk="0">
                    <a:moveTo>
                      <a:pt x="92" y="0"/>
                    </a:moveTo>
                    <a:cubicBezTo>
                      <a:pt x="46" y="0"/>
                      <a:pt x="1" y="30"/>
                      <a:pt x="1" y="91"/>
                    </a:cubicBezTo>
                    <a:cubicBezTo>
                      <a:pt x="1" y="1160"/>
                      <a:pt x="860" y="2333"/>
                      <a:pt x="2000" y="2333"/>
                    </a:cubicBezTo>
                    <a:cubicBezTo>
                      <a:pt x="2092" y="2333"/>
                      <a:pt x="2185" y="2326"/>
                      <a:pt x="2280" y="2310"/>
                    </a:cubicBezTo>
                    <a:cubicBezTo>
                      <a:pt x="2372" y="2280"/>
                      <a:pt x="2372" y="2128"/>
                      <a:pt x="2280" y="2097"/>
                    </a:cubicBezTo>
                    <a:cubicBezTo>
                      <a:pt x="1764" y="1976"/>
                      <a:pt x="1277" y="1915"/>
                      <a:pt x="882" y="1550"/>
                    </a:cubicBezTo>
                    <a:cubicBezTo>
                      <a:pt x="457" y="1185"/>
                      <a:pt x="214" y="638"/>
                      <a:pt x="183" y="91"/>
                    </a:cubicBezTo>
                    <a:cubicBezTo>
                      <a:pt x="183" y="30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45"/>
              <p:cNvSpPr/>
              <p:nvPr/>
            </p:nvSpPr>
            <p:spPr>
              <a:xfrm>
                <a:off x="5535094" y="1839580"/>
                <a:ext cx="61288" cy="29187"/>
              </a:xfrm>
              <a:custGeom>
                <a:avLst/>
                <a:gdLst/>
                <a:ahLst/>
                <a:cxnLst/>
                <a:rect l="l" t="t" r="r" b="b"/>
                <a:pathLst>
                  <a:path w="2062" h="982" extrusionOk="0">
                    <a:moveTo>
                      <a:pt x="1980" y="0"/>
                    </a:moveTo>
                    <a:cubicBezTo>
                      <a:pt x="1969" y="0"/>
                      <a:pt x="1957" y="3"/>
                      <a:pt x="1946" y="9"/>
                    </a:cubicBezTo>
                    <a:cubicBezTo>
                      <a:pt x="1703" y="191"/>
                      <a:pt x="1460" y="404"/>
                      <a:pt x="1186" y="556"/>
                    </a:cubicBezTo>
                    <a:cubicBezTo>
                      <a:pt x="852" y="708"/>
                      <a:pt x="487" y="799"/>
                      <a:pt x="92" y="829"/>
                    </a:cubicBezTo>
                    <a:cubicBezTo>
                      <a:pt x="1" y="829"/>
                      <a:pt x="1" y="981"/>
                      <a:pt x="92" y="981"/>
                    </a:cubicBezTo>
                    <a:cubicBezTo>
                      <a:pt x="791" y="951"/>
                      <a:pt x="1642" y="708"/>
                      <a:pt x="2037" y="69"/>
                    </a:cubicBezTo>
                    <a:cubicBezTo>
                      <a:pt x="2062" y="45"/>
                      <a:pt x="2027" y="0"/>
                      <a:pt x="19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45"/>
              <p:cNvSpPr/>
              <p:nvPr/>
            </p:nvSpPr>
            <p:spPr>
              <a:xfrm>
                <a:off x="5530695" y="1800286"/>
                <a:ext cx="50053" cy="55106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854" extrusionOk="0">
                    <a:moveTo>
                      <a:pt x="1661" y="1"/>
                    </a:moveTo>
                    <a:cubicBezTo>
                      <a:pt x="1646" y="1"/>
                      <a:pt x="1623" y="8"/>
                      <a:pt x="1608" y="24"/>
                    </a:cubicBezTo>
                    <a:cubicBezTo>
                      <a:pt x="1182" y="692"/>
                      <a:pt x="726" y="1300"/>
                      <a:pt x="27" y="1756"/>
                    </a:cubicBezTo>
                    <a:cubicBezTo>
                      <a:pt x="1" y="1782"/>
                      <a:pt x="20" y="1853"/>
                      <a:pt x="64" y="1853"/>
                    </a:cubicBezTo>
                    <a:cubicBezTo>
                      <a:pt x="71" y="1853"/>
                      <a:pt x="79" y="1851"/>
                      <a:pt x="88" y="1847"/>
                    </a:cubicBezTo>
                    <a:cubicBezTo>
                      <a:pt x="756" y="1422"/>
                      <a:pt x="1395" y="814"/>
                      <a:pt x="1668" y="24"/>
                    </a:cubicBezTo>
                    <a:cubicBezTo>
                      <a:pt x="1684" y="8"/>
                      <a:pt x="1676" y="1"/>
                      <a:pt x="1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45"/>
              <p:cNvSpPr/>
              <p:nvPr/>
            </p:nvSpPr>
            <p:spPr>
              <a:xfrm>
                <a:off x="5507452" y="1804358"/>
                <a:ext cx="21341" cy="6643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235" extrusionOk="0">
                    <a:moveTo>
                      <a:pt x="478" y="0"/>
                    </a:moveTo>
                    <a:cubicBezTo>
                      <a:pt x="444" y="0"/>
                      <a:pt x="414" y="23"/>
                      <a:pt x="414" y="69"/>
                    </a:cubicBezTo>
                    <a:cubicBezTo>
                      <a:pt x="292" y="403"/>
                      <a:pt x="323" y="768"/>
                      <a:pt x="262" y="1102"/>
                    </a:cubicBezTo>
                    <a:cubicBezTo>
                      <a:pt x="231" y="1437"/>
                      <a:pt x="140" y="1801"/>
                      <a:pt x="19" y="2136"/>
                    </a:cubicBezTo>
                    <a:cubicBezTo>
                      <a:pt x="0" y="2190"/>
                      <a:pt x="59" y="2234"/>
                      <a:pt x="115" y="2234"/>
                    </a:cubicBezTo>
                    <a:cubicBezTo>
                      <a:pt x="152" y="2234"/>
                      <a:pt x="189" y="2215"/>
                      <a:pt x="201" y="2166"/>
                    </a:cubicBezTo>
                    <a:cubicBezTo>
                      <a:pt x="414" y="1558"/>
                      <a:pt x="718" y="707"/>
                      <a:pt x="566" y="69"/>
                    </a:cubicBezTo>
                    <a:cubicBezTo>
                      <a:pt x="551" y="23"/>
                      <a:pt x="513" y="0"/>
                      <a:pt x="4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45"/>
              <p:cNvSpPr/>
              <p:nvPr/>
            </p:nvSpPr>
            <p:spPr>
              <a:xfrm>
                <a:off x="5463848" y="1830604"/>
                <a:ext cx="30258" cy="38818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306" extrusionOk="0">
                    <a:moveTo>
                      <a:pt x="64" y="1"/>
                    </a:moveTo>
                    <a:cubicBezTo>
                      <a:pt x="20" y="1"/>
                      <a:pt x="0" y="76"/>
                      <a:pt x="27" y="128"/>
                    </a:cubicBezTo>
                    <a:cubicBezTo>
                      <a:pt x="179" y="280"/>
                      <a:pt x="361" y="402"/>
                      <a:pt x="513" y="584"/>
                    </a:cubicBezTo>
                    <a:cubicBezTo>
                      <a:pt x="665" y="766"/>
                      <a:pt x="787" y="1010"/>
                      <a:pt x="847" y="1253"/>
                    </a:cubicBezTo>
                    <a:cubicBezTo>
                      <a:pt x="859" y="1289"/>
                      <a:pt x="890" y="1306"/>
                      <a:pt x="921" y="1306"/>
                    </a:cubicBezTo>
                    <a:cubicBezTo>
                      <a:pt x="969" y="1306"/>
                      <a:pt x="1018" y="1266"/>
                      <a:pt x="999" y="1192"/>
                    </a:cubicBezTo>
                    <a:cubicBezTo>
                      <a:pt x="878" y="736"/>
                      <a:pt x="604" y="159"/>
                      <a:pt x="87" y="7"/>
                    </a:cubicBezTo>
                    <a:cubicBezTo>
                      <a:pt x="79" y="2"/>
                      <a:pt x="71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45"/>
              <p:cNvSpPr/>
              <p:nvPr/>
            </p:nvSpPr>
            <p:spPr>
              <a:xfrm>
                <a:off x="5393612" y="1866480"/>
                <a:ext cx="85512" cy="19617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660" extrusionOk="0">
                    <a:moveTo>
                      <a:pt x="1670" y="0"/>
                    </a:moveTo>
                    <a:cubicBezTo>
                      <a:pt x="1092" y="0"/>
                      <a:pt x="511" y="154"/>
                      <a:pt x="80" y="532"/>
                    </a:cubicBezTo>
                    <a:cubicBezTo>
                      <a:pt x="1" y="585"/>
                      <a:pt x="81" y="660"/>
                      <a:pt x="143" y="660"/>
                    </a:cubicBezTo>
                    <a:cubicBezTo>
                      <a:pt x="153" y="660"/>
                      <a:pt x="162" y="658"/>
                      <a:pt x="171" y="654"/>
                    </a:cubicBezTo>
                    <a:cubicBezTo>
                      <a:pt x="752" y="373"/>
                      <a:pt x="1280" y="185"/>
                      <a:pt x="1850" y="185"/>
                    </a:cubicBezTo>
                    <a:cubicBezTo>
                      <a:pt x="2146" y="185"/>
                      <a:pt x="2453" y="236"/>
                      <a:pt x="2785" y="350"/>
                    </a:cubicBezTo>
                    <a:cubicBezTo>
                      <a:pt x="2846" y="350"/>
                      <a:pt x="2876" y="228"/>
                      <a:pt x="2815" y="198"/>
                    </a:cubicBezTo>
                    <a:cubicBezTo>
                      <a:pt x="2468" y="74"/>
                      <a:pt x="2070" y="0"/>
                      <a:pt x="1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45"/>
              <p:cNvSpPr/>
              <p:nvPr/>
            </p:nvSpPr>
            <p:spPr>
              <a:xfrm>
                <a:off x="5327300" y="1888594"/>
                <a:ext cx="117463" cy="153873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5177" extrusionOk="0">
                    <a:moveTo>
                      <a:pt x="3861" y="1"/>
                    </a:moveTo>
                    <a:cubicBezTo>
                      <a:pt x="2797" y="122"/>
                      <a:pt x="2067" y="1126"/>
                      <a:pt x="1429" y="1855"/>
                    </a:cubicBezTo>
                    <a:cubicBezTo>
                      <a:pt x="669" y="2767"/>
                      <a:pt x="1" y="3831"/>
                      <a:pt x="1" y="5047"/>
                    </a:cubicBezTo>
                    <a:cubicBezTo>
                      <a:pt x="1" y="5130"/>
                      <a:pt x="65" y="5177"/>
                      <a:pt x="128" y="5177"/>
                    </a:cubicBezTo>
                    <a:cubicBezTo>
                      <a:pt x="179" y="5177"/>
                      <a:pt x="230" y="5145"/>
                      <a:pt x="244" y="5077"/>
                    </a:cubicBezTo>
                    <a:cubicBezTo>
                      <a:pt x="456" y="3922"/>
                      <a:pt x="882" y="2980"/>
                      <a:pt x="1642" y="2068"/>
                    </a:cubicBezTo>
                    <a:cubicBezTo>
                      <a:pt x="2219" y="1369"/>
                      <a:pt x="2949" y="396"/>
                      <a:pt x="3861" y="183"/>
                    </a:cubicBezTo>
                    <a:cubicBezTo>
                      <a:pt x="3952" y="153"/>
                      <a:pt x="3952" y="1"/>
                      <a:pt x="3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45"/>
              <p:cNvSpPr/>
              <p:nvPr/>
            </p:nvSpPr>
            <p:spPr>
              <a:xfrm>
                <a:off x="5337227" y="1979636"/>
                <a:ext cx="30228" cy="5944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2000" extrusionOk="0">
                    <a:moveTo>
                      <a:pt x="891" y="0"/>
                    </a:moveTo>
                    <a:cubicBezTo>
                      <a:pt x="865" y="0"/>
                      <a:pt x="839" y="12"/>
                      <a:pt x="822" y="38"/>
                    </a:cubicBezTo>
                    <a:lnTo>
                      <a:pt x="822" y="69"/>
                    </a:lnTo>
                    <a:cubicBezTo>
                      <a:pt x="457" y="555"/>
                      <a:pt x="1" y="1284"/>
                      <a:pt x="92" y="1923"/>
                    </a:cubicBezTo>
                    <a:cubicBezTo>
                      <a:pt x="92" y="1961"/>
                      <a:pt x="129" y="2000"/>
                      <a:pt x="163" y="2000"/>
                    </a:cubicBezTo>
                    <a:cubicBezTo>
                      <a:pt x="183" y="2000"/>
                      <a:pt x="202" y="1987"/>
                      <a:pt x="214" y="1953"/>
                    </a:cubicBezTo>
                    <a:cubicBezTo>
                      <a:pt x="335" y="1680"/>
                      <a:pt x="366" y="1406"/>
                      <a:pt x="487" y="1102"/>
                    </a:cubicBezTo>
                    <a:cubicBezTo>
                      <a:pt x="609" y="768"/>
                      <a:pt x="761" y="433"/>
                      <a:pt x="974" y="129"/>
                    </a:cubicBezTo>
                    <a:cubicBezTo>
                      <a:pt x="1017" y="65"/>
                      <a:pt x="953" y="0"/>
                      <a:pt x="8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45"/>
              <p:cNvSpPr/>
              <p:nvPr/>
            </p:nvSpPr>
            <p:spPr>
              <a:xfrm>
                <a:off x="5479512" y="2124626"/>
                <a:ext cx="123378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1240" extrusionOk="0">
                    <a:moveTo>
                      <a:pt x="3983" y="1"/>
                    </a:moveTo>
                    <a:cubicBezTo>
                      <a:pt x="3915" y="1"/>
                      <a:pt x="3846" y="39"/>
                      <a:pt x="3846" y="115"/>
                    </a:cubicBezTo>
                    <a:cubicBezTo>
                      <a:pt x="3846" y="267"/>
                      <a:pt x="3846" y="419"/>
                      <a:pt x="3846" y="571"/>
                    </a:cubicBezTo>
                    <a:cubicBezTo>
                      <a:pt x="3724" y="815"/>
                      <a:pt x="3542" y="962"/>
                      <a:pt x="3317" y="962"/>
                    </a:cubicBezTo>
                    <a:cubicBezTo>
                      <a:pt x="3263" y="962"/>
                      <a:pt x="3206" y="953"/>
                      <a:pt x="3147" y="935"/>
                    </a:cubicBezTo>
                    <a:cubicBezTo>
                      <a:pt x="3056" y="956"/>
                      <a:pt x="2958" y="962"/>
                      <a:pt x="2858" y="962"/>
                    </a:cubicBezTo>
                    <a:cubicBezTo>
                      <a:pt x="2657" y="962"/>
                      <a:pt x="2448" y="935"/>
                      <a:pt x="2266" y="935"/>
                    </a:cubicBezTo>
                    <a:cubicBezTo>
                      <a:pt x="2213" y="933"/>
                      <a:pt x="2156" y="932"/>
                      <a:pt x="2096" y="932"/>
                    </a:cubicBezTo>
                    <a:cubicBezTo>
                      <a:pt x="1969" y="932"/>
                      <a:pt x="1828" y="936"/>
                      <a:pt x="1683" y="936"/>
                    </a:cubicBezTo>
                    <a:cubicBezTo>
                      <a:pt x="1071" y="936"/>
                      <a:pt x="397" y="867"/>
                      <a:pt x="442" y="145"/>
                    </a:cubicBezTo>
                    <a:cubicBezTo>
                      <a:pt x="442" y="96"/>
                      <a:pt x="398" y="65"/>
                      <a:pt x="353" y="65"/>
                    </a:cubicBezTo>
                    <a:cubicBezTo>
                      <a:pt x="314" y="65"/>
                      <a:pt x="274" y="89"/>
                      <a:pt x="260" y="145"/>
                    </a:cubicBezTo>
                    <a:cubicBezTo>
                      <a:pt x="1" y="1109"/>
                      <a:pt x="743" y="1218"/>
                      <a:pt x="1486" y="1218"/>
                    </a:cubicBezTo>
                    <a:cubicBezTo>
                      <a:pt x="1703" y="1218"/>
                      <a:pt x="1921" y="1209"/>
                      <a:pt x="2114" y="1209"/>
                    </a:cubicBezTo>
                    <a:cubicBezTo>
                      <a:pt x="2357" y="1209"/>
                      <a:pt x="2668" y="1239"/>
                      <a:pt x="2972" y="1239"/>
                    </a:cubicBezTo>
                    <a:cubicBezTo>
                      <a:pt x="3276" y="1239"/>
                      <a:pt x="3573" y="1209"/>
                      <a:pt x="3785" y="1087"/>
                    </a:cubicBezTo>
                    <a:cubicBezTo>
                      <a:pt x="4150" y="905"/>
                      <a:pt x="4089" y="479"/>
                      <a:pt x="4120" y="115"/>
                    </a:cubicBezTo>
                    <a:cubicBezTo>
                      <a:pt x="4120" y="39"/>
                      <a:pt x="4051" y="1"/>
                      <a:pt x="3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45"/>
              <p:cNvSpPr/>
              <p:nvPr/>
            </p:nvSpPr>
            <p:spPr>
              <a:xfrm>
                <a:off x="5461203" y="2219175"/>
                <a:ext cx="162196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670" extrusionOk="0">
                    <a:moveTo>
                      <a:pt x="5310" y="0"/>
                    </a:moveTo>
                    <a:cubicBezTo>
                      <a:pt x="5301" y="0"/>
                      <a:pt x="5292" y="1"/>
                      <a:pt x="5283" y="4"/>
                    </a:cubicBezTo>
                    <a:cubicBezTo>
                      <a:pt x="4343" y="259"/>
                      <a:pt x="3453" y="388"/>
                      <a:pt x="2561" y="388"/>
                    </a:cubicBezTo>
                    <a:cubicBezTo>
                      <a:pt x="1751" y="388"/>
                      <a:pt x="939" y="281"/>
                      <a:pt x="85" y="64"/>
                    </a:cubicBezTo>
                    <a:cubicBezTo>
                      <a:pt x="79" y="61"/>
                      <a:pt x="72" y="60"/>
                      <a:pt x="66" y="60"/>
                    </a:cubicBezTo>
                    <a:cubicBezTo>
                      <a:pt x="19" y="60"/>
                      <a:pt x="1" y="159"/>
                      <a:pt x="55" y="186"/>
                    </a:cubicBezTo>
                    <a:cubicBezTo>
                      <a:pt x="921" y="501"/>
                      <a:pt x="1861" y="669"/>
                      <a:pt x="2798" y="669"/>
                    </a:cubicBezTo>
                    <a:cubicBezTo>
                      <a:pt x="3670" y="669"/>
                      <a:pt x="4538" y="524"/>
                      <a:pt x="5344" y="216"/>
                    </a:cubicBezTo>
                    <a:cubicBezTo>
                      <a:pt x="5456" y="160"/>
                      <a:pt x="5413" y="0"/>
                      <a:pt x="53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45"/>
              <p:cNvSpPr/>
              <p:nvPr/>
            </p:nvSpPr>
            <p:spPr>
              <a:xfrm>
                <a:off x="5450175" y="2184577"/>
                <a:ext cx="21430" cy="57543"/>
              </a:xfrm>
              <a:custGeom>
                <a:avLst/>
                <a:gdLst/>
                <a:ahLst/>
                <a:cxnLst/>
                <a:rect l="l" t="t" r="r" b="b"/>
                <a:pathLst>
                  <a:path w="721" h="1936" extrusionOk="0">
                    <a:moveTo>
                      <a:pt x="646" y="0"/>
                    </a:moveTo>
                    <a:cubicBezTo>
                      <a:pt x="631" y="0"/>
                      <a:pt x="617" y="4"/>
                      <a:pt x="608" y="13"/>
                    </a:cubicBezTo>
                    <a:cubicBezTo>
                      <a:pt x="274" y="560"/>
                      <a:pt x="0" y="1228"/>
                      <a:pt x="31" y="1867"/>
                    </a:cubicBezTo>
                    <a:cubicBezTo>
                      <a:pt x="31" y="1912"/>
                      <a:pt x="61" y="1935"/>
                      <a:pt x="95" y="1935"/>
                    </a:cubicBezTo>
                    <a:cubicBezTo>
                      <a:pt x="130" y="1935"/>
                      <a:pt x="168" y="1912"/>
                      <a:pt x="183" y="1867"/>
                    </a:cubicBezTo>
                    <a:cubicBezTo>
                      <a:pt x="365" y="1289"/>
                      <a:pt x="456" y="651"/>
                      <a:pt x="699" y="43"/>
                    </a:cubicBezTo>
                    <a:cubicBezTo>
                      <a:pt x="721" y="22"/>
                      <a:pt x="682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45"/>
              <p:cNvSpPr/>
              <p:nvPr/>
            </p:nvSpPr>
            <p:spPr>
              <a:xfrm>
                <a:off x="5613920" y="2187966"/>
                <a:ext cx="2511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845" h="1591" extrusionOk="0">
                    <a:moveTo>
                      <a:pt x="86" y="0"/>
                    </a:moveTo>
                    <a:cubicBezTo>
                      <a:pt x="48" y="0"/>
                      <a:pt x="0" y="65"/>
                      <a:pt x="23" y="111"/>
                    </a:cubicBezTo>
                    <a:cubicBezTo>
                      <a:pt x="388" y="567"/>
                      <a:pt x="540" y="1054"/>
                      <a:pt x="753" y="1570"/>
                    </a:cubicBezTo>
                    <a:cubicBezTo>
                      <a:pt x="765" y="1583"/>
                      <a:pt x="783" y="1590"/>
                      <a:pt x="800" y="1590"/>
                    </a:cubicBezTo>
                    <a:cubicBezTo>
                      <a:pt x="823" y="1590"/>
                      <a:pt x="844" y="1576"/>
                      <a:pt x="844" y="1540"/>
                    </a:cubicBezTo>
                    <a:cubicBezTo>
                      <a:pt x="844" y="993"/>
                      <a:pt x="510" y="415"/>
                      <a:pt x="115" y="20"/>
                    </a:cubicBezTo>
                    <a:cubicBezTo>
                      <a:pt x="107" y="6"/>
                      <a:pt x="97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45"/>
              <p:cNvSpPr/>
              <p:nvPr/>
            </p:nvSpPr>
            <p:spPr>
              <a:xfrm>
                <a:off x="5504509" y="2259182"/>
                <a:ext cx="77605" cy="13613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458" extrusionOk="0">
                    <a:moveTo>
                      <a:pt x="1611" y="0"/>
                    </a:moveTo>
                    <a:cubicBezTo>
                      <a:pt x="1064" y="0"/>
                      <a:pt x="503" y="150"/>
                      <a:pt x="26" y="360"/>
                    </a:cubicBezTo>
                    <a:cubicBezTo>
                      <a:pt x="0" y="386"/>
                      <a:pt x="19" y="457"/>
                      <a:pt x="64" y="457"/>
                    </a:cubicBezTo>
                    <a:cubicBezTo>
                      <a:pt x="71" y="457"/>
                      <a:pt x="79" y="455"/>
                      <a:pt x="87" y="451"/>
                    </a:cubicBezTo>
                    <a:cubicBezTo>
                      <a:pt x="573" y="271"/>
                      <a:pt x="1037" y="219"/>
                      <a:pt x="1518" y="219"/>
                    </a:cubicBezTo>
                    <a:cubicBezTo>
                      <a:pt x="1850" y="219"/>
                      <a:pt x="2189" y="244"/>
                      <a:pt x="2549" y="269"/>
                    </a:cubicBezTo>
                    <a:cubicBezTo>
                      <a:pt x="2610" y="269"/>
                      <a:pt x="2610" y="177"/>
                      <a:pt x="2549" y="177"/>
                    </a:cubicBezTo>
                    <a:cubicBezTo>
                      <a:pt x="2255" y="53"/>
                      <a:pt x="1935" y="0"/>
                      <a:pt x="16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45"/>
              <p:cNvSpPr/>
              <p:nvPr/>
            </p:nvSpPr>
            <p:spPr>
              <a:xfrm>
                <a:off x="5358271" y="2006833"/>
                <a:ext cx="114283" cy="34597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1164" extrusionOk="0">
                    <a:moveTo>
                      <a:pt x="2378" y="1"/>
                    </a:moveTo>
                    <a:cubicBezTo>
                      <a:pt x="1521" y="1"/>
                      <a:pt x="620" y="350"/>
                      <a:pt x="83" y="947"/>
                    </a:cubicBezTo>
                    <a:cubicBezTo>
                      <a:pt x="0" y="1030"/>
                      <a:pt x="68" y="1164"/>
                      <a:pt x="196" y="1164"/>
                    </a:cubicBezTo>
                    <a:cubicBezTo>
                      <a:pt x="209" y="1164"/>
                      <a:pt x="222" y="1162"/>
                      <a:pt x="235" y="1160"/>
                    </a:cubicBezTo>
                    <a:cubicBezTo>
                      <a:pt x="813" y="1038"/>
                      <a:pt x="1299" y="673"/>
                      <a:pt x="1907" y="643"/>
                    </a:cubicBezTo>
                    <a:cubicBezTo>
                      <a:pt x="1984" y="634"/>
                      <a:pt x="2061" y="631"/>
                      <a:pt x="2137" y="631"/>
                    </a:cubicBezTo>
                    <a:cubicBezTo>
                      <a:pt x="2600" y="631"/>
                      <a:pt x="3044" y="769"/>
                      <a:pt x="3487" y="795"/>
                    </a:cubicBezTo>
                    <a:cubicBezTo>
                      <a:pt x="3498" y="796"/>
                      <a:pt x="3507" y="797"/>
                      <a:pt x="3517" y="797"/>
                    </a:cubicBezTo>
                    <a:cubicBezTo>
                      <a:pt x="3767" y="797"/>
                      <a:pt x="3844" y="426"/>
                      <a:pt x="3639" y="309"/>
                    </a:cubicBezTo>
                    <a:cubicBezTo>
                      <a:pt x="3272" y="98"/>
                      <a:pt x="2831" y="1"/>
                      <a:pt x="23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45"/>
              <p:cNvSpPr/>
              <p:nvPr/>
            </p:nvSpPr>
            <p:spPr>
              <a:xfrm>
                <a:off x="5383328" y="2049664"/>
                <a:ext cx="72701" cy="11889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400" extrusionOk="0">
                    <a:moveTo>
                      <a:pt x="1369" y="0"/>
                    </a:moveTo>
                    <a:cubicBezTo>
                      <a:pt x="917" y="0"/>
                      <a:pt x="451" y="98"/>
                      <a:pt x="91" y="235"/>
                    </a:cubicBezTo>
                    <a:cubicBezTo>
                      <a:pt x="0" y="266"/>
                      <a:pt x="30" y="387"/>
                      <a:pt x="122" y="387"/>
                    </a:cubicBezTo>
                    <a:cubicBezTo>
                      <a:pt x="467" y="301"/>
                      <a:pt x="910" y="225"/>
                      <a:pt x="1334" y="225"/>
                    </a:cubicBezTo>
                    <a:cubicBezTo>
                      <a:pt x="1657" y="225"/>
                      <a:pt x="1969" y="269"/>
                      <a:pt x="2219" y="387"/>
                    </a:cubicBezTo>
                    <a:cubicBezTo>
                      <a:pt x="2236" y="396"/>
                      <a:pt x="2253" y="400"/>
                      <a:pt x="2269" y="400"/>
                    </a:cubicBezTo>
                    <a:cubicBezTo>
                      <a:pt x="2370" y="400"/>
                      <a:pt x="2445" y="257"/>
                      <a:pt x="2341" y="205"/>
                    </a:cubicBezTo>
                    <a:cubicBezTo>
                      <a:pt x="2062" y="59"/>
                      <a:pt x="1720" y="0"/>
                      <a:pt x="13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45"/>
              <p:cNvSpPr/>
              <p:nvPr/>
            </p:nvSpPr>
            <p:spPr>
              <a:xfrm>
                <a:off x="5405888" y="2051477"/>
                <a:ext cx="42503" cy="3441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58" extrusionOk="0">
                    <a:moveTo>
                      <a:pt x="558" y="799"/>
                    </a:moveTo>
                    <a:cubicBezTo>
                      <a:pt x="568" y="805"/>
                      <a:pt x="578" y="810"/>
                      <a:pt x="589" y="815"/>
                    </a:cubicBezTo>
                    <a:lnTo>
                      <a:pt x="589" y="815"/>
                    </a:lnTo>
                    <a:cubicBezTo>
                      <a:pt x="594" y="824"/>
                      <a:pt x="599" y="834"/>
                      <a:pt x="604" y="843"/>
                    </a:cubicBezTo>
                    <a:lnTo>
                      <a:pt x="604" y="843"/>
                    </a:lnTo>
                    <a:cubicBezTo>
                      <a:pt x="576" y="839"/>
                      <a:pt x="550" y="832"/>
                      <a:pt x="527" y="822"/>
                    </a:cubicBezTo>
                    <a:lnTo>
                      <a:pt x="527" y="822"/>
                    </a:lnTo>
                    <a:cubicBezTo>
                      <a:pt x="538" y="815"/>
                      <a:pt x="548" y="807"/>
                      <a:pt x="558" y="799"/>
                    </a:cubicBezTo>
                    <a:close/>
                    <a:moveTo>
                      <a:pt x="696" y="1"/>
                    </a:moveTo>
                    <a:cubicBezTo>
                      <a:pt x="637" y="1"/>
                      <a:pt x="584" y="17"/>
                      <a:pt x="539" y="44"/>
                    </a:cubicBezTo>
                    <a:lnTo>
                      <a:pt x="539" y="44"/>
                    </a:lnTo>
                    <a:cubicBezTo>
                      <a:pt x="504" y="20"/>
                      <a:pt x="462" y="6"/>
                      <a:pt x="420" y="6"/>
                    </a:cubicBezTo>
                    <a:cubicBezTo>
                      <a:pt x="357" y="6"/>
                      <a:pt x="292" y="38"/>
                      <a:pt x="244" y="114"/>
                    </a:cubicBezTo>
                    <a:cubicBezTo>
                      <a:pt x="244" y="83"/>
                      <a:pt x="214" y="68"/>
                      <a:pt x="180" y="68"/>
                    </a:cubicBezTo>
                    <a:cubicBezTo>
                      <a:pt x="145" y="68"/>
                      <a:pt x="107" y="83"/>
                      <a:pt x="92" y="114"/>
                    </a:cubicBezTo>
                    <a:lnTo>
                      <a:pt x="92" y="144"/>
                    </a:lnTo>
                    <a:cubicBezTo>
                      <a:pt x="1" y="539"/>
                      <a:pt x="123" y="1117"/>
                      <a:pt x="609" y="1147"/>
                    </a:cubicBezTo>
                    <a:cubicBezTo>
                      <a:pt x="655" y="1154"/>
                      <a:pt x="702" y="1157"/>
                      <a:pt x="749" y="1157"/>
                    </a:cubicBezTo>
                    <a:cubicBezTo>
                      <a:pt x="922" y="1157"/>
                      <a:pt x="1098" y="1108"/>
                      <a:pt x="1217" y="965"/>
                    </a:cubicBezTo>
                    <a:cubicBezTo>
                      <a:pt x="1399" y="782"/>
                      <a:pt x="1430" y="509"/>
                      <a:pt x="1399" y="266"/>
                    </a:cubicBezTo>
                    <a:cubicBezTo>
                      <a:pt x="1382" y="180"/>
                      <a:pt x="1297" y="123"/>
                      <a:pt x="1220" y="123"/>
                    </a:cubicBezTo>
                    <a:cubicBezTo>
                      <a:pt x="1205" y="123"/>
                      <a:pt x="1191" y="125"/>
                      <a:pt x="1178" y="129"/>
                    </a:cubicBezTo>
                    <a:lnTo>
                      <a:pt x="1178" y="129"/>
                    </a:lnTo>
                    <a:cubicBezTo>
                      <a:pt x="1118" y="73"/>
                      <a:pt x="1037" y="34"/>
                      <a:pt x="943" y="22"/>
                    </a:cubicBezTo>
                    <a:cubicBezTo>
                      <a:pt x="911" y="22"/>
                      <a:pt x="880" y="27"/>
                      <a:pt x="850" y="34"/>
                    </a:cubicBezTo>
                    <a:lnTo>
                      <a:pt x="850" y="34"/>
                    </a:lnTo>
                    <a:cubicBezTo>
                      <a:pt x="841" y="30"/>
                      <a:pt x="831" y="26"/>
                      <a:pt x="822" y="22"/>
                    </a:cubicBezTo>
                    <a:cubicBezTo>
                      <a:pt x="777" y="8"/>
                      <a:pt x="736" y="1"/>
                      <a:pt x="6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45"/>
              <p:cNvSpPr/>
              <p:nvPr/>
            </p:nvSpPr>
            <p:spPr>
              <a:xfrm>
                <a:off x="5412219" y="2081705"/>
                <a:ext cx="32279" cy="9303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313" extrusionOk="0">
                    <a:moveTo>
                      <a:pt x="131" y="0"/>
                    </a:moveTo>
                    <a:cubicBezTo>
                      <a:pt x="108" y="0"/>
                      <a:pt x="85" y="3"/>
                      <a:pt x="62" y="9"/>
                    </a:cubicBezTo>
                    <a:cubicBezTo>
                      <a:pt x="1" y="39"/>
                      <a:pt x="1" y="100"/>
                      <a:pt x="31" y="130"/>
                    </a:cubicBezTo>
                    <a:cubicBezTo>
                      <a:pt x="107" y="267"/>
                      <a:pt x="282" y="312"/>
                      <a:pt x="468" y="312"/>
                    </a:cubicBezTo>
                    <a:cubicBezTo>
                      <a:pt x="654" y="312"/>
                      <a:pt x="852" y="267"/>
                      <a:pt x="973" y="221"/>
                    </a:cubicBezTo>
                    <a:cubicBezTo>
                      <a:pt x="1086" y="193"/>
                      <a:pt x="1042" y="36"/>
                      <a:pt x="939" y="36"/>
                    </a:cubicBezTo>
                    <a:cubicBezTo>
                      <a:pt x="931" y="36"/>
                      <a:pt x="922" y="37"/>
                      <a:pt x="913" y="39"/>
                    </a:cubicBezTo>
                    <a:cubicBezTo>
                      <a:pt x="761" y="69"/>
                      <a:pt x="609" y="69"/>
                      <a:pt x="426" y="69"/>
                    </a:cubicBezTo>
                    <a:cubicBezTo>
                      <a:pt x="328" y="45"/>
                      <a:pt x="23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45"/>
              <p:cNvSpPr/>
              <p:nvPr/>
            </p:nvSpPr>
            <p:spPr>
              <a:xfrm>
                <a:off x="5603992" y="2006803"/>
                <a:ext cx="114224" cy="34627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165" extrusionOk="0">
                    <a:moveTo>
                      <a:pt x="1467" y="1"/>
                    </a:moveTo>
                    <a:cubicBezTo>
                      <a:pt x="1016" y="1"/>
                      <a:pt x="576" y="98"/>
                      <a:pt x="205" y="310"/>
                    </a:cubicBezTo>
                    <a:cubicBezTo>
                      <a:pt x="0" y="427"/>
                      <a:pt x="49" y="798"/>
                      <a:pt x="298" y="798"/>
                    </a:cubicBezTo>
                    <a:cubicBezTo>
                      <a:pt x="307" y="798"/>
                      <a:pt x="317" y="797"/>
                      <a:pt x="327" y="796"/>
                    </a:cubicBezTo>
                    <a:cubicBezTo>
                      <a:pt x="797" y="770"/>
                      <a:pt x="1244" y="632"/>
                      <a:pt x="1708" y="632"/>
                    </a:cubicBezTo>
                    <a:cubicBezTo>
                      <a:pt x="1784" y="632"/>
                      <a:pt x="1861" y="635"/>
                      <a:pt x="1938" y="644"/>
                    </a:cubicBezTo>
                    <a:cubicBezTo>
                      <a:pt x="2546" y="674"/>
                      <a:pt x="3032" y="1039"/>
                      <a:pt x="3610" y="1161"/>
                    </a:cubicBezTo>
                    <a:cubicBezTo>
                      <a:pt x="3620" y="1163"/>
                      <a:pt x="3631" y="1165"/>
                      <a:pt x="3642" y="1165"/>
                    </a:cubicBezTo>
                    <a:cubicBezTo>
                      <a:pt x="3751" y="1165"/>
                      <a:pt x="3842" y="1028"/>
                      <a:pt x="3731" y="918"/>
                    </a:cubicBezTo>
                    <a:cubicBezTo>
                      <a:pt x="3196" y="343"/>
                      <a:pt x="2312" y="1"/>
                      <a:pt x="14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45"/>
              <p:cNvSpPr/>
              <p:nvPr/>
            </p:nvSpPr>
            <p:spPr>
              <a:xfrm>
                <a:off x="5620518" y="2049664"/>
                <a:ext cx="71810" cy="11889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400" extrusionOk="0">
                    <a:moveTo>
                      <a:pt x="1077" y="0"/>
                    </a:moveTo>
                    <a:cubicBezTo>
                      <a:pt x="726" y="0"/>
                      <a:pt x="384" y="59"/>
                      <a:pt x="105" y="205"/>
                    </a:cubicBezTo>
                    <a:cubicBezTo>
                      <a:pt x="1" y="257"/>
                      <a:pt x="54" y="400"/>
                      <a:pt x="148" y="400"/>
                    </a:cubicBezTo>
                    <a:cubicBezTo>
                      <a:pt x="163" y="400"/>
                      <a:pt x="180" y="396"/>
                      <a:pt x="197" y="387"/>
                    </a:cubicBezTo>
                    <a:cubicBezTo>
                      <a:pt x="446" y="269"/>
                      <a:pt x="764" y="225"/>
                      <a:pt x="1094" y="225"/>
                    </a:cubicBezTo>
                    <a:cubicBezTo>
                      <a:pt x="1527" y="225"/>
                      <a:pt x="1979" y="301"/>
                      <a:pt x="2324" y="387"/>
                    </a:cubicBezTo>
                    <a:cubicBezTo>
                      <a:pt x="2385" y="387"/>
                      <a:pt x="2415" y="266"/>
                      <a:pt x="2355" y="266"/>
                    </a:cubicBezTo>
                    <a:lnTo>
                      <a:pt x="2355" y="235"/>
                    </a:lnTo>
                    <a:cubicBezTo>
                      <a:pt x="1995" y="98"/>
                      <a:pt x="1529" y="0"/>
                      <a:pt x="10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45"/>
              <p:cNvSpPr/>
              <p:nvPr/>
            </p:nvSpPr>
            <p:spPr>
              <a:xfrm>
                <a:off x="5628157" y="2051150"/>
                <a:ext cx="42473" cy="34746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69" extrusionOk="0">
                    <a:moveTo>
                      <a:pt x="849" y="816"/>
                    </a:moveTo>
                    <a:lnTo>
                      <a:pt x="849" y="816"/>
                    </a:lnTo>
                    <a:cubicBezTo>
                      <a:pt x="860" y="825"/>
                      <a:pt x="872" y="833"/>
                      <a:pt x="884" y="840"/>
                    </a:cubicBezTo>
                    <a:lnTo>
                      <a:pt x="884" y="840"/>
                    </a:lnTo>
                    <a:cubicBezTo>
                      <a:pt x="865" y="847"/>
                      <a:pt x="844" y="852"/>
                      <a:pt x="821" y="854"/>
                    </a:cubicBezTo>
                    <a:cubicBezTo>
                      <a:pt x="814" y="856"/>
                      <a:pt x="807" y="857"/>
                      <a:pt x="800" y="859"/>
                    </a:cubicBezTo>
                    <a:lnTo>
                      <a:pt x="800" y="859"/>
                    </a:lnTo>
                    <a:cubicBezTo>
                      <a:pt x="806" y="850"/>
                      <a:pt x="811" y="840"/>
                      <a:pt x="817" y="830"/>
                    </a:cubicBezTo>
                    <a:lnTo>
                      <a:pt x="817" y="830"/>
                    </a:lnTo>
                    <a:cubicBezTo>
                      <a:pt x="826" y="826"/>
                      <a:pt x="835" y="822"/>
                      <a:pt x="844" y="817"/>
                    </a:cubicBezTo>
                    <a:lnTo>
                      <a:pt x="844" y="817"/>
                    </a:lnTo>
                    <a:cubicBezTo>
                      <a:pt x="845" y="816"/>
                      <a:pt x="847" y="816"/>
                      <a:pt x="849" y="816"/>
                    </a:cubicBezTo>
                    <a:close/>
                    <a:moveTo>
                      <a:pt x="745" y="0"/>
                    </a:moveTo>
                    <a:cubicBezTo>
                      <a:pt x="664" y="0"/>
                      <a:pt x="592" y="25"/>
                      <a:pt x="533" y="66"/>
                    </a:cubicBezTo>
                    <a:lnTo>
                      <a:pt x="533" y="66"/>
                    </a:lnTo>
                    <a:cubicBezTo>
                      <a:pt x="519" y="64"/>
                      <a:pt x="504" y="64"/>
                      <a:pt x="490" y="64"/>
                    </a:cubicBezTo>
                    <a:cubicBezTo>
                      <a:pt x="399" y="64"/>
                      <a:pt x="311" y="97"/>
                      <a:pt x="242" y="154"/>
                    </a:cubicBezTo>
                    <a:lnTo>
                      <a:pt x="242" y="154"/>
                    </a:lnTo>
                    <a:cubicBezTo>
                      <a:pt x="227" y="146"/>
                      <a:pt x="210" y="143"/>
                      <a:pt x="192" y="143"/>
                    </a:cubicBezTo>
                    <a:cubicBezTo>
                      <a:pt x="116" y="143"/>
                      <a:pt x="31" y="205"/>
                      <a:pt x="31" y="277"/>
                    </a:cubicBezTo>
                    <a:cubicBezTo>
                      <a:pt x="0" y="520"/>
                      <a:pt x="0" y="793"/>
                      <a:pt x="183" y="976"/>
                    </a:cubicBezTo>
                    <a:cubicBezTo>
                      <a:pt x="302" y="1119"/>
                      <a:pt x="477" y="1168"/>
                      <a:pt x="665" y="1168"/>
                    </a:cubicBezTo>
                    <a:cubicBezTo>
                      <a:pt x="716" y="1168"/>
                      <a:pt x="769" y="1165"/>
                      <a:pt x="821" y="1158"/>
                    </a:cubicBezTo>
                    <a:cubicBezTo>
                      <a:pt x="1307" y="1128"/>
                      <a:pt x="1429" y="550"/>
                      <a:pt x="1307" y="155"/>
                    </a:cubicBezTo>
                    <a:cubicBezTo>
                      <a:pt x="1307" y="109"/>
                      <a:pt x="1277" y="87"/>
                      <a:pt x="1243" y="87"/>
                    </a:cubicBezTo>
                    <a:cubicBezTo>
                      <a:pt x="1213" y="87"/>
                      <a:pt x="1181" y="104"/>
                      <a:pt x="1163" y="137"/>
                    </a:cubicBezTo>
                    <a:lnTo>
                      <a:pt x="1163" y="137"/>
                    </a:lnTo>
                    <a:cubicBezTo>
                      <a:pt x="1161" y="133"/>
                      <a:pt x="1158" y="129"/>
                      <a:pt x="1155" y="125"/>
                    </a:cubicBezTo>
                    <a:cubicBezTo>
                      <a:pt x="1118" y="59"/>
                      <a:pt x="1060" y="31"/>
                      <a:pt x="1000" y="31"/>
                    </a:cubicBezTo>
                    <a:cubicBezTo>
                      <a:pt x="968" y="31"/>
                      <a:pt x="936" y="39"/>
                      <a:pt x="906" y="53"/>
                    </a:cubicBezTo>
                    <a:lnTo>
                      <a:pt x="906" y="53"/>
                    </a:lnTo>
                    <a:cubicBezTo>
                      <a:pt x="874" y="30"/>
                      <a:pt x="835" y="13"/>
                      <a:pt x="791" y="3"/>
                    </a:cubicBezTo>
                    <a:cubicBezTo>
                      <a:pt x="775" y="1"/>
                      <a:pt x="760" y="0"/>
                      <a:pt x="7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45"/>
              <p:cNvSpPr/>
              <p:nvPr/>
            </p:nvSpPr>
            <p:spPr>
              <a:xfrm>
                <a:off x="5631100" y="2081705"/>
                <a:ext cx="33230" cy="9303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313" extrusionOk="0">
                    <a:moveTo>
                      <a:pt x="956" y="0"/>
                    </a:moveTo>
                    <a:cubicBezTo>
                      <a:pt x="858" y="0"/>
                      <a:pt x="760" y="45"/>
                      <a:pt x="661" y="69"/>
                    </a:cubicBezTo>
                    <a:cubicBezTo>
                      <a:pt x="509" y="69"/>
                      <a:pt x="327" y="69"/>
                      <a:pt x="175" y="9"/>
                    </a:cubicBezTo>
                    <a:cubicBezTo>
                      <a:pt x="167" y="7"/>
                      <a:pt x="159" y="6"/>
                      <a:pt x="151" y="6"/>
                    </a:cubicBezTo>
                    <a:cubicBezTo>
                      <a:pt x="46" y="6"/>
                      <a:pt x="1" y="193"/>
                      <a:pt x="114" y="221"/>
                    </a:cubicBezTo>
                    <a:lnTo>
                      <a:pt x="144" y="221"/>
                    </a:lnTo>
                    <a:cubicBezTo>
                      <a:pt x="266" y="267"/>
                      <a:pt x="456" y="312"/>
                      <a:pt x="638" y="312"/>
                    </a:cubicBezTo>
                    <a:cubicBezTo>
                      <a:pt x="821" y="312"/>
                      <a:pt x="996" y="267"/>
                      <a:pt x="1087" y="130"/>
                    </a:cubicBezTo>
                    <a:cubicBezTo>
                      <a:pt x="1117" y="100"/>
                      <a:pt x="1087" y="39"/>
                      <a:pt x="1026" y="9"/>
                    </a:cubicBezTo>
                    <a:cubicBezTo>
                      <a:pt x="1003" y="3"/>
                      <a:pt x="980" y="0"/>
                      <a:pt x="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73" name="Google Shape;4873;p45">
            <a:hlinkClick r:id="" action="ppaction://hlinkshowjump?jump=nextslide"/>
          </p:cNvPr>
          <p:cNvSpPr/>
          <p:nvPr/>
        </p:nvSpPr>
        <p:spPr>
          <a:xfrm rot="10800000">
            <a:off x="8464300" y="4459325"/>
            <a:ext cx="270900" cy="270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4" name="Google Shape;4874;p45"/>
          <p:cNvSpPr/>
          <p:nvPr/>
        </p:nvSpPr>
        <p:spPr>
          <a:xfrm rot="5400000">
            <a:off x="8555468" y="4534728"/>
            <a:ext cx="88500" cy="120000"/>
          </a:xfrm>
          <a:prstGeom prst="chevron">
            <a:avLst>
              <a:gd name="adj" fmla="val 200063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5" name="Google Shape;4875;p45">
            <a:hlinkClick r:id="" action="ppaction://hlinkshowjump?jump=previousslide"/>
          </p:cNvPr>
          <p:cNvSpPr/>
          <p:nvPr/>
        </p:nvSpPr>
        <p:spPr>
          <a:xfrm>
            <a:off x="8464300" y="4132225"/>
            <a:ext cx="270900" cy="270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6" name="Google Shape;4876;p45"/>
          <p:cNvSpPr/>
          <p:nvPr/>
        </p:nvSpPr>
        <p:spPr>
          <a:xfrm rot="-5400000">
            <a:off x="8555532" y="4207722"/>
            <a:ext cx="88500" cy="120000"/>
          </a:xfrm>
          <a:prstGeom prst="chevron">
            <a:avLst>
              <a:gd name="adj" fmla="val 200063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47C2D8-12F0-7664-07A0-B3DD9AA29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129" y="3367484"/>
            <a:ext cx="5376365" cy="1681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651C16-FBBB-367A-3048-247EA5DEF86E}"/>
              </a:ext>
            </a:extLst>
          </p:cNvPr>
          <p:cNvSpPr txBox="1"/>
          <p:nvPr/>
        </p:nvSpPr>
        <p:spPr>
          <a:xfrm>
            <a:off x="4067486" y="3458805"/>
            <a:ext cx="50090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j-lt"/>
              </a:rPr>
              <a:t>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uru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harus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yakin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bahwa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seluruh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siswa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dapat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mengobservasi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objek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yang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akan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didemonstrasikan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Selama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proses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demonstrasi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guru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sudah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mempersiapkan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alat-alat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yang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akan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digunakan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p37"/>
          <p:cNvSpPr/>
          <p:nvPr/>
        </p:nvSpPr>
        <p:spPr>
          <a:xfrm>
            <a:off x="169536" y="116355"/>
            <a:ext cx="7975003" cy="79989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37">
            <a:hlinkClick r:id="rId3" action="ppaction://hlinksldjump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183657" y="1597289"/>
            <a:ext cx="1827162" cy="2396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ctr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+mj-lt"/>
              </a:rPr>
              <a:t>2. </a:t>
            </a:r>
          </a:p>
          <a:p>
            <a:pPr marL="139700" indent="0" algn="ctr">
              <a:buNone/>
            </a:pPr>
            <a:r>
              <a:rPr lang="sv-SE" sz="1800" b="0" i="0" u="none" strike="noStrike" baseline="0" dirty="0">
                <a:solidFill>
                  <a:srgbClr val="000000"/>
                </a:solidFill>
                <a:latin typeface="+mj-lt"/>
              </a:rPr>
              <a:t>Tujuan dan sifat materi pelajaran yang menuntut dilakukan peragaan</a:t>
            </a:r>
            <a:endParaRPr sz="1200" b="1" dirty="0">
              <a:latin typeface="+mj-lt"/>
            </a:endParaRPr>
          </a:p>
        </p:txBody>
      </p:sp>
      <p:sp>
        <p:nvSpPr>
          <p:cNvPr id="2905" name="Google Shape;2905;p37"/>
          <p:cNvSpPr txBox="1">
            <a:spLocks noGrp="1"/>
          </p:cNvSpPr>
          <p:nvPr>
            <p:ph type="title"/>
          </p:nvPr>
        </p:nvSpPr>
        <p:spPr>
          <a:xfrm>
            <a:off x="202342" y="313864"/>
            <a:ext cx="8188225" cy="7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METODE DEMOSTRASI DAPAT DILAKUKAN APABILA:</a:t>
            </a:r>
            <a:endParaRPr sz="2400" dirty="0"/>
          </a:p>
        </p:txBody>
      </p:sp>
      <p:sp>
        <p:nvSpPr>
          <p:cNvPr id="2912" name="Google Shape;2912;p37">
            <a:hlinkClick r:id="" action="ppaction://hlinkshowjump?jump=nextslide"/>
          </p:cNvPr>
          <p:cNvSpPr/>
          <p:nvPr/>
        </p:nvSpPr>
        <p:spPr>
          <a:xfrm rot="10800000">
            <a:off x="8464300" y="4459325"/>
            <a:ext cx="270900" cy="270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37"/>
          <p:cNvSpPr/>
          <p:nvPr/>
        </p:nvSpPr>
        <p:spPr>
          <a:xfrm rot="5400000">
            <a:off x="8555468" y="4534728"/>
            <a:ext cx="88500" cy="120000"/>
          </a:xfrm>
          <a:prstGeom prst="chevron">
            <a:avLst>
              <a:gd name="adj" fmla="val 200063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37">
            <a:hlinkClick r:id="" action="ppaction://hlinkshowjump?jump=previousslide"/>
          </p:cNvPr>
          <p:cNvSpPr/>
          <p:nvPr/>
        </p:nvSpPr>
        <p:spPr>
          <a:xfrm>
            <a:off x="8464300" y="4132225"/>
            <a:ext cx="270900" cy="270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37"/>
          <p:cNvSpPr/>
          <p:nvPr/>
        </p:nvSpPr>
        <p:spPr>
          <a:xfrm rot="-5400000">
            <a:off x="8555532" y="4207722"/>
            <a:ext cx="88500" cy="120000"/>
          </a:xfrm>
          <a:prstGeom prst="chevron">
            <a:avLst>
              <a:gd name="adj" fmla="val 200063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37"/>
          <p:cNvSpPr/>
          <p:nvPr/>
        </p:nvSpPr>
        <p:spPr>
          <a:xfrm>
            <a:off x="1327169" y="4978079"/>
            <a:ext cx="7657314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547;p35">
            <a:extLst>
              <a:ext uri="{FF2B5EF4-FFF2-40B4-BE49-F238E27FC236}">
                <a16:creationId xmlns:a16="http://schemas.microsoft.com/office/drawing/2014/main" id="{F5D4947A-3457-A6E4-DF5E-AFEE877C00CF}"/>
              </a:ext>
            </a:extLst>
          </p:cNvPr>
          <p:cNvSpPr/>
          <p:nvPr/>
        </p:nvSpPr>
        <p:spPr>
          <a:xfrm>
            <a:off x="367118" y="1312313"/>
            <a:ext cx="1777971" cy="317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b="1" i="0" u="none" strike="noStrike" baseline="0" dirty="0">
                <a:solidFill>
                  <a:srgbClr val="000000"/>
                </a:solidFill>
                <a:latin typeface="+mj-lt"/>
              </a:rPr>
              <a:t>1.</a:t>
            </a:r>
          </a:p>
          <a:p>
            <a:pPr algn="ctr"/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Tidak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semua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topik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dapat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dijelaskan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secara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gamblang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dan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konkrit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melalui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penjelasan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atau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diskusi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2552;p35">
            <a:extLst>
              <a:ext uri="{FF2B5EF4-FFF2-40B4-BE49-F238E27FC236}">
                <a16:creationId xmlns:a16="http://schemas.microsoft.com/office/drawing/2014/main" id="{F2F89C88-3D68-23A5-0096-4F55D3FB4E88}"/>
              </a:ext>
            </a:extLst>
          </p:cNvPr>
          <p:cNvSpPr/>
          <p:nvPr/>
        </p:nvSpPr>
        <p:spPr>
          <a:xfrm>
            <a:off x="509003" y="1122478"/>
            <a:ext cx="1615567" cy="16158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552;p35">
            <a:extLst>
              <a:ext uri="{FF2B5EF4-FFF2-40B4-BE49-F238E27FC236}">
                <a16:creationId xmlns:a16="http://schemas.microsoft.com/office/drawing/2014/main" id="{5F0AC10F-00C1-9BC2-E53A-246BFB5E58FC}"/>
              </a:ext>
            </a:extLst>
          </p:cNvPr>
          <p:cNvSpPr/>
          <p:nvPr/>
        </p:nvSpPr>
        <p:spPr>
          <a:xfrm>
            <a:off x="3271081" y="1570866"/>
            <a:ext cx="1538478" cy="1801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552;p35">
            <a:extLst>
              <a:ext uri="{FF2B5EF4-FFF2-40B4-BE49-F238E27FC236}">
                <a16:creationId xmlns:a16="http://schemas.microsoft.com/office/drawing/2014/main" id="{779FBFBC-0810-EF90-9CCB-9EC00C6961FF}"/>
              </a:ext>
            </a:extLst>
          </p:cNvPr>
          <p:cNvSpPr/>
          <p:nvPr/>
        </p:nvSpPr>
        <p:spPr>
          <a:xfrm>
            <a:off x="5900347" y="1802378"/>
            <a:ext cx="1510455" cy="1818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902;p37">
            <a:hlinkClick r:id="rId3" action="ppaction://hlinksldjump"/>
            <a:extLst>
              <a:ext uri="{FF2B5EF4-FFF2-40B4-BE49-F238E27FC236}">
                <a16:creationId xmlns:a16="http://schemas.microsoft.com/office/drawing/2014/main" id="{6517DE49-3FF9-44AA-A6A7-EDB0FF06ABB1}"/>
              </a:ext>
            </a:extLst>
          </p:cNvPr>
          <p:cNvSpPr txBox="1">
            <a:spLocks/>
          </p:cNvSpPr>
          <p:nvPr/>
        </p:nvSpPr>
        <p:spPr>
          <a:xfrm>
            <a:off x="5754517" y="1938334"/>
            <a:ext cx="1698038" cy="20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indent="0" algn="ctr">
              <a:buNone/>
            </a:pPr>
            <a:r>
              <a:rPr lang="en-US" sz="1800" b="1" dirty="0">
                <a:solidFill>
                  <a:srgbClr val="000000"/>
                </a:solidFill>
                <a:latin typeface="+mj-lt"/>
              </a:rPr>
              <a:t>3.</a:t>
            </a:r>
            <a:endParaRPr lang="en-US" sz="18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139700" indent="0" algn="ctr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+mj-lt"/>
              </a:rPr>
              <a:t>Mengajarkan suatu proses atau cara kerja. </a:t>
            </a:r>
          </a:p>
          <a:p>
            <a:pPr marL="0" indent="0" algn="ctr">
              <a:buFont typeface="Poppins"/>
              <a:buNone/>
            </a:pPr>
            <a:endParaRPr lang="en-US" sz="1200" b="1" dirty="0">
              <a:latin typeface="+mj-lt"/>
            </a:endParaRPr>
          </a:p>
        </p:txBody>
      </p:sp>
      <p:grpSp>
        <p:nvGrpSpPr>
          <p:cNvPr id="2" name="Google Shape;1832;p34">
            <a:extLst>
              <a:ext uri="{FF2B5EF4-FFF2-40B4-BE49-F238E27FC236}">
                <a16:creationId xmlns:a16="http://schemas.microsoft.com/office/drawing/2014/main" id="{9D55B159-3235-A1D8-3DAB-EEF63588A4FF}"/>
              </a:ext>
            </a:extLst>
          </p:cNvPr>
          <p:cNvGrpSpPr/>
          <p:nvPr/>
        </p:nvGrpSpPr>
        <p:grpSpPr>
          <a:xfrm>
            <a:off x="2043240" y="3978356"/>
            <a:ext cx="6819196" cy="1016313"/>
            <a:chOff x="616000" y="3146425"/>
            <a:chExt cx="7087825" cy="1390925"/>
          </a:xfrm>
        </p:grpSpPr>
        <p:grpSp>
          <p:nvGrpSpPr>
            <p:cNvPr id="6" name="Google Shape;1833;p34">
              <a:extLst>
                <a:ext uri="{FF2B5EF4-FFF2-40B4-BE49-F238E27FC236}">
                  <a16:creationId xmlns:a16="http://schemas.microsoft.com/office/drawing/2014/main" id="{F8481086-6872-C8A5-989B-9A08F24561EC}"/>
                </a:ext>
              </a:extLst>
            </p:cNvPr>
            <p:cNvGrpSpPr/>
            <p:nvPr/>
          </p:nvGrpSpPr>
          <p:grpSpPr>
            <a:xfrm>
              <a:off x="616000" y="3255225"/>
              <a:ext cx="910625" cy="1274800"/>
              <a:chOff x="392875" y="614750"/>
              <a:chExt cx="910625" cy="1274800"/>
            </a:xfrm>
          </p:grpSpPr>
          <p:sp>
            <p:nvSpPr>
              <p:cNvPr id="3558" name="Google Shape;1834;p34">
                <a:extLst>
                  <a:ext uri="{FF2B5EF4-FFF2-40B4-BE49-F238E27FC236}">
                    <a16:creationId xmlns:a16="http://schemas.microsoft.com/office/drawing/2014/main" id="{83233724-2117-BC69-9C10-3449425B0657}"/>
                  </a:ext>
                </a:extLst>
              </p:cNvPr>
              <p:cNvSpPr/>
              <p:nvPr/>
            </p:nvSpPr>
            <p:spPr>
              <a:xfrm>
                <a:off x="781425" y="675550"/>
                <a:ext cx="170250" cy="145900"/>
              </a:xfrm>
              <a:custGeom>
                <a:avLst/>
                <a:gdLst/>
                <a:ahLst/>
                <a:cxnLst/>
                <a:rect l="l" t="t" r="r" b="b"/>
                <a:pathLst>
                  <a:path w="6810" h="5836" extrusionOk="0">
                    <a:moveTo>
                      <a:pt x="3551" y="0"/>
                    </a:moveTo>
                    <a:cubicBezTo>
                      <a:pt x="3215" y="0"/>
                      <a:pt x="2879" y="38"/>
                      <a:pt x="2554" y="103"/>
                    </a:cubicBezTo>
                    <a:cubicBezTo>
                      <a:pt x="1642" y="285"/>
                      <a:pt x="791" y="832"/>
                      <a:pt x="426" y="1744"/>
                    </a:cubicBezTo>
                    <a:cubicBezTo>
                      <a:pt x="1" y="2687"/>
                      <a:pt x="214" y="3902"/>
                      <a:pt x="852" y="4723"/>
                    </a:cubicBezTo>
                    <a:cubicBezTo>
                      <a:pt x="1430" y="5462"/>
                      <a:pt x="2407" y="5836"/>
                      <a:pt x="3380" y="5836"/>
                    </a:cubicBezTo>
                    <a:cubicBezTo>
                      <a:pt x="4247" y="5836"/>
                      <a:pt x="5112" y="5538"/>
                      <a:pt x="5685" y="4936"/>
                    </a:cubicBezTo>
                    <a:cubicBezTo>
                      <a:pt x="5895" y="4718"/>
                      <a:pt x="6055" y="4475"/>
                      <a:pt x="6168" y="4216"/>
                    </a:cubicBezTo>
                    <a:lnTo>
                      <a:pt x="6168" y="4216"/>
                    </a:lnTo>
                    <a:cubicBezTo>
                      <a:pt x="6189" y="4174"/>
                      <a:pt x="6209" y="4131"/>
                      <a:pt x="6228" y="4086"/>
                    </a:cubicBezTo>
                    <a:lnTo>
                      <a:pt x="6228" y="4086"/>
                    </a:lnTo>
                    <a:cubicBezTo>
                      <a:pt x="6360" y="3859"/>
                      <a:pt x="6464" y="3606"/>
                      <a:pt x="6536" y="3325"/>
                    </a:cubicBezTo>
                    <a:cubicBezTo>
                      <a:pt x="6810" y="2231"/>
                      <a:pt x="6262" y="1045"/>
                      <a:pt x="5290" y="437"/>
                    </a:cubicBezTo>
                    <a:cubicBezTo>
                      <a:pt x="4761" y="124"/>
                      <a:pt x="4157" y="0"/>
                      <a:pt x="35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1835;p34">
                <a:extLst>
                  <a:ext uri="{FF2B5EF4-FFF2-40B4-BE49-F238E27FC236}">
                    <a16:creationId xmlns:a16="http://schemas.microsoft.com/office/drawing/2014/main" id="{AAF24960-34F6-531A-6D47-F1407B25BBAE}"/>
                  </a:ext>
                </a:extLst>
              </p:cNvPr>
              <p:cNvSpPr/>
              <p:nvPr/>
            </p:nvSpPr>
            <p:spPr>
              <a:xfrm>
                <a:off x="837675" y="655225"/>
                <a:ext cx="44850" cy="3712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485" extrusionOk="0">
                    <a:moveTo>
                      <a:pt x="984" y="1"/>
                    </a:moveTo>
                    <a:cubicBezTo>
                      <a:pt x="899" y="1"/>
                      <a:pt x="811" y="14"/>
                      <a:pt x="730" y="35"/>
                    </a:cubicBezTo>
                    <a:cubicBezTo>
                      <a:pt x="183" y="126"/>
                      <a:pt x="0" y="612"/>
                      <a:pt x="31" y="1129"/>
                    </a:cubicBezTo>
                    <a:cubicBezTo>
                      <a:pt x="56" y="1307"/>
                      <a:pt x="188" y="1485"/>
                      <a:pt x="373" y="1485"/>
                    </a:cubicBezTo>
                    <a:cubicBezTo>
                      <a:pt x="409" y="1485"/>
                      <a:pt x="447" y="1478"/>
                      <a:pt x="487" y="1463"/>
                    </a:cubicBezTo>
                    <a:cubicBezTo>
                      <a:pt x="699" y="1372"/>
                      <a:pt x="760" y="1281"/>
                      <a:pt x="790" y="1068"/>
                    </a:cubicBezTo>
                    <a:cubicBezTo>
                      <a:pt x="790" y="1059"/>
                      <a:pt x="796" y="1039"/>
                      <a:pt x="803" y="1014"/>
                    </a:cubicBezTo>
                    <a:lnTo>
                      <a:pt x="803" y="1014"/>
                    </a:lnTo>
                    <a:cubicBezTo>
                      <a:pt x="856" y="1068"/>
                      <a:pt x="927" y="1097"/>
                      <a:pt x="1002" y="1104"/>
                    </a:cubicBezTo>
                    <a:lnTo>
                      <a:pt x="1002" y="1104"/>
                    </a:lnTo>
                    <a:cubicBezTo>
                      <a:pt x="1012" y="1144"/>
                      <a:pt x="1023" y="1183"/>
                      <a:pt x="1034" y="1220"/>
                    </a:cubicBezTo>
                    <a:cubicBezTo>
                      <a:pt x="1084" y="1370"/>
                      <a:pt x="1216" y="1479"/>
                      <a:pt x="1363" y="1479"/>
                    </a:cubicBezTo>
                    <a:cubicBezTo>
                      <a:pt x="1395" y="1479"/>
                      <a:pt x="1427" y="1474"/>
                      <a:pt x="1459" y="1463"/>
                    </a:cubicBezTo>
                    <a:cubicBezTo>
                      <a:pt x="1642" y="1433"/>
                      <a:pt x="1794" y="1220"/>
                      <a:pt x="1733" y="1038"/>
                    </a:cubicBezTo>
                    <a:cubicBezTo>
                      <a:pt x="1611" y="764"/>
                      <a:pt x="1550" y="460"/>
                      <a:pt x="1398" y="217"/>
                    </a:cubicBezTo>
                    <a:cubicBezTo>
                      <a:pt x="1317" y="55"/>
                      <a:pt x="1155" y="1"/>
                      <a:pt x="9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1836;p34">
                <a:extLst>
                  <a:ext uri="{FF2B5EF4-FFF2-40B4-BE49-F238E27FC236}">
                    <a16:creationId xmlns:a16="http://schemas.microsoft.com/office/drawing/2014/main" id="{0FA3DF13-8DD8-C371-E2F8-AC3341B222A1}"/>
                  </a:ext>
                </a:extLst>
              </p:cNvPr>
              <p:cNvSpPr/>
              <p:nvPr/>
            </p:nvSpPr>
            <p:spPr>
              <a:xfrm>
                <a:off x="864275" y="659875"/>
                <a:ext cx="47875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247" extrusionOk="0">
                    <a:moveTo>
                      <a:pt x="1064" y="0"/>
                    </a:moveTo>
                    <a:cubicBezTo>
                      <a:pt x="861" y="0"/>
                      <a:pt x="658" y="91"/>
                      <a:pt x="503" y="234"/>
                    </a:cubicBezTo>
                    <a:lnTo>
                      <a:pt x="503" y="234"/>
                    </a:lnTo>
                    <a:cubicBezTo>
                      <a:pt x="349" y="289"/>
                      <a:pt x="211" y="372"/>
                      <a:pt x="122" y="487"/>
                    </a:cubicBezTo>
                    <a:cubicBezTo>
                      <a:pt x="61" y="578"/>
                      <a:pt x="0" y="730"/>
                      <a:pt x="91" y="821"/>
                    </a:cubicBezTo>
                    <a:cubicBezTo>
                      <a:pt x="91" y="852"/>
                      <a:pt x="91" y="852"/>
                      <a:pt x="122" y="882"/>
                    </a:cubicBezTo>
                    <a:cubicBezTo>
                      <a:pt x="151" y="912"/>
                      <a:pt x="196" y="934"/>
                      <a:pt x="244" y="946"/>
                    </a:cubicBezTo>
                    <a:lnTo>
                      <a:pt x="244" y="946"/>
                    </a:lnTo>
                    <a:cubicBezTo>
                      <a:pt x="288" y="1116"/>
                      <a:pt x="437" y="1196"/>
                      <a:pt x="585" y="1196"/>
                    </a:cubicBezTo>
                    <a:cubicBezTo>
                      <a:pt x="646" y="1196"/>
                      <a:pt x="707" y="1182"/>
                      <a:pt x="760" y="1156"/>
                    </a:cubicBezTo>
                    <a:cubicBezTo>
                      <a:pt x="851" y="1095"/>
                      <a:pt x="912" y="1064"/>
                      <a:pt x="973" y="973"/>
                    </a:cubicBezTo>
                    <a:cubicBezTo>
                      <a:pt x="1003" y="943"/>
                      <a:pt x="1003" y="852"/>
                      <a:pt x="1064" y="821"/>
                    </a:cubicBezTo>
                    <a:cubicBezTo>
                      <a:pt x="1066" y="819"/>
                      <a:pt x="1068" y="818"/>
                      <a:pt x="1069" y="816"/>
                    </a:cubicBezTo>
                    <a:lnTo>
                      <a:pt x="1069" y="816"/>
                    </a:lnTo>
                    <a:cubicBezTo>
                      <a:pt x="1082" y="825"/>
                      <a:pt x="1091" y="838"/>
                      <a:pt x="1094" y="854"/>
                    </a:cubicBezTo>
                    <a:lnTo>
                      <a:pt x="1094" y="854"/>
                    </a:lnTo>
                    <a:cubicBezTo>
                      <a:pt x="1094" y="863"/>
                      <a:pt x="1094" y="872"/>
                      <a:pt x="1094" y="882"/>
                    </a:cubicBezTo>
                    <a:cubicBezTo>
                      <a:pt x="1094" y="1095"/>
                      <a:pt x="1277" y="1247"/>
                      <a:pt x="1489" y="1247"/>
                    </a:cubicBezTo>
                    <a:cubicBezTo>
                      <a:pt x="1702" y="1247"/>
                      <a:pt x="1824" y="1095"/>
                      <a:pt x="1854" y="882"/>
                    </a:cubicBezTo>
                    <a:cubicBezTo>
                      <a:pt x="1915" y="426"/>
                      <a:pt x="1520" y="0"/>
                      <a:pt x="10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1837;p34">
                <a:extLst>
                  <a:ext uri="{FF2B5EF4-FFF2-40B4-BE49-F238E27FC236}">
                    <a16:creationId xmlns:a16="http://schemas.microsoft.com/office/drawing/2014/main" id="{D4C4842A-F2E8-0CF0-B4B5-65D0E4A09C01}"/>
                  </a:ext>
                </a:extLst>
              </p:cNvPr>
              <p:cNvSpPr/>
              <p:nvPr/>
            </p:nvSpPr>
            <p:spPr>
              <a:xfrm>
                <a:off x="829300" y="661550"/>
                <a:ext cx="28575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390" extrusionOk="0">
                    <a:moveTo>
                      <a:pt x="740" y="0"/>
                    </a:moveTo>
                    <a:cubicBezTo>
                      <a:pt x="688" y="0"/>
                      <a:pt x="633" y="17"/>
                      <a:pt x="578" y="55"/>
                    </a:cubicBezTo>
                    <a:cubicBezTo>
                      <a:pt x="396" y="207"/>
                      <a:pt x="244" y="359"/>
                      <a:pt x="153" y="572"/>
                    </a:cubicBezTo>
                    <a:cubicBezTo>
                      <a:pt x="62" y="815"/>
                      <a:pt x="1" y="1089"/>
                      <a:pt x="214" y="1301"/>
                    </a:cubicBezTo>
                    <a:cubicBezTo>
                      <a:pt x="275" y="1363"/>
                      <a:pt x="346" y="1389"/>
                      <a:pt x="417" y="1389"/>
                    </a:cubicBezTo>
                    <a:cubicBezTo>
                      <a:pt x="523" y="1389"/>
                      <a:pt x="627" y="1331"/>
                      <a:pt x="700" y="1241"/>
                    </a:cubicBezTo>
                    <a:cubicBezTo>
                      <a:pt x="791" y="1119"/>
                      <a:pt x="761" y="967"/>
                      <a:pt x="791" y="815"/>
                    </a:cubicBezTo>
                    <a:cubicBezTo>
                      <a:pt x="822" y="693"/>
                      <a:pt x="882" y="602"/>
                      <a:pt x="943" y="541"/>
                    </a:cubicBezTo>
                    <a:cubicBezTo>
                      <a:pt x="1142" y="342"/>
                      <a:pt x="974" y="0"/>
                      <a:pt x="7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1838;p34">
                <a:extLst>
                  <a:ext uri="{FF2B5EF4-FFF2-40B4-BE49-F238E27FC236}">
                    <a16:creationId xmlns:a16="http://schemas.microsoft.com/office/drawing/2014/main" id="{D4AFBFA3-62BB-6D8A-4A0D-766F4339A693}"/>
                  </a:ext>
                </a:extLst>
              </p:cNvPr>
              <p:cNvSpPr/>
              <p:nvPr/>
            </p:nvSpPr>
            <p:spPr>
              <a:xfrm>
                <a:off x="798925" y="660625"/>
                <a:ext cx="4865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48" extrusionOk="0">
                    <a:moveTo>
                      <a:pt x="976" y="973"/>
                    </a:moveTo>
                    <a:cubicBezTo>
                      <a:pt x="975" y="973"/>
                      <a:pt x="974" y="974"/>
                      <a:pt x="973" y="974"/>
                    </a:cubicBezTo>
                    <a:cubicBezTo>
                      <a:pt x="974" y="974"/>
                      <a:pt x="975" y="973"/>
                      <a:pt x="976" y="973"/>
                    </a:cubicBezTo>
                    <a:close/>
                    <a:moveTo>
                      <a:pt x="1012" y="1"/>
                    </a:moveTo>
                    <a:cubicBezTo>
                      <a:pt x="767" y="1"/>
                      <a:pt x="517" y="82"/>
                      <a:pt x="334" y="244"/>
                    </a:cubicBezTo>
                    <a:cubicBezTo>
                      <a:pt x="61" y="457"/>
                      <a:pt x="0" y="943"/>
                      <a:pt x="91" y="1278"/>
                    </a:cubicBezTo>
                    <a:cubicBezTo>
                      <a:pt x="152" y="1460"/>
                      <a:pt x="243" y="1581"/>
                      <a:pt x="426" y="1673"/>
                    </a:cubicBezTo>
                    <a:cubicBezTo>
                      <a:pt x="547" y="1764"/>
                      <a:pt x="547" y="1764"/>
                      <a:pt x="699" y="1885"/>
                    </a:cubicBezTo>
                    <a:cubicBezTo>
                      <a:pt x="771" y="1928"/>
                      <a:pt x="844" y="1948"/>
                      <a:pt x="915" y="1948"/>
                    </a:cubicBezTo>
                    <a:cubicBezTo>
                      <a:pt x="1144" y="1948"/>
                      <a:pt x="1345" y="1746"/>
                      <a:pt x="1368" y="1490"/>
                    </a:cubicBezTo>
                    <a:cubicBezTo>
                      <a:pt x="1368" y="1247"/>
                      <a:pt x="1185" y="1065"/>
                      <a:pt x="1003" y="943"/>
                    </a:cubicBezTo>
                    <a:cubicBezTo>
                      <a:pt x="999" y="943"/>
                      <a:pt x="995" y="943"/>
                      <a:pt x="991" y="942"/>
                    </a:cubicBezTo>
                    <a:lnTo>
                      <a:pt x="991" y="942"/>
                    </a:lnTo>
                    <a:cubicBezTo>
                      <a:pt x="993" y="933"/>
                      <a:pt x="994" y="923"/>
                      <a:pt x="996" y="913"/>
                    </a:cubicBezTo>
                    <a:lnTo>
                      <a:pt x="1089" y="913"/>
                    </a:lnTo>
                    <a:cubicBezTo>
                      <a:pt x="1210" y="1054"/>
                      <a:pt x="1353" y="1156"/>
                      <a:pt x="1581" y="1156"/>
                    </a:cubicBezTo>
                    <a:cubicBezTo>
                      <a:pt x="1793" y="1156"/>
                      <a:pt x="1945" y="943"/>
                      <a:pt x="1885" y="761"/>
                    </a:cubicBezTo>
                    <a:cubicBezTo>
                      <a:pt x="1824" y="457"/>
                      <a:pt x="1672" y="183"/>
                      <a:pt x="1368" y="62"/>
                    </a:cubicBezTo>
                    <a:cubicBezTo>
                      <a:pt x="1256" y="21"/>
                      <a:pt x="1135" y="1"/>
                      <a:pt x="10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1839;p34">
                <a:extLst>
                  <a:ext uri="{FF2B5EF4-FFF2-40B4-BE49-F238E27FC236}">
                    <a16:creationId xmlns:a16="http://schemas.microsoft.com/office/drawing/2014/main" id="{051FC172-05CE-4F99-403C-4745CF7D0633}"/>
                  </a:ext>
                </a:extLst>
              </p:cNvPr>
              <p:cNvSpPr/>
              <p:nvPr/>
            </p:nvSpPr>
            <p:spPr>
              <a:xfrm>
                <a:off x="806500" y="673975"/>
                <a:ext cx="3192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386" extrusionOk="0">
                    <a:moveTo>
                      <a:pt x="879" y="0"/>
                    </a:moveTo>
                    <a:cubicBezTo>
                      <a:pt x="775" y="0"/>
                      <a:pt x="672" y="51"/>
                      <a:pt x="609" y="166"/>
                    </a:cubicBezTo>
                    <a:cubicBezTo>
                      <a:pt x="487" y="348"/>
                      <a:pt x="366" y="470"/>
                      <a:pt x="183" y="652"/>
                    </a:cubicBezTo>
                    <a:cubicBezTo>
                      <a:pt x="31" y="804"/>
                      <a:pt x="1" y="1108"/>
                      <a:pt x="183" y="1260"/>
                    </a:cubicBezTo>
                    <a:cubicBezTo>
                      <a:pt x="279" y="1340"/>
                      <a:pt x="399" y="1386"/>
                      <a:pt x="514" y="1386"/>
                    </a:cubicBezTo>
                    <a:cubicBezTo>
                      <a:pt x="618" y="1386"/>
                      <a:pt x="719" y="1347"/>
                      <a:pt x="791" y="1260"/>
                    </a:cubicBezTo>
                    <a:cubicBezTo>
                      <a:pt x="1004" y="1017"/>
                      <a:pt x="1126" y="713"/>
                      <a:pt x="1217" y="440"/>
                    </a:cubicBezTo>
                    <a:cubicBezTo>
                      <a:pt x="1277" y="181"/>
                      <a:pt x="1076" y="0"/>
                      <a:pt x="8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1840;p34">
                <a:extLst>
                  <a:ext uri="{FF2B5EF4-FFF2-40B4-BE49-F238E27FC236}">
                    <a16:creationId xmlns:a16="http://schemas.microsoft.com/office/drawing/2014/main" id="{5FCB09CB-54BF-E9BA-3FEE-C61B29BC7B9E}"/>
                  </a:ext>
                </a:extLst>
              </p:cNvPr>
              <p:cNvSpPr/>
              <p:nvPr/>
            </p:nvSpPr>
            <p:spPr>
              <a:xfrm>
                <a:off x="773825" y="668375"/>
                <a:ext cx="47900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501" extrusionOk="0">
                    <a:moveTo>
                      <a:pt x="1002" y="0"/>
                    </a:moveTo>
                    <a:cubicBezTo>
                      <a:pt x="770" y="0"/>
                      <a:pt x="538" y="107"/>
                      <a:pt x="366" y="299"/>
                    </a:cubicBezTo>
                    <a:cubicBezTo>
                      <a:pt x="62" y="633"/>
                      <a:pt x="1" y="1059"/>
                      <a:pt x="153" y="1454"/>
                    </a:cubicBezTo>
                    <a:cubicBezTo>
                      <a:pt x="244" y="1636"/>
                      <a:pt x="335" y="1819"/>
                      <a:pt x="457" y="1940"/>
                    </a:cubicBezTo>
                    <a:cubicBezTo>
                      <a:pt x="548" y="2031"/>
                      <a:pt x="609" y="2092"/>
                      <a:pt x="700" y="2153"/>
                    </a:cubicBezTo>
                    <a:cubicBezTo>
                      <a:pt x="730" y="2183"/>
                      <a:pt x="761" y="2214"/>
                      <a:pt x="822" y="2244"/>
                    </a:cubicBezTo>
                    <a:cubicBezTo>
                      <a:pt x="847" y="2270"/>
                      <a:pt x="867" y="2284"/>
                      <a:pt x="878" y="2289"/>
                    </a:cubicBezTo>
                    <a:lnTo>
                      <a:pt x="878" y="2289"/>
                    </a:lnTo>
                    <a:cubicBezTo>
                      <a:pt x="967" y="2423"/>
                      <a:pt x="1126" y="2501"/>
                      <a:pt x="1289" y="2501"/>
                    </a:cubicBezTo>
                    <a:cubicBezTo>
                      <a:pt x="1379" y="2501"/>
                      <a:pt x="1470" y="2477"/>
                      <a:pt x="1551" y="2426"/>
                    </a:cubicBezTo>
                    <a:cubicBezTo>
                      <a:pt x="1794" y="2275"/>
                      <a:pt x="1855" y="1971"/>
                      <a:pt x="1734" y="1727"/>
                    </a:cubicBezTo>
                    <a:cubicBezTo>
                      <a:pt x="1642" y="1545"/>
                      <a:pt x="1521" y="1454"/>
                      <a:pt x="1338" y="1363"/>
                    </a:cubicBezTo>
                    <a:cubicBezTo>
                      <a:pt x="1247" y="1271"/>
                      <a:pt x="1034" y="1180"/>
                      <a:pt x="1004" y="1028"/>
                    </a:cubicBezTo>
                    <a:cubicBezTo>
                      <a:pt x="1004" y="1001"/>
                      <a:pt x="1016" y="968"/>
                      <a:pt x="1029" y="940"/>
                    </a:cubicBezTo>
                    <a:lnTo>
                      <a:pt x="1029" y="940"/>
                    </a:lnTo>
                    <a:cubicBezTo>
                      <a:pt x="1042" y="957"/>
                      <a:pt x="1054" y="975"/>
                      <a:pt x="1065" y="998"/>
                    </a:cubicBezTo>
                    <a:cubicBezTo>
                      <a:pt x="1186" y="1150"/>
                      <a:pt x="1278" y="1271"/>
                      <a:pt x="1490" y="1302"/>
                    </a:cubicBezTo>
                    <a:cubicBezTo>
                      <a:pt x="1522" y="1315"/>
                      <a:pt x="1555" y="1321"/>
                      <a:pt x="1588" y="1321"/>
                    </a:cubicBezTo>
                    <a:cubicBezTo>
                      <a:pt x="1712" y="1321"/>
                      <a:pt x="1831" y="1233"/>
                      <a:pt x="1855" y="1089"/>
                    </a:cubicBezTo>
                    <a:cubicBezTo>
                      <a:pt x="1916" y="755"/>
                      <a:pt x="1703" y="299"/>
                      <a:pt x="1399" y="116"/>
                    </a:cubicBezTo>
                    <a:cubicBezTo>
                      <a:pt x="1275" y="38"/>
                      <a:pt x="1139" y="0"/>
                      <a:pt x="10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1841;p34">
                <a:extLst>
                  <a:ext uri="{FF2B5EF4-FFF2-40B4-BE49-F238E27FC236}">
                    <a16:creationId xmlns:a16="http://schemas.microsoft.com/office/drawing/2014/main" id="{DC57FBE8-48D3-5200-4E17-5095FA8C0CFB}"/>
                  </a:ext>
                </a:extLst>
              </p:cNvPr>
              <p:cNvSpPr/>
              <p:nvPr/>
            </p:nvSpPr>
            <p:spPr>
              <a:xfrm>
                <a:off x="774600" y="680850"/>
                <a:ext cx="41375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390" extrusionOk="0">
                    <a:moveTo>
                      <a:pt x="821" y="864"/>
                    </a:moveTo>
                    <a:lnTo>
                      <a:pt x="821" y="864"/>
                    </a:lnTo>
                    <a:cubicBezTo>
                      <a:pt x="846" y="876"/>
                      <a:pt x="855" y="883"/>
                      <a:pt x="854" y="886"/>
                    </a:cubicBezTo>
                    <a:lnTo>
                      <a:pt x="854" y="886"/>
                    </a:lnTo>
                    <a:cubicBezTo>
                      <a:pt x="846" y="883"/>
                      <a:pt x="833" y="876"/>
                      <a:pt x="821" y="864"/>
                    </a:cubicBezTo>
                    <a:close/>
                    <a:moveTo>
                      <a:pt x="798" y="1"/>
                    </a:moveTo>
                    <a:cubicBezTo>
                      <a:pt x="676" y="1"/>
                      <a:pt x="557" y="23"/>
                      <a:pt x="456" y="73"/>
                    </a:cubicBezTo>
                    <a:cubicBezTo>
                      <a:pt x="0" y="347"/>
                      <a:pt x="274" y="924"/>
                      <a:pt x="578" y="1198"/>
                    </a:cubicBezTo>
                    <a:cubicBezTo>
                      <a:pt x="722" y="1301"/>
                      <a:pt x="879" y="1389"/>
                      <a:pt x="1041" y="1389"/>
                    </a:cubicBezTo>
                    <a:cubicBezTo>
                      <a:pt x="1119" y="1389"/>
                      <a:pt x="1198" y="1369"/>
                      <a:pt x="1277" y="1320"/>
                    </a:cubicBezTo>
                    <a:cubicBezTo>
                      <a:pt x="1400" y="1249"/>
                      <a:pt x="1452" y="1148"/>
                      <a:pt x="1480" y="1034"/>
                    </a:cubicBezTo>
                    <a:lnTo>
                      <a:pt x="1480" y="1034"/>
                    </a:lnTo>
                    <a:cubicBezTo>
                      <a:pt x="1610" y="878"/>
                      <a:pt x="1654" y="663"/>
                      <a:pt x="1581" y="469"/>
                    </a:cubicBezTo>
                    <a:cubicBezTo>
                      <a:pt x="1520" y="256"/>
                      <a:pt x="1307" y="104"/>
                      <a:pt x="1095" y="43"/>
                    </a:cubicBezTo>
                    <a:cubicBezTo>
                      <a:pt x="999" y="16"/>
                      <a:pt x="897" y="1"/>
                      <a:pt x="7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1842;p34">
                <a:extLst>
                  <a:ext uri="{FF2B5EF4-FFF2-40B4-BE49-F238E27FC236}">
                    <a16:creationId xmlns:a16="http://schemas.microsoft.com/office/drawing/2014/main" id="{8B12EE88-F283-DE67-CE07-010BDD1348BD}"/>
                  </a:ext>
                </a:extLst>
              </p:cNvPr>
              <p:cNvSpPr/>
              <p:nvPr/>
            </p:nvSpPr>
            <p:spPr>
              <a:xfrm>
                <a:off x="759400" y="682750"/>
                <a:ext cx="418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194" extrusionOk="0">
                    <a:moveTo>
                      <a:pt x="659" y="1"/>
                    </a:moveTo>
                    <a:cubicBezTo>
                      <a:pt x="477" y="1"/>
                      <a:pt x="314" y="66"/>
                      <a:pt x="183" y="241"/>
                    </a:cubicBezTo>
                    <a:cubicBezTo>
                      <a:pt x="0" y="453"/>
                      <a:pt x="0" y="788"/>
                      <a:pt x="213" y="1000"/>
                    </a:cubicBezTo>
                    <a:cubicBezTo>
                      <a:pt x="365" y="1152"/>
                      <a:pt x="548" y="1183"/>
                      <a:pt x="760" y="1183"/>
                    </a:cubicBezTo>
                    <a:cubicBezTo>
                      <a:pt x="811" y="1190"/>
                      <a:pt x="862" y="1194"/>
                      <a:pt x="915" y="1194"/>
                    </a:cubicBezTo>
                    <a:cubicBezTo>
                      <a:pt x="1083" y="1194"/>
                      <a:pt x="1252" y="1154"/>
                      <a:pt x="1368" y="1061"/>
                    </a:cubicBezTo>
                    <a:cubicBezTo>
                      <a:pt x="1611" y="909"/>
                      <a:pt x="1672" y="544"/>
                      <a:pt x="1368" y="393"/>
                    </a:cubicBezTo>
                    <a:cubicBezTo>
                      <a:pt x="1325" y="371"/>
                      <a:pt x="1281" y="353"/>
                      <a:pt x="1236" y="337"/>
                    </a:cubicBezTo>
                    <a:lnTo>
                      <a:pt x="1236" y="337"/>
                    </a:lnTo>
                    <a:cubicBezTo>
                      <a:pt x="1187" y="180"/>
                      <a:pt x="1069" y="46"/>
                      <a:pt x="882" y="28"/>
                    </a:cubicBezTo>
                    <a:cubicBezTo>
                      <a:pt x="805" y="11"/>
                      <a:pt x="731" y="1"/>
                      <a:pt x="6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1843;p34">
                <a:extLst>
                  <a:ext uri="{FF2B5EF4-FFF2-40B4-BE49-F238E27FC236}">
                    <a16:creationId xmlns:a16="http://schemas.microsoft.com/office/drawing/2014/main" id="{D41C08EE-09AC-5DA8-CCFF-A65F3724E12B}"/>
                  </a:ext>
                </a:extLst>
              </p:cNvPr>
              <p:cNvSpPr/>
              <p:nvPr/>
            </p:nvSpPr>
            <p:spPr>
              <a:xfrm>
                <a:off x="739650" y="664175"/>
                <a:ext cx="5507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048" extrusionOk="0">
                    <a:moveTo>
                      <a:pt x="1034" y="1666"/>
                    </a:moveTo>
                    <a:lnTo>
                      <a:pt x="1034" y="1666"/>
                    </a:lnTo>
                    <a:cubicBezTo>
                      <a:pt x="1034" y="1671"/>
                      <a:pt x="1034" y="1677"/>
                      <a:pt x="1034" y="1683"/>
                    </a:cubicBezTo>
                    <a:cubicBezTo>
                      <a:pt x="988" y="1698"/>
                      <a:pt x="965" y="1705"/>
                      <a:pt x="961" y="1705"/>
                    </a:cubicBezTo>
                    <a:cubicBezTo>
                      <a:pt x="958" y="1705"/>
                      <a:pt x="973" y="1698"/>
                      <a:pt x="1003" y="1683"/>
                    </a:cubicBezTo>
                    <a:cubicBezTo>
                      <a:pt x="1014" y="1677"/>
                      <a:pt x="1024" y="1671"/>
                      <a:pt x="1034" y="1666"/>
                    </a:cubicBezTo>
                    <a:close/>
                    <a:moveTo>
                      <a:pt x="1615" y="0"/>
                    </a:moveTo>
                    <a:cubicBezTo>
                      <a:pt x="1584" y="0"/>
                      <a:pt x="1552" y="4"/>
                      <a:pt x="1520" y="11"/>
                    </a:cubicBezTo>
                    <a:cubicBezTo>
                      <a:pt x="1307" y="72"/>
                      <a:pt x="1155" y="193"/>
                      <a:pt x="1034" y="376"/>
                    </a:cubicBezTo>
                    <a:cubicBezTo>
                      <a:pt x="1003" y="436"/>
                      <a:pt x="973" y="528"/>
                      <a:pt x="942" y="588"/>
                    </a:cubicBezTo>
                    <a:cubicBezTo>
                      <a:pt x="942" y="601"/>
                      <a:pt x="942" y="616"/>
                      <a:pt x="942" y="631"/>
                    </a:cubicBezTo>
                    <a:lnTo>
                      <a:pt x="942" y="631"/>
                    </a:lnTo>
                    <a:cubicBezTo>
                      <a:pt x="901" y="656"/>
                      <a:pt x="861" y="683"/>
                      <a:pt x="821" y="710"/>
                    </a:cubicBezTo>
                    <a:cubicBezTo>
                      <a:pt x="669" y="801"/>
                      <a:pt x="486" y="862"/>
                      <a:pt x="335" y="1014"/>
                    </a:cubicBezTo>
                    <a:cubicBezTo>
                      <a:pt x="0" y="1318"/>
                      <a:pt x="122" y="2047"/>
                      <a:pt x="669" y="2047"/>
                    </a:cubicBezTo>
                    <a:cubicBezTo>
                      <a:pt x="851" y="2047"/>
                      <a:pt x="1034" y="1956"/>
                      <a:pt x="1155" y="1835"/>
                    </a:cubicBezTo>
                    <a:cubicBezTo>
                      <a:pt x="1277" y="1713"/>
                      <a:pt x="1277" y="1683"/>
                      <a:pt x="1398" y="1591"/>
                    </a:cubicBezTo>
                    <a:cubicBezTo>
                      <a:pt x="1463" y="1553"/>
                      <a:pt x="1522" y="1509"/>
                      <a:pt x="1575" y="1457"/>
                    </a:cubicBezTo>
                    <a:lnTo>
                      <a:pt x="1575" y="1457"/>
                    </a:lnTo>
                    <a:cubicBezTo>
                      <a:pt x="1627" y="1480"/>
                      <a:pt x="1680" y="1491"/>
                      <a:pt x="1731" y="1491"/>
                    </a:cubicBezTo>
                    <a:cubicBezTo>
                      <a:pt x="1987" y="1491"/>
                      <a:pt x="2202" y="1215"/>
                      <a:pt x="2067" y="923"/>
                    </a:cubicBezTo>
                    <a:lnTo>
                      <a:pt x="2067" y="923"/>
                    </a:lnTo>
                    <a:cubicBezTo>
                      <a:pt x="2078" y="939"/>
                      <a:pt x="2085" y="945"/>
                      <a:pt x="2091" y="945"/>
                    </a:cubicBezTo>
                    <a:cubicBezTo>
                      <a:pt x="2118" y="945"/>
                      <a:pt x="2097" y="796"/>
                      <a:pt x="2097" y="771"/>
                    </a:cubicBezTo>
                    <a:cubicBezTo>
                      <a:pt x="2097" y="649"/>
                      <a:pt x="2097" y="558"/>
                      <a:pt x="2097" y="467"/>
                    </a:cubicBezTo>
                    <a:cubicBezTo>
                      <a:pt x="2097" y="198"/>
                      <a:pt x="1860" y="0"/>
                      <a:pt x="16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1844;p34">
                <a:extLst>
                  <a:ext uri="{FF2B5EF4-FFF2-40B4-BE49-F238E27FC236}">
                    <a16:creationId xmlns:a16="http://schemas.microsoft.com/office/drawing/2014/main" id="{9D6F4DE7-2913-408B-E356-BA10AF3C965E}"/>
                  </a:ext>
                </a:extLst>
              </p:cNvPr>
              <p:cNvSpPr/>
              <p:nvPr/>
            </p:nvSpPr>
            <p:spPr>
              <a:xfrm>
                <a:off x="729000" y="615475"/>
                <a:ext cx="119775" cy="77850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3114" extrusionOk="0">
                    <a:moveTo>
                      <a:pt x="2051" y="0"/>
                    </a:moveTo>
                    <a:cubicBezTo>
                      <a:pt x="1948" y="0"/>
                      <a:pt x="1854" y="37"/>
                      <a:pt x="1777" y="99"/>
                    </a:cubicBezTo>
                    <a:lnTo>
                      <a:pt x="1777" y="99"/>
                    </a:lnTo>
                    <a:cubicBezTo>
                      <a:pt x="1750" y="97"/>
                      <a:pt x="1723" y="96"/>
                      <a:pt x="1697" y="96"/>
                    </a:cubicBezTo>
                    <a:cubicBezTo>
                      <a:pt x="1380" y="96"/>
                      <a:pt x="1064" y="224"/>
                      <a:pt x="852" y="500"/>
                    </a:cubicBezTo>
                    <a:cubicBezTo>
                      <a:pt x="700" y="682"/>
                      <a:pt x="639" y="804"/>
                      <a:pt x="487" y="956"/>
                    </a:cubicBezTo>
                    <a:cubicBezTo>
                      <a:pt x="305" y="1077"/>
                      <a:pt x="153" y="1077"/>
                      <a:pt x="61" y="1321"/>
                    </a:cubicBezTo>
                    <a:cubicBezTo>
                      <a:pt x="1" y="1533"/>
                      <a:pt x="122" y="1776"/>
                      <a:pt x="122" y="1989"/>
                    </a:cubicBezTo>
                    <a:cubicBezTo>
                      <a:pt x="153" y="2202"/>
                      <a:pt x="92" y="2445"/>
                      <a:pt x="183" y="2658"/>
                    </a:cubicBezTo>
                    <a:cubicBezTo>
                      <a:pt x="349" y="3009"/>
                      <a:pt x="696" y="3113"/>
                      <a:pt x="1052" y="3113"/>
                    </a:cubicBezTo>
                    <a:cubicBezTo>
                      <a:pt x="1280" y="3113"/>
                      <a:pt x="1512" y="3070"/>
                      <a:pt x="1703" y="3023"/>
                    </a:cubicBezTo>
                    <a:cubicBezTo>
                      <a:pt x="1844" y="2984"/>
                      <a:pt x="1926" y="2875"/>
                      <a:pt x="1948" y="2754"/>
                    </a:cubicBezTo>
                    <a:lnTo>
                      <a:pt x="1948" y="2754"/>
                    </a:lnTo>
                    <a:cubicBezTo>
                      <a:pt x="2124" y="2805"/>
                      <a:pt x="2317" y="2832"/>
                      <a:pt x="2510" y="2832"/>
                    </a:cubicBezTo>
                    <a:cubicBezTo>
                      <a:pt x="2939" y="2832"/>
                      <a:pt x="3371" y="2701"/>
                      <a:pt x="3648" y="2415"/>
                    </a:cubicBezTo>
                    <a:cubicBezTo>
                      <a:pt x="3752" y="2297"/>
                      <a:pt x="3819" y="2172"/>
                      <a:pt x="3855" y="2045"/>
                    </a:cubicBezTo>
                    <a:lnTo>
                      <a:pt x="3855" y="2045"/>
                    </a:lnTo>
                    <a:cubicBezTo>
                      <a:pt x="3858" y="2057"/>
                      <a:pt x="3860" y="2069"/>
                      <a:pt x="3861" y="2080"/>
                    </a:cubicBezTo>
                    <a:cubicBezTo>
                      <a:pt x="3878" y="2325"/>
                      <a:pt x="4097" y="2480"/>
                      <a:pt x="4303" y="2480"/>
                    </a:cubicBezTo>
                    <a:cubicBezTo>
                      <a:pt x="4455" y="2480"/>
                      <a:pt x="4600" y="2396"/>
                      <a:pt x="4651" y="2202"/>
                    </a:cubicBezTo>
                    <a:cubicBezTo>
                      <a:pt x="4712" y="1898"/>
                      <a:pt x="4773" y="1625"/>
                      <a:pt x="4773" y="1321"/>
                    </a:cubicBezTo>
                    <a:cubicBezTo>
                      <a:pt x="4791" y="1138"/>
                      <a:pt x="4656" y="989"/>
                      <a:pt x="4493" y="938"/>
                    </a:cubicBezTo>
                    <a:lnTo>
                      <a:pt x="4493" y="938"/>
                    </a:lnTo>
                    <a:cubicBezTo>
                      <a:pt x="4473" y="699"/>
                      <a:pt x="4383" y="487"/>
                      <a:pt x="4134" y="378"/>
                    </a:cubicBezTo>
                    <a:cubicBezTo>
                      <a:pt x="4042" y="332"/>
                      <a:pt x="3953" y="312"/>
                      <a:pt x="3868" y="312"/>
                    </a:cubicBezTo>
                    <a:cubicBezTo>
                      <a:pt x="3794" y="312"/>
                      <a:pt x="3724" y="327"/>
                      <a:pt x="3657" y="354"/>
                    </a:cubicBezTo>
                    <a:lnTo>
                      <a:pt x="3657" y="354"/>
                    </a:lnTo>
                    <a:cubicBezTo>
                      <a:pt x="3580" y="234"/>
                      <a:pt x="3475" y="136"/>
                      <a:pt x="3314" y="74"/>
                    </a:cubicBezTo>
                    <a:cubicBezTo>
                      <a:pt x="3230" y="50"/>
                      <a:pt x="3149" y="39"/>
                      <a:pt x="3071" y="39"/>
                    </a:cubicBezTo>
                    <a:cubicBezTo>
                      <a:pt x="2888" y="39"/>
                      <a:pt x="2721" y="101"/>
                      <a:pt x="2566" y="196"/>
                    </a:cubicBezTo>
                    <a:lnTo>
                      <a:pt x="2566" y="196"/>
                    </a:lnTo>
                    <a:cubicBezTo>
                      <a:pt x="2450" y="120"/>
                      <a:pt x="2322" y="62"/>
                      <a:pt x="2159" y="14"/>
                    </a:cubicBezTo>
                    <a:cubicBezTo>
                      <a:pt x="2122" y="4"/>
                      <a:pt x="2086" y="0"/>
                      <a:pt x="20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1845;p34">
                <a:extLst>
                  <a:ext uri="{FF2B5EF4-FFF2-40B4-BE49-F238E27FC236}">
                    <a16:creationId xmlns:a16="http://schemas.microsoft.com/office/drawing/2014/main" id="{36D7EF81-0E24-3072-EFDB-C376F8C2B94E}"/>
                  </a:ext>
                </a:extLst>
              </p:cNvPr>
              <p:cNvSpPr/>
              <p:nvPr/>
            </p:nvSpPr>
            <p:spPr>
              <a:xfrm>
                <a:off x="854575" y="789775"/>
                <a:ext cx="44675" cy="581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327" extrusionOk="0">
                    <a:moveTo>
                      <a:pt x="444" y="0"/>
                    </a:moveTo>
                    <a:cubicBezTo>
                      <a:pt x="188" y="0"/>
                      <a:pt x="1" y="317"/>
                      <a:pt x="175" y="549"/>
                    </a:cubicBezTo>
                    <a:cubicBezTo>
                      <a:pt x="418" y="884"/>
                      <a:pt x="662" y="1157"/>
                      <a:pt x="722" y="1583"/>
                    </a:cubicBezTo>
                    <a:cubicBezTo>
                      <a:pt x="773" y="1809"/>
                      <a:pt x="906" y="2327"/>
                      <a:pt x="1192" y="2327"/>
                    </a:cubicBezTo>
                    <a:cubicBezTo>
                      <a:pt x="1251" y="2327"/>
                      <a:pt x="1318" y="2304"/>
                      <a:pt x="1391" y="2251"/>
                    </a:cubicBezTo>
                    <a:cubicBezTo>
                      <a:pt x="1786" y="2008"/>
                      <a:pt x="1634" y="1340"/>
                      <a:pt x="1482" y="944"/>
                    </a:cubicBezTo>
                    <a:cubicBezTo>
                      <a:pt x="1300" y="488"/>
                      <a:pt x="996" y="33"/>
                      <a:pt x="479" y="2"/>
                    </a:cubicBezTo>
                    <a:cubicBezTo>
                      <a:pt x="468" y="1"/>
                      <a:pt x="456" y="0"/>
                      <a:pt x="4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1846;p34">
                <a:extLst>
                  <a:ext uri="{FF2B5EF4-FFF2-40B4-BE49-F238E27FC236}">
                    <a16:creationId xmlns:a16="http://schemas.microsoft.com/office/drawing/2014/main" id="{357AD36D-C777-E20A-C9CA-9D575EDB34F4}"/>
                  </a:ext>
                </a:extLst>
              </p:cNvPr>
              <p:cNvSpPr/>
              <p:nvPr/>
            </p:nvSpPr>
            <p:spPr>
              <a:xfrm>
                <a:off x="852650" y="802400"/>
                <a:ext cx="3747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082" extrusionOk="0">
                    <a:moveTo>
                      <a:pt x="400" y="0"/>
                    </a:moveTo>
                    <a:cubicBezTo>
                      <a:pt x="129" y="0"/>
                      <a:pt x="0" y="345"/>
                      <a:pt x="191" y="591"/>
                    </a:cubicBezTo>
                    <a:cubicBezTo>
                      <a:pt x="313" y="743"/>
                      <a:pt x="495" y="713"/>
                      <a:pt x="678" y="804"/>
                    </a:cubicBezTo>
                    <a:cubicBezTo>
                      <a:pt x="769" y="835"/>
                      <a:pt x="860" y="956"/>
                      <a:pt x="951" y="1017"/>
                    </a:cubicBezTo>
                    <a:cubicBezTo>
                      <a:pt x="994" y="1059"/>
                      <a:pt x="1049" y="1082"/>
                      <a:pt x="1102" y="1082"/>
                    </a:cubicBezTo>
                    <a:cubicBezTo>
                      <a:pt x="1164" y="1082"/>
                      <a:pt x="1223" y="1052"/>
                      <a:pt x="1255" y="987"/>
                    </a:cubicBezTo>
                    <a:cubicBezTo>
                      <a:pt x="1499" y="470"/>
                      <a:pt x="891" y="105"/>
                      <a:pt x="495" y="14"/>
                    </a:cubicBezTo>
                    <a:cubicBezTo>
                      <a:pt x="462" y="5"/>
                      <a:pt x="430" y="0"/>
                      <a:pt x="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1847;p34">
                <a:extLst>
                  <a:ext uri="{FF2B5EF4-FFF2-40B4-BE49-F238E27FC236}">
                    <a16:creationId xmlns:a16="http://schemas.microsoft.com/office/drawing/2014/main" id="{F6976C38-52D7-A086-7D61-FE9C0429DD83}"/>
                  </a:ext>
                </a:extLst>
              </p:cNvPr>
              <p:cNvSpPr/>
              <p:nvPr/>
            </p:nvSpPr>
            <p:spPr>
              <a:xfrm>
                <a:off x="879450" y="746525"/>
                <a:ext cx="88750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4385" extrusionOk="0">
                    <a:moveTo>
                      <a:pt x="2369" y="0"/>
                    </a:moveTo>
                    <a:cubicBezTo>
                      <a:pt x="2269" y="0"/>
                      <a:pt x="2167" y="19"/>
                      <a:pt x="2068" y="60"/>
                    </a:cubicBezTo>
                    <a:cubicBezTo>
                      <a:pt x="1760" y="203"/>
                      <a:pt x="1637" y="529"/>
                      <a:pt x="1583" y="868"/>
                    </a:cubicBezTo>
                    <a:lnTo>
                      <a:pt x="1583" y="868"/>
                    </a:lnTo>
                    <a:cubicBezTo>
                      <a:pt x="1164" y="971"/>
                      <a:pt x="974" y="1496"/>
                      <a:pt x="998" y="1967"/>
                    </a:cubicBezTo>
                    <a:lnTo>
                      <a:pt x="998" y="1967"/>
                    </a:lnTo>
                    <a:cubicBezTo>
                      <a:pt x="964" y="1958"/>
                      <a:pt x="930" y="1954"/>
                      <a:pt x="896" y="1954"/>
                    </a:cubicBezTo>
                    <a:cubicBezTo>
                      <a:pt x="799" y="1954"/>
                      <a:pt x="706" y="1987"/>
                      <a:pt x="629" y="2042"/>
                    </a:cubicBezTo>
                    <a:lnTo>
                      <a:pt x="629" y="2042"/>
                    </a:lnTo>
                    <a:cubicBezTo>
                      <a:pt x="576" y="2015"/>
                      <a:pt x="519" y="2003"/>
                      <a:pt x="463" y="2003"/>
                    </a:cubicBezTo>
                    <a:cubicBezTo>
                      <a:pt x="242" y="2003"/>
                      <a:pt x="33" y="2196"/>
                      <a:pt x="92" y="2492"/>
                    </a:cubicBezTo>
                    <a:cubicBezTo>
                      <a:pt x="183" y="2887"/>
                      <a:pt x="1" y="3434"/>
                      <a:pt x="183" y="3799"/>
                    </a:cubicBezTo>
                    <a:cubicBezTo>
                      <a:pt x="335" y="4103"/>
                      <a:pt x="700" y="4255"/>
                      <a:pt x="1004" y="4346"/>
                    </a:cubicBezTo>
                    <a:cubicBezTo>
                      <a:pt x="1065" y="4373"/>
                      <a:pt x="1121" y="4385"/>
                      <a:pt x="1171" y="4385"/>
                    </a:cubicBezTo>
                    <a:cubicBezTo>
                      <a:pt x="1330" y="4385"/>
                      <a:pt x="1439" y="4268"/>
                      <a:pt x="1484" y="4120"/>
                    </a:cubicBezTo>
                    <a:lnTo>
                      <a:pt x="1484" y="4120"/>
                    </a:lnTo>
                    <a:cubicBezTo>
                      <a:pt x="1492" y="4121"/>
                      <a:pt x="1500" y="4121"/>
                      <a:pt x="1509" y="4121"/>
                    </a:cubicBezTo>
                    <a:cubicBezTo>
                      <a:pt x="1583" y="4121"/>
                      <a:pt x="1660" y="4104"/>
                      <a:pt x="1734" y="4073"/>
                    </a:cubicBezTo>
                    <a:cubicBezTo>
                      <a:pt x="2065" y="3892"/>
                      <a:pt x="2247" y="3561"/>
                      <a:pt x="2191" y="3170"/>
                    </a:cubicBezTo>
                    <a:lnTo>
                      <a:pt x="2191" y="3170"/>
                    </a:lnTo>
                    <a:cubicBezTo>
                      <a:pt x="2383" y="3089"/>
                      <a:pt x="2560" y="2941"/>
                      <a:pt x="2706" y="2705"/>
                    </a:cubicBezTo>
                    <a:cubicBezTo>
                      <a:pt x="2843" y="2463"/>
                      <a:pt x="2878" y="2170"/>
                      <a:pt x="2828" y="1889"/>
                    </a:cubicBezTo>
                    <a:lnTo>
                      <a:pt x="2828" y="1889"/>
                    </a:lnTo>
                    <a:cubicBezTo>
                      <a:pt x="3294" y="1507"/>
                      <a:pt x="3549" y="903"/>
                      <a:pt x="3071" y="334"/>
                    </a:cubicBezTo>
                    <a:cubicBezTo>
                      <a:pt x="2894" y="135"/>
                      <a:pt x="2637" y="0"/>
                      <a:pt x="23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1848;p34">
                <a:extLst>
                  <a:ext uri="{FF2B5EF4-FFF2-40B4-BE49-F238E27FC236}">
                    <a16:creationId xmlns:a16="http://schemas.microsoft.com/office/drawing/2014/main" id="{11508F46-196B-936C-EA2F-C067FEC5AC00}"/>
                  </a:ext>
                </a:extLst>
              </p:cNvPr>
              <p:cNvSpPr/>
              <p:nvPr/>
            </p:nvSpPr>
            <p:spPr>
              <a:xfrm>
                <a:off x="929625" y="760950"/>
                <a:ext cx="190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912" extrusionOk="0">
                    <a:moveTo>
                      <a:pt x="486" y="0"/>
                    </a:moveTo>
                    <a:cubicBezTo>
                      <a:pt x="334" y="0"/>
                      <a:pt x="243" y="91"/>
                      <a:pt x="182" y="213"/>
                    </a:cubicBezTo>
                    <a:cubicBezTo>
                      <a:pt x="152" y="304"/>
                      <a:pt x="122" y="395"/>
                      <a:pt x="91" y="486"/>
                    </a:cubicBezTo>
                    <a:cubicBezTo>
                      <a:pt x="0" y="669"/>
                      <a:pt x="152" y="882"/>
                      <a:pt x="365" y="912"/>
                    </a:cubicBezTo>
                    <a:cubicBezTo>
                      <a:pt x="456" y="912"/>
                      <a:pt x="517" y="882"/>
                      <a:pt x="608" y="821"/>
                    </a:cubicBezTo>
                    <a:cubicBezTo>
                      <a:pt x="669" y="760"/>
                      <a:pt x="699" y="669"/>
                      <a:pt x="730" y="578"/>
                    </a:cubicBezTo>
                    <a:cubicBezTo>
                      <a:pt x="730" y="486"/>
                      <a:pt x="730" y="395"/>
                      <a:pt x="760" y="304"/>
                    </a:cubicBezTo>
                    <a:cubicBezTo>
                      <a:pt x="760" y="152"/>
                      <a:pt x="638" y="31"/>
                      <a:pt x="4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1849;p34">
                <a:extLst>
                  <a:ext uri="{FF2B5EF4-FFF2-40B4-BE49-F238E27FC236}">
                    <a16:creationId xmlns:a16="http://schemas.microsoft.com/office/drawing/2014/main" id="{F96CDB0F-86F6-40F6-F495-D4FB3A92C096}"/>
                  </a:ext>
                </a:extLst>
              </p:cNvPr>
              <p:cNvSpPr/>
              <p:nvPr/>
            </p:nvSpPr>
            <p:spPr>
              <a:xfrm>
                <a:off x="924225" y="710850"/>
                <a:ext cx="34300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333" extrusionOk="0">
                    <a:moveTo>
                      <a:pt x="529" y="0"/>
                    </a:moveTo>
                    <a:cubicBezTo>
                      <a:pt x="468" y="0"/>
                      <a:pt x="404" y="9"/>
                      <a:pt x="338" y="28"/>
                    </a:cubicBezTo>
                    <a:cubicBezTo>
                      <a:pt x="155" y="59"/>
                      <a:pt x="64" y="302"/>
                      <a:pt x="155" y="484"/>
                    </a:cubicBezTo>
                    <a:cubicBezTo>
                      <a:pt x="277" y="697"/>
                      <a:pt x="520" y="697"/>
                      <a:pt x="490" y="971"/>
                    </a:cubicBezTo>
                    <a:cubicBezTo>
                      <a:pt x="490" y="1153"/>
                      <a:pt x="429" y="1487"/>
                      <a:pt x="307" y="1609"/>
                    </a:cubicBezTo>
                    <a:cubicBezTo>
                      <a:pt x="0" y="1916"/>
                      <a:pt x="299" y="2333"/>
                      <a:pt x="618" y="2333"/>
                    </a:cubicBezTo>
                    <a:cubicBezTo>
                      <a:pt x="710" y="2333"/>
                      <a:pt x="803" y="2298"/>
                      <a:pt x="885" y="2217"/>
                    </a:cubicBezTo>
                    <a:cubicBezTo>
                      <a:pt x="1219" y="1883"/>
                      <a:pt x="1371" y="1275"/>
                      <a:pt x="1310" y="819"/>
                    </a:cubicBezTo>
                    <a:cubicBezTo>
                      <a:pt x="1257" y="421"/>
                      <a:pt x="950" y="0"/>
                      <a:pt x="5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1850;p34">
                <a:extLst>
                  <a:ext uri="{FF2B5EF4-FFF2-40B4-BE49-F238E27FC236}">
                    <a16:creationId xmlns:a16="http://schemas.microsoft.com/office/drawing/2014/main" id="{FE2CD02B-FBCB-D1E2-CB29-7361DEF0EF48}"/>
                  </a:ext>
                </a:extLst>
              </p:cNvPr>
              <p:cNvSpPr/>
              <p:nvPr/>
            </p:nvSpPr>
            <p:spPr>
              <a:xfrm>
                <a:off x="871875" y="678100"/>
                <a:ext cx="72200" cy="435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741" extrusionOk="0">
                    <a:moveTo>
                      <a:pt x="1313" y="0"/>
                    </a:moveTo>
                    <a:cubicBezTo>
                      <a:pt x="1043" y="0"/>
                      <a:pt x="775" y="53"/>
                      <a:pt x="547" y="153"/>
                    </a:cubicBezTo>
                    <a:cubicBezTo>
                      <a:pt x="274" y="275"/>
                      <a:pt x="0" y="518"/>
                      <a:pt x="122" y="852"/>
                    </a:cubicBezTo>
                    <a:cubicBezTo>
                      <a:pt x="175" y="1065"/>
                      <a:pt x="392" y="1162"/>
                      <a:pt x="608" y="1162"/>
                    </a:cubicBezTo>
                    <a:cubicBezTo>
                      <a:pt x="639" y="1162"/>
                      <a:pt x="669" y="1160"/>
                      <a:pt x="699" y="1156"/>
                    </a:cubicBezTo>
                    <a:cubicBezTo>
                      <a:pt x="882" y="1123"/>
                      <a:pt x="1264" y="990"/>
                      <a:pt x="1563" y="990"/>
                    </a:cubicBezTo>
                    <a:cubicBezTo>
                      <a:pt x="1812" y="990"/>
                      <a:pt x="2003" y="1082"/>
                      <a:pt x="1976" y="1399"/>
                    </a:cubicBezTo>
                    <a:cubicBezTo>
                      <a:pt x="1957" y="1620"/>
                      <a:pt x="2128" y="1741"/>
                      <a:pt x="2300" y="1741"/>
                    </a:cubicBezTo>
                    <a:cubicBezTo>
                      <a:pt x="2412" y="1741"/>
                      <a:pt x="2524" y="1689"/>
                      <a:pt x="2584" y="1582"/>
                    </a:cubicBezTo>
                    <a:lnTo>
                      <a:pt x="2614" y="1582"/>
                    </a:lnTo>
                    <a:cubicBezTo>
                      <a:pt x="2888" y="1095"/>
                      <a:pt x="2675" y="487"/>
                      <a:pt x="2189" y="214"/>
                    </a:cubicBezTo>
                    <a:cubicBezTo>
                      <a:pt x="1930" y="68"/>
                      <a:pt x="1620" y="0"/>
                      <a:pt x="13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1851;p34">
                <a:extLst>
                  <a:ext uri="{FF2B5EF4-FFF2-40B4-BE49-F238E27FC236}">
                    <a16:creationId xmlns:a16="http://schemas.microsoft.com/office/drawing/2014/main" id="{331AE505-D241-4231-37E5-216E311DE680}"/>
                  </a:ext>
                </a:extLst>
              </p:cNvPr>
              <p:cNvSpPr/>
              <p:nvPr/>
            </p:nvSpPr>
            <p:spPr>
              <a:xfrm>
                <a:off x="723675" y="741725"/>
                <a:ext cx="13042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3519" extrusionOk="0">
                    <a:moveTo>
                      <a:pt x="3859" y="3294"/>
                    </a:moveTo>
                    <a:lnTo>
                      <a:pt x="3859" y="3294"/>
                    </a:lnTo>
                    <a:cubicBezTo>
                      <a:pt x="3870" y="3323"/>
                      <a:pt x="3877" y="3334"/>
                      <a:pt x="3880" y="3334"/>
                    </a:cubicBezTo>
                    <a:cubicBezTo>
                      <a:pt x="3883" y="3334"/>
                      <a:pt x="3877" y="3316"/>
                      <a:pt x="3859" y="3294"/>
                    </a:cubicBezTo>
                    <a:close/>
                    <a:moveTo>
                      <a:pt x="1163" y="0"/>
                    </a:moveTo>
                    <a:cubicBezTo>
                      <a:pt x="784" y="0"/>
                      <a:pt x="531" y="120"/>
                      <a:pt x="361" y="349"/>
                    </a:cubicBezTo>
                    <a:lnTo>
                      <a:pt x="361" y="349"/>
                    </a:lnTo>
                    <a:cubicBezTo>
                      <a:pt x="170" y="381"/>
                      <a:pt x="1" y="529"/>
                      <a:pt x="1" y="769"/>
                    </a:cubicBezTo>
                    <a:cubicBezTo>
                      <a:pt x="25" y="965"/>
                      <a:pt x="30" y="1102"/>
                      <a:pt x="63" y="1275"/>
                    </a:cubicBezTo>
                    <a:lnTo>
                      <a:pt x="63" y="1275"/>
                    </a:lnTo>
                    <a:cubicBezTo>
                      <a:pt x="63" y="1279"/>
                      <a:pt x="62" y="1282"/>
                      <a:pt x="62" y="1286"/>
                    </a:cubicBezTo>
                    <a:lnTo>
                      <a:pt x="65" y="1285"/>
                    </a:lnTo>
                    <a:lnTo>
                      <a:pt x="65" y="1285"/>
                    </a:lnTo>
                    <a:cubicBezTo>
                      <a:pt x="72" y="1324"/>
                      <a:pt x="81" y="1364"/>
                      <a:pt x="92" y="1407"/>
                    </a:cubicBezTo>
                    <a:cubicBezTo>
                      <a:pt x="130" y="1622"/>
                      <a:pt x="273" y="1711"/>
                      <a:pt x="431" y="1711"/>
                    </a:cubicBezTo>
                    <a:cubicBezTo>
                      <a:pt x="480" y="1711"/>
                      <a:pt x="531" y="1702"/>
                      <a:pt x="580" y="1686"/>
                    </a:cubicBezTo>
                    <a:lnTo>
                      <a:pt x="580" y="1686"/>
                    </a:lnTo>
                    <a:cubicBezTo>
                      <a:pt x="753" y="1844"/>
                      <a:pt x="965" y="1940"/>
                      <a:pt x="1308" y="1985"/>
                    </a:cubicBezTo>
                    <a:cubicBezTo>
                      <a:pt x="1331" y="1989"/>
                      <a:pt x="1353" y="1992"/>
                      <a:pt x="1375" y="1992"/>
                    </a:cubicBezTo>
                    <a:cubicBezTo>
                      <a:pt x="1376" y="1992"/>
                      <a:pt x="1376" y="1992"/>
                      <a:pt x="1377" y="1992"/>
                    </a:cubicBezTo>
                    <a:lnTo>
                      <a:pt x="1377" y="1992"/>
                    </a:lnTo>
                    <a:cubicBezTo>
                      <a:pt x="1382" y="2019"/>
                      <a:pt x="1389" y="2047"/>
                      <a:pt x="1399" y="2076"/>
                    </a:cubicBezTo>
                    <a:cubicBezTo>
                      <a:pt x="1449" y="2292"/>
                      <a:pt x="1634" y="2390"/>
                      <a:pt x="1822" y="2390"/>
                    </a:cubicBezTo>
                    <a:cubicBezTo>
                      <a:pt x="1894" y="2390"/>
                      <a:pt x="1966" y="2376"/>
                      <a:pt x="2031" y="2348"/>
                    </a:cubicBezTo>
                    <a:lnTo>
                      <a:pt x="2031" y="2348"/>
                    </a:lnTo>
                    <a:cubicBezTo>
                      <a:pt x="2118" y="2442"/>
                      <a:pt x="2253" y="2502"/>
                      <a:pt x="2383" y="2502"/>
                    </a:cubicBezTo>
                    <a:cubicBezTo>
                      <a:pt x="2455" y="2502"/>
                      <a:pt x="2526" y="2483"/>
                      <a:pt x="2584" y="2441"/>
                    </a:cubicBezTo>
                    <a:lnTo>
                      <a:pt x="2584" y="2441"/>
                    </a:lnTo>
                    <a:lnTo>
                      <a:pt x="2493" y="2562"/>
                    </a:lnTo>
                    <a:cubicBezTo>
                      <a:pt x="2519" y="2822"/>
                      <a:pt x="2678" y="2971"/>
                      <a:pt x="2913" y="2971"/>
                    </a:cubicBezTo>
                    <a:cubicBezTo>
                      <a:pt x="2954" y="2971"/>
                      <a:pt x="2996" y="2966"/>
                      <a:pt x="3040" y="2958"/>
                    </a:cubicBezTo>
                    <a:cubicBezTo>
                      <a:pt x="3192" y="2958"/>
                      <a:pt x="3375" y="3170"/>
                      <a:pt x="3527" y="3201"/>
                    </a:cubicBezTo>
                    <a:cubicBezTo>
                      <a:pt x="3585" y="3224"/>
                      <a:pt x="3647" y="3234"/>
                      <a:pt x="3711" y="3234"/>
                    </a:cubicBezTo>
                    <a:cubicBezTo>
                      <a:pt x="3730" y="3234"/>
                      <a:pt x="3750" y="3233"/>
                      <a:pt x="3770" y="3231"/>
                    </a:cubicBezTo>
                    <a:lnTo>
                      <a:pt x="3770" y="3231"/>
                    </a:lnTo>
                    <a:cubicBezTo>
                      <a:pt x="3813" y="3248"/>
                      <a:pt x="3841" y="3273"/>
                      <a:pt x="3859" y="3294"/>
                    </a:cubicBezTo>
                    <a:lnTo>
                      <a:pt x="3859" y="3294"/>
                    </a:lnTo>
                    <a:cubicBezTo>
                      <a:pt x="3852" y="3277"/>
                      <a:pt x="3845" y="3253"/>
                      <a:pt x="3836" y="3222"/>
                    </a:cubicBezTo>
                    <a:lnTo>
                      <a:pt x="3836" y="3222"/>
                    </a:lnTo>
                    <a:cubicBezTo>
                      <a:pt x="3837" y="3222"/>
                      <a:pt x="3837" y="3222"/>
                      <a:pt x="3837" y="3222"/>
                    </a:cubicBezTo>
                    <a:lnTo>
                      <a:pt x="3837" y="3222"/>
                    </a:lnTo>
                    <a:cubicBezTo>
                      <a:pt x="3898" y="3392"/>
                      <a:pt x="4094" y="3518"/>
                      <a:pt x="4260" y="3518"/>
                    </a:cubicBezTo>
                    <a:cubicBezTo>
                      <a:pt x="4290" y="3518"/>
                      <a:pt x="4320" y="3514"/>
                      <a:pt x="4347" y="3505"/>
                    </a:cubicBezTo>
                    <a:lnTo>
                      <a:pt x="4834" y="3353"/>
                    </a:lnTo>
                    <a:cubicBezTo>
                      <a:pt x="5175" y="3246"/>
                      <a:pt x="5217" y="2901"/>
                      <a:pt x="5054" y="2693"/>
                    </a:cubicBezTo>
                    <a:lnTo>
                      <a:pt x="5054" y="2693"/>
                    </a:lnTo>
                    <a:cubicBezTo>
                      <a:pt x="5040" y="2519"/>
                      <a:pt x="4895" y="2358"/>
                      <a:pt x="4712" y="2358"/>
                    </a:cubicBezTo>
                    <a:cubicBezTo>
                      <a:pt x="4654" y="2358"/>
                      <a:pt x="4592" y="2374"/>
                      <a:pt x="4530" y="2410"/>
                    </a:cubicBezTo>
                    <a:lnTo>
                      <a:pt x="4287" y="2562"/>
                    </a:lnTo>
                    <a:cubicBezTo>
                      <a:pt x="4279" y="2566"/>
                      <a:pt x="4271" y="2570"/>
                      <a:pt x="4264" y="2575"/>
                    </a:cubicBezTo>
                    <a:lnTo>
                      <a:pt x="4264" y="2575"/>
                    </a:lnTo>
                    <a:cubicBezTo>
                      <a:pt x="4261" y="2571"/>
                      <a:pt x="4259" y="2567"/>
                      <a:pt x="4256" y="2562"/>
                    </a:cubicBezTo>
                    <a:cubicBezTo>
                      <a:pt x="4185" y="2443"/>
                      <a:pt x="4038" y="2361"/>
                      <a:pt x="3904" y="2361"/>
                    </a:cubicBezTo>
                    <a:cubicBezTo>
                      <a:pt x="3868" y="2361"/>
                      <a:pt x="3833" y="2367"/>
                      <a:pt x="3800" y="2380"/>
                    </a:cubicBezTo>
                    <a:cubicBezTo>
                      <a:pt x="3785" y="2386"/>
                      <a:pt x="3769" y="2389"/>
                      <a:pt x="3752" y="2389"/>
                    </a:cubicBezTo>
                    <a:cubicBezTo>
                      <a:pt x="3601" y="2389"/>
                      <a:pt x="3390" y="2164"/>
                      <a:pt x="3253" y="2137"/>
                    </a:cubicBezTo>
                    <a:cubicBezTo>
                      <a:pt x="3249" y="2136"/>
                      <a:pt x="3245" y="2135"/>
                      <a:pt x="3241" y="2135"/>
                    </a:cubicBezTo>
                    <a:lnTo>
                      <a:pt x="3241" y="2135"/>
                    </a:lnTo>
                    <a:cubicBezTo>
                      <a:pt x="3115" y="1810"/>
                      <a:pt x="2884" y="1535"/>
                      <a:pt x="2573" y="1526"/>
                    </a:cubicBezTo>
                    <a:lnTo>
                      <a:pt x="2573" y="1526"/>
                    </a:lnTo>
                    <a:cubicBezTo>
                      <a:pt x="2457" y="1403"/>
                      <a:pt x="2304" y="1342"/>
                      <a:pt x="2143" y="1342"/>
                    </a:cubicBezTo>
                    <a:cubicBezTo>
                      <a:pt x="2127" y="1342"/>
                      <a:pt x="2111" y="1343"/>
                      <a:pt x="2094" y="1344"/>
                    </a:cubicBezTo>
                    <a:lnTo>
                      <a:pt x="2094" y="1344"/>
                    </a:lnTo>
                    <a:cubicBezTo>
                      <a:pt x="1962" y="1087"/>
                      <a:pt x="1748" y="891"/>
                      <a:pt x="1429" y="891"/>
                    </a:cubicBezTo>
                    <a:cubicBezTo>
                      <a:pt x="1301" y="900"/>
                      <a:pt x="1192" y="940"/>
                      <a:pt x="1105" y="1001"/>
                    </a:cubicBezTo>
                    <a:lnTo>
                      <a:pt x="1105" y="1001"/>
                    </a:lnTo>
                    <a:cubicBezTo>
                      <a:pt x="1073" y="966"/>
                      <a:pt x="1043" y="926"/>
                      <a:pt x="1015" y="884"/>
                    </a:cubicBezTo>
                    <a:lnTo>
                      <a:pt x="1015" y="884"/>
                    </a:lnTo>
                    <a:cubicBezTo>
                      <a:pt x="1047" y="860"/>
                      <a:pt x="1096" y="847"/>
                      <a:pt x="1173" y="847"/>
                    </a:cubicBezTo>
                    <a:cubicBezTo>
                      <a:pt x="1218" y="847"/>
                      <a:pt x="1272" y="852"/>
                      <a:pt x="1338" y="860"/>
                    </a:cubicBezTo>
                    <a:cubicBezTo>
                      <a:pt x="1367" y="865"/>
                      <a:pt x="1395" y="867"/>
                      <a:pt x="1422" y="867"/>
                    </a:cubicBezTo>
                    <a:cubicBezTo>
                      <a:pt x="1909" y="867"/>
                      <a:pt x="2100" y="126"/>
                      <a:pt x="1581" y="40"/>
                    </a:cubicBezTo>
                    <a:cubicBezTo>
                      <a:pt x="1427" y="13"/>
                      <a:pt x="1289" y="0"/>
                      <a:pt x="116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1852;p34">
                <a:extLst>
                  <a:ext uri="{FF2B5EF4-FFF2-40B4-BE49-F238E27FC236}">
                    <a16:creationId xmlns:a16="http://schemas.microsoft.com/office/drawing/2014/main" id="{F5CB1748-1E1D-C452-4079-6DEE35B5A676}"/>
                  </a:ext>
                </a:extLst>
              </p:cNvPr>
              <p:cNvSpPr/>
              <p:nvPr/>
            </p:nvSpPr>
            <p:spPr>
              <a:xfrm>
                <a:off x="728250" y="729025"/>
                <a:ext cx="42575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28" extrusionOk="0">
                    <a:moveTo>
                      <a:pt x="709" y="0"/>
                    </a:moveTo>
                    <a:cubicBezTo>
                      <a:pt x="601" y="0"/>
                      <a:pt x="507" y="41"/>
                      <a:pt x="426" y="122"/>
                    </a:cubicBezTo>
                    <a:cubicBezTo>
                      <a:pt x="152" y="304"/>
                      <a:pt x="0" y="821"/>
                      <a:pt x="213" y="1095"/>
                    </a:cubicBezTo>
                    <a:cubicBezTo>
                      <a:pt x="265" y="1167"/>
                      <a:pt x="327" y="1226"/>
                      <a:pt x="397" y="1264"/>
                    </a:cubicBezTo>
                    <a:lnTo>
                      <a:pt x="397" y="1264"/>
                    </a:lnTo>
                    <a:cubicBezTo>
                      <a:pt x="406" y="1279"/>
                      <a:pt x="415" y="1293"/>
                      <a:pt x="426" y="1308"/>
                    </a:cubicBezTo>
                    <a:cubicBezTo>
                      <a:pt x="608" y="1520"/>
                      <a:pt x="942" y="1581"/>
                      <a:pt x="1186" y="1611"/>
                    </a:cubicBezTo>
                    <a:cubicBezTo>
                      <a:pt x="1218" y="1622"/>
                      <a:pt x="1251" y="1627"/>
                      <a:pt x="1284" y="1627"/>
                    </a:cubicBezTo>
                    <a:cubicBezTo>
                      <a:pt x="1439" y="1627"/>
                      <a:pt x="1592" y="1518"/>
                      <a:pt x="1642" y="1368"/>
                    </a:cubicBezTo>
                    <a:cubicBezTo>
                      <a:pt x="1702" y="1156"/>
                      <a:pt x="1550" y="1004"/>
                      <a:pt x="1398" y="943"/>
                    </a:cubicBezTo>
                    <a:lnTo>
                      <a:pt x="1155" y="821"/>
                    </a:lnTo>
                    <a:cubicBezTo>
                      <a:pt x="1147" y="821"/>
                      <a:pt x="1134" y="817"/>
                      <a:pt x="1117" y="812"/>
                    </a:cubicBezTo>
                    <a:lnTo>
                      <a:pt x="1117" y="812"/>
                    </a:lnTo>
                    <a:cubicBezTo>
                      <a:pt x="1121" y="781"/>
                      <a:pt x="1125" y="752"/>
                      <a:pt x="1125" y="730"/>
                    </a:cubicBezTo>
                    <a:cubicBezTo>
                      <a:pt x="1125" y="608"/>
                      <a:pt x="1125" y="517"/>
                      <a:pt x="1125" y="396"/>
                    </a:cubicBezTo>
                    <a:cubicBezTo>
                      <a:pt x="1155" y="244"/>
                      <a:pt x="1034" y="92"/>
                      <a:pt x="882" y="31"/>
                    </a:cubicBezTo>
                    <a:cubicBezTo>
                      <a:pt x="821" y="11"/>
                      <a:pt x="763" y="0"/>
                      <a:pt x="7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1853;p34">
                <a:extLst>
                  <a:ext uri="{FF2B5EF4-FFF2-40B4-BE49-F238E27FC236}">
                    <a16:creationId xmlns:a16="http://schemas.microsoft.com/office/drawing/2014/main" id="{12A94002-7C97-1FAA-367F-7E8F3C79D904}"/>
                  </a:ext>
                </a:extLst>
              </p:cNvPr>
              <p:cNvSpPr/>
              <p:nvPr/>
            </p:nvSpPr>
            <p:spPr>
              <a:xfrm>
                <a:off x="744875" y="698550"/>
                <a:ext cx="68500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689" extrusionOk="0">
                    <a:moveTo>
                      <a:pt x="1063" y="0"/>
                    </a:moveTo>
                    <a:cubicBezTo>
                      <a:pt x="1045" y="0"/>
                      <a:pt x="1026" y="1"/>
                      <a:pt x="1007" y="4"/>
                    </a:cubicBezTo>
                    <a:cubicBezTo>
                      <a:pt x="305" y="97"/>
                      <a:pt x="59" y="576"/>
                      <a:pt x="52" y="1138"/>
                    </a:cubicBezTo>
                    <a:lnTo>
                      <a:pt x="52" y="1138"/>
                    </a:lnTo>
                    <a:cubicBezTo>
                      <a:pt x="1" y="1448"/>
                      <a:pt x="44" y="1777"/>
                      <a:pt x="186" y="2101"/>
                    </a:cubicBezTo>
                    <a:cubicBezTo>
                      <a:pt x="207" y="2143"/>
                      <a:pt x="233" y="2178"/>
                      <a:pt x="261" y="2206"/>
                    </a:cubicBezTo>
                    <a:lnTo>
                      <a:pt x="261" y="2206"/>
                    </a:lnTo>
                    <a:cubicBezTo>
                      <a:pt x="329" y="2388"/>
                      <a:pt x="408" y="2560"/>
                      <a:pt x="490" y="2709"/>
                    </a:cubicBezTo>
                    <a:cubicBezTo>
                      <a:pt x="543" y="2806"/>
                      <a:pt x="634" y="2872"/>
                      <a:pt x="739" y="2907"/>
                    </a:cubicBezTo>
                    <a:lnTo>
                      <a:pt x="739" y="2907"/>
                    </a:lnTo>
                    <a:cubicBezTo>
                      <a:pt x="774" y="3133"/>
                      <a:pt x="961" y="3282"/>
                      <a:pt x="1166" y="3330"/>
                    </a:cubicBezTo>
                    <a:lnTo>
                      <a:pt x="1166" y="3330"/>
                    </a:lnTo>
                    <a:cubicBezTo>
                      <a:pt x="1184" y="3350"/>
                      <a:pt x="1202" y="3370"/>
                      <a:pt x="1220" y="3391"/>
                    </a:cubicBezTo>
                    <a:lnTo>
                      <a:pt x="1220" y="3391"/>
                    </a:lnTo>
                    <a:lnTo>
                      <a:pt x="1220" y="3408"/>
                    </a:lnTo>
                    <a:lnTo>
                      <a:pt x="1229" y="3401"/>
                    </a:lnTo>
                    <a:lnTo>
                      <a:pt x="1229" y="3401"/>
                    </a:lnTo>
                    <a:cubicBezTo>
                      <a:pt x="1257" y="3434"/>
                      <a:pt x="1285" y="3466"/>
                      <a:pt x="1311" y="3499"/>
                    </a:cubicBezTo>
                    <a:cubicBezTo>
                      <a:pt x="1422" y="3633"/>
                      <a:pt x="1550" y="3688"/>
                      <a:pt x="1673" y="3688"/>
                    </a:cubicBezTo>
                    <a:cubicBezTo>
                      <a:pt x="1723" y="3688"/>
                      <a:pt x="1772" y="3679"/>
                      <a:pt x="1819" y="3662"/>
                    </a:cubicBezTo>
                    <a:lnTo>
                      <a:pt x="1819" y="3662"/>
                    </a:lnTo>
                    <a:cubicBezTo>
                      <a:pt x="1894" y="3675"/>
                      <a:pt x="1973" y="3682"/>
                      <a:pt x="2071" y="3682"/>
                    </a:cubicBezTo>
                    <a:cubicBezTo>
                      <a:pt x="2709" y="3621"/>
                      <a:pt x="2740" y="2678"/>
                      <a:pt x="2071" y="2648"/>
                    </a:cubicBezTo>
                    <a:cubicBezTo>
                      <a:pt x="2042" y="2648"/>
                      <a:pt x="1987" y="2648"/>
                      <a:pt x="1955" y="2623"/>
                    </a:cubicBezTo>
                    <a:lnTo>
                      <a:pt x="1955" y="2623"/>
                    </a:lnTo>
                    <a:cubicBezTo>
                      <a:pt x="1897" y="2564"/>
                      <a:pt x="1844" y="2508"/>
                      <a:pt x="1792" y="2450"/>
                    </a:cubicBezTo>
                    <a:lnTo>
                      <a:pt x="1792" y="2450"/>
                    </a:lnTo>
                    <a:cubicBezTo>
                      <a:pt x="1797" y="1809"/>
                      <a:pt x="1873" y="1154"/>
                      <a:pt x="1949" y="520"/>
                    </a:cubicBezTo>
                    <a:cubicBezTo>
                      <a:pt x="1981" y="200"/>
                      <a:pt x="1759" y="48"/>
                      <a:pt x="1516" y="48"/>
                    </a:cubicBezTo>
                    <a:cubicBezTo>
                      <a:pt x="1444" y="48"/>
                      <a:pt x="1371" y="61"/>
                      <a:pt x="1302" y="86"/>
                    </a:cubicBezTo>
                    <a:lnTo>
                      <a:pt x="1302" y="86"/>
                    </a:lnTo>
                    <a:cubicBezTo>
                      <a:pt x="1240" y="33"/>
                      <a:pt x="1160" y="0"/>
                      <a:pt x="106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1854;p34">
                <a:extLst>
                  <a:ext uri="{FF2B5EF4-FFF2-40B4-BE49-F238E27FC236}">
                    <a16:creationId xmlns:a16="http://schemas.microsoft.com/office/drawing/2014/main" id="{6CF3DEB1-8792-1196-CC2E-51AC7953D189}"/>
                  </a:ext>
                </a:extLst>
              </p:cNvPr>
              <p:cNvSpPr/>
              <p:nvPr/>
            </p:nvSpPr>
            <p:spPr>
              <a:xfrm>
                <a:off x="396925" y="1561875"/>
                <a:ext cx="310075" cy="275850"/>
              </a:xfrm>
              <a:custGeom>
                <a:avLst/>
                <a:gdLst/>
                <a:ahLst/>
                <a:cxnLst/>
                <a:rect l="l" t="t" r="r" b="b"/>
                <a:pathLst>
                  <a:path w="12403" h="11034" extrusionOk="0">
                    <a:moveTo>
                      <a:pt x="8755" y="0"/>
                    </a:moveTo>
                    <a:cubicBezTo>
                      <a:pt x="8755" y="0"/>
                      <a:pt x="7083" y="3313"/>
                      <a:pt x="5442" y="4894"/>
                    </a:cubicBezTo>
                    <a:cubicBezTo>
                      <a:pt x="4703" y="5632"/>
                      <a:pt x="4131" y="5872"/>
                      <a:pt x="3608" y="5872"/>
                    </a:cubicBezTo>
                    <a:cubicBezTo>
                      <a:pt x="2989" y="5872"/>
                      <a:pt x="2439" y="5536"/>
                      <a:pt x="1764" y="5289"/>
                    </a:cubicBezTo>
                    <a:cubicBezTo>
                      <a:pt x="1444" y="5169"/>
                      <a:pt x="1170" y="5125"/>
                      <a:pt x="941" y="5125"/>
                    </a:cubicBezTo>
                    <a:cubicBezTo>
                      <a:pt x="298" y="5125"/>
                      <a:pt x="1" y="5471"/>
                      <a:pt x="1" y="5471"/>
                    </a:cubicBezTo>
                    <a:cubicBezTo>
                      <a:pt x="244" y="6018"/>
                      <a:pt x="5958" y="11034"/>
                      <a:pt x="5958" y="11034"/>
                    </a:cubicBezTo>
                    <a:cubicBezTo>
                      <a:pt x="6809" y="10426"/>
                      <a:pt x="12402" y="3404"/>
                      <a:pt x="12402" y="3404"/>
                    </a:cubicBezTo>
                    <a:lnTo>
                      <a:pt x="875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1855;p34">
                <a:extLst>
                  <a:ext uri="{FF2B5EF4-FFF2-40B4-BE49-F238E27FC236}">
                    <a16:creationId xmlns:a16="http://schemas.microsoft.com/office/drawing/2014/main" id="{DC0D4349-EA8A-98B2-937A-DD94AF07E8DF}"/>
                  </a:ext>
                </a:extLst>
              </p:cNvPr>
              <p:cNvSpPr/>
              <p:nvPr/>
            </p:nvSpPr>
            <p:spPr>
              <a:xfrm>
                <a:off x="912900" y="1590750"/>
                <a:ext cx="207475" cy="29637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11855" extrusionOk="0">
                    <a:moveTo>
                      <a:pt x="4742" y="0"/>
                    </a:moveTo>
                    <a:lnTo>
                      <a:pt x="0" y="1520"/>
                    </a:lnTo>
                    <a:cubicBezTo>
                      <a:pt x="0" y="1520"/>
                      <a:pt x="2098" y="4590"/>
                      <a:pt x="2706" y="6809"/>
                    </a:cubicBezTo>
                    <a:cubicBezTo>
                      <a:pt x="3314" y="8997"/>
                      <a:pt x="2250" y="9332"/>
                      <a:pt x="1247" y="10183"/>
                    </a:cubicBezTo>
                    <a:cubicBezTo>
                      <a:pt x="244" y="11064"/>
                      <a:pt x="548" y="11854"/>
                      <a:pt x="548" y="11854"/>
                    </a:cubicBezTo>
                    <a:cubicBezTo>
                      <a:pt x="551" y="11855"/>
                      <a:pt x="555" y="11855"/>
                      <a:pt x="559" y="11855"/>
                    </a:cubicBezTo>
                    <a:cubicBezTo>
                      <a:pt x="1240" y="11855"/>
                      <a:pt x="8298" y="9332"/>
                      <a:pt x="8298" y="9332"/>
                    </a:cubicBezTo>
                    <a:cubicBezTo>
                      <a:pt x="8177" y="8298"/>
                      <a:pt x="4742" y="0"/>
                      <a:pt x="4742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1856;p34">
                <a:extLst>
                  <a:ext uri="{FF2B5EF4-FFF2-40B4-BE49-F238E27FC236}">
                    <a16:creationId xmlns:a16="http://schemas.microsoft.com/office/drawing/2014/main" id="{934B4700-F233-D96E-9DCA-CBCE34C0796F}"/>
                  </a:ext>
                </a:extLst>
              </p:cNvPr>
              <p:cNvSpPr/>
              <p:nvPr/>
            </p:nvSpPr>
            <p:spPr>
              <a:xfrm>
                <a:off x="735075" y="778800"/>
                <a:ext cx="32975" cy="8925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3570" extrusionOk="0">
                    <a:moveTo>
                      <a:pt x="107" y="0"/>
                    </a:moveTo>
                    <a:cubicBezTo>
                      <a:pt x="84" y="0"/>
                      <a:pt x="62" y="16"/>
                      <a:pt x="62" y="46"/>
                    </a:cubicBezTo>
                    <a:cubicBezTo>
                      <a:pt x="1" y="745"/>
                      <a:pt x="153" y="1383"/>
                      <a:pt x="366" y="2052"/>
                    </a:cubicBezTo>
                    <a:cubicBezTo>
                      <a:pt x="518" y="2599"/>
                      <a:pt x="669" y="3146"/>
                      <a:pt x="1095" y="3541"/>
                    </a:cubicBezTo>
                    <a:cubicBezTo>
                      <a:pt x="1115" y="3561"/>
                      <a:pt x="1137" y="3570"/>
                      <a:pt x="1160" y="3570"/>
                    </a:cubicBezTo>
                    <a:cubicBezTo>
                      <a:pt x="1241" y="3570"/>
                      <a:pt x="1318" y="3461"/>
                      <a:pt x="1247" y="3390"/>
                    </a:cubicBezTo>
                    <a:cubicBezTo>
                      <a:pt x="518" y="2721"/>
                      <a:pt x="92" y="988"/>
                      <a:pt x="153" y="46"/>
                    </a:cubicBezTo>
                    <a:cubicBezTo>
                      <a:pt x="153" y="16"/>
                      <a:pt x="130" y="0"/>
                      <a:pt x="1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1857;p34">
                <a:extLst>
                  <a:ext uri="{FF2B5EF4-FFF2-40B4-BE49-F238E27FC236}">
                    <a16:creationId xmlns:a16="http://schemas.microsoft.com/office/drawing/2014/main" id="{29448F62-C467-086F-CECB-804BFB76241E}"/>
                  </a:ext>
                </a:extLst>
              </p:cNvPr>
              <p:cNvSpPr/>
              <p:nvPr/>
            </p:nvSpPr>
            <p:spPr>
              <a:xfrm>
                <a:off x="757875" y="864275"/>
                <a:ext cx="2270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41" extrusionOk="0">
                    <a:moveTo>
                      <a:pt x="335" y="1"/>
                    </a:moveTo>
                    <a:cubicBezTo>
                      <a:pt x="183" y="62"/>
                      <a:pt x="122" y="122"/>
                      <a:pt x="61" y="274"/>
                    </a:cubicBezTo>
                    <a:cubicBezTo>
                      <a:pt x="1" y="426"/>
                      <a:pt x="1" y="609"/>
                      <a:pt x="61" y="761"/>
                    </a:cubicBezTo>
                    <a:cubicBezTo>
                      <a:pt x="134" y="961"/>
                      <a:pt x="304" y="1041"/>
                      <a:pt x="488" y="1041"/>
                    </a:cubicBezTo>
                    <a:cubicBezTo>
                      <a:pt x="612" y="1041"/>
                      <a:pt x="742" y="1004"/>
                      <a:pt x="852" y="943"/>
                    </a:cubicBezTo>
                    <a:cubicBezTo>
                      <a:pt x="907" y="916"/>
                      <a:pt x="887" y="787"/>
                      <a:pt x="791" y="787"/>
                    </a:cubicBezTo>
                    <a:cubicBezTo>
                      <a:pt x="782" y="787"/>
                      <a:pt x="772" y="788"/>
                      <a:pt x="761" y="791"/>
                    </a:cubicBezTo>
                    <a:cubicBezTo>
                      <a:pt x="659" y="820"/>
                      <a:pt x="544" y="856"/>
                      <a:pt x="441" y="856"/>
                    </a:cubicBezTo>
                    <a:cubicBezTo>
                      <a:pt x="328" y="856"/>
                      <a:pt x="231" y="813"/>
                      <a:pt x="183" y="670"/>
                    </a:cubicBezTo>
                    <a:cubicBezTo>
                      <a:pt x="122" y="457"/>
                      <a:pt x="183" y="214"/>
                      <a:pt x="335" y="62"/>
                    </a:cubicBezTo>
                    <a:cubicBezTo>
                      <a:pt x="357" y="40"/>
                      <a:pt x="348" y="19"/>
                      <a:pt x="341" y="19"/>
                    </a:cubicBezTo>
                    <a:cubicBezTo>
                      <a:pt x="338" y="19"/>
                      <a:pt x="335" y="22"/>
                      <a:pt x="335" y="31"/>
                    </a:cubicBez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1858;p34">
                <a:extLst>
                  <a:ext uri="{FF2B5EF4-FFF2-40B4-BE49-F238E27FC236}">
                    <a16:creationId xmlns:a16="http://schemas.microsoft.com/office/drawing/2014/main" id="{41FFCD40-E069-3625-B2B4-A3EBF1B74DC4}"/>
                  </a:ext>
                </a:extLst>
              </p:cNvPr>
              <p:cNvSpPr/>
              <p:nvPr/>
            </p:nvSpPr>
            <p:spPr>
              <a:xfrm>
                <a:off x="774825" y="886425"/>
                <a:ext cx="91575" cy="379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517" extrusionOk="0">
                    <a:moveTo>
                      <a:pt x="49" y="1"/>
                    </a:moveTo>
                    <a:cubicBezTo>
                      <a:pt x="23" y="1"/>
                      <a:pt x="1" y="36"/>
                      <a:pt x="22" y="57"/>
                    </a:cubicBezTo>
                    <a:cubicBezTo>
                      <a:pt x="326" y="726"/>
                      <a:pt x="751" y="1486"/>
                      <a:pt x="1602" y="1516"/>
                    </a:cubicBezTo>
                    <a:cubicBezTo>
                      <a:pt x="2484" y="1516"/>
                      <a:pt x="3153" y="787"/>
                      <a:pt x="3639" y="118"/>
                    </a:cubicBezTo>
                    <a:cubicBezTo>
                      <a:pt x="3662" y="71"/>
                      <a:pt x="3614" y="7"/>
                      <a:pt x="3563" y="7"/>
                    </a:cubicBezTo>
                    <a:cubicBezTo>
                      <a:pt x="3547" y="7"/>
                      <a:pt x="3531" y="13"/>
                      <a:pt x="3517" y="27"/>
                    </a:cubicBezTo>
                    <a:cubicBezTo>
                      <a:pt x="3001" y="544"/>
                      <a:pt x="2545" y="1182"/>
                      <a:pt x="1785" y="1273"/>
                    </a:cubicBezTo>
                    <a:cubicBezTo>
                      <a:pt x="1721" y="1282"/>
                      <a:pt x="1660" y="1286"/>
                      <a:pt x="1602" y="1286"/>
                    </a:cubicBezTo>
                    <a:cubicBezTo>
                      <a:pt x="850" y="1286"/>
                      <a:pt x="506" y="591"/>
                      <a:pt x="83" y="27"/>
                    </a:cubicBezTo>
                    <a:cubicBezTo>
                      <a:pt x="73" y="8"/>
                      <a:pt x="61" y="1"/>
                      <a:pt x="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1859;p34">
                <a:extLst>
                  <a:ext uri="{FF2B5EF4-FFF2-40B4-BE49-F238E27FC236}">
                    <a16:creationId xmlns:a16="http://schemas.microsoft.com/office/drawing/2014/main" id="{7AA65B49-BBE9-3DA6-5563-303DF34A6534}"/>
                  </a:ext>
                </a:extLst>
              </p:cNvPr>
              <p:cNvSpPr/>
              <p:nvPr/>
            </p:nvSpPr>
            <p:spPr>
              <a:xfrm>
                <a:off x="845500" y="817600"/>
                <a:ext cx="3550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295" extrusionOk="0">
                    <a:moveTo>
                      <a:pt x="511" y="1"/>
                    </a:moveTo>
                    <a:cubicBezTo>
                      <a:pt x="349" y="1"/>
                      <a:pt x="181" y="67"/>
                      <a:pt x="22" y="227"/>
                    </a:cubicBezTo>
                    <a:cubicBezTo>
                      <a:pt x="0" y="248"/>
                      <a:pt x="24" y="270"/>
                      <a:pt x="40" y="270"/>
                    </a:cubicBezTo>
                    <a:cubicBezTo>
                      <a:pt x="47" y="270"/>
                      <a:pt x="52" y="266"/>
                      <a:pt x="52" y="257"/>
                    </a:cubicBezTo>
                    <a:cubicBezTo>
                      <a:pt x="200" y="141"/>
                      <a:pt x="338" y="92"/>
                      <a:pt x="464" y="92"/>
                    </a:cubicBezTo>
                    <a:cubicBezTo>
                      <a:pt x="934" y="92"/>
                      <a:pt x="1231" y="774"/>
                      <a:pt x="1207" y="1230"/>
                    </a:cubicBezTo>
                    <a:cubicBezTo>
                      <a:pt x="1177" y="1534"/>
                      <a:pt x="1116" y="1807"/>
                      <a:pt x="812" y="1959"/>
                    </a:cubicBezTo>
                    <a:cubicBezTo>
                      <a:pt x="660" y="2050"/>
                      <a:pt x="447" y="2050"/>
                      <a:pt x="265" y="2081"/>
                    </a:cubicBezTo>
                    <a:cubicBezTo>
                      <a:pt x="204" y="2081"/>
                      <a:pt x="204" y="2172"/>
                      <a:pt x="234" y="2233"/>
                    </a:cubicBezTo>
                    <a:cubicBezTo>
                      <a:pt x="313" y="2276"/>
                      <a:pt x="399" y="2295"/>
                      <a:pt x="487" y="2295"/>
                    </a:cubicBezTo>
                    <a:cubicBezTo>
                      <a:pt x="705" y="2295"/>
                      <a:pt x="934" y="2180"/>
                      <a:pt x="1085" y="2050"/>
                    </a:cubicBezTo>
                    <a:cubicBezTo>
                      <a:pt x="1389" y="1777"/>
                      <a:pt x="1420" y="1321"/>
                      <a:pt x="1359" y="926"/>
                    </a:cubicBezTo>
                    <a:cubicBezTo>
                      <a:pt x="1315" y="463"/>
                      <a:pt x="936" y="1"/>
                      <a:pt x="5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1860;p34">
                <a:extLst>
                  <a:ext uri="{FF2B5EF4-FFF2-40B4-BE49-F238E27FC236}">
                    <a16:creationId xmlns:a16="http://schemas.microsoft.com/office/drawing/2014/main" id="{36BB50A5-B321-87CE-FFC7-A721B2535B6E}"/>
                  </a:ext>
                </a:extLst>
              </p:cNvPr>
              <p:cNvSpPr/>
              <p:nvPr/>
            </p:nvSpPr>
            <p:spPr>
              <a:xfrm>
                <a:off x="905300" y="850500"/>
                <a:ext cx="1420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499" extrusionOk="0">
                    <a:moveTo>
                      <a:pt x="279" y="0"/>
                    </a:moveTo>
                    <a:cubicBezTo>
                      <a:pt x="260" y="0"/>
                      <a:pt x="244" y="9"/>
                      <a:pt x="244" y="35"/>
                    </a:cubicBezTo>
                    <a:cubicBezTo>
                      <a:pt x="0" y="795"/>
                      <a:pt x="0" y="1798"/>
                      <a:pt x="426" y="2467"/>
                    </a:cubicBezTo>
                    <a:cubicBezTo>
                      <a:pt x="448" y="2488"/>
                      <a:pt x="473" y="2498"/>
                      <a:pt x="495" y="2498"/>
                    </a:cubicBezTo>
                    <a:cubicBezTo>
                      <a:pt x="536" y="2498"/>
                      <a:pt x="567" y="2465"/>
                      <a:pt x="548" y="2406"/>
                    </a:cubicBezTo>
                    <a:cubicBezTo>
                      <a:pt x="487" y="1981"/>
                      <a:pt x="335" y="1616"/>
                      <a:pt x="274" y="1190"/>
                    </a:cubicBezTo>
                    <a:cubicBezTo>
                      <a:pt x="244" y="795"/>
                      <a:pt x="274" y="430"/>
                      <a:pt x="335" y="35"/>
                    </a:cubicBezTo>
                    <a:cubicBezTo>
                      <a:pt x="335" y="18"/>
                      <a:pt x="304" y="0"/>
                      <a:pt x="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1861;p34">
                <a:extLst>
                  <a:ext uri="{FF2B5EF4-FFF2-40B4-BE49-F238E27FC236}">
                    <a16:creationId xmlns:a16="http://schemas.microsoft.com/office/drawing/2014/main" id="{EC4D040F-28E6-1626-749F-1317034EBEB0}"/>
                  </a:ext>
                </a:extLst>
              </p:cNvPr>
              <p:cNvSpPr/>
              <p:nvPr/>
            </p:nvSpPr>
            <p:spPr>
              <a:xfrm>
                <a:off x="855300" y="910325"/>
                <a:ext cx="58925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417" extrusionOk="0">
                    <a:moveTo>
                      <a:pt x="2330" y="0"/>
                    </a:moveTo>
                    <a:cubicBezTo>
                      <a:pt x="2322" y="0"/>
                      <a:pt x="2313" y="4"/>
                      <a:pt x="2304" y="13"/>
                    </a:cubicBezTo>
                    <a:cubicBezTo>
                      <a:pt x="1636" y="621"/>
                      <a:pt x="906" y="1016"/>
                      <a:pt x="55" y="1290"/>
                    </a:cubicBezTo>
                    <a:cubicBezTo>
                      <a:pt x="1" y="1317"/>
                      <a:pt x="19" y="1416"/>
                      <a:pt x="67" y="1416"/>
                    </a:cubicBezTo>
                    <a:cubicBezTo>
                      <a:pt x="73" y="1416"/>
                      <a:pt x="79" y="1415"/>
                      <a:pt x="85" y="1411"/>
                    </a:cubicBezTo>
                    <a:cubicBezTo>
                      <a:pt x="997" y="1259"/>
                      <a:pt x="1788" y="773"/>
                      <a:pt x="2335" y="43"/>
                    </a:cubicBezTo>
                    <a:cubicBezTo>
                      <a:pt x="2356" y="22"/>
                      <a:pt x="2347" y="0"/>
                      <a:pt x="23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1862;p34">
                <a:extLst>
                  <a:ext uri="{FF2B5EF4-FFF2-40B4-BE49-F238E27FC236}">
                    <a16:creationId xmlns:a16="http://schemas.microsoft.com/office/drawing/2014/main" id="{49EA7668-0792-F135-1F54-C9B5798B42FD}"/>
                  </a:ext>
                </a:extLst>
              </p:cNvPr>
              <p:cNvSpPr/>
              <p:nvPr/>
            </p:nvSpPr>
            <p:spPr>
              <a:xfrm>
                <a:off x="773825" y="942350"/>
                <a:ext cx="7740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6061" extrusionOk="0">
                    <a:moveTo>
                      <a:pt x="3029" y="1"/>
                    </a:moveTo>
                    <a:cubicBezTo>
                      <a:pt x="3022" y="1"/>
                      <a:pt x="3016" y="3"/>
                      <a:pt x="3010" y="9"/>
                    </a:cubicBezTo>
                    <a:cubicBezTo>
                      <a:pt x="2250" y="525"/>
                      <a:pt x="1460" y="1012"/>
                      <a:pt x="1247" y="1924"/>
                    </a:cubicBezTo>
                    <a:cubicBezTo>
                      <a:pt x="882" y="3322"/>
                      <a:pt x="487" y="4659"/>
                      <a:pt x="1" y="5997"/>
                    </a:cubicBezTo>
                    <a:cubicBezTo>
                      <a:pt x="1" y="6034"/>
                      <a:pt x="24" y="6060"/>
                      <a:pt x="49" y="6060"/>
                    </a:cubicBezTo>
                    <a:cubicBezTo>
                      <a:pt x="65" y="6060"/>
                      <a:pt x="81" y="6050"/>
                      <a:pt x="92" y="6027"/>
                    </a:cubicBezTo>
                    <a:cubicBezTo>
                      <a:pt x="518" y="5146"/>
                      <a:pt x="852" y="4203"/>
                      <a:pt x="1095" y="3231"/>
                    </a:cubicBezTo>
                    <a:cubicBezTo>
                      <a:pt x="1308" y="2471"/>
                      <a:pt x="1338" y="1711"/>
                      <a:pt x="1886" y="1103"/>
                    </a:cubicBezTo>
                    <a:cubicBezTo>
                      <a:pt x="2220" y="738"/>
                      <a:pt x="2706" y="434"/>
                      <a:pt x="3071" y="100"/>
                    </a:cubicBezTo>
                    <a:cubicBezTo>
                      <a:pt x="3096" y="50"/>
                      <a:pt x="3060" y="1"/>
                      <a:pt x="30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1863;p34">
                <a:extLst>
                  <a:ext uri="{FF2B5EF4-FFF2-40B4-BE49-F238E27FC236}">
                    <a16:creationId xmlns:a16="http://schemas.microsoft.com/office/drawing/2014/main" id="{0CE6CE09-AECB-DE8A-D1DD-E8CD2203905C}"/>
                  </a:ext>
                </a:extLst>
              </p:cNvPr>
              <p:cNvSpPr/>
              <p:nvPr/>
            </p:nvSpPr>
            <p:spPr>
              <a:xfrm>
                <a:off x="652675" y="1087825"/>
                <a:ext cx="127050" cy="11875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4750" extrusionOk="0">
                    <a:moveTo>
                      <a:pt x="4996" y="0"/>
                    </a:moveTo>
                    <a:cubicBezTo>
                      <a:pt x="4976" y="0"/>
                      <a:pt x="4956" y="8"/>
                      <a:pt x="4938" y="26"/>
                    </a:cubicBezTo>
                    <a:lnTo>
                      <a:pt x="4969" y="56"/>
                    </a:lnTo>
                    <a:cubicBezTo>
                      <a:pt x="4330" y="998"/>
                      <a:pt x="3692" y="1941"/>
                      <a:pt x="2871" y="2731"/>
                    </a:cubicBezTo>
                    <a:cubicBezTo>
                      <a:pt x="2051" y="3521"/>
                      <a:pt x="1108" y="4007"/>
                      <a:pt x="105" y="4555"/>
                    </a:cubicBezTo>
                    <a:cubicBezTo>
                      <a:pt x="1" y="4607"/>
                      <a:pt x="76" y="4749"/>
                      <a:pt x="177" y="4749"/>
                    </a:cubicBezTo>
                    <a:cubicBezTo>
                      <a:pt x="193" y="4749"/>
                      <a:pt x="210" y="4745"/>
                      <a:pt x="227" y="4737"/>
                    </a:cubicBezTo>
                    <a:cubicBezTo>
                      <a:pt x="2324" y="3582"/>
                      <a:pt x="3935" y="2275"/>
                      <a:pt x="5060" y="86"/>
                    </a:cubicBezTo>
                    <a:cubicBezTo>
                      <a:pt x="5081" y="43"/>
                      <a:pt x="5042" y="0"/>
                      <a:pt x="49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1864;p34">
                <a:extLst>
                  <a:ext uri="{FF2B5EF4-FFF2-40B4-BE49-F238E27FC236}">
                    <a16:creationId xmlns:a16="http://schemas.microsoft.com/office/drawing/2014/main" id="{222BDDA9-BD3C-E902-4605-CF49A755E2BB}"/>
                  </a:ext>
                </a:extLst>
              </p:cNvPr>
              <p:cNvSpPr/>
              <p:nvPr/>
            </p:nvSpPr>
            <p:spPr>
              <a:xfrm>
                <a:off x="654825" y="1201600"/>
                <a:ext cx="276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900" extrusionOk="0">
                    <a:moveTo>
                      <a:pt x="59" y="1"/>
                    </a:moveTo>
                    <a:cubicBezTo>
                      <a:pt x="28" y="1"/>
                      <a:pt x="0" y="27"/>
                      <a:pt x="19" y="64"/>
                    </a:cubicBezTo>
                    <a:cubicBezTo>
                      <a:pt x="232" y="672"/>
                      <a:pt x="566" y="1371"/>
                      <a:pt x="1022" y="1888"/>
                    </a:cubicBezTo>
                    <a:cubicBezTo>
                      <a:pt x="1030" y="1896"/>
                      <a:pt x="1041" y="1900"/>
                      <a:pt x="1051" y="1900"/>
                    </a:cubicBezTo>
                    <a:cubicBezTo>
                      <a:pt x="1079" y="1900"/>
                      <a:pt x="1105" y="1872"/>
                      <a:pt x="1083" y="1827"/>
                    </a:cubicBezTo>
                    <a:cubicBezTo>
                      <a:pt x="870" y="1189"/>
                      <a:pt x="414" y="611"/>
                      <a:pt x="110" y="34"/>
                    </a:cubicBezTo>
                    <a:cubicBezTo>
                      <a:pt x="99" y="11"/>
                      <a:pt x="78" y="1"/>
                      <a:pt x="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1865;p34">
                <a:extLst>
                  <a:ext uri="{FF2B5EF4-FFF2-40B4-BE49-F238E27FC236}">
                    <a16:creationId xmlns:a16="http://schemas.microsoft.com/office/drawing/2014/main" id="{FBD8BBC0-963E-06B4-0E55-07E7F63F864B}"/>
                  </a:ext>
                </a:extLst>
              </p:cNvPr>
              <p:cNvSpPr/>
              <p:nvPr/>
            </p:nvSpPr>
            <p:spPr>
              <a:xfrm>
                <a:off x="679600" y="1109975"/>
                <a:ext cx="15155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5554" extrusionOk="0">
                    <a:moveTo>
                      <a:pt x="5915" y="0"/>
                    </a:moveTo>
                    <a:cubicBezTo>
                      <a:pt x="5884" y="0"/>
                      <a:pt x="5855" y="15"/>
                      <a:pt x="5837" y="51"/>
                    </a:cubicBezTo>
                    <a:cubicBezTo>
                      <a:pt x="4621" y="2483"/>
                      <a:pt x="2554" y="4368"/>
                      <a:pt x="62" y="5462"/>
                    </a:cubicBezTo>
                    <a:cubicBezTo>
                      <a:pt x="1" y="5492"/>
                      <a:pt x="62" y="5553"/>
                      <a:pt x="92" y="5553"/>
                    </a:cubicBezTo>
                    <a:cubicBezTo>
                      <a:pt x="2706" y="4854"/>
                      <a:pt x="4895" y="2483"/>
                      <a:pt x="6019" y="143"/>
                    </a:cubicBezTo>
                    <a:cubicBezTo>
                      <a:pt x="6062" y="79"/>
                      <a:pt x="5985" y="0"/>
                      <a:pt x="59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1866;p34">
                <a:extLst>
                  <a:ext uri="{FF2B5EF4-FFF2-40B4-BE49-F238E27FC236}">
                    <a16:creationId xmlns:a16="http://schemas.microsoft.com/office/drawing/2014/main" id="{FBDA02A1-1AFF-9348-EEEC-E6273730D8F9}"/>
                  </a:ext>
                </a:extLst>
              </p:cNvPr>
              <p:cNvSpPr/>
              <p:nvPr/>
            </p:nvSpPr>
            <p:spPr>
              <a:xfrm>
                <a:off x="683000" y="1083525"/>
                <a:ext cx="148625" cy="282050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11282" extrusionOk="0">
                    <a:moveTo>
                      <a:pt x="5898" y="0"/>
                    </a:moveTo>
                    <a:cubicBezTo>
                      <a:pt x="5876" y="0"/>
                      <a:pt x="5853" y="15"/>
                      <a:pt x="5853" y="46"/>
                    </a:cubicBezTo>
                    <a:cubicBezTo>
                      <a:pt x="5579" y="2538"/>
                      <a:pt x="4880" y="4848"/>
                      <a:pt x="3664" y="7037"/>
                    </a:cubicBezTo>
                    <a:cubicBezTo>
                      <a:pt x="2722" y="8739"/>
                      <a:pt x="1415" y="9833"/>
                      <a:pt x="47" y="11170"/>
                    </a:cubicBezTo>
                    <a:cubicBezTo>
                      <a:pt x="1" y="11217"/>
                      <a:pt x="43" y="11282"/>
                      <a:pt x="107" y="11282"/>
                    </a:cubicBezTo>
                    <a:cubicBezTo>
                      <a:pt x="126" y="11282"/>
                      <a:pt x="148" y="11276"/>
                      <a:pt x="169" y="11262"/>
                    </a:cubicBezTo>
                    <a:cubicBezTo>
                      <a:pt x="1780" y="9742"/>
                      <a:pt x="3117" y="8587"/>
                      <a:pt x="4151" y="6550"/>
                    </a:cubicBezTo>
                    <a:cubicBezTo>
                      <a:pt x="5215" y="4514"/>
                      <a:pt x="5944" y="2325"/>
                      <a:pt x="5944" y="46"/>
                    </a:cubicBezTo>
                    <a:cubicBezTo>
                      <a:pt x="5944" y="15"/>
                      <a:pt x="5921" y="0"/>
                      <a:pt x="58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1867;p34">
                <a:extLst>
                  <a:ext uri="{FF2B5EF4-FFF2-40B4-BE49-F238E27FC236}">
                    <a16:creationId xmlns:a16="http://schemas.microsoft.com/office/drawing/2014/main" id="{AD75332F-5577-7877-2D82-7374B1DF4254}"/>
                  </a:ext>
                </a:extLst>
              </p:cNvPr>
              <p:cNvSpPr/>
              <p:nvPr/>
            </p:nvSpPr>
            <p:spPr>
              <a:xfrm>
                <a:off x="682250" y="1363800"/>
                <a:ext cx="334775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13391" h="3182" extrusionOk="0">
                    <a:moveTo>
                      <a:pt x="107" y="0"/>
                    </a:moveTo>
                    <a:cubicBezTo>
                      <a:pt x="43" y="0"/>
                      <a:pt x="0" y="65"/>
                      <a:pt x="47" y="111"/>
                    </a:cubicBezTo>
                    <a:cubicBezTo>
                      <a:pt x="1475" y="1449"/>
                      <a:pt x="4393" y="2269"/>
                      <a:pt x="6217" y="2725"/>
                    </a:cubicBezTo>
                    <a:cubicBezTo>
                      <a:pt x="7389" y="3038"/>
                      <a:pt x="8617" y="3182"/>
                      <a:pt x="9847" y="3182"/>
                    </a:cubicBezTo>
                    <a:cubicBezTo>
                      <a:pt x="11011" y="3182"/>
                      <a:pt x="12177" y="3053"/>
                      <a:pt x="13299" y="2817"/>
                    </a:cubicBezTo>
                    <a:cubicBezTo>
                      <a:pt x="13391" y="2817"/>
                      <a:pt x="13360" y="2665"/>
                      <a:pt x="13269" y="2665"/>
                    </a:cubicBezTo>
                    <a:cubicBezTo>
                      <a:pt x="12129" y="2877"/>
                      <a:pt x="10936" y="3007"/>
                      <a:pt x="9747" y="3007"/>
                    </a:cubicBezTo>
                    <a:cubicBezTo>
                      <a:pt x="8558" y="3007"/>
                      <a:pt x="7372" y="2877"/>
                      <a:pt x="6248" y="2573"/>
                    </a:cubicBezTo>
                    <a:cubicBezTo>
                      <a:pt x="4333" y="2057"/>
                      <a:pt x="1719" y="1297"/>
                      <a:pt x="168" y="20"/>
                    </a:cubicBezTo>
                    <a:cubicBezTo>
                      <a:pt x="147" y="6"/>
                      <a:pt x="126" y="0"/>
                      <a:pt x="1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1868;p34">
                <a:extLst>
                  <a:ext uri="{FF2B5EF4-FFF2-40B4-BE49-F238E27FC236}">
                    <a16:creationId xmlns:a16="http://schemas.microsoft.com/office/drawing/2014/main" id="{B77FD6D6-F55B-E405-762D-40EB35EEB07E}"/>
                  </a:ext>
                </a:extLst>
              </p:cNvPr>
              <p:cNvSpPr/>
              <p:nvPr/>
            </p:nvSpPr>
            <p:spPr>
              <a:xfrm>
                <a:off x="993450" y="1073950"/>
                <a:ext cx="25850" cy="3532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4130" extrusionOk="0">
                    <a:moveTo>
                      <a:pt x="62" y="0"/>
                    </a:moveTo>
                    <a:cubicBezTo>
                      <a:pt x="35" y="0"/>
                      <a:pt x="0" y="26"/>
                      <a:pt x="0" y="64"/>
                    </a:cubicBezTo>
                    <a:cubicBezTo>
                      <a:pt x="699" y="4684"/>
                      <a:pt x="487" y="9365"/>
                      <a:pt x="791" y="14015"/>
                    </a:cubicBezTo>
                    <a:cubicBezTo>
                      <a:pt x="806" y="14091"/>
                      <a:pt x="859" y="14129"/>
                      <a:pt x="908" y="14129"/>
                    </a:cubicBezTo>
                    <a:cubicBezTo>
                      <a:pt x="958" y="14129"/>
                      <a:pt x="1003" y="14091"/>
                      <a:pt x="1003" y="14015"/>
                    </a:cubicBezTo>
                    <a:cubicBezTo>
                      <a:pt x="699" y="9395"/>
                      <a:pt x="1034" y="4623"/>
                      <a:pt x="92" y="33"/>
                    </a:cubicBezTo>
                    <a:cubicBezTo>
                      <a:pt x="92" y="10"/>
                      <a:pt x="78" y="0"/>
                      <a:pt x="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1869;p34">
                <a:extLst>
                  <a:ext uri="{FF2B5EF4-FFF2-40B4-BE49-F238E27FC236}">
                    <a16:creationId xmlns:a16="http://schemas.microsoft.com/office/drawing/2014/main" id="{7C58A039-8CDB-F6A8-184B-3BD1AAB127AC}"/>
                  </a:ext>
                </a:extLst>
              </p:cNvPr>
              <p:cNvSpPr/>
              <p:nvPr/>
            </p:nvSpPr>
            <p:spPr>
              <a:xfrm>
                <a:off x="967200" y="1031725"/>
                <a:ext cx="247950" cy="214200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8568" extrusionOk="0">
                    <a:moveTo>
                      <a:pt x="93" y="0"/>
                    </a:moveTo>
                    <a:cubicBezTo>
                      <a:pt x="43" y="0"/>
                      <a:pt x="1" y="65"/>
                      <a:pt x="47" y="112"/>
                    </a:cubicBezTo>
                    <a:cubicBezTo>
                      <a:pt x="3117" y="3181"/>
                      <a:pt x="6157" y="6191"/>
                      <a:pt x="9804" y="8561"/>
                    </a:cubicBezTo>
                    <a:cubicBezTo>
                      <a:pt x="9813" y="8566"/>
                      <a:pt x="9821" y="8568"/>
                      <a:pt x="9829" y="8568"/>
                    </a:cubicBezTo>
                    <a:cubicBezTo>
                      <a:pt x="9879" y="8568"/>
                      <a:pt x="9918" y="8492"/>
                      <a:pt x="9865" y="8440"/>
                    </a:cubicBezTo>
                    <a:cubicBezTo>
                      <a:pt x="6248" y="6039"/>
                      <a:pt x="3330" y="2938"/>
                      <a:pt x="138" y="20"/>
                    </a:cubicBezTo>
                    <a:cubicBezTo>
                      <a:pt x="124" y="6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1870;p34">
                <a:extLst>
                  <a:ext uri="{FF2B5EF4-FFF2-40B4-BE49-F238E27FC236}">
                    <a16:creationId xmlns:a16="http://schemas.microsoft.com/office/drawing/2014/main" id="{E4ECA66E-6186-2DAD-E550-094E539CB1D2}"/>
                  </a:ext>
                </a:extLst>
              </p:cNvPr>
              <p:cNvSpPr/>
              <p:nvPr/>
            </p:nvSpPr>
            <p:spPr>
              <a:xfrm>
                <a:off x="1206600" y="1202700"/>
                <a:ext cx="33650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603" extrusionOk="0">
                    <a:moveTo>
                      <a:pt x="1246" y="0"/>
                    </a:moveTo>
                    <a:cubicBezTo>
                      <a:pt x="1231" y="0"/>
                      <a:pt x="1215" y="6"/>
                      <a:pt x="1201" y="20"/>
                    </a:cubicBezTo>
                    <a:cubicBezTo>
                      <a:pt x="958" y="233"/>
                      <a:pt x="775" y="507"/>
                      <a:pt x="563" y="750"/>
                    </a:cubicBezTo>
                    <a:cubicBezTo>
                      <a:pt x="380" y="993"/>
                      <a:pt x="198" y="1206"/>
                      <a:pt x="46" y="1449"/>
                    </a:cubicBezTo>
                    <a:cubicBezTo>
                      <a:pt x="0" y="1517"/>
                      <a:pt x="57" y="1603"/>
                      <a:pt x="127" y="1603"/>
                    </a:cubicBezTo>
                    <a:cubicBezTo>
                      <a:pt x="150" y="1603"/>
                      <a:pt x="175" y="1593"/>
                      <a:pt x="198" y="1571"/>
                    </a:cubicBezTo>
                    <a:cubicBezTo>
                      <a:pt x="411" y="1358"/>
                      <a:pt x="593" y="1084"/>
                      <a:pt x="775" y="811"/>
                    </a:cubicBezTo>
                    <a:cubicBezTo>
                      <a:pt x="958" y="598"/>
                      <a:pt x="1171" y="385"/>
                      <a:pt x="1323" y="112"/>
                    </a:cubicBezTo>
                    <a:cubicBezTo>
                      <a:pt x="1346" y="65"/>
                      <a:pt x="1298" y="0"/>
                      <a:pt x="12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1871;p34">
                <a:extLst>
                  <a:ext uri="{FF2B5EF4-FFF2-40B4-BE49-F238E27FC236}">
                    <a16:creationId xmlns:a16="http://schemas.microsoft.com/office/drawing/2014/main" id="{7F5A8CC8-59D3-57BB-B284-6D5E1378DC0B}"/>
                  </a:ext>
                </a:extLst>
              </p:cNvPr>
              <p:cNvSpPr/>
              <p:nvPr/>
            </p:nvSpPr>
            <p:spPr>
              <a:xfrm>
                <a:off x="913650" y="903800"/>
                <a:ext cx="322475" cy="303925"/>
              </a:xfrm>
              <a:custGeom>
                <a:avLst/>
                <a:gdLst/>
                <a:ahLst/>
                <a:cxnLst/>
                <a:rect l="l" t="t" r="r" b="b"/>
                <a:pathLst>
                  <a:path w="12899" h="12157" extrusionOk="0">
                    <a:moveTo>
                      <a:pt x="92" y="0"/>
                    </a:moveTo>
                    <a:cubicBezTo>
                      <a:pt x="1" y="0"/>
                      <a:pt x="1" y="122"/>
                      <a:pt x="92" y="122"/>
                    </a:cubicBezTo>
                    <a:cubicBezTo>
                      <a:pt x="3405" y="274"/>
                      <a:pt x="4560" y="3922"/>
                      <a:pt x="6445" y="6140"/>
                    </a:cubicBezTo>
                    <a:cubicBezTo>
                      <a:pt x="8360" y="8359"/>
                      <a:pt x="10457" y="10396"/>
                      <a:pt x="12676" y="12128"/>
                    </a:cubicBezTo>
                    <a:cubicBezTo>
                      <a:pt x="12703" y="12148"/>
                      <a:pt x="12730" y="12157"/>
                      <a:pt x="12754" y="12157"/>
                    </a:cubicBezTo>
                    <a:cubicBezTo>
                      <a:pt x="12841" y="12157"/>
                      <a:pt x="12899" y="12054"/>
                      <a:pt x="12828" y="12007"/>
                    </a:cubicBezTo>
                    <a:cubicBezTo>
                      <a:pt x="10031" y="9575"/>
                      <a:pt x="7296" y="6900"/>
                      <a:pt x="5107" y="3922"/>
                    </a:cubicBezTo>
                    <a:cubicBezTo>
                      <a:pt x="3679" y="1946"/>
                      <a:pt x="2767" y="61"/>
                      <a:pt x="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1872;p34">
                <a:extLst>
                  <a:ext uri="{FF2B5EF4-FFF2-40B4-BE49-F238E27FC236}">
                    <a16:creationId xmlns:a16="http://schemas.microsoft.com/office/drawing/2014/main" id="{E7CCAB8B-645A-4912-B8DF-6E6C7F40C8F6}"/>
                  </a:ext>
                </a:extLst>
              </p:cNvPr>
              <p:cNvSpPr/>
              <p:nvPr/>
            </p:nvSpPr>
            <p:spPr>
              <a:xfrm>
                <a:off x="642375" y="1401925"/>
                <a:ext cx="120325" cy="18267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7307" extrusionOk="0">
                    <a:moveTo>
                      <a:pt x="4726" y="0"/>
                    </a:moveTo>
                    <a:cubicBezTo>
                      <a:pt x="4701" y="0"/>
                      <a:pt x="4672" y="14"/>
                      <a:pt x="4651" y="45"/>
                    </a:cubicBezTo>
                    <a:cubicBezTo>
                      <a:pt x="3040" y="2355"/>
                      <a:pt x="1551" y="4757"/>
                      <a:pt x="61" y="7158"/>
                    </a:cubicBezTo>
                    <a:cubicBezTo>
                      <a:pt x="1" y="7239"/>
                      <a:pt x="61" y="7307"/>
                      <a:pt x="136" y="7307"/>
                    </a:cubicBezTo>
                    <a:cubicBezTo>
                      <a:pt x="173" y="7307"/>
                      <a:pt x="213" y="7290"/>
                      <a:pt x="244" y="7249"/>
                    </a:cubicBezTo>
                    <a:cubicBezTo>
                      <a:pt x="1703" y="4848"/>
                      <a:pt x="3222" y="2477"/>
                      <a:pt x="4773" y="106"/>
                    </a:cubicBezTo>
                    <a:cubicBezTo>
                      <a:pt x="4812" y="47"/>
                      <a:pt x="4774" y="0"/>
                      <a:pt x="47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1873;p34">
                <a:extLst>
                  <a:ext uri="{FF2B5EF4-FFF2-40B4-BE49-F238E27FC236}">
                    <a16:creationId xmlns:a16="http://schemas.microsoft.com/office/drawing/2014/main" id="{FCBEC72A-4A24-C56B-D19C-F5464EDC8719}"/>
                  </a:ext>
                </a:extLst>
              </p:cNvPr>
              <p:cNvSpPr/>
              <p:nvPr/>
            </p:nvSpPr>
            <p:spPr>
              <a:xfrm>
                <a:off x="613025" y="1561650"/>
                <a:ext cx="97875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3512" extrusionOk="0">
                    <a:moveTo>
                      <a:pt x="78" y="1"/>
                    </a:moveTo>
                    <a:cubicBezTo>
                      <a:pt x="32" y="1"/>
                      <a:pt x="0" y="51"/>
                      <a:pt x="50" y="100"/>
                    </a:cubicBezTo>
                    <a:cubicBezTo>
                      <a:pt x="597" y="769"/>
                      <a:pt x="1266" y="1346"/>
                      <a:pt x="1874" y="1924"/>
                    </a:cubicBezTo>
                    <a:cubicBezTo>
                      <a:pt x="2147" y="2198"/>
                      <a:pt x="2421" y="2471"/>
                      <a:pt x="2725" y="2714"/>
                    </a:cubicBezTo>
                    <a:cubicBezTo>
                      <a:pt x="3059" y="2957"/>
                      <a:pt x="3424" y="3079"/>
                      <a:pt x="3667" y="3474"/>
                    </a:cubicBezTo>
                    <a:cubicBezTo>
                      <a:pt x="3693" y="3500"/>
                      <a:pt x="3726" y="3511"/>
                      <a:pt x="3758" y="3511"/>
                    </a:cubicBezTo>
                    <a:cubicBezTo>
                      <a:pt x="3840" y="3511"/>
                      <a:pt x="3915" y="3440"/>
                      <a:pt x="3849" y="3353"/>
                    </a:cubicBezTo>
                    <a:cubicBezTo>
                      <a:pt x="3454" y="2775"/>
                      <a:pt x="2725" y="2471"/>
                      <a:pt x="2208" y="1985"/>
                    </a:cubicBezTo>
                    <a:cubicBezTo>
                      <a:pt x="1509" y="1316"/>
                      <a:pt x="871" y="587"/>
                      <a:pt x="111" y="9"/>
                    </a:cubicBezTo>
                    <a:cubicBezTo>
                      <a:pt x="100" y="3"/>
                      <a:pt x="88" y="1"/>
                      <a:pt x="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1874;p34">
                <a:extLst>
                  <a:ext uri="{FF2B5EF4-FFF2-40B4-BE49-F238E27FC236}">
                    <a16:creationId xmlns:a16="http://schemas.microsoft.com/office/drawing/2014/main" id="{2CAF4A73-1937-D200-C482-94A3307E3EA2}"/>
                  </a:ext>
                </a:extLst>
              </p:cNvPr>
              <p:cNvSpPr/>
              <p:nvPr/>
            </p:nvSpPr>
            <p:spPr>
              <a:xfrm>
                <a:off x="392875" y="1560800"/>
                <a:ext cx="224250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6062" extrusionOk="0">
                    <a:moveTo>
                      <a:pt x="8915" y="1"/>
                    </a:moveTo>
                    <a:cubicBezTo>
                      <a:pt x="8905" y="1"/>
                      <a:pt x="8894" y="5"/>
                      <a:pt x="8886" y="13"/>
                    </a:cubicBezTo>
                    <a:cubicBezTo>
                      <a:pt x="7610" y="1776"/>
                      <a:pt x="6181" y="5393"/>
                      <a:pt x="3871" y="5697"/>
                    </a:cubicBezTo>
                    <a:cubicBezTo>
                      <a:pt x="3771" y="5710"/>
                      <a:pt x="3673" y="5716"/>
                      <a:pt x="3579" y="5716"/>
                    </a:cubicBezTo>
                    <a:cubicBezTo>
                      <a:pt x="2579" y="5716"/>
                      <a:pt x="1859" y="5032"/>
                      <a:pt x="1073" y="5032"/>
                    </a:cubicBezTo>
                    <a:cubicBezTo>
                      <a:pt x="757" y="5032"/>
                      <a:pt x="431" y="5143"/>
                      <a:pt x="72" y="5453"/>
                    </a:cubicBezTo>
                    <a:cubicBezTo>
                      <a:pt x="0" y="5501"/>
                      <a:pt x="77" y="5603"/>
                      <a:pt x="157" y="5603"/>
                    </a:cubicBezTo>
                    <a:cubicBezTo>
                      <a:pt x="180" y="5603"/>
                      <a:pt x="203" y="5595"/>
                      <a:pt x="223" y="5575"/>
                    </a:cubicBezTo>
                    <a:cubicBezTo>
                      <a:pt x="453" y="5388"/>
                      <a:pt x="704" y="5317"/>
                      <a:pt x="966" y="5317"/>
                    </a:cubicBezTo>
                    <a:cubicBezTo>
                      <a:pt x="1813" y="5317"/>
                      <a:pt x="2785" y="6061"/>
                      <a:pt x="3597" y="6061"/>
                    </a:cubicBezTo>
                    <a:cubicBezTo>
                      <a:pt x="4297" y="6061"/>
                      <a:pt x="4661" y="5909"/>
                      <a:pt x="5239" y="5453"/>
                    </a:cubicBezTo>
                    <a:cubicBezTo>
                      <a:pt x="6850" y="4177"/>
                      <a:pt x="7944" y="1806"/>
                      <a:pt x="8947" y="73"/>
                    </a:cubicBezTo>
                    <a:cubicBezTo>
                      <a:pt x="8969" y="29"/>
                      <a:pt x="8943" y="1"/>
                      <a:pt x="89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1875;p34">
                <a:extLst>
                  <a:ext uri="{FF2B5EF4-FFF2-40B4-BE49-F238E27FC236}">
                    <a16:creationId xmlns:a16="http://schemas.microsoft.com/office/drawing/2014/main" id="{5FAE49B7-20D7-4C3D-91BF-D0C4AF43C229}"/>
                  </a:ext>
                </a:extLst>
              </p:cNvPr>
              <p:cNvSpPr/>
              <p:nvPr/>
            </p:nvSpPr>
            <p:spPr>
              <a:xfrm>
                <a:off x="394025" y="1696150"/>
                <a:ext cx="1574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5735" extrusionOk="0">
                    <a:moveTo>
                      <a:pt x="83" y="1"/>
                    </a:moveTo>
                    <a:cubicBezTo>
                      <a:pt x="36" y="1"/>
                      <a:pt x="1" y="45"/>
                      <a:pt x="26" y="70"/>
                    </a:cubicBezTo>
                    <a:lnTo>
                      <a:pt x="26" y="100"/>
                    </a:lnTo>
                    <a:cubicBezTo>
                      <a:pt x="907" y="1255"/>
                      <a:pt x="2001" y="2441"/>
                      <a:pt x="3126" y="3383"/>
                    </a:cubicBezTo>
                    <a:cubicBezTo>
                      <a:pt x="4068" y="4112"/>
                      <a:pt x="4950" y="5176"/>
                      <a:pt x="6013" y="5723"/>
                    </a:cubicBezTo>
                    <a:cubicBezTo>
                      <a:pt x="6032" y="5731"/>
                      <a:pt x="6051" y="5734"/>
                      <a:pt x="6068" y="5734"/>
                    </a:cubicBezTo>
                    <a:cubicBezTo>
                      <a:pt x="6198" y="5734"/>
                      <a:pt x="6299" y="5560"/>
                      <a:pt x="6165" y="5480"/>
                    </a:cubicBezTo>
                    <a:cubicBezTo>
                      <a:pt x="5527" y="5176"/>
                      <a:pt x="5132" y="4690"/>
                      <a:pt x="4646" y="4234"/>
                    </a:cubicBezTo>
                    <a:cubicBezTo>
                      <a:pt x="4190" y="3778"/>
                      <a:pt x="3673" y="3474"/>
                      <a:pt x="3187" y="3079"/>
                    </a:cubicBezTo>
                    <a:cubicBezTo>
                      <a:pt x="2062" y="2167"/>
                      <a:pt x="1150" y="1012"/>
                      <a:pt x="117" y="9"/>
                    </a:cubicBezTo>
                    <a:cubicBezTo>
                      <a:pt x="105" y="3"/>
                      <a:pt x="93" y="1"/>
                      <a:pt x="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1876;p34">
                <a:extLst>
                  <a:ext uri="{FF2B5EF4-FFF2-40B4-BE49-F238E27FC236}">
                    <a16:creationId xmlns:a16="http://schemas.microsoft.com/office/drawing/2014/main" id="{66A6F055-43ED-9A75-E93A-F2D2CAB5EEE2}"/>
                  </a:ext>
                </a:extLst>
              </p:cNvPr>
              <p:cNvSpPr/>
              <p:nvPr/>
            </p:nvSpPr>
            <p:spPr>
              <a:xfrm>
                <a:off x="541250" y="1644625"/>
                <a:ext cx="169900" cy="196375"/>
              </a:xfrm>
              <a:custGeom>
                <a:avLst/>
                <a:gdLst/>
                <a:ahLst/>
                <a:cxnLst/>
                <a:rect l="l" t="t" r="r" b="b"/>
                <a:pathLst>
                  <a:path w="6796" h="7855" extrusionOk="0">
                    <a:moveTo>
                      <a:pt x="6684" y="1"/>
                    </a:moveTo>
                    <a:cubicBezTo>
                      <a:pt x="6664" y="1"/>
                      <a:pt x="6645" y="10"/>
                      <a:pt x="6629" y="34"/>
                    </a:cubicBezTo>
                    <a:cubicBezTo>
                      <a:pt x="4441" y="2587"/>
                      <a:pt x="2465" y="5262"/>
                      <a:pt x="94" y="7632"/>
                    </a:cubicBezTo>
                    <a:cubicBezTo>
                      <a:pt x="1" y="7726"/>
                      <a:pt x="87" y="7855"/>
                      <a:pt x="186" y="7855"/>
                    </a:cubicBezTo>
                    <a:cubicBezTo>
                      <a:pt x="217" y="7855"/>
                      <a:pt x="248" y="7843"/>
                      <a:pt x="276" y="7815"/>
                    </a:cubicBezTo>
                    <a:cubicBezTo>
                      <a:pt x="2678" y="5474"/>
                      <a:pt x="4836" y="2891"/>
                      <a:pt x="6751" y="125"/>
                    </a:cubicBezTo>
                    <a:cubicBezTo>
                      <a:pt x="6796" y="80"/>
                      <a:pt x="6740" y="1"/>
                      <a:pt x="66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1877;p34">
                <a:extLst>
                  <a:ext uri="{FF2B5EF4-FFF2-40B4-BE49-F238E27FC236}">
                    <a16:creationId xmlns:a16="http://schemas.microsoft.com/office/drawing/2014/main" id="{CD051AFB-CB9E-BE08-83F0-7FE59F038516}"/>
                  </a:ext>
                </a:extLst>
              </p:cNvPr>
              <p:cNvSpPr/>
              <p:nvPr/>
            </p:nvSpPr>
            <p:spPr>
              <a:xfrm>
                <a:off x="911625" y="1587625"/>
                <a:ext cx="123625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1772" extrusionOk="0">
                    <a:moveTo>
                      <a:pt x="4821" y="1"/>
                    </a:moveTo>
                    <a:cubicBezTo>
                      <a:pt x="4813" y="1"/>
                      <a:pt x="4803" y="1"/>
                      <a:pt x="4793" y="3"/>
                    </a:cubicBezTo>
                    <a:cubicBezTo>
                      <a:pt x="4155" y="95"/>
                      <a:pt x="3638" y="490"/>
                      <a:pt x="3030" y="703"/>
                    </a:cubicBezTo>
                    <a:cubicBezTo>
                      <a:pt x="2058" y="1037"/>
                      <a:pt x="1054" y="1280"/>
                      <a:pt x="82" y="1645"/>
                    </a:cubicBezTo>
                    <a:cubicBezTo>
                      <a:pt x="1" y="1672"/>
                      <a:pt x="16" y="1771"/>
                      <a:pt x="84" y="1771"/>
                    </a:cubicBezTo>
                    <a:cubicBezTo>
                      <a:pt x="93" y="1771"/>
                      <a:pt x="102" y="1770"/>
                      <a:pt x="112" y="1766"/>
                    </a:cubicBezTo>
                    <a:cubicBezTo>
                      <a:pt x="1024" y="1554"/>
                      <a:pt x="1906" y="1250"/>
                      <a:pt x="2787" y="1007"/>
                    </a:cubicBezTo>
                    <a:cubicBezTo>
                      <a:pt x="3456" y="794"/>
                      <a:pt x="4155" y="307"/>
                      <a:pt x="4793" y="216"/>
                    </a:cubicBezTo>
                    <a:cubicBezTo>
                      <a:pt x="4935" y="188"/>
                      <a:pt x="4944" y="1"/>
                      <a:pt x="48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1878;p34">
                <a:extLst>
                  <a:ext uri="{FF2B5EF4-FFF2-40B4-BE49-F238E27FC236}">
                    <a16:creationId xmlns:a16="http://schemas.microsoft.com/office/drawing/2014/main" id="{D7C31F36-FF25-D0C3-9ECD-95846AD0D670}"/>
                  </a:ext>
                </a:extLst>
              </p:cNvPr>
              <p:cNvSpPr/>
              <p:nvPr/>
            </p:nvSpPr>
            <p:spPr>
              <a:xfrm>
                <a:off x="911675" y="1627900"/>
                <a:ext cx="979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10466" extrusionOk="0">
                    <a:moveTo>
                      <a:pt x="59" y="1"/>
                    </a:moveTo>
                    <a:cubicBezTo>
                      <a:pt x="28" y="1"/>
                      <a:pt x="0" y="27"/>
                      <a:pt x="19" y="64"/>
                    </a:cubicBezTo>
                    <a:cubicBezTo>
                      <a:pt x="983" y="2112"/>
                      <a:pt x="3916" y="5622"/>
                      <a:pt x="2314" y="7904"/>
                    </a:cubicBezTo>
                    <a:lnTo>
                      <a:pt x="2314" y="7904"/>
                    </a:lnTo>
                    <a:cubicBezTo>
                      <a:pt x="2722" y="7465"/>
                      <a:pt x="3048" y="6981"/>
                      <a:pt x="3059" y="6387"/>
                    </a:cubicBezTo>
                    <a:cubicBezTo>
                      <a:pt x="3089" y="4320"/>
                      <a:pt x="1113" y="1706"/>
                      <a:pt x="110" y="34"/>
                    </a:cubicBezTo>
                    <a:cubicBezTo>
                      <a:pt x="99" y="11"/>
                      <a:pt x="78" y="1"/>
                      <a:pt x="59" y="1"/>
                    </a:cubicBezTo>
                    <a:close/>
                    <a:moveTo>
                      <a:pt x="2314" y="7904"/>
                    </a:moveTo>
                    <a:cubicBezTo>
                      <a:pt x="2118" y="8115"/>
                      <a:pt x="1903" y="8316"/>
                      <a:pt x="1696" y="8514"/>
                    </a:cubicBezTo>
                    <a:lnTo>
                      <a:pt x="1696" y="8514"/>
                    </a:lnTo>
                    <a:cubicBezTo>
                      <a:pt x="1890" y="8372"/>
                      <a:pt x="2086" y="8199"/>
                      <a:pt x="2268" y="7967"/>
                    </a:cubicBezTo>
                    <a:cubicBezTo>
                      <a:pt x="2284" y="7946"/>
                      <a:pt x="2299" y="7925"/>
                      <a:pt x="2314" y="7904"/>
                    </a:cubicBezTo>
                    <a:close/>
                    <a:moveTo>
                      <a:pt x="1696" y="8514"/>
                    </a:moveTo>
                    <a:cubicBezTo>
                      <a:pt x="951" y="9058"/>
                      <a:pt x="240" y="9145"/>
                      <a:pt x="505" y="10399"/>
                    </a:cubicBezTo>
                    <a:cubicBezTo>
                      <a:pt x="505" y="10445"/>
                      <a:pt x="536" y="10465"/>
                      <a:pt x="573" y="10465"/>
                    </a:cubicBezTo>
                    <a:cubicBezTo>
                      <a:pt x="632" y="10465"/>
                      <a:pt x="706" y="10413"/>
                      <a:pt x="688" y="10338"/>
                    </a:cubicBezTo>
                    <a:cubicBezTo>
                      <a:pt x="556" y="9633"/>
                      <a:pt x="1097" y="9085"/>
                      <a:pt x="1696" y="85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1879;p34">
                <a:extLst>
                  <a:ext uri="{FF2B5EF4-FFF2-40B4-BE49-F238E27FC236}">
                    <a16:creationId xmlns:a16="http://schemas.microsoft.com/office/drawing/2014/main" id="{C618CEE2-1823-E989-E756-CDC80B133154}"/>
                  </a:ext>
                </a:extLst>
              </p:cNvPr>
              <p:cNvSpPr/>
              <p:nvPr/>
            </p:nvSpPr>
            <p:spPr>
              <a:xfrm>
                <a:off x="923025" y="1819400"/>
                <a:ext cx="2011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2775" extrusionOk="0">
                    <a:moveTo>
                      <a:pt x="7858" y="0"/>
                    </a:moveTo>
                    <a:cubicBezTo>
                      <a:pt x="7831" y="0"/>
                      <a:pt x="7801" y="10"/>
                      <a:pt x="7772" y="34"/>
                    </a:cubicBezTo>
                    <a:cubicBezTo>
                      <a:pt x="6830" y="641"/>
                      <a:pt x="5553" y="885"/>
                      <a:pt x="4489" y="1341"/>
                    </a:cubicBezTo>
                    <a:cubicBezTo>
                      <a:pt x="3060" y="1948"/>
                      <a:pt x="1541" y="2222"/>
                      <a:pt x="82" y="2678"/>
                    </a:cubicBezTo>
                    <a:cubicBezTo>
                      <a:pt x="1" y="2678"/>
                      <a:pt x="16" y="2774"/>
                      <a:pt x="84" y="2774"/>
                    </a:cubicBezTo>
                    <a:cubicBezTo>
                      <a:pt x="93" y="2774"/>
                      <a:pt x="102" y="2773"/>
                      <a:pt x="112" y="2769"/>
                    </a:cubicBezTo>
                    <a:cubicBezTo>
                      <a:pt x="1632" y="2526"/>
                      <a:pt x="3212" y="2161"/>
                      <a:pt x="4641" y="1584"/>
                    </a:cubicBezTo>
                    <a:cubicBezTo>
                      <a:pt x="5705" y="1128"/>
                      <a:pt x="6951" y="885"/>
                      <a:pt x="7924" y="246"/>
                    </a:cubicBezTo>
                    <a:cubicBezTo>
                      <a:pt x="8046" y="173"/>
                      <a:pt x="7971" y="0"/>
                      <a:pt x="78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1880;p34">
                <a:extLst>
                  <a:ext uri="{FF2B5EF4-FFF2-40B4-BE49-F238E27FC236}">
                    <a16:creationId xmlns:a16="http://schemas.microsoft.com/office/drawing/2014/main" id="{020387A0-B459-3FC7-A67B-0EF40015B508}"/>
                  </a:ext>
                </a:extLst>
              </p:cNvPr>
              <p:cNvSpPr/>
              <p:nvPr/>
            </p:nvSpPr>
            <p:spPr>
              <a:xfrm>
                <a:off x="1029425" y="1587325"/>
                <a:ext cx="94900" cy="239675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9587" extrusionOk="0">
                    <a:moveTo>
                      <a:pt x="109" y="1"/>
                    </a:moveTo>
                    <a:cubicBezTo>
                      <a:pt x="58" y="1"/>
                      <a:pt x="1" y="47"/>
                      <a:pt x="20" y="107"/>
                    </a:cubicBezTo>
                    <a:cubicBezTo>
                      <a:pt x="1236" y="3237"/>
                      <a:pt x="2574" y="6277"/>
                      <a:pt x="3516" y="9499"/>
                    </a:cubicBezTo>
                    <a:cubicBezTo>
                      <a:pt x="3540" y="9560"/>
                      <a:pt x="3595" y="9587"/>
                      <a:pt x="3647" y="9587"/>
                    </a:cubicBezTo>
                    <a:cubicBezTo>
                      <a:pt x="3723" y="9587"/>
                      <a:pt x="3795" y="9529"/>
                      <a:pt x="3759" y="9438"/>
                    </a:cubicBezTo>
                    <a:cubicBezTo>
                      <a:pt x="2878" y="6186"/>
                      <a:pt x="1631" y="3055"/>
                      <a:pt x="172" y="46"/>
                    </a:cubicBezTo>
                    <a:cubicBezTo>
                      <a:pt x="162" y="14"/>
                      <a:pt x="136" y="1"/>
                      <a:pt x="1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1881;p34">
                <a:extLst>
                  <a:ext uri="{FF2B5EF4-FFF2-40B4-BE49-F238E27FC236}">
                    <a16:creationId xmlns:a16="http://schemas.microsoft.com/office/drawing/2014/main" id="{A777FE25-9E37-E782-93FC-31E4DFCB7A42}"/>
                  </a:ext>
                </a:extLst>
              </p:cNvPr>
              <p:cNvSpPr/>
              <p:nvPr/>
            </p:nvSpPr>
            <p:spPr>
              <a:xfrm>
                <a:off x="690075" y="1432050"/>
                <a:ext cx="164650" cy="205425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8217" extrusionOk="0">
                    <a:moveTo>
                      <a:pt x="6495" y="1"/>
                    </a:moveTo>
                    <a:cubicBezTo>
                      <a:pt x="6477" y="1"/>
                      <a:pt x="6460" y="8"/>
                      <a:pt x="6451" y="26"/>
                    </a:cubicBezTo>
                    <a:cubicBezTo>
                      <a:pt x="4324" y="2701"/>
                      <a:pt x="2196" y="5375"/>
                      <a:pt x="68" y="8020"/>
                    </a:cubicBezTo>
                    <a:cubicBezTo>
                      <a:pt x="1" y="8110"/>
                      <a:pt x="66" y="8217"/>
                      <a:pt x="142" y="8217"/>
                    </a:cubicBezTo>
                    <a:cubicBezTo>
                      <a:pt x="169" y="8217"/>
                      <a:pt x="197" y="8203"/>
                      <a:pt x="220" y="8172"/>
                    </a:cubicBezTo>
                    <a:cubicBezTo>
                      <a:pt x="2378" y="5527"/>
                      <a:pt x="4628" y="2944"/>
                      <a:pt x="6543" y="87"/>
                    </a:cubicBezTo>
                    <a:cubicBezTo>
                      <a:pt x="6586" y="44"/>
                      <a:pt x="6537" y="1"/>
                      <a:pt x="64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1882;p34">
                <a:extLst>
                  <a:ext uri="{FF2B5EF4-FFF2-40B4-BE49-F238E27FC236}">
                    <a16:creationId xmlns:a16="http://schemas.microsoft.com/office/drawing/2014/main" id="{464D5416-5044-4A47-7665-EC1635425228}"/>
                  </a:ext>
                </a:extLst>
              </p:cNvPr>
              <p:cNvSpPr/>
              <p:nvPr/>
            </p:nvSpPr>
            <p:spPr>
              <a:xfrm>
                <a:off x="865025" y="1433250"/>
                <a:ext cx="64125" cy="194975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7799" extrusionOk="0">
                    <a:moveTo>
                      <a:pt x="61" y="1"/>
                    </a:moveTo>
                    <a:cubicBezTo>
                      <a:pt x="31" y="1"/>
                      <a:pt x="0" y="23"/>
                      <a:pt x="0" y="69"/>
                    </a:cubicBezTo>
                    <a:cubicBezTo>
                      <a:pt x="92" y="2592"/>
                      <a:pt x="1307" y="5419"/>
                      <a:pt x="2311" y="7729"/>
                    </a:cubicBezTo>
                    <a:cubicBezTo>
                      <a:pt x="2330" y="7778"/>
                      <a:pt x="2366" y="7799"/>
                      <a:pt x="2403" y="7799"/>
                    </a:cubicBezTo>
                    <a:cubicBezTo>
                      <a:pt x="2481" y="7799"/>
                      <a:pt x="2564" y="7710"/>
                      <a:pt x="2523" y="7607"/>
                    </a:cubicBezTo>
                    <a:cubicBezTo>
                      <a:pt x="1490" y="5297"/>
                      <a:pt x="426" y="2561"/>
                      <a:pt x="122" y="69"/>
                    </a:cubicBezTo>
                    <a:cubicBezTo>
                      <a:pt x="122" y="23"/>
                      <a:pt x="92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1883;p34">
                <a:extLst>
                  <a:ext uri="{FF2B5EF4-FFF2-40B4-BE49-F238E27FC236}">
                    <a16:creationId xmlns:a16="http://schemas.microsoft.com/office/drawing/2014/main" id="{709D32B2-E5BB-FF49-1DAE-D7B919C07772}"/>
                  </a:ext>
                </a:extLst>
              </p:cNvPr>
              <p:cNvSpPr/>
              <p:nvPr/>
            </p:nvSpPr>
            <p:spPr>
              <a:xfrm>
                <a:off x="960000" y="1441425"/>
                <a:ext cx="53700" cy="158600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6344" extrusionOk="0">
                    <a:moveTo>
                      <a:pt x="50" y="0"/>
                    </a:moveTo>
                    <a:cubicBezTo>
                      <a:pt x="24" y="0"/>
                      <a:pt x="1" y="16"/>
                      <a:pt x="1" y="46"/>
                    </a:cubicBezTo>
                    <a:cubicBezTo>
                      <a:pt x="183" y="2204"/>
                      <a:pt x="1308" y="4210"/>
                      <a:pt x="1916" y="6277"/>
                    </a:cubicBezTo>
                    <a:cubicBezTo>
                      <a:pt x="1927" y="6323"/>
                      <a:pt x="1966" y="6343"/>
                      <a:pt x="2007" y="6343"/>
                    </a:cubicBezTo>
                    <a:cubicBezTo>
                      <a:pt x="2073" y="6343"/>
                      <a:pt x="2147" y="6291"/>
                      <a:pt x="2129" y="6216"/>
                    </a:cubicBezTo>
                    <a:cubicBezTo>
                      <a:pt x="1521" y="4119"/>
                      <a:pt x="518" y="2174"/>
                      <a:pt x="123" y="46"/>
                    </a:cubicBezTo>
                    <a:cubicBezTo>
                      <a:pt x="107" y="16"/>
                      <a:pt x="77" y="0"/>
                      <a:pt x="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1884;p34">
                <a:extLst>
                  <a:ext uri="{FF2B5EF4-FFF2-40B4-BE49-F238E27FC236}">
                    <a16:creationId xmlns:a16="http://schemas.microsoft.com/office/drawing/2014/main" id="{4B2BA609-69D6-B428-2DAF-18237A7F9D94}"/>
                  </a:ext>
                </a:extLst>
              </p:cNvPr>
              <p:cNvSpPr/>
              <p:nvPr/>
            </p:nvSpPr>
            <p:spPr>
              <a:xfrm>
                <a:off x="1230525" y="1228275"/>
                <a:ext cx="3877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380" extrusionOk="0">
                    <a:moveTo>
                      <a:pt x="1460" y="0"/>
                    </a:moveTo>
                    <a:cubicBezTo>
                      <a:pt x="1016" y="111"/>
                      <a:pt x="648" y="247"/>
                      <a:pt x="195" y="247"/>
                    </a:cubicBezTo>
                    <a:cubicBezTo>
                      <a:pt x="151" y="247"/>
                      <a:pt x="107" y="246"/>
                      <a:pt x="62" y="244"/>
                    </a:cubicBezTo>
                    <a:cubicBezTo>
                      <a:pt x="1" y="244"/>
                      <a:pt x="1" y="335"/>
                      <a:pt x="62" y="335"/>
                    </a:cubicBezTo>
                    <a:cubicBezTo>
                      <a:pt x="205" y="363"/>
                      <a:pt x="362" y="380"/>
                      <a:pt x="523" y="380"/>
                    </a:cubicBezTo>
                    <a:cubicBezTo>
                      <a:pt x="875" y="380"/>
                      <a:pt x="1240" y="300"/>
                      <a:pt x="1490" y="92"/>
                    </a:cubicBezTo>
                    <a:cubicBezTo>
                      <a:pt x="1551" y="61"/>
                      <a:pt x="1490" y="0"/>
                      <a:pt x="14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1885;p34">
                <a:extLst>
                  <a:ext uri="{FF2B5EF4-FFF2-40B4-BE49-F238E27FC236}">
                    <a16:creationId xmlns:a16="http://schemas.microsoft.com/office/drawing/2014/main" id="{51BCACBF-7EEE-7A23-F055-85F65D3AFF87}"/>
                  </a:ext>
                </a:extLst>
              </p:cNvPr>
              <p:cNvSpPr/>
              <p:nvPr/>
            </p:nvSpPr>
            <p:spPr>
              <a:xfrm>
                <a:off x="1228450" y="1212975"/>
                <a:ext cx="65175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827" extrusionOk="0">
                    <a:moveTo>
                      <a:pt x="121" y="0"/>
                    </a:moveTo>
                    <a:cubicBezTo>
                      <a:pt x="44" y="0"/>
                      <a:pt x="1" y="129"/>
                      <a:pt x="84" y="156"/>
                    </a:cubicBezTo>
                    <a:cubicBezTo>
                      <a:pt x="748" y="387"/>
                      <a:pt x="1435" y="531"/>
                      <a:pt x="2106" y="661"/>
                    </a:cubicBezTo>
                    <a:lnTo>
                      <a:pt x="2106" y="661"/>
                    </a:lnTo>
                    <a:cubicBezTo>
                      <a:pt x="1898" y="692"/>
                      <a:pt x="1690" y="704"/>
                      <a:pt x="1482" y="704"/>
                    </a:cubicBezTo>
                    <a:cubicBezTo>
                      <a:pt x="1421" y="704"/>
                      <a:pt x="1391" y="795"/>
                      <a:pt x="1452" y="795"/>
                    </a:cubicBezTo>
                    <a:cubicBezTo>
                      <a:pt x="1581" y="816"/>
                      <a:pt x="1710" y="826"/>
                      <a:pt x="1838" y="826"/>
                    </a:cubicBezTo>
                    <a:cubicBezTo>
                      <a:pt x="2071" y="826"/>
                      <a:pt x="2300" y="793"/>
                      <a:pt x="2515" y="734"/>
                    </a:cubicBezTo>
                    <a:cubicBezTo>
                      <a:pt x="2607" y="704"/>
                      <a:pt x="2607" y="582"/>
                      <a:pt x="2515" y="582"/>
                    </a:cubicBezTo>
                    <a:cubicBezTo>
                      <a:pt x="1725" y="400"/>
                      <a:pt x="904" y="278"/>
                      <a:pt x="145" y="4"/>
                    </a:cubicBezTo>
                    <a:cubicBezTo>
                      <a:pt x="136" y="2"/>
                      <a:pt x="128" y="0"/>
                      <a:pt x="1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1886;p34">
                <a:extLst>
                  <a:ext uri="{FF2B5EF4-FFF2-40B4-BE49-F238E27FC236}">
                    <a16:creationId xmlns:a16="http://schemas.microsoft.com/office/drawing/2014/main" id="{FC630506-D990-24CA-EC48-496B0DBB7A91}"/>
                  </a:ext>
                </a:extLst>
              </p:cNvPr>
              <p:cNvSpPr/>
              <p:nvPr/>
            </p:nvSpPr>
            <p:spPr>
              <a:xfrm>
                <a:off x="1233575" y="1250000"/>
                <a:ext cx="14450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272" extrusionOk="0">
                    <a:moveTo>
                      <a:pt x="59" y="0"/>
                    </a:moveTo>
                    <a:cubicBezTo>
                      <a:pt x="31" y="0"/>
                      <a:pt x="0" y="22"/>
                      <a:pt x="0" y="43"/>
                    </a:cubicBezTo>
                    <a:cubicBezTo>
                      <a:pt x="61" y="286"/>
                      <a:pt x="152" y="499"/>
                      <a:pt x="244" y="742"/>
                    </a:cubicBezTo>
                    <a:cubicBezTo>
                      <a:pt x="304" y="925"/>
                      <a:pt x="335" y="1107"/>
                      <a:pt x="456" y="1259"/>
                    </a:cubicBezTo>
                    <a:cubicBezTo>
                      <a:pt x="474" y="1268"/>
                      <a:pt x="492" y="1272"/>
                      <a:pt x="508" y="1272"/>
                    </a:cubicBezTo>
                    <a:cubicBezTo>
                      <a:pt x="547" y="1272"/>
                      <a:pt x="578" y="1250"/>
                      <a:pt x="578" y="1229"/>
                    </a:cubicBezTo>
                    <a:cubicBezTo>
                      <a:pt x="578" y="1016"/>
                      <a:pt x="426" y="803"/>
                      <a:pt x="365" y="590"/>
                    </a:cubicBezTo>
                    <a:cubicBezTo>
                      <a:pt x="274" y="408"/>
                      <a:pt x="183" y="195"/>
                      <a:pt x="92" y="13"/>
                    </a:cubicBezTo>
                    <a:cubicBezTo>
                      <a:pt x="83" y="4"/>
                      <a:pt x="71" y="0"/>
                      <a:pt x="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1887;p34">
                <a:extLst>
                  <a:ext uri="{FF2B5EF4-FFF2-40B4-BE49-F238E27FC236}">
                    <a16:creationId xmlns:a16="http://schemas.microsoft.com/office/drawing/2014/main" id="{475160DB-AAB9-F6F3-CA4E-2A02A25BA4F1}"/>
                  </a:ext>
                </a:extLst>
              </p:cNvPr>
              <p:cNvSpPr/>
              <p:nvPr/>
            </p:nvSpPr>
            <p:spPr>
              <a:xfrm>
                <a:off x="1245725" y="1251950"/>
                <a:ext cx="1295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470" extrusionOk="0">
                    <a:moveTo>
                      <a:pt x="60" y="1"/>
                    </a:moveTo>
                    <a:cubicBezTo>
                      <a:pt x="31" y="1"/>
                      <a:pt x="1" y="44"/>
                      <a:pt x="1" y="87"/>
                    </a:cubicBezTo>
                    <a:cubicBezTo>
                      <a:pt x="122" y="300"/>
                      <a:pt x="183" y="543"/>
                      <a:pt x="244" y="786"/>
                    </a:cubicBezTo>
                    <a:cubicBezTo>
                      <a:pt x="274" y="999"/>
                      <a:pt x="244" y="1211"/>
                      <a:pt x="274" y="1424"/>
                    </a:cubicBezTo>
                    <a:cubicBezTo>
                      <a:pt x="289" y="1455"/>
                      <a:pt x="320" y="1470"/>
                      <a:pt x="350" y="1470"/>
                    </a:cubicBezTo>
                    <a:cubicBezTo>
                      <a:pt x="381" y="1470"/>
                      <a:pt x="411" y="1455"/>
                      <a:pt x="426" y="1424"/>
                    </a:cubicBezTo>
                    <a:cubicBezTo>
                      <a:pt x="517" y="968"/>
                      <a:pt x="335" y="421"/>
                      <a:pt x="92" y="26"/>
                    </a:cubicBezTo>
                    <a:cubicBezTo>
                      <a:pt x="83" y="8"/>
                      <a:pt x="71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1888;p34">
                <a:extLst>
                  <a:ext uri="{FF2B5EF4-FFF2-40B4-BE49-F238E27FC236}">
                    <a16:creationId xmlns:a16="http://schemas.microsoft.com/office/drawing/2014/main" id="{EECAF3EF-D7DB-5311-B06D-38CD7D5E2D2B}"/>
                  </a:ext>
                </a:extLst>
              </p:cNvPr>
              <p:cNvSpPr/>
              <p:nvPr/>
            </p:nvSpPr>
            <p:spPr>
              <a:xfrm>
                <a:off x="1255825" y="1252725"/>
                <a:ext cx="15775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336" extrusionOk="0">
                    <a:moveTo>
                      <a:pt x="76" y="0"/>
                    </a:moveTo>
                    <a:cubicBezTo>
                      <a:pt x="40" y="0"/>
                      <a:pt x="1" y="43"/>
                      <a:pt x="22" y="86"/>
                    </a:cubicBezTo>
                    <a:cubicBezTo>
                      <a:pt x="144" y="269"/>
                      <a:pt x="235" y="481"/>
                      <a:pt x="326" y="694"/>
                    </a:cubicBezTo>
                    <a:cubicBezTo>
                      <a:pt x="387" y="877"/>
                      <a:pt x="387" y="1089"/>
                      <a:pt x="478" y="1302"/>
                    </a:cubicBezTo>
                    <a:cubicBezTo>
                      <a:pt x="490" y="1325"/>
                      <a:pt x="510" y="1335"/>
                      <a:pt x="531" y="1335"/>
                    </a:cubicBezTo>
                    <a:cubicBezTo>
                      <a:pt x="565" y="1335"/>
                      <a:pt x="600" y="1309"/>
                      <a:pt x="600" y="1272"/>
                    </a:cubicBezTo>
                    <a:cubicBezTo>
                      <a:pt x="630" y="846"/>
                      <a:pt x="357" y="360"/>
                      <a:pt x="113" y="25"/>
                    </a:cubicBezTo>
                    <a:cubicBezTo>
                      <a:pt x="105" y="8"/>
                      <a:pt x="90" y="0"/>
                      <a:pt x="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1889;p34">
                <a:extLst>
                  <a:ext uri="{FF2B5EF4-FFF2-40B4-BE49-F238E27FC236}">
                    <a16:creationId xmlns:a16="http://schemas.microsoft.com/office/drawing/2014/main" id="{AD4E5C4A-52D4-1639-094B-C4FE67FDE6D7}"/>
                  </a:ext>
                </a:extLst>
              </p:cNvPr>
              <p:cNvSpPr/>
              <p:nvPr/>
            </p:nvSpPr>
            <p:spPr>
              <a:xfrm>
                <a:off x="1269425" y="1247050"/>
                <a:ext cx="222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493" extrusionOk="0">
                    <a:moveTo>
                      <a:pt x="55" y="1"/>
                    </a:moveTo>
                    <a:cubicBezTo>
                      <a:pt x="16" y="1"/>
                      <a:pt x="1" y="45"/>
                      <a:pt x="25" y="70"/>
                    </a:cubicBezTo>
                    <a:cubicBezTo>
                      <a:pt x="512" y="404"/>
                      <a:pt x="299" y="1134"/>
                      <a:pt x="724" y="1468"/>
                    </a:cubicBezTo>
                    <a:cubicBezTo>
                      <a:pt x="741" y="1485"/>
                      <a:pt x="763" y="1493"/>
                      <a:pt x="784" y="1493"/>
                    </a:cubicBezTo>
                    <a:cubicBezTo>
                      <a:pt x="839" y="1493"/>
                      <a:pt x="890" y="1443"/>
                      <a:pt x="846" y="1377"/>
                    </a:cubicBezTo>
                    <a:cubicBezTo>
                      <a:pt x="694" y="1104"/>
                      <a:pt x="633" y="830"/>
                      <a:pt x="512" y="526"/>
                    </a:cubicBezTo>
                    <a:cubicBezTo>
                      <a:pt x="421" y="313"/>
                      <a:pt x="299" y="131"/>
                      <a:pt x="86" y="9"/>
                    </a:cubicBezTo>
                    <a:cubicBezTo>
                      <a:pt x="75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1890;p34">
                <a:extLst>
                  <a:ext uri="{FF2B5EF4-FFF2-40B4-BE49-F238E27FC236}">
                    <a16:creationId xmlns:a16="http://schemas.microsoft.com/office/drawing/2014/main" id="{4D62EF8D-D2DF-FD75-F3C7-A8D98670E7C2}"/>
                  </a:ext>
                </a:extLst>
              </p:cNvPr>
              <p:cNvSpPr/>
              <p:nvPr/>
            </p:nvSpPr>
            <p:spPr>
              <a:xfrm>
                <a:off x="1263500" y="1252525"/>
                <a:ext cx="2710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389" extrusionOk="0">
                    <a:moveTo>
                      <a:pt x="72" y="0"/>
                    </a:moveTo>
                    <a:cubicBezTo>
                      <a:pt x="40" y="0"/>
                      <a:pt x="0" y="26"/>
                      <a:pt x="19" y="64"/>
                    </a:cubicBezTo>
                    <a:cubicBezTo>
                      <a:pt x="141" y="398"/>
                      <a:pt x="262" y="733"/>
                      <a:pt x="445" y="1006"/>
                    </a:cubicBezTo>
                    <a:cubicBezTo>
                      <a:pt x="550" y="1164"/>
                      <a:pt x="700" y="1389"/>
                      <a:pt x="896" y="1389"/>
                    </a:cubicBezTo>
                    <a:cubicBezTo>
                      <a:pt x="927" y="1389"/>
                      <a:pt x="959" y="1383"/>
                      <a:pt x="992" y="1371"/>
                    </a:cubicBezTo>
                    <a:cubicBezTo>
                      <a:pt x="1083" y="1340"/>
                      <a:pt x="1053" y="1219"/>
                      <a:pt x="992" y="1219"/>
                    </a:cubicBezTo>
                    <a:cubicBezTo>
                      <a:pt x="688" y="1219"/>
                      <a:pt x="536" y="854"/>
                      <a:pt x="414" y="641"/>
                    </a:cubicBezTo>
                    <a:cubicBezTo>
                      <a:pt x="323" y="429"/>
                      <a:pt x="202" y="246"/>
                      <a:pt x="110" y="33"/>
                    </a:cubicBezTo>
                    <a:cubicBezTo>
                      <a:pt x="110" y="10"/>
                      <a:pt x="93" y="0"/>
                      <a:pt x="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1891;p34">
                <a:extLst>
                  <a:ext uri="{FF2B5EF4-FFF2-40B4-BE49-F238E27FC236}">
                    <a16:creationId xmlns:a16="http://schemas.microsoft.com/office/drawing/2014/main" id="{6F295365-1B34-7AF7-B4FC-68A674FF5E30}"/>
                  </a:ext>
                </a:extLst>
              </p:cNvPr>
              <p:cNvSpPr/>
              <p:nvPr/>
            </p:nvSpPr>
            <p:spPr>
              <a:xfrm>
                <a:off x="1274850" y="1237950"/>
                <a:ext cx="28650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079" extrusionOk="0">
                    <a:moveTo>
                      <a:pt x="427" y="0"/>
                    </a:moveTo>
                    <a:cubicBezTo>
                      <a:pt x="396" y="0"/>
                      <a:pt x="361" y="45"/>
                      <a:pt x="386" y="69"/>
                    </a:cubicBezTo>
                    <a:cubicBezTo>
                      <a:pt x="507" y="191"/>
                      <a:pt x="629" y="343"/>
                      <a:pt x="751" y="495"/>
                    </a:cubicBezTo>
                    <a:cubicBezTo>
                      <a:pt x="861" y="633"/>
                      <a:pt x="997" y="747"/>
                      <a:pt x="998" y="926"/>
                    </a:cubicBezTo>
                    <a:lnTo>
                      <a:pt x="998" y="926"/>
                    </a:lnTo>
                    <a:cubicBezTo>
                      <a:pt x="830" y="909"/>
                      <a:pt x="647" y="607"/>
                      <a:pt x="538" y="525"/>
                    </a:cubicBezTo>
                    <a:cubicBezTo>
                      <a:pt x="416" y="404"/>
                      <a:pt x="295" y="343"/>
                      <a:pt x="143" y="312"/>
                    </a:cubicBezTo>
                    <a:cubicBezTo>
                      <a:pt x="133" y="309"/>
                      <a:pt x="123" y="308"/>
                      <a:pt x="114" y="308"/>
                    </a:cubicBezTo>
                    <a:cubicBezTo>
                      <a:pt x="40" y="308"/>
                      <a:pt x="1" y="407"/>
                      <a:pt x="82" y="434"/>
                    </a:cubicBezTo>
                    <a:cubicBezTo>
                      <a:pt x="295" y="556"/>
                      <a:pt x="507" y="677"/>
                      <a:pt x="690" y="890"/>
                    </a:cubicBezTo>
                    <a:cubicBezTo>
                      <a:pt x="756" y="1000"/>
                      <a:pt x="854" y="1078"/>
                      <a:pt x="972" y="1078"/>
                    </a:cubicBezTo>
                    <a:cubicBezTo>
                      <a:pt x="1017" y="1078"/>
                      <a:pt x="1065" y="1067"/>
                      <a:pt x="1115" y="1042"/>
                    </a:cubicBezTo>
                    <a:cubicBezTo>
                      <a:pt x="1146" y="1042"/>
                      <a:pt x="1146" y="1012"/>
                      <a:pt x="1146" y="981"/>
                    </a:cubicBezTo>
                    <a:cubicBezTo>
                      <a:pt x="1146" y="829"/>
                      <a:pt x="1085" y="677"/>
                      <a:pt x="963" y="556"/>
                    </a:cubicBezTo>
                    <a:cubicBezTo>
                      <a:pt x="811" y="373"/>
                      <a:pt x="629" y="191"/>
                      <a:pt x="447" y="9"/>
                    </a:cubicBezTo>
                    <a:cubicBezTo>
                      <a:pt x="441" y="3"/>
                      <a:pt x="434" y="0"/>
                      <a:pt x="4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1892;p34">
                <a:extLst>
                  <a:ext uri="{FF2B5EF4-FFF2-40B4-BE49-F238E27FC236}">
                    <a16:creationId xmlns:a16="http://schemas.microsoft.com/office/drawing/2014/main" id="{F010DBD6-3666-D7F9-6FC5-6ECF1FD3DEC8}"/>
                  </a:ext>
                </a:extLst>
              </p:cNvPr>
              <p:cNvSpPr/>
              <p:nvPr/>
            </p:nvSpPr>
            <p:spPr>
              <a:xfrm>
                <a:off x="1271575" y="1231425"/>
                <a:ext cx="1507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9" extrusionOk="0">
                    <a:moveTo>
                      <a:pt x="122" y="0"/>
                    </a:moveTo>
                    <a:cubicBezTo>
                      <a:pt x="90" y="0"/>
                      <a:pt x="59" y="8"/>
                      <a:pt x="31" y="26"/>
                    </a:cubicBezTo>
                    <a:cubicBezTo>
                      <a:pt x="0" y="57"/>
                      <a:pt x="0" y="87"/>
                      <a:pt x="31" y="118"/>
                    </a:cubicBezTo>
                    <a:cubicBezTo>
                      <a:pt x="91" y="178"/>
                      <a:pt x="183" y="178"/>
                      <a:pt x="243" y="209"/>
                    </a:cubicBezTo>
                    <a:cubicBezTo>
                      <a:pt x="335" y="239"/>
                      <a:pt x="426" y="300"/>
                      <a:pt x="486" y="330"/>
                    </a:cubicBezTo>
                    <a:cubicBezTo>
                      <a:pt x="498" y="336"/>
                      <a:pt x="510" y="339"/>
                      <a:pt x="521" y="339"/>
                    </a:cubicBezTo>
                    <a:cubicBezTo>
                      <a:pt x="567" y="339"/>
                      <a:pt x="602" y="294"/>
                      <a:pt x="578" y="270"/>
                    </a:cubicBezTo>
                    <a:cubicBezTo>
                      <a:pt x="517" y="178"/>
                      <a:pt x="426" y="118"/>
                      <a:pt x="335" y="57"/>
                    </a:cubicBezTo>
                    <a:cubicBezTo>
                      <a:pt x="272" y="36"/>
                      <a:pt x="194" y="0"/>
                      <a:pt x="1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1893;p34">
                <a:extLst>
                  <a:ext uri="{FF2B5EF4-FFF2-40B4-BE49-F238E27FC236}">
                    <a16:creationId xmlns:a16="http://schemas.microsoft.com/office/drawing/2014/main" id="{E278479C-0664-E05C-335C-C8BD6D33DF16}"/>
                  </a:ext>
                </a:extLst>
              </p:cNvPr>
              <p:cNvSpPr/>
              <p:nvPr/>
            </p:nvSpPr>
            <p:spPr>
              <a:xfrm>
                <a:off x="1208700" y="1238000"/>
                <a:ext cx="268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692" extrusionOk="0">
                    <a:moveTo>
                      <a:pt x="89" y="0"/>
                    </a:moveTo>
                    <a:cubicBezTo>
                      <a:pt x="39" y="0"/>
                      <a:pt x="1" y="72"/>
                      <a:pt x="53" y="98"/>
                    </a:cubicBezTo>
                    <a:cubicBezTo>
                      <a:pt x="357" y="280"/>
                      <a:pt x="631" y="493"/>
                      <a:pt x="904" y="675"/>
                    </a:cubicBezTo>
                    <a:cubicBezTo>
                      <a:pt x="922" y="687"/>
                      <a:pt x="939" y="692"/>
                      <a:pt x="955" y="692"/>
                    </a:cubicBezTo>
                    <a:cubicBezTo>
                      <a:pt x="1025" y="692"/>
                      <a:pt x="1075" y="603"/>
                      <a:pt x="1026" y="554"/>
                    </a:cubicBezTo>
                    <a:cubicBezTo>
                      <a:pt x="783" y="310"/>
                      <a:pt x="418" y="159"/>
                      <a:pt x="114" y="7"/>
                    </a:cubicBezTo>
                    <a:cubicBezTo>
                      <a:pt x="105" y="2"/>
                      <a:pt x="97" y="0"/>
                      <a:pt x="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1894;p34">
                <a:extLst>
                  <a:ext uri="{FF2B5EF4-FFF2-40B4-BE49-F238E27FC236}">
                    <a16:creationId xmlns:a16="http://schemas.microsoft.com/office/drawing/2014/main" id="{3A42E141-C090-686D-00CA-9B196FB9E06A}"/>
                  </a:ext>
                </a:extLst>
              </p:cNvPr>
              <p:cNvSpPr/>
              <p:nvPr/>
            </p:nvSpPr>
            <p:spPr>
              <a:xfrm>
                <a:off x="605900" y="1213825"/>
                <a:ext cx="5397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281" extrusionOk="0">
                    <a:moveTo>
                      <a:pt x="2098" y="1"/>
                    </a:moveTo>
                    <a:cubicBezTo>
                      <a:pt x="1277" y="1"/>
                      <a:pt x="548" y="153"/>
                      <a:pt x="213" y="943"/>
                    </a:cubicBezTo>
                    <a:cubicBezTo>
                      <a:pt x="92" y="1217"/>
                      <a:pt x="1" y="1490"/>
                      <a:pt x="122" y="1764"/>
                    </a:cubicBezTo>
                    <a:cubicBezTo>
                      <a:pt x="274" y="2007"/>
                      <a:pt x="456" y="2250"/>
                      <a:pt x="760" y="2281"/>
                    </a:cubicBezTo>
                    <a:cubicBezTo>
                      <a:pt x="852" y="2281"/>
                      <a:pt x="882" y="2159"/>
                      <a:pt x="791" y="2159"/>
                    </a:cubicBezTo>
                    <a:cubicBezTo>
                      <a:pt x="31" y="1946"/>
                      <a:pt x="183" y="1034"/>
                      <a:pt x="608" y="578"/>
                    </a:cubicBezTo>
                    <a:cubicBezTo>
                      <a:pt x="973" y="153"/>
                      <a:pt x="1581" y="153"/>
                      <a:pt x="2098" y="122"/>
                    </a:cubicBezTo>
                    <a:cubicBezTo>
                      <a:pt x="2159" y="122"/>
                      <a:pt x="2159" y="1"/>
                      <a:pt x="20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1895;p34">
                <a:extLst>
                  <a:ext uri="{FF2B5EF4-FFF2-40B4-BE49-F238E27FC236}">
                    <a16:creationId xmlns:a16="http://schemas.microsoft.com/office/drawing/2014/main" id="{CE569A1D-FC43-277F-1769-1E458E6E2A5C}"/>
                  </a:ext>
                </a:extLst>
              </p:cNvPr>
              <p:cNvSpPr/>
              <p:nvPr/>
            </p:nvSpPr>
            <p:spPr>
              <a:xfrm>
                <a:off x="618825" y="1241450"/>
                <a:ext cx="21300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235" extrusionOk="0">
                    <a:moveTo>
                      <a:pt x="125" y="1"/>
                    </a:moveTo>
                    <a:cubicBezTo>
                      <a:pt x="107" y="1"/>
                      <a:pt x="91" y="8"/>
                      <a:pt x="91" y="21"/>
                    </a:cubicBezTo>
                    <a:cubicBezTo>
                      <a:pt x="31" y="324"/>
                      <a:pt x="0" y="689"/>
                      <a:pt x="183" y="963"/>
                    </a:cubicBezTo>
                    <a:cubicBezTo>
                      <a:pt x="268" y="1091"/>
                      <a:pt x="459" y="1234"/>
                      <a:pt x="628" y="1234"/>
                    </a:cubicBezTo>
                    <a:cubicBezTo>
                      <a:pt x="699" y="1234"/>
                      <a:pt x="767" y="1208"/>
                      <a:pt x="821" y="1145"/>
                    </a:cubicBezTo>
                    <a:cubicBezTo>
                      <a:pt x="851" y="1115"/>
                      <a:pt x="851" y="1054"/>
                      <a:pt x="791" y="1054"/>
                    </a:cubicBezTo>
                    <a:cubicBezTo>
                      <a:pt x="745" y="1039"/>
                      <a:pt x="699" y="1039"/>
                      <a:pt x="654" y="1039"/>
                    </a:cubicBezTo>
                    <a:cubicBezTo>
                      <a:pt x="608" y="1039"/>
                      <a:pt x="563" y="1039"/>
                      <a:pt x="517" y="1024"/>
                    </a:cubicBezTo>
                    <a:cubicBezTo>
                      <a:pt x="365" y="963"/>
                      <a:pt x="274" y="841"/>
                      <a:pt x="243" y="689"/>
                    </a:cubicBezTo>
                    <a:cubicBezTo>
                      <a:pt x="152" y="507"/>
                      <a:pt x="152" y="264"/>
                      <a:pt x="183" y="51"/>
                    </a:cubicBezTo>
                    <a:cubicBezTo>
                      <a:pt x="183" y="15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1896;p34">
                <a:extLst>
                  <a:ext uri="{FF2B5EF4-FFF2-40B4-BE49-F238E27FC236}">
                    <a16:creationId xmlns:a16="http://schemas.microsoft.com/office/drawing/2014/main" id="{BE6EC058-29C4-E48E-ABF9-D9A95A70CD3F}"/>
                  </a:ext>
                </a:extLst>
              </p:cNvPr>
              <p:cNvSpPr/>
              <p:nvPr/>
            </p:nvSpPr>
            <p:spPr>
              <a:xfrm>
                <a:off x="628700" y="1238400"/>
                <a:ext cx="22050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173" extrusionOk="0">
                    <a:moveTo>
                      <a:pt x="84" y="1"/>
                    </a:moveTo>
                    <a:cubicBezTo>
                      <a:pt x="72" y="1"/>
                      <a:pt x="61" y="8"/>
                      <a:pt x="61" y="21"/>
                    </a:cubicBezTo>
                    <a:cubicBezTo>
                      <a:pt x="0" y="325"/>
                      <a:pt x="0" y="659"/>
                      <a:pt x="183" y="902"/>
                    </a:cubicBezTo>
                    <a:cubicBezTo>
                      <a:pt x="303" y="1047"/>
                      <a:pt x="501" y="1173"/>
                      <a:pt x="683" y="1173"/>
                    </a:cubicBezTo>
                    <a:cubicBezTo>
                      <a:pt x="731" y="1173"/>
                      <a:pt x="777" y="1164"/>
                      <a:pt x="821" y="1146"/>
                    </a:cubicBezTo>
                    <a:cubicBezTo>
                      <a:pt x="882" y="1115"/>
                      <a:pt x="851" y="1054"/>
                      <a:pt x="821" y="1024"/>
                    </a:cubicBezTo>
                    <a:cubicBezTo>
                      <a:pt x="730" y="994"/>
                      <a:pt x="639" y="994"/>
                      <a:pt x="548" y="963"/>
                    </a:cubicBezTo>
                    <a:cubicBezTo>
                      <a:pt x="426" y="902"/>
                      <a:pt x="335" y="811"/>
                      <a:pt x="244" y="720"/>
                    </a:cubicBezTo>
                    <a:cubicBezTo>
                      <a:pt x="122" y="507"/>
                      <a:pt x="92" y="264"/>
                      <a:pt x="122" y="51"/>
                    </a:cubicBezTo>
                    <a:cubicBezTo>
                      <a:pt x="122" y="16"/>
                      <a:pt x="101" y="1"/>
                      <a:pt x="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1897;p34">
                <a:extLst>
                  <a:ext uri="{FF2B5EF4-FFF2-40B4-BE49-F238E27FC236}">
                    <a16:creationId xmlns:a16="http://schemas.microsoft.com/office/drawing/2014/main" id="{7DDF2E33-CDCC-892C-DEB0-0ADB62E803B5}"/>
                  </a:ext>
                </a:extLst>
              </p:cNvPr>
              <p:cNvSpPr/>
              <p:nvPr/>
            </p:nvSpPr>
            <p:spPr>
              <a:xfrm>
                <a:off x="637825" y="1237850"/>
                <a:ext cx="17500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700" h="955" extrusionOk="0">
                    <a:moveTo>
                      <a:pt x="137" y="1"/>
                    </a:moveTo>
                    <a:cubicBezTo>
                      <a:pt x="128" y="1"/>
                      <a:pt x="122" y="4"/>
                      <a:pt x="122" y="13"/>
                    </a:cubicBezTo>
                    <a:lnTo>
                      <a:pt x="91" y="13"/>
                    </a:lnTo>
                    <a:cubicBezTo>
                      <a:pt x="31" y="225"/>
                      <a:pt x="0" y="438"/>
                      <a:pt x="122" y="620"/>
                    </a:cubicBezTo>
                    <a:cubicBezTo>
                      <a:pt x="213" y="772"/>
                      <a:pt x="395" y="955"/>
                      <a:pt x="608" y="955"/>
                    </a:cubicBezTo>
                    <a:cubicBezTo>
                      <a:pt x="669" y="924"/>
                      <a:pt x="699" y="864"/>
                      <a:pt x="638" y="833"/>
                    </a:cubicBezTo>
                    <a:cubicBezTo>
                      <a:pt x="486" y="742"/>
                      <a:pt x="365" y="712"/>
                      <a:pt x="274" y="590"/>
                    </a:cubicBezTo>
                    <a:cubicBezTo>
                      <a:pt x="152" y="408"/>
                      <a:pt x="152" y="225"/>
                      <a:pt x="183" y="73"/>
                    </a:cubicBezTo>
                    <a:cubicBezTo>
                      <a:pt x="205" y="29"/>
                      <a:pt x="162" y="1"/>
                      <a:pt x="1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1898;p34">
                <a:extLst>
                  <a:ext uri="{FF2B5EF4-FFF2-40B4-BE49-F238E27FC236}">
                    <a16:creationId xmlns:a16="http://schemas.microsoft.com/office/drawing/2014/main" id="{2FF50E10-8FFC-0190-10EB-BE9E03FA6705}"/>
                  </a:ext>
                </a:extLst>
              </p:cNvPr>
              <p:cNvSpPr/>
              <p:nvPr/>
            </p:nvSpPr>
            <p:spPr>
              <a:xfrm>
                <a:off x="647700" y="1227300"/>
                <a:ext cx="2130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058" extrusionOk="0">
                    <a:moveTo>
                      <a:pt x="411" y="1"/>
                    </a:moveTo>
                    <a:cubicBezTo>
                      <a:pt x="392" y="1"/>
                      <a:pt x="374" y="12"/>
                      <a:pt x="365" y="39"/>
                    </a:cubicBezTo>
                    <a:cubicBezTo>
                      <a:pt x="243" y="222"/>
                      <a:pt x="152" y="404"/>
                      <a:pt x="91" y="617"/>
                    </a:cubicBezTo>
                    <a:cubicBezTo>
                      <a:pt x="61" y="738"/>
                      <a:pt x="0" y="921"/>
                      <a:pt x="91" y="1012"/>
                    </a:cubicBezTo>
                    <a:cubicBezTo>
                      <a:pt x="134" y="1044"/>
                      <a:pt x="176" y="1057"/>
                      <a:pt x="217" y="1057"/>
                    </a:cubicBezTo>
                    <a:cubicBezTo>
                      <a:pt x="294" y="1057"/>
                      <a:pt x="366" y="1011"/>
                      <a:pt x="426" y="951"/>
                    </a:cubicBezTo>
                    <a:cubicBezTo>
                      <a:pt x="578" y="830"/>
                      <a:pt x="791" y="678"/>
                      <a:pt x="851" y="465"/>
                    </a:cubicBezTo>
                    <a:lnTo>
                      <a:pt x="821" y="465"/>
                    </a:lnTo>
                    <a:cubicBezTo>
                      <a:pt x="730" y="465"/>
                      <a:pt x="639" y="526"/>
                      <a:pt x="578" y="617"/>
                    </a:cubicBezTo>
                    <a:cubicBezTo>
                      <a:pt x="523" y="644"/>
                      <a:pt x="320" y="869"/>
                      <a:pt x="236" y="869"/>
                    </a:cubicBezTo>
                    <a:cubicBezTo>
                      <a:pt x="227" y="869"/>
                      <a:pt x="219" y="866"/>
                      <a:pt x="213" y="860"/>
                    </a:cubicBezTo>
                    <a:cubicBezTo>
                      <a:pt x="183" y="830"/>
                      <a:pt x="304" y="526"/>
                      <a:pt x="304" y="495"/>
                    </a:cubicBezTo>
                    <a:cubicBezTo>
                      <a:pt x="365" y="343"/>
                      <a:pt x="426" y="222"/>
                      <a:pt x="487" y="100"/>
                    </a:cubicBezTo>
                    <a:cubicBezTo>
                      <a:pt x="508" y="58"/>
                      <a:pt x="455" y="1"/>
                      <a:pt x="4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1899;p34">
                <a:extLst>
                  <a:ext uri="{FF2B5EF4-FFF2-40B4-BE49-F238E27FC236}">
                    <a16:creationId xmlns:a16="http://schemas.microsoft.com/office/drawing/2014/main" id="{8F41569C-7ED5-8933-99D7-2987519626E9}"/>
                  </a:ext>
                </a:extLst>
              </p:cNvPr>
              <p:cNvSpPr/>
              <p:nvPr/>
            </p:nvSpPr>
            <p:spPr>
              <a:xfrm>
                <a:off x="743800" y="785525"/>
                <a:ext cx="2017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55" extrusionOk="0">
                    <a:moveTo>
                      <a:pt x="93" y="0"/>
                    </a:moveTo>
                    <a:cubicBezTo>
                      <a:pt x="43" y="0"/>
                      <a:pt x="0" y="65"/>
                      <a:pt x="47" y="111"/>
                    </a:cubicBezTo>
                    <a:cubicBezTo>
                      <a:pt x="169" y="233"/>
                      <a:pt x="320" y="355"/>
                      <a:pt x="503" y="355"/>
                    </a:cubicBezTo>
                    <a:cubicBezTo>
                      <a:pt x="624" y="324"/>
                      <a:pt x="807" y="263"/>
                      <a:pt x="807" y="111"/>
                    </a:cubicBezTo>
                    <a:cubicBezTo>
                      <a:pt x="807" y="81"/>
                      <a:pt x="746" y="51"/>
                      <a:pt x="716" y="51"/>
                    </a:cubicBezTo>
                    <a:cubicBezTo>
                      <a:pt x="624" y="81"/>
                      <a:pt x="594" y="172"/>
                      <a:pt x="472" y="172"/>
                    </a:cubicBezTo>
                    <a:cubicBezTo>
                      <a:pt x="456" y="176"/>
                      <a:pt x="440" y="178"/>
                      <a:pt x="424" y="178"/>
                    </a:cubicBezTo>
                    <a:cubicBezTo>
                      <a:pt x="319" y="178"/>
                      <a:pt x="217" y="99"/>
                      <a:pt x="138" y="20"/>
                    </a:cubicBezTo>
                    <a:cubicBezTo>
                      <a:pt x="124" y="6"/>
                      <a:pt x="108" y="0"/>
                      <a:pt x="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1900;p34">
                <a:extLst>
                  <a:ext uri="{FF2B5EF4-FFF2-40B4-BE49-F238E27FC236}">
                    <a16:creationId xmlns:a16="http://schemas.microsoft.com/office/drawing/2014/main" id="{21F52E40-98CD-C54C-3EB1-96E59BC2066F}"/>
                  </a:ext>
                </a:extLst>
              </p:cNvPr>
              <p:cNvSpPr/>
              <p:nvPr/>
            </p:nvSpPr>
            <p:spPr>
              <a:xfrm>
                <a:off x="757575" y="793800"/>
                <a:ext cx="2007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364" extrusionOk="0">
                    <a:moveTo>
                      <a:pt x="727" y="1"/>
                    </a:moveTo>
                    <a:cubicBezTo>
                      <a:pt x="712" y="1"/>
                      <a:pt x="697" y="8"/>
                      <a:pt x="681" y="24"/>
                    </a:cubicBezTo>
                    <a:cubicBezTo>
                      <a:pt x="621" y="84"/>
                      <a:pt x="590" y="175"/>
                      <a:pt x="469" y="206"/>
                    </a:cubicBezTo>
                    <a:cubicBezTo>
                      <a:pt x="446" y="211"/>
                      <a:pt x="423" y="214"/>
                      <a:pt x="399" y="214"/>
                    </a:cubicBezTo>
                    <a:cubicBezTo>
                      <a:pt x="293" y="214"/>
                      <a:pt x="178" y="164"/>
                      <a:pt x="104" y="115"/>
                    </a:cubicBezTo>
                    <a:cubicBezTo>
                      <a:pt x="86" y="97"/>
                      <a:pt x="68" y="90"/>
                      <a:pt x="53" y="90"/>
                    </a:cubicBezTo>
                    <a:cubicBezTo>
                      <a:pt x="18" y="90"/>
                      <a:pt x="0" y="133"/>
                      <a:pt x="43" y="175"/>
                    </a:cubicBezTo>
                    <a:cubicBezTo>
                      <a:pt x="149" y="281"/>
                      <a:pt x="300" y="364"/>
                      <a:pt x="438" y="364"/>
                    </a:cubicBezTo>
                    <a:cubicBezTo>
                      <a:pt x="459" y="364"/>
                      <a:pt x="479" y="362"/>
                      <a:pt x="499" y="358"/>
                    </a:cubicBezTo>
                    <a:cubicBezTo>
                      <a:pt x="651" y="297"/>
                      <a:pt x="803" y="175"/>
                      <a:pt x="773" y="24"/>
                    </a:cubicBezTo>
                    <a:cubicBezTo>
                      <a:pt x="757" y="8"/>
                      <a:pt x="742" y="1"/>
                      <a:pt x="7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1901;p34">
                <a:extLst>
                  <a:ext uri="{FF2B5EF4-FFF2-40B4-BE49-F238E27FC236}">
                    <a16:creationId xmlns:a16="http://schemas.microsoft.com/office/drawing/2014/main" id="{C6D9227E-62A6-CBA5-8BE4-2FFFA1EC5BC9}"/>
                  </a:ext>
                </a:extLst>
              </p:cNvPr>
              <p:cNvSpPr/>
              <p:nvPr/>
            </p:nvSpPr>
            <p:spPr>
              <a:xfrm>
                <a:off x="773375" y="797350"/>
                <a:ext cx="18725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379" extrusionOk="0">
                    <a:moveTo>
                      <a:pt x="59" y="0"/>
                    </a:moveTo>
                    <a:cubicBezTo>
                      <a:pt x="28" y="0"/>
                      <a:pt x="0" y="26"/>
                      <a:pt x="19" y="64"/>
                    </a:cubicBezTo>
                    <a:cubicBezTo>
                      <a:pt x="49" y="216"/>
                      <a:pt x="171" y="337"/>
                      <a:pt x="323" y="368"/>
                    </a:cubicBezTo>
                    <a:cubicBezTo>
                      <a:pt x="350" y="375"/>
                      <a:pt x="382" y="378"/>
                      <a:pt x="416" y="378"/>
                    </a:cubicBezTo>
                    <a:cubicBezTo>
                      <a:pt x="532" y="378"/>
                      <a:pt x="671" y="334"/>
                      <a:pt x="718" y="216"/>
                    </a:cubicBezTo>
                    <a:cubicBezTo>
                      <a:pt x="748" y="185"/>
                      <a:pt x="718" y="125"/>
                      <a:pt x="657" y="125"/>
                    </a:cubicBezTo>
                    <a:cubicBezTo>
                      <a:pt x="583" y="174"/>
                      <a:pt x="508" y="224"/>
                      <a:pt x="417" y="224"/>
                    </a:cubicBezTo>
                    <a:cubicBezTo>
                      <a:pt x="397" y="224"/>
                      <a:pt x="376" y="221"/>
                      <a:pt x="353" y="216"/>
                    </a:cubicBezTo>
                    <a:cubicBezTo>
                      <a:pt x="232" y="185"/>
                      <a:pt x="171" y="125"/>
                      <a:pt x="110" y="33"/>
                    </a:cubicBezTo>
                    <a:cubicBezTo>
                      <a:pt x="99" y="10"/>
                      <a:pt x="78" y="0"/>
                      <a:pt x="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1902;p34">
                <a:extLst>
                  <a:ext uri="{FF2B5EF4-FFF2-40B4-BE49-F238E27FC236}">
                    <a16:creationId xmlns:a16="http://schemas.microsoft.com/office/drawing/2014/main" id="{6537DE0E-62B6-CC08-E6B9-8BA8C5ECC5A0}"/>
                  </a:ext>
                </a:extLst>
              </p:cNvPr>
              <p:cNvSpPr/>
              <p:nvPr/>
            </p:nvSpPr>
            <p:spPr>
              <a:xfrm>
                <a:off x="785225" y="804525"/>
                <a:ext cx="1980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511" extrusionOk="0">
                    <a:moveTo>
                      <a:pt x="150" y="0"/>
                    </a:moveTo>
                    <a:cubicBezTo>
                      <a:pt x="128" y="0"/>
                      <a:pt x="105" y="7"/>
                      <a:pt x="92" y="20"/>
                    </a:cubicBezTo>
                    <a:cubicBezTo>
                      <a:pt x="1" y="172"/>
                      <a:pt x="92" y="354"/>
                      <a:pt x="244" y="446"/>
                    </a:cubicBezTo>
                    <a:cubicBezTo>
                      <a:pt x="300" y="488"/>
                      <a:pt x="396" y="511"/>
                      <a:pt x="495" y="511"/>
                    </a:cubicBezTo>
                    <a:cubicBezTo>
                      <a:pt x="609" y="511"/>
                      <a:pt x="726" y="480"/>
                      <a:pt x="791" y="415"/>
                    </a:cubicBezTo>
                    <a:cubicBezTo>
                      <a:pt x="791" y="385"/>
                      <a:pt x="791" y="324"/>
                      <a:pt x="761" y="324"/>
                    </a:cubicBezTo>
                    <a:cubicBezTo>
                      <a:pt x="647" y="324"/>
                      <a:pt x="550" y="375"/>
                      <a:pt x="457" y="375"/>
                    </a:cubicBezTo>
                    <a:cubicBezTo>
                      <a:pt x="426" y="375"/>
                      <a:pt x="396" y="370"/>
                      <a:pt x="366" y="354"/>
                    </a:cubicBezTo>
                    <a:cubicBezTo>
                      <a:pt x="214" y="294"/>
                      <a:pt x="183" y="172"/>
                      <a:pt x="214" y="50"/>
                    </a:cubicBezTo>
                    <a:cubicBezTo>
                      <a:pt x="214" y="15"/>
                      <a:pt x="182" y="0"/>
                      <a:pt x="1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1903;p34">
                <a:extLst>
                  <a:ext uri="{FF2B5EF4-FFF2-40B4-BE49-F238E27FC236}">
                    <a16:creationId xmlns:a16="http://schemas.microsoft.com/office/drawing/2014/main" id="{BCAD809F-6B5B-9185-69EC-6A2FEC8D8F43}"/>
                  </a:ext>
                </a:extLst>
              </p:cNvPr>
              <p:cNvSpPr/>
              <p:nvPr/>
            </p:nvSpPr>
            <p:spPr>
              <a:xfrm>
                <a:off x="802250" y="814825"/>
                <a:ext cx="208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409" extrusionOk="0">
                    <a:moveTo>
                      <a:pt x="59" y="0"/>
                    </a:moveTo>
                    <a:cubicBezTo>
                      <a:pt x="28" y="0"/>
                      <a:pt x="0" y="26"/>
                      <a:pt x="19" y="64"/>
                    </a:cubicBezTo>
                    <a:cubicBezTo>
                      <a:pt x="80" y="216"/>
                      <a:pt x="201" y="338"/>
                      <a:pt x="353" y="398"/>
                    </a:cubicBezTo>
                    <a:cubicBezTo>
                      <a:pt x="388" y="405"/>
                      <a:pt x="425" y="409"/>
                      <a:pt x="463" y="409"/>
                    </a:cubicBezTo>
                    <a:cubicBezTo>
                      <a:pt x="595" y="409"/>
                      <a:pt x="739" y="364"/>
                      <a:pt x="809" y="246"/>
                    </a:cubicBezTo>
                    <a:cubicBezTo>
                      <a:pt x="834" y="222"/>
                      <a:pt x="819" y="177"/>
                      <a:pt x="780" y="177"/>
                    </a:cubicBezTo>
                    <a:cubicBezTo>
                      <a:pt x="771" y="177"/>
                      <a:pt x="760" y="180"/>
                      <a:pt x="749" y="186"/>
                    </a:cubicBezTo>
                    <a:cubicBezTo>
                      <a:pt x="644" y="212"/>
                      <a:pt x="562" y="283"/>
                      <a:pt x="444" y="283"/>
                    </a:cubicBezTo>
                    <a:cubicBezTo>
                      <a:pt x="425" y="283"/>
                      <a:pt x="405" y="281"/>
                      <a:pt x="384" y="277"/>
                    </a:cubicBezTo>
                    <a:cubicBezTo>
                      <a:pt x="262" y="246"/>
                      <a:pt x="171" y="155"/>
                      <a:pt x="110" y="34"/>
                    </a:cubicBezTo>
                    <a:cubicBezTo>
                      <a:pt x="99" y="10"/>
                      <a:pt x="78" y="0"/>
                      <a:pt x="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1904;p34">
                <a:extLst>
                  <a:ext uri="{FF2B5EF4-FFF2-40B4-BE49-F238E27FC236}">
                    <a16:creationId xmlns:a16="http://schemas.microsoft.com/office/drawing/2014/main" id="{8EA259FA-5CC4-A7B4-505A-64D2EAF929B7}"/>
                  </a:ext>
                </a:extLst>
              </p:cNvPr>
              <p:cNvSpPr/>
              <p:nvPr/>
            </p:nvSpPr>
            <p:spPr>
              <a:xfrm>
                <a:off x="819575" y="823800"/>
                <a:ext cx="17350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53" extrusionOk="0">
                    <a:moveTo>
                      <a:pt x="83" y="1"/>
                    </a:moveTo>
                    <a:cubicBezTo>
                      <a:pt x="36" y="1"/>
                      <a:pt x="0" y="50"/>
                      <a:pt x="25" y="100"/>
                    </a:cubicBezTo>
                    <a:cubicBezTo>
                      <a:pt x="116" y="191"/>
                      <a:pt x="268" y="252"/>
                      <a:pt x="390" y="252"/>
                    </a:cubicBezTo>
                    <a:cubicBezTo>
                      <a:pt x="511" y="252"/>
                      <a:pt x="663" y="222"/>
                      <a:pt x="694" y="100"/>
                    </a:cubicBezTo>
                    <a:cubicBezTo>
                      <a:pt x="694" y="100"/>
                      <a:pt x="694" y="70"/>
                      <a:pt x="694" y="70"/>
                    </a:cubicBezTo>
                    <a:cubicBezTo>
                      <a:pt x="603" y="70"/>
                      <a:pt x="511" y="100"/>
                      <a:pt x="420" y="131"/>
                    </a:cubicBezTo>
                    <a:cubicBezTo>
                      <a:pt x="299" y="131"/>
                      <a:pt x="207" y="100"/>
                      <a:pt x="116" y="9"/>
                    </a:cubicBezTo>
                    <a:cubicBezTo>
                      <a:pt x="105" y="3"/>
                      <a:pt x="94" y="1"/>
                      <a:pt x="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1905;p34">
                <a:extLst>
                  <a:ext uri="{FF2B5EF4-FFF2-40B4-BE49-F238E27FC236}">
                    <a16:creationId xmlns:a16="http://schemas.microsoft.com/office/drawing/2014/main" id="{956CC067-3FD7-6868-AFEE-E41CED442821}"/>
                  </a:ext>
                </a:extLst>
              </p:cNvPr>
              <p:cNvSpPr/>
              <p:nvPr/>
            </p:nvSpPr>
            <p:spPr>
              <a:xfrm>
                <a:off x="837025" y="822175"/>
                <a:ext cx="1055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226" extrusionOk="0">
                    <a:moveTo>
                      <a:pt x="357" y="1"/>
                    </a:moveTo>
                    <a:cubicBezTo>
                      <a:pt x="348" y="1"/>
                      <a:pt x="339" y="4"/>
                      <a:pt x="330" y="13"/>
                    </a:cubicBezTo>
                    <a:cubicBezTo>
                      <a:pt x="300" y="44"/>
                      <a:pt x="300" y="74"/>
                      <a:pt x="239" y="104"/>
                    </a:cubicBezTo>
                    <a:cubicBezTo>
                      <a:pt x="178" y="104"/>
                      <a:pt x="148" y="104"/>
                      <a:pt x="87" y="74"/>
                    </a:cubicBezTo>
                    <a:cubicBezTo>
                      <a:pt x="83" y="70"/>
                      <a:pt x="78" y="68"/>
                      <a:pt x="73" y="68"/>
                    </a:cubicBezTo>
                    <a:cubicBezTo>
                      <a:pt x="41" y="68"/>
                      <a:pt x="0" y="139"/>
                      <a:pt x="26" y="165"/>
                    </a:cubicBezTo>
                    <a:cubicBezTo>
                      <a:pt x="87" y="226"/>
                      <a:pt x="178" y="226"/>
                      <a:pt x="269" y="226"/>
                    </a:cubicBezTo>
                    <a:cubicBezTo>
                      <a:pt x="330" y="196"/>
                      <a:pt x="421" y="135"/>
                      <a:pt x="421" y="44"/>
                    </a:cubicBezTo>
                    <a:cubicBezTo>
                      <a:pt x="400" y="22"/>
                      <a:pt x="378" y="1"/>
                      <a:pt x="3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1906;p34">
                <a:extLst>
                  <a:ext uri="{FF2B5EF4-FFF2-40B4-BE49-F238E27FC236}">
                    <a16:creationId xmlns:a16="http://schemas.microsoft.com/office/drawing/2014/main" id="{561D6261-75BF-C7C4-70C8-19D0E9DD08D7}"/>
                  </a:ext>
                </a:extLst>
              </p:cNvPr>
              <p:cNvSpPr/>
              <p:nvPr/>
            </p:nvSpPr>
            <p:spPr>
              <a:xfrm>
                <a:off x="717600" y="754850"/>
                <a:ext cx="24200" cy="3520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408" extrusionOk="0">
                    <a:moveTo>
                      <a:pt x="639" y="1"/>
                    </a:moveTo>
                    <a:cubicBezTo>
                      <a:pt x="335" y="31"/>
                      <a:pt x="153" y="275"/>
                      <a:pt x="213" y="548"/>
                    </a:cubicBezTo>
                    <a:cubicBezTo>
                      <a:pt x="274" y="913"/>
                      <a:pt x="578" y="1217"/>
                      <a:pt x="882" y="1399"/>
                    </a:cubicBezTo>
                    <a:cubicBezTo>
                      <a:pt x="888" y="1405"/>
                      <a:pt x="895" y="1407"/>
                      <a:pt x="902" y="1407"/>
                    </a:cubicBezTo>
                    <a:cubicBezTo>
                      <a:pt x="932" y="1407"/>
                      <a:pt x="968" y="1363"/>
                      <a:pt x="943" y="1338"/>
                    </a:cubicBezTo>
                    <a:cubicBezTo>
                      <a:pt x="609" y="1004"/>
                      <a:pt x="1" y="457"/>
                      <a:pt x="639" y="92"/>
                    </a:cubicBezTo>
                    <a:cubicBezTo>
                      <a:pt x="700" y="62"/>
                      <a:pt x="669" y="1"/>
                      <a:pt x="6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1907;p34">
                <a:extLst>
                  <a:ext uri="{FF2B5EF4-FFF2-40B4-BE49-F238E27FC236}">
                    <a16:creationId xmlns:a16="http://schemas.microsoft.com/office/drawing/2014/main" id="{21FD8C0F-2B65-27D9-9C27-258419280EF2}"/>
                  </a:ext>
                </a:extLst>
              </p:cNvPr>
              <p:cNvSpPr/>
              <p:nvPr/>
            </p:nvSpPr>
            <p:spPr>
              <a:xfrm>
                <a:off x="727475" y="731775"/>
                <a:ext cx="152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914" extrusionOk="0">
                    <a:moveTo>
                      <a:pt x="473" y="0"/>
                    </a:moveTo>
                    <a:cubicBezTo>
                      <a:pt x="311" y="0"/>
                      <a:pt x="145" y="158"/>
                      <a:pt x="92" y="316"/>
                    </a:cubicBezTo>
                    <a:cubicBezTo>
                      <a:pt x="1" y="529"/>
                      <a:pt x="92" y="772"/>
                      <a:pt x="244" y="894"/>
                    </a:cubicBezTo>
                    <a:cubicBezTo>
                      <a:pt x="259" y="908"/>
                      <a:pt x="275" y="914"/>
                      <a:pt x="291" y="914"/>
                    </a:cubicBezTo>
                    <a:cubicBezTo>
                      <a:pt x="340" y="914"/>
                      <a:pt x="381" y="856"/>
                      <a:pt x="335" y="833"/>
                    </a:cubicBezTo>
                    <a:cubicBezTo>
                      <a:pt x="214" y="711"/>
                      <a:pt x="122" y="529"/>
                      <a:pt x="214" y="346"/>
                    </a:cubicBezTo>
                    <a:cubicBezTo>
                      <a:pt x="274" y="194"/>
                      <a:pt x="426" y="164"/>
                      <a:pt x="548" y="103"/>
                    </a:cubicBezTo>
                    <a:cubicBezTo>
                      <a:pt x="609" y="73"/>
                      <a:pt x="578" y="12"/>
                      <a:pt x="548" y="12"/>
                    </a:cubicBezTo>
                    <a:cubicBezTo>
                      <a:pt x="524" y="4"/>
                      <a:pt x="499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1908;p34">
                <a:extLst>
                  <a:ext uri="{FF2B5EF4-FFF2-40B4-BE49-F238E27FC236}">
                    <a16:creationId xmlns:a16="http://schemas.microsoft.com/office/drawing/2014/main" id="{E6189F5D-EED8-0D4A-E317-6E15EFE9C028}"/>
                  </a:ext>
                </a:extLst>
              </p:cNvPr>
              <p:cNvSpPr/>
              <p:nvPr/>
            </p:nvSpPr>
            <p:spPr>
              <a:xfrm>
                <a:off x="741300" y="709150"/>
                <a:ext cx="2267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013" extrusionOk="0">
                    <a:moveTo>
                      <a:pt x="797" y="1"/>
                    </a:moveTo>
                    <a:cubicBezTo>
                      <a:pt x="298" y="1"/>
                      <a:pt x="1" y="544"/>
                      <a:pt x="117" y="978"/>
                    </a:cubicBezTo>
                    <a:cubicBezTo>
                      <a:pt x="129" y="1004"/>
                      <a:pt x="142" y="1013"/>
                      <a:pt x="153" y="1013"/>
                    </a:cubicBezTo>
                    <a:cubicBezTo>
                      <a:pt x="167" y="1013"/>
                      <a:pt x="177" y="995"/>
                      <a:pt x="177" y="978"/>
                    </a:cubicBezTo>
                    <a:cubicBezTo>
                      <a:pt x="117" y="735"/>
                      <a:pt x="177" y="492"/>
                      <a:pt x="329" y="309"/>
                    </a:cubicBezTo>
                    <a:cubicBezTo>
                      <a:pt x="481" y="157"/>
                      <a:pt x="664" y="96"/>
                      <a:pt x="876" y="66"/>
                    </a:cubicBezTo>
                    <a:cubicBezTo>
                      <a:pt x="907" y="66"/>
                      <a:pt x="907" y="5"/>
                      <a:pt x="876" y="5"/>
                    </a:cubicBezTo>
                    <a:cubicBezTo>
                      <a:pt x="850" y="2"/>
                      <a:pt x="823" y="1"/>
                      <a:pt x="7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1909;p34">
                <a:extLst>
                  <a:ext uri="{FF2B5EF4-FFF2-40B4-BE49-F238E27FC236}">
                    <a16:creationId xmlns:a16="http://schemas.microsoft.com/office/drawing/2014/main" id="{08F5DEDE-8A88-9B85-CC1C-349E6C0BEA70}"/>
                  </a:ext>
                </a:extLst>
              </p:cNvPr>
              <p:cNvSpPr/>
              <p:nvPr/>
            </p:nvSpPr>
            <p:spPr>
              <a:xfrm>
                <a:off x="756350" y="684475"/>
                <a:ext cx="190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04" extrusionOk="0">
                    <a:moveTo>
                      <a:pt x="620" y="0"/>
                    </a:moveTo>
                    <a:cubicBezTo>
                      <a:pt x="478" y="0"/>
                      <a:pt x="309" y="77"/>
                      <a:pt x="214" y="172"/>
                    </a:cubicBezTo>
                    <a:cubicBezTo>
                      <a:pt x="1" y="354"/>
                      <a:pt x="92" y="627"/>
                      <a:pt x="92" y="840"/>
                    </a:cubicBezTo>
                    <a:cubicBezTo>
                      <a:pt x="92" y="878"/>
                      <a:pt x="127" y="904"/>
                      <a:pt x="153" y="904"/>
                    </a:cubicBezTo>
                    <a:cubicBezTo>
                      <a:pt x="170" y="904"/>
                      <a:pt x="183" y="894"/>
                      <a:pt x="183" y="871"/>
                    </a:cubicBezTo>
                    <a:cubicBezTo>
                      <a:pt x="214" y="658"/>
                      <a:pt x="153" y="415"/>
                      <a:pt x="305" y="263"/>
                    </a:cubicBezTo>
                    <a:cubicBezTo>
                      <a:pt x="426" y="141"/>
                      <a:pt x="609" y="172"/>
                      <a:pt x="761" y="80"/>
                    </a:cubicBezTo>
                    <a:cubicBezTo>
                      <a:pt x="761" y="50"/>
                      <a:pt x="761" y="20"/>
                      <a:pt x="730" y="20"/>
                    </a:cubicBezTo>
                    <a:cubicBezTo>
                      <a:pt x="697" y="6"/>
                      <a:pt x="659" y="0"/>
                      <a:pt x="6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1910;p34">
                <a:extLst>
                  <a:ext uri="{FF2B5EF4-FFF2-40B4-BE49-F238E27FC236}">
                    <a16:creationId xmlns:a16="http://schemas.microsoft.com/office/drawing/2014/main" id="{D7FD78F1-9CA7-9CBA-81E3-4A399D517AB1}"/>
                  </a:ext>
                </a:extLst>
              </p:cNvPr>
              <p:cNvSpPr/>
              <p:nvPr/>
            </p:nvSpPr>
            <p:spPr>
              <a:xfrm>
                <a:off x="775700" y="670925"/>
                <a:ext cx="25525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615" extrusionOk="0">
                    <a:moveTo>
                      <a:pt x="797" y="0"/>
                    </a:moveTo>
                    <a:cubicBezTo>
                      <a:pt x="425" y="0"/>
                      <a:pt x="1" y="154"/>
                      <a:pt x="78" y="592"/>
                    </a:cubicBezTo>
                    <a:cubicBezTo>
                      <a:pt x="78" y="607"/>
                      <a:pt x="86" y="615"/>
                      <a:pt x="93" y="615"/>
                    </a:cubicBezTo>
                    <a:cubicBezTo>
                      <a:pt x="101" y="615"/>
                      <a:pt x="108" y="607"/>
                      <a:pt x="108" y="592"/>
                    </a:cubicBezTo>
                    <a:cubicBezTo>
                      <a:pt x="78" y="106"/>
                      <a:pt x="655" y="106"/>
                      <a:pt x="990" y="75"/>
                    </a:cubicBezTo>
                    <a:cubicBezTo>
                      <a:pt x="1020" y="75"/>
                      <a:pt x="1020" y="14"/>
                      <a:pt x="990" y="14"/>
                    </a:cubicBezTo>
                    <a:cubicBezTo>
                      <a:pt x="929" y="5"/>
                      <a:pt x="864" y="0"/>
                      <a:pt x="7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1911;p34">
                <a:extLst>
                  <a:ext uri="{FF2B5EF4-FFF2-40B4-BE49-F238E27FC236}">
                    <a16:creationId xmlns:a16="http://schemas.microsoft.com/office/drawing/2014/main" id="{02BFF8C8-98B1-B7F7-5B09-0711AAD26913}"/>
                  </a:ext>
                </a:extLst>
              </p:cNvPr>
              <p:cNvSpPr/>
              <p:nvPr/>
            </p:nvSpPr>
            <p:spPr>
              <a:xfrm>
                <a:off x="801950" y="659225"/>
                <a:ext cx="370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594" extrusionOk="0">
                    <a:moveTo>
                      <a:pt x="979" y="1"/>
                    </a:moveTo>
                    <a:cubicBezTo>
                      <a:pt x="907" y="1"/>
                      <a:pt x="833" y="10"/>
                      <a:pt x="761" y="26"/>
                    </a:cubicBezTo>
                    <a:cubicBezTo>
                      <a:pt x="457" y="118"/>
                      <a:pt x="61" y="209"/>
                      <a:pt x="1" y="543"/>
                    </a:cubicBezTo>
                    <a:cubicBezTo>
                      <a:pt x="1" y="579"/>
                      <a:pt x="11" y="594"/>
                      <a:pt x="26" y="594"/>
                    </a:cubicBezTo>
                    <a:cubicBezTo>
                      <a:pt x="36" y="594"/>
                      <a:pt x="49" y="586"/>
                      <a:pt x="61" y="574"/>
                    </a:cubicBezTo>
                    <a:cubicBezTo>
                      <a:pt x="122" y="300"/>
                      <a:pt x="396" y="209"/>
                      <a:pt x="639" y="148"/>
                    </a:cubicBezTo>
                    <a:cubicBezTo>
                      <a:pt x="741" y="125"/>
                      <a:pt x="843" y="107"/>
                      <a:pt x="940" y="107"/>
                    </a:cubicBezTo>
                    <a:cubicBezTo>
                      <a:pt x="1104" y="107"/>
                      <a:pt x="1254" y="159"/>
                      <a:pt x="1368" y="330"/>
                    </a:cubicBezTo>
                    <a:cubicBezTo>
                      <a:pt x="1377" y="339"/>
                      <a:pt x="1391" y="343"/>
                      <a:pt x="1406" y="343"/>
                    </a:cubicBezTo>
                    <a:cubicBezTo>
                      <a:pt x="1442" y="343"/>
                      <a:pt x="1481" y="322"/>
                      <a:pt x="1460" y="300"/>
                    </a:cubicBezTo>
                    <a:cubicBezTo>
                      <a:pt x="1370" y="76"/>
                      <a:pt x="1182" y="1"/>
                      <a:pt x="9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1912;p34">
                <a:extLst>
                  <a:ext uri="{FF2B5EF4-FFF2-40B4-BE49-F238E27FC236}">
                    <a16:creationId xmlns:a16="http://schemas.microsoft.com/office/drawing/2014/main" id="{B131EBE7-520E-F077-9E51-89B455751038}"/>
                  </a:ext>
                </a:extLst>
              </p:cNvPr>
              <p:cNvSpPr/>
              <p:nvPr/>
            </p:nvSpPr>
            <p:spPr>
              <a:xfrm>
                <a:off x="836150" y="656100"/>
                <a:ext cx="3422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31" extrusionOk="0">
                    <a:moveTo>
                      <a:pt x="923" y="0"/>
                    </a:moveTo>
                    <a:cubicBezTo>
                      <a:pt x="800" y="0"/>
                      <a:pt x="677" y="18"/>
                      <a:pt x="578" y="30"/>
                    </a:cubicBezTo>
                    <a:cubicBezTo>
                      <a:pt x="304" y="91"/>
                      <a:pt x="0" y="273"/>
                      <a:pt x="61" y="607"/>
                    </a:cubicBezTo>
                    <a:cubicBezTo>
                      <a:pt x="61" y="623"/>
                      <a:pt x="84" y="630"/>
                      <a:pt x="107" y="630"/>
                    </a:cubicBezTo>
                    <a:cubicBezTo>
                      <a:pt x="130" y="630"/>
                      <a:pt x="152" y="623"/>
                      <a:pt x="152" y="607"/>
                    </a:cubicBezTo>
                    <a:lnTo>
                      <a:pt x="152" y="577"/>
                    </a:lnTo>
                    <a:cubicBezTo>
                      <a:pt x="122" y="243"/>
                      <a:pt x="487" y="182"/>
                      <a:pt x="760" y="121"/>
                    </a:cubicBezTo>
                    <a:cubicBezTo>
                      <a:pt x="973" y="121"/>
                      <a:pt x="1125" y="121"/>
                      <a:pt x="1307" y="243"/>
                    </a:cubicBezTo>
                    <a:cubicBezTo>
                      <a:pt x="1313" y="248"/>
                      <a:pt x="1319" y="251"/>
                      <a:pt x="1325" y="251"/>
                    </a:cubicBezTo>
                    <a:cubicBezTo>
                      <a:pt x="1348" y="251"/>
                      <a:pt x="1368" y="206"/>
                      <a:pt x="1368" y="182"/>
                    </a:cubicBezTo>
                    <a:cubicBezTo>
                      <a:pt x="1278" y="37"/>
                      <a:pt x="1102" y="0"/>
                      <a:pt x="9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1913;p34">
                <a:extLst>
                  <a:ext uri="{FF2B5EF4-FFF2-40B4-BE49-F238E27FC236}">
                    <a16:creationId xmlns:a16="http://schemas.microsoft.com/office/drawing/2014/main" id="{2133DAA1-2720-4606-7087-D89538747EB8}"/>
                  </a:ext>
                </a:extLst>
              </p:cNvPr>
              <p:cNvSpPr/>
              <p:nvPr/>
            </p:nvSpPr>
            <p:spPr>
              <a:xfrm>
                <a:off x="871400" y="659200"/>
                <a:ext cx="392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770" extrusionOk="0">
                    <a:moveTo>
                      <a:pt x="761" y="1"/>
                    </a:moveTo>
                    <a:cubicBezTo>
                      <a:pt x="497" y="1"/>
                      <a:pt x="244" y="137"/>
                      <a:pt x="49" y="331"/>
                    </a:cubicBezTo>
                    <a:cubicBezTo>
                      <a:pt x="0" y="356"/>
                      <a:pt x="31" y="401"/>
                      <a:pt x="76" y="401"/>
                    </a:cubicBezTo>
                    <a:cubicBezTo>
                      <a:pt x="87" y="401"/>
                      <a:pt x="99" y="398"/>
                      <a:pt x="110" y="392"/>
                    </a:cubicBezTo>
                    <a:cubicBezTo>
                      <a:pt x="285" y="239"/>
                      <a:pt x="507" y="118"/>
                      <a:pt x="741" y="118"/>
                    </a:cubicBezTo>
                    <a:cubicBezTo>
                      <a:pt x="834" y="118"/>
                      <a:pt x="928" y="137"/>
                      <a:pt x="1022" y="179"/>
                    </a:cubicBezTo>
                    <a:cubicBezTo>
                      <a:pt x="1296" y="301"/>
                      <a:pt x="1326" y="575"/>
                      <a:pt x="1478" y="757"/>
                    </a:cubicBezTo>
                    <a:cubicBezTo>
                      <a:pt x="1487" y="766"/>
                      <a:pt x="1498" y="770"/>
                      <a:pt x="1510" y="770"/>
                    </a:cubicBezTo>
                    <a:cubicBezTo>
                      <a:pt x="1539" y="770"/>
                      <a:pt x="1569" y="748"/>
                      <a:pt x="1569" y="727"/>
                    </a:cubicBezTo>
                    <a:cubicBezTo>
                      <a:pt x="1478" y="423"/>
                      <a:pt x="1265" y="119"/>
                      <a:pt x="961" y="27"/>
                    </a:cubicBezTo>
                    <a:cubicBezTo>
                      <a:pt x="894" y="9"/>
                      <a:pt x="828" y="1"/>
                      <a:pt x="7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1914;p34">
                <a:extLst>
                  <a:ext uri="{FF2B5EF4-FFF2-40B4-BE49-F238E27FC236}">
                    <a16:creationId xmlns:a16="http://schemas.microsoft.com/office/drawing/2014/main" id="{6D4C268C-EC65-EC85-9634-77548A23F921}"/>
                  </a:ext>
                </a:extLst>
              </p:cNvPr>
              <p:cNvSpPr/>
              <p:nvPr/>
            </p:nvSpPr>
            <p:spPr>
              <a:xfrm>
                <a:off x="912900" y="680550"/>
                <a:ext cx="34975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14" extrusionOk="0">
                    <a:moveTo>
                      <a:pt x="249" y="1"/>
                    </a:moveTo>
                    <a:cubicBezTo>
                      <a:pt x="188" y="1"/>
                      <a:pt x="126" y="8"/>
                      <a:pt x="61" y="25"/>
                    </a:cubicBezTo>
                    <a:cubicBezTo>
                      <a:pt x="0" y="25"/>
                      <a:pt x="31" y="116"/>
                      <a:pt x="61" y="116"/>
                    </a:cubicBezTo>
                    <a:cubicBezTo>
                      <a:pt x="102" y="108"/>
                      <a:pt x="141" y="104"/>
                      <a:pt x="180" y="104"/>
                    </a:cubicBezTo>
                    <a:cubicBezTo>
                      <a:pt x="436" y="104"/>
                      <a:pt x="663" y="266"/>
                      <a:pt x="821" y="450"/>
                    </a:cubicBezTo>
                    <a:cubicBezTo>
                      <a:pt x="1034" y="693"/>
                      <a:pt x="1125" y="936"/>
                      <a:pt x="1034" y="1240"/>
                    </a:cubicBezTo>
                    <a:cubicBezTo>
                      <a:pt x="1012" y="1285"/>
                      <a:pt x="1054" y="1313"/>
                      <a:pt x="1091" y="1313"/>
                    </a:cubicBezTo>
                    <a:cubicBezTo>
                      <a:pt x="1104" y="1313"/>
                      <a:pt x="1117" y="1309"/>
                      <a:pt x="1125" y="1301"/>
                    </a:cubicBezTo>
                    <a:cubicBezTo>
                      <a:pt x="1399" y="1028"/>
                      <a:pt x="1155" y="632"/>
                      <a:pt x="973" y="389"/>
                    </a:cubicBezTo>
                    <a:cubicBezTo>
                      <a:pt x="773" y="164"/>
                      <a:pt x="532" y="1"/>
                      <a:pt x="2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1915;p34">
                <a:extLst>
                  <a:ext uri="{FF2B5EF4-FFF2-40B4-BE49-F238E27FC236}">
                    <a16:creationId xmlns:a16="http://schemas.microsoft.com/office/drawing/2014/main" id="{B7914C2E-1D15-8AEA-E54F-729030D5EF1F}"/>
                  </a:ext>
                </a:extLst>
              </p:cNvPr>
              <p:cNvSpPr/>
              <p:nvPr/>
            </p:nvSpPr>
            <p:spPr>
              <a:xfrm>
                <a:off x="942825" y="713625"/>
                <a:ext cx="16450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510" extrusionOk="0">
                    <a:moveTo>
                      <a:pt x="49" y="0"/>
                    </a:moveTo>
                    <a:cubicBezTo>
                      <a:pt x="11" y="0"/>
                      <a:pt x="0" y="45"/>
                      <a:pt x="50" y="69"/>
                    </a:cubicBezTo>
                    <a:cubicBezTo>
                      <a:pt x="354" y="221"/>
                      <a:pt x="475" y="434"/>
                      <a:pt x="506" y="799"/>
                    </a:cubicBezTo>
                    <a:cubicBezTo>
                      <a:pt x="506" y="1042"/>
                      <a:pt x="475" y="1224"/>
                      <a:pt x="323" y="1437"/>
                    </a:cubicBezTo>
                    <a:cubicBezTo>
                      <a:pt x="301" y="1482"/>
                      <a:pt x="328" y="1510"/>
                      <a:pt x="355" y="1510"/>
                    </a:cubicBezTo>
                    <a:cubicBezTo>
                      <a:pt x="365" y="1510"/>
                      <a:pt x="376" y="1506"/>
                      <a:pt x="384" y="1498"/>
                    </a:cubicBezTo>
                    <a:cubicBezTo>
                      <a:pt x="658" y="1376"/>
                      <a:pt x="627" y="951"/>
                      <a:pt x="597" y="708"/>
                    </a:cubicBezTo>
                    <a:cubicBezTo>
                      <a:pt x="566" y="313"/>
                      <a:pt x="414" y="161"/>
                      <a:pt x="80" y="9"/>
                    </a:cubicBezTo>
                    <a:cubicBezTo>
                      <a:pt x="68" y="3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1916;p34">
                <a:extLst>
                  <a:ext uri="{FF2B5EF4-FFF2-40B4-BE49-F238E27FC236}">
                    <a16:creationId xmlns:a16="http://schemas.microsoft.com/office/drawing/2014/main" id="{72530FE8-131C-2C3D-3CC0-D857AB6C33D6}"/>
                  </a:ext>
                </a:extLst>
              </p:cNvPr>
              <p:cNvSpPr/>
              <p:nvPr/>
            </p:nvSpPr>
            <p:spPr>
              <a:xfrm>
                <a:off x="948600" y="750175"/>
                <a:ext cx="19025" cy="41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678" extrusionOk="0">
                    <a:moveTo>
                      <a:pt x="103" y="1"/>
                    </a:moveTo>
                    <a:cubicBezTo>
                      <a:pt x="50" y="1"/>
                      <a:pt x="8" y="100"/>
                      <a:pt x="62" y="127"/>
                    </a:cubicBezTo>
                    <a:cubicBezTo>
                      <a:pt x="366" y="310"/>
                      <a:pt x="579" y="644"/>
                      <a:pt x="487" y="1009"/>
                    </a:cubicBezTo>
                    <a:cubicBezTo>
                      <a:pt x="427" y="1282"/>
                      <a:pt x="214" y="1434"/>
                      <a:pt x="31" y="1617"/>
                    </a:cubicBezTo>
                    <a:cubicBezTo>
                      <a:pt x="1" y="1647"/>
                      <a:pt x="1" y="1677"/>
                      <a:pt x="62" y="1677"/>
                    </a:cubicBezTo>
                    <a:cubicBezTo>
                      <a:pt x="396" y="1677"/>
                      <a:pt x="670" y="1313"/>
                      <a:pt x="700" y="978"/>
                    </a:cubicBezTo>
                    <a:cubicBezTo>
                      <a:pt x="761" y="553"/>
                      <a:pt x="518" y="188"/>
                      <a:pt x="123" y="6"/>
                    </a:cubicBezTo>
                    <a:cubicBezTo>
                      <a:pt x="116" y="2"/>
                      <a:pt x="109" y="1"/>
                      <a:pt x="1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1917;p34">
                <a:extLst>
                  <a:ext uri="{FF2B5EF4-FFF2-40B4-BE49-F238E27FC236}">
                    <a16:creationId xmlns:a16="http://schemas.microsoft.com/office/drawing/2014/main" id="{1BCA067E-1CEA-F25D-259A-495CF134E2D8}"/>
                  </a:ext>
                </a:extLst>
              </p:cNvPr>
              <p:cNvSpPr/>
              <p:nvPr/>
            </p:nvSpPr>
            <p:spPr>
              <a:xfrm>
                <a:off x="931900" y="792025"/>
                <a:ext cx="220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384" extrusionOk="0">
                    <a:moveTo>
                      <a:pt x="738" y="1"/>
                    </a:moveTo>
                    <a:cubicBezTo>
                      <a:pt x="704" y="1"/>
                      <a:pt x="669" y="27"/>
                      <a:pt x="669" y="64"/>
                    </a:cubicBezTo>
                    <a:cubicBezTo>
                      <a:pt x="699" y="581"/>
                      <a:pt x="669" y="1128"/>
                      <a:pt x="61" y="1250"/>
                    </a:cubicBezTo>
                    <a:cubicBezTo>
                      <a:pt x="0" y="1250"/>
                      <a:pt x="0" y="1341"/>
                      <a:pt x="61" y="1371"/>
                    </a:cubicBezTo>
                    <a:cubicBezTo>
                      <a:pt x="94" y="1379"/>
                      <a:pt x="126" y="1383"/>
                      <a:pt x="159" y="1383"/>
                    </a:cubicBezTo>
                    <a:cubicBezTo>
                      <a:pt x="368" y="1383"/>
                      <a:pt x="568" y="1225"/>
                      <a:pt x="699" y="1067"/>
                    </a:cubicBezTo>
                    <a:cubicBezTo>
                      <a:pt x="882" y="763"/>
                      <a:pt x="821" y="398"/>
                      <a:pt x="791" y="34"/>
                    </a:cubicBezTo>
                    <a:cubicBezTo>
                      <a:pt x="779" y="11"/>
                      <a:pt x="758" y="1"/>
                      <a:pt x="7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1918;p34">
                <a:extLst>
                  <a:ext uri="{FF2B5EF4-FFF2-40B4-BE49-F238E27FC236}">
                    <a16:creationId xmlns:a16="http://schemas.microsoft.com/office/drawing/2014/main" id="{D2EDAECF-9D0D-12CA-87DD-9E654FCAF1D6}"/>
                  </a:ext>
                </a:extLst>
              </p:cNvPr>
              <p:cNvSpPr/>
              <p:nvPr/>
            </p:nvSpPr>
            <p:spPr>
              <a:xfrm>
                <a:off x="909850" y="824850"/>
                <a:ext cx="25875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151" extrusionOk="0">
                    <a:moveTo>
                      <a:pt x="940" y="1"/>
                    </a:moveTo>
                    <a:cubicBezTo>
                      <a:pt x="910" y="1"/>
                      <a:pt x="882" y="25"/>
                      <a:pt x="882" y="58"/>
                    </a:cubicBezTo>
                    <a:cubicBezTo>
                      <a:pt x="882" y="332"/>
                      <a:pt x="882" y="605"/>
                      <a:pt x="670" y="818"/>
                    </a:cubicBezTo>
                    <a:cubicBezTo>
                      <a:pt x="566" y="921"/>
                      <a:pt x="463" y="956"/>
                      <a:pt x="349" y="956"/>
                    </a:cubicBezTo>
                    <a:cubicBezTo>
                      <a:pt x="261" y="956"/>
                      <a:pt x="167" y="936"/>
                      <a:pt x="62" y="909"/>
                    </a:cubicBezTo>
                    <a:cubicBezTo>
                      <a:pt x="31" y="909"/>
                      <a:pt x="1" y="940"/>
                      <a:pt x="31" y="1000"/>
                    </a:cubicBezTo>
                    <a:cubicBezTo>
                      <a:pt x="99" y="1108"/>
                      <a:pt x="208" y="1150"/>
                      <a:pt x="325" y="1150"/>
                    </a:cubicBezTo>
                    <a:cubicBezTo>
                      <a:pt x="471" y="1150"/>
                      <a:pt x="629" y="1085"/>
                      <a:pt x="730" y="1000"/>
                    </a:cubicBezTo>
                    <a:cubicBezTo>
                      <a:pt x="1004" y="757"/>
                      <a:pt x="1034" y="392"/>
                      <a:pt x="1004" y="58"/>
                    </a:cubicBezTo>
                    <a:cubicBezTo>
                      <a:pt x="990" y="17"/>
                      <a:pt x="964" y="1"/>
                      <a:pt x="9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1919;p34">
                <a:extLst>
                  <a:ext uri="{FF2B5EF4-FFF2-40B4-BE49-F238E27FC236}">
                    <a16:creationId xmlns:a16="http://schemas.microsoft.com/office/drawing/2014/main" id="{506B8F6E-8F31-CB6D-18FB-AF808FF46B1C}"/>
                  </a:ext>
                </a:extLst>
              </p:cNvPr>
              <p:cNvSpPr/>
              <p:nvPr/>
            </p:nvSpPr>
            <p:spPr>
              <a:xfrm>
                <a:off x="873575" y="834350"/>
                <a:ext cx="196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636" extrusionOk="0">
                    <a:moveTo>
                      <a:pt x="80" y="1"/>
                    </a:moveTo>
                    <a:cubicBezTo>
                      <a:pt x="44" y="1"/>
                      <a:pt x="1" y="29"/>
                      <a:pt x="23" y="73"/>
                    </a:cubicBezTo>
                    <a:cubicBezTo>
                      <a:pt x="84" y="256"/>
                      <a:pt x="145" y="468"/>
                      <a:pt x="327" y="560"/>
                    </a:cubicBezTo>
                    <a:cubicBezTo>
                      <a:pt x="388" y="605"/>
                      <a:pt x="479" y="636"/>
                      <a:pt x="567" y="636"/>
                    </a:cubicBezTo>
                    <a:cubicBezTo>
                      <a:pt x="654" y="636"/>
                      <a:pt x="738" y="605"/>
                      <a:pt x="783" y="529"/>
                    </a:cubicBezTo>
                    <a:cubicBezTo>
                      <a:pt x="783" y="468"/>
                      <a:pt x="753" y="438"/>
                      <a:pt x="722" y="438"/>
                    </a:cubicBezTo>
                    <a:cubicBezTo>
                      <a:pt x="662" y="468"/>
                      <a:pt x="601" y="499"/>
                      <a:pt x="540" y="499"/>
                    </a:cubicBezTo>
                    <a:cubicBezTo>
                      <a:pt x="479" y="499"/>
                      <a:pt x="388" y="468"/>
                      <a:pt x="327" y="408"/>
                    </a:cubicBezTo>
                    <a:cubicBezTo>
                      <a:pt x="236" y="316"/>
                      <a:pt x="175" y="164"/>
                      <a:pt x="114" y="12"/>
                    </a:cubicBezTo>
                    <a:cubicBezTo>
                      <a:pt x="106" y="4"/>
                      <a:pt x="94" y="1"/>
                      <a:pt x="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1920;p34">
                <a:extLst>
                  <a:ext uri="{FF2B5EF4-FFF2-40B4-BE49-F238E27FC236}">
                    <a16:creationId xmlns:a16="http://schemas.microsoft.com/office/drawing/2014/main" id="{BC2E2A6C-8E00-6F9C-8A36-D593C9A12768}"/>
                  </a:ext>
                </a:extLst>
              </p:cNvPr>
              <p:cNvSpPr/>
              <p:nvPr/>
            </p:nvSpPr>
            <p:spPr>
              <a:xfrm>
                <a:off x="891625" y="843400"/>
                <a:ext cx="22050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60" extrusionOk="0">
                    <a:moveTo>
                      <a:pt x="46" y="0"/>
                    </a:moveTo>
                    <a:cubicBezTo>
                      <a:pt x="23" y="0"/>
                      <a:pt x="0" y="15"/>
                      <a:pt x="0" y="46"/>
                    </a:cubicBezTo>
                    <a:cubicBezTo>
                      <a:pt x="0" y="289"/>
                      <a:pt x="122" y="471"/>
                      <a:pt x="335" y="532"/>
                    </a:cubicBezTo>
                    <a:cubicBezTo>
                      <a:pt x="388" y="550"/>
                      <a:pt x="449" y="560"/>
                      <a:pt x="510" y="560"/>
                    </a:cubicBezTo>
                    <a:cubicBezTo>
                      <a:pt x="661" y="560"/>
                      <a:pt x="817" y="500"/>
                      <a:pt x="882" y="350"/>
                    </a:cubicBezTo>
                    <a:cubicBezTo>
                      <a:pt x="882" y="319"/>
                      <a:pt x="851" y="319"/>
                      <a:pt x="821" y="319"/>
                    </a:cubicBezTo>
                    <a:cubicBezTo>
                      <a:pt x="716" y="345"/>
                      <a:pt x="612" y="416"/>
                      <a:pt x="488" y="416"/>
                    </a:cubicBezTo>
                    <a:cubicBezTo>
                      <a:pt x="468" y="416"/>
                      <a:pt x="447" y="415"/>
                      <a:pt x="426" y="410"/>
                    </a:cubicBezTo>
                    <a:cubicBezTo>
                      <a:pt x="243" y="350"/>
                      <a:pt x="122" y="198"/>
                      <a:pt x="91" y="46"/>
                    </a:cubicBezTo>
                    <a:cubicBezTo>
                      <a:pt x="91" y="15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1921;p34">
                <a:extLst>
                  <a:ext uri="{FF2B5EF4-FFF2-40B4-BE49-F238E27FC236}">
                    <a16:creationId xmlns:a16="http://schemas.microsoft.com/office/drawing/2014/main" id="{2C0E53CD-8F8D-CF60-DEE3-74629C942A01}"/>
                  </a:ext>
                </a:extLst>
              </p:cNvPr>
              <p:cNvSpPr/>
              <p:nvPr/>
            </p:nvSpPr>
            <p:spPr>
              <a:xfrm>
                <a:off x="827025" y="694275"/>
                <a:ext cx="2185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472" extrusionOk="0">
                    <a:moveTo>
                      <a:pt x="470" y="0"/>
                    </a:moveTo>
                    <a:cubicBezTo>
                      <a:pt x="392" y="0"/>
                      <a:pt x="316" y="17"/>
                      <a:pt x="244" y="53"/>
                    </a:cubicBezTo>
                    <a:cubicBezTo>
                      <a:pt x="122" y="114"/>
                      <a:pt x="1" y="296"/>
                      <a:pt x="92" y="448"/>
                    </a:cubicBezTo>
                    <a:cubicBezTo>
                      <a:pt x="92" y="463"/>
                      <a:pt x="107" y="471"/>
                      <a:pt x="126" y="471"/>
                    </a:cubicBezTo>
                    <a:cubicBezTo>
                      <a:pt x="145" y="471"/>
                      <a:pt x="168" y="463"/>
                      <a:pt x="183" y="448"/>
                    </a:cubicBezTo>
                    <a:cubicBezTo>
                      <a:pt x="213" y="357"/>
                      <a:pt x="244" y="235"/>
                      <a:pt x="335" y="175"/>
                    </a:cubicBezTo>
                    <a:cubicBezTo>
                      <a:pt x="381" y="151"/>
                      <a:pt x="437" y="142"/>
                      <a:pt x="494" y="142"/>
                    </a:cubicBezTo>
                    <a:cubicBezTo>
                      <a:pt x="587" y="142"/>
                      <a:pt x="685" y="167"/>
                      <a:pt x="761" y="205"/>
                    </a:cubicBezTo>
                    <a:cubicBezTo>
                      <a:pt x="769" y="209"/>
                      <a:pt x="778" y="211"/>
                      <a:pt x="786" y="211"/>
                    </a:cubicBezTo>
                    <a:cubicBezTo>
                      <a:pt x="836" y="211"/>
                      <a:pt x="874" y="140"/>
                      <a:pt x="821" y="114"/>
                    </a:cubicBezTo>
                    <a:cubicBezTo>
                      <a:pt x="711" y="40"/>
                      <a:pt x="589" y="0"/>
                      <a:pt x="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1922;p34">
                <a:extLst>
                  <a:ext uri="{FF2B5EF4-FFF2-40B4-BE49-F238E27FC236}">
                    <a16:creationId xmlns:a16="http://schemas.microsoft.com/office/drawing/2014/main" id="{114DB9F7-B36A-CC5A-4237-8109FF389E80}"/>
                  </a:ext>
                </a:extLst>
              </p:cNvPr>
              <p:cNvSpPr/>
              <p:nvPr/>
            </p:nvSpPr>
            <p:spPr>
              <a:xfrm>
                <a:off x="816300" y="709875"/>
                <a:ext cx="176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22" extrusionOk="0">
                    <a:moveTo>
                      <a:pt x="606" y="0"/>
                    </a:moveTo>
                    <a:cubicBezTo>
                      <a:pt x="598" y="0"/>
                      <a:pt x="590" y="2"/>
                      <a:pt x="582" y="7"/>
                    </a:cubicBezTo>
                    <a:cubicBezTo>
                      <a:pt x="1" y="123"/>
                      <a:pt x="3" y="1322"/>
                      <a:pt x="588" y="1322"/>
                    </a:cubicBezTo>
                    <a:cubicBezTo>
                      <a:pt x="615" y="1322"/>
                      <a:pt x="643" y="1319"/>
                      <a:pt x="673" y="1314"/>
                    </a:cubicBezTo>
                    <a:cubicBezTo>
                      <a:pt x="703" y="1314"/>
                      <a:pt x="703" y="1222"/>
                      <a:pt x="673" y="1222"/>
                    </a:cubicBezTo>
                    <a:cubicBezTo>
                      <a:pt x="399" y="1131"/>
                      <a:pt x="278" y="949"/>
                      <a:pt x="278" y="675"/>
                    </a:cubicBezTo>
                    <a:cubicBezTo>
                      <a:pt x="278" y="432"/>
                      <a:pt x="338" y="128"/>
                      <a:pt x="612" y="67"/>
                    </a:cubicBezTo>
                    <a:cubicBezTo>
                      <a:pt x="664" y="67"/>
                      <a:pt x="649" y="0"/>
                      <a:pt x="6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1923;p34">
                <a:extLst>
                  <a:ext uri="{FF2B5EF4-FFF2-40B4-BE49-F238E27FC236}">
                    <a16:creationId xmlns:a16="http://schemas.microsoft.com/office/drawing/2014/main" id="{EBD81C87-DBF6-EFE6-5B90-12674628CDE6}"/>
                  </a:ext>
                </a:extLst>
              </p:cNvPr>
              <p:cNvSpPr/>
              <p:nvPr/>
            </p:nvSpPr>
            <p:spPr>
              <a:xfrm>
                <a:off x="816400" y="738700"/>
                <a:ext cx="13400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1210" extrusionOk="0">
                    <a:moveTo>
                      <a:pt x="476" y="0"/>
                    </a:moveTo>
                    <a:cubicBezTo>
                      <a:pt x="469" y="0"/>
                      <a:pt x="462" y="3"/>
                      <a:pt x="456" y="9"/>
                    </a:cubicBezTo>
                    <a:cubicBezTo>
                      <a:pt x="183" y="100"/>
                      <a:pt x="31" y="434"/>
                      <a:pt x="0" y="708"/>
                    </a:cubicBezTo>
                    <a:cubicBezTo>
                      <a:pt x="0" y="923"/>
                      <a:pt x="119" y="1209"/>
                      <a:pt x="336" y="1209"/>
                    </a:cubicBezTo>
                    <a:cubicBezTo>
                      <a:pt x="364" y="1209"/>
                      <a:pt x="394" y="1205"/>
                      <a:pt x="426" y="1194"/>
                    </a:cubicBezTo>
                    <a:cubicBezTo>
                      <a:pt x="486" y="1194"/>
                      <a:pt x="486" y="1133"/>
                      <a:pt x="426" y="1103"/>
                    </a:cubicBezTo>
                    <a:cubicBezTo>
                      <a:pt x="152" y="1012"/>
                      <a:pt x="122" y="799"/>
                      <a:pt x="183" y="525"/>
                    </a:cubicBezTo>
                    <a:cubicBezTo>
                      <a:pt x="213" y="343"/>
                      <a:pt x="304" y="161"/>
                      <a:pt x="486" y="69"/>
                    </a:cubicBezTo>
                    <a:cubicBezTo>
                      <a:pt x="536" y="45"/>
                      <a:pt x="505" y="0"/>
                      <a:pt x="4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1924;p34">
                <a:extLst>
                  <a:ext uri="{FF2B5EF4-FFF2-40B4-BE49-F238E27FC236}">
                    <a16:creationId xmlns:a16="http://schemas.microsoft.com/office/drawing/2014/main" id="{3D32597F-A488-B776-5199-7D873B235F61}"/>
                  </a:ext>
                </a:extLst>
              </p:cNvPr>
              <p:cNvSpPr/>
              <p:nvPr/>
            </p:nvSpPr>
            <p:spPr>
              <a:xfrm>
                <a:off x="824750" y="769950"/>
                <a:ext cx="220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36" extrusionOk="0">
                    <a:moveTo>
                      <a:pt x="85" y="0"/>
                    </a:moveTo>
                    <a:cubicBezTo>
                      <a:pt x="72" y="0"/>
                      <a:pt x="61" y="10"/>
                      <a:pt x="61" y="35"/>
                    </a:cubicBezTo>
                    <a:cubicBezTo>
                      <a:pt x="0" y="278"/>
                      <a:pt x="92" y="522"/>
                      <a:pt x="274" y="674"/>
                    </a:cubicBezTo>
                    <a:cubicBezTo>
                      <a:pt x="355" y="755"/>
                      <a:pt x="517" y="836"/>
                      <a:pt x="661" y="836"/>
                    </a:cubicBezTo>
                    <a:cubicBezTo>
                      <a:pt x="733" y="836"/>
                      <a:pt x="801" y="815"/>
                      <a:pt x="852" y="765"/>
                    </a:cubicBezTo>
                    <a:cubicBezTo>
                      <a:pt x="882" y="734"/>
                      <a:pt x="882" y="704"/>
                      <a:pt x="821" y="674"/>
                    </a:cubicBezTo>
                    <a:cubicBezTo>
                      <a:pt x="760" y="643"/>
                      <a:pt x="700" y="643"/>
                      <a:pt x="608" y="643"/>
                    </a:cubicBezTo>
                    <a:cubicBezTo>
                      <a:pt x="517" y="613"/>
                      <a:pt x="426" y="582"/>
                      <a:pt x="365" y="522"/>
                    </a:cubicBezTo>
                    <a:cubicBezTo>
                      <a:pt x="213" y="430"/>
                      <a:pt x="152" y="248"/>
                      <a:pt x="122" y="35"/>
                    </a:cubicBezTo>
                    <a:cubicBezTo>
                      <a:pt x="122" y="18"/>
                      <a:pt x="102" y="0"/>
                      <a:pt x="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1925;p34">
                <a:extLst>
                  <a:ext uri="{FF2B5EF4-FFF2-40B4-BE49-F238E27FC236}">
                    <a16:creationId xmlns:a16="http://schemas.microsoft.com/office/drawing/2014/main" id="{33B05E09-2B9F-A47F-B3C0-A75642BE351F}"/>
                  </a:ext>
                </a:extLst>
              </p:cNvPr>
              <p:cNvSpPr/>
              <p:nvPr/>
            </p:nvSpPr>
            <p:spPr>
              <a:xfrm>
                <a:off x="843650" y="783675"/>
                <a:ext cx="357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717" extrusionOk="0">
                    <a:moveTo>
                      <a:pt x="209" y="0"/>
                    </a:moveTo>
                    <a:cubicBezTo>
                      <a:pt x="188" y="0"/>
                      <a:pt x="168" y="10"/>
                      <a:pt x="156" y="33"/>
                    </a:cubicBezTo>
                    <a:cubicBezTo>
                      <a:pt x="1" y="481"/>
                      <a:pt x="406" y="717"/>
                      <a:pt x="813" y="717"/>
                    </a:cubicBezTo>
                    <a:cubicBezTo>
                      <a:pt x="1042" y="717"/>
                      <a:pt x="1271" y="642"/>
                      <a:pt x="1403" y="489"/>
                    </a:cubicBezTo>
                    <a:cubicBezTo>
                      <a:pt x="1427" y="465"/>
                      <a:pt x="1412" y="420"/>
                      <a:pt x="1373" y="420"/>
                    </a:cubicBezTo>
                    <a:cubicBezTo>
                      <a:pt x="1364" y="420"/>
                      <a:pt x="1353" y="423"/>
                      <a:pt x="1342" y="429"/>
                    </a:cubicBezTo>
                    <a:cubicBezTo>
                      <a:pt x="1228" y="492"/>
                      <a:pt x="992" y="550"/>
                      <a:pt x="770" y="550"/>
                    </a:cubicBezTo>
                    <a:cubicBezTo>
                      <a:pt x="458" y="550"/>
                      <a:pt x="172" y="436"/>
                      <a:pt x="278" y="64"/>
                    </a:cubicBezTo>
                    <a:cubicBezTo>
                      <a:pt x="278" y="26"/>
                      <a:pt x="243" y="0"/>
                      <a:pt x="2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1926;p34">
                <a:extLst>
                  <a:ext uri="{FF2B5EF4-FFF2-40B4-BE49-F238E27FC236}">
                    <a16:creationId xmlns:a16="http://schemas.microsoft.com/office/drawing/2014/main" id="{FFBFB3AF-5CF8-843F-3351-53A32471F6B3}"/>
                  </a:ext>
                </a:extLst>
              </p:cNvPr>
              <p:cNvSpPr/>
              <p:nvPr/>
            </p:nvSpPr>
            <p:spPr>
              <a:xfrm>
                <a:off x="878225" y="785450"/>
                <a:ext cx="263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635" extrusionOk="0">
                    <a:moveTo>
                      <a:pt x="992" y="0"/>
                    </a:moveTo>
                    <a:cubicBezTo>
                      <a:pt x="977" y="0"/>
                      <a:pt x="962" y="8"/>
                      <a:pt x="962" y="23"/>
                    </a:cubicBezTo>
                    <a:cubicBezTo>
                      <a:pt x="877" y="341"/>
                      <a:pt x="674" y="526"/>
                      <a:pt x="424" y="526"/>
                    </a:cubicBezTo>
                    <a:cubicBezTo>
                      <a:pt x="316" y="526"/>
                      <a:pt x="200" y="492"/>
                      <a:pt x="80" y="418"/>
                    </a:cubicBezTo>
                    <a:cubicBezTo>
                      <a:pt x="69" y="413"/>
                      <a:pt x="58" y="410"/>
                      <a:pt x="49" y="410"/>
                    </a:cubicBezTo>
                    <a:cubicBezTo>
                      <a:pt x="11" y="410"/>
                      <a:pt x="1" y="455"/>
                      <a:pt x="50" y="479"/>
                    </a:cubicBezTo>
                    <a:cubicBezTo>
                      <a:pt x="185" y="575"/>
                      <a:pt x="319" y="635"/>
                      <a:pt x="462" y="635"/>
                    </a:cubicBezTo>
                    <a:cubicBezTo>
                      <a:pt x="544" y="635"/>
                      <a:pt x="629" y="615"/>
                      <a:pt x="719" y="570"/>
                    </a:cubicBezTo>
                    <a:cubicBezTo>
                      <a:pt x="931" y="479"/>
                      <a:pt x="1053" y="266"/>
                      <a:pt x="1023" y="23"/>
                    </a:cubicBezTo>
                    <a:cubicBezTo>
                      <a:pt x="1023" y="8"/>
                      <a:pt x="1007" y="0"/>
                      <a:pt x="9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1927;p34">
                <a:extLst>
                  <a:ext uri="{FF2B5EF4-FFF2-40B4-BE49-F238E27FC236}">
                    <a16:creationId xmlns:a16="http://schemas.microsoft.com/office/drawing/2014/main" id="{6356A7DB-425C-493F-E80F-1417713BA856}"/>
                  </a:ext>
                </a:extLst>
              </p:cNvPr>
              <p:cNvSpPr/>
              <p:nvPr/>
            </p:nvSpPr>
            <p:spPr>
              <a:xfrm>
                <a:off x="898450" y="760375"/>
                <a:ext cx="2360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905" extrusionOk="0">
                    <a:moveTo>
                      <a:pt x="658" y="0"/>
                    </a:moveTo>
                    <a:cubicBezTo>
                      <a:pt x="647" y="0"/>
                      <a:pt x="639" y="8"/>
                      <a:pt x="639" y="23"/>
                    </a:cubicBezTo>
                    <a:cubicBezTo>
                      <a:pt x="609" y="205"/>
                      <a:pt x="609" y="388"/>
                      <a:pt x="487" y="540"/>
                    </a:cubicBezTo>
                    <a:cubicBezTo>
                      <a:pt x="366" y="692"/>
                      <a:pt x="244" y="753"/>
                      <a:pt x="92" y="783"/>
                    </a:cubicBezTo>
                    <a:cubicBezTo>
                      <a:pt x="1" y="783"/>
                      <a:pt x="31" y="905"/>
                      <a:pt x="92" y="905"/>
                    </a:cubicBezTo>
                    <a:cubicBezTo>
                      <a:pt x="487" y="874"/>
                      <a:pt x="943" y="449"/>
                      <a:pt x="700" y="23"/>
                    </a:cubicBezTo>
                    <a:cubicBezTo>
                      <a:pt x="685" y="8"/>
                      <a:pt x="670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1928;p34">
                <a:extLst>
                  <a:ext uri="{FF2B5EF4-FFF2-40B4-BE49-F238E27FC236}">
                    <a16:creationId xmlns:a16="http://schemas.microsoft.com/office/drawing/2014/main" id="{D190D9C1-1953-CB59-5670-B4B636198DFB}"/>
                  </a:ext>
                </a:extLst>
              </p:cNvPr>
              <p:cNvSpPr/>
              <p:nvPr/>
            </p:nvSpPr>
            <p:spPr>
              <a:xfrm>
                <a:off x="907575" y="725675"/>
                <a:ext cx="1447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320" extrusionOk="0">
                    <a:moveTo>
                      <a:pt x="340" y="0"/>
                    </a:moveTo>
                    <a:cubicBezTo>
                      <a:pt x="322" y="0"/>
                      <a:pt x="313" y="22"/>
                      <a:pt x="335" y="43"/>
                    </a:cubicBezTo>
                    <a:cubicBezTo>
                      <a:pt x="548" y="226"/>
                      <a:pt x="517" y="469"/>
                      <a:pt x="457" y="742"/>
                    </a:cubicBezTo>
                    <a:cubicBezTo>
                      <a:pt x="396" y="925"/>
                      <a:pt x="335" y="1198"/>
                      <a:pt x="61" y="1229"/>
                    </a:cubicBezTo>
                    <a:cubicBezTo>
                      <a:pt x="1" y="1229"/>
                      <a:pt x="1" y="1320"/>
                      <a:pt x="61" y="1320"/>
                    </a:cubicBezTo>
                    <a:cubicBezTo>
                      <a:pt x="335" y="1320"/>
                      <a:pt x="457" y="1077"/>
                      <a:pt x="517" y="834"/>
                    </a:cubicBezTo>
                    <a:cubicBezTo>
                      <a:pt x="548" y="560"/>
                      <a:pt x="578" y="226"/>
                      <a:pt x="365" y="13"/>
                    </a:cubicBezTo>
                    <a:cubicBezTo>
                      <a:pt x="356" y="4"/>
                      <a:pt x="348" y="0"/>
                      <a:pt x="3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1929;p34">
                <a:extLst>
                  <a:ext uri="{FF2B5EF4-FFF2-40B4-BE49-F238E27FC236}">
                    <a16:creationId xmlns:a16="http://schemas.microsoft.com/office/drawing/2014/main" id="{B254DF6E-64DE-4DE0-926A-CA1477A86C71}"/>
                  </a:ext>
                </a:extLst>
              </p:cNvPr>
              <p:cNvSpPr/>
              <p:nvPr/>
            </p:nvSpPr>
            <p:spPr>
              <a:xfrm>
                <a:off x="902250" y="697225"/>
                <a:ext cx="175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1060" extrusionOk="0">
                    <a:moveTo>
                      <a:pt x="157" y="0"/>
                    </a:moveTo>
                    <a:cubicBezTo>
                      <a:pt x="114" y="0"/>
                      <a:pt x="71" y="17"/>
                      <a:pt x="31" y="57"/>
                    </a:cubicBezTo>
                    <a:cubicBezTo>
                      <a:pt x="1" y="87"/>
                      <a:pt x="31" y="117"/>
                      <a:pt x="62" y="117"/>
                    </a:cubicBezTo>
                    <a:cubicBezTo>
                      <a:pt x="244" y="209"/>
                      <a:pt x="335" y="269"/>
                      <a:pt x="457" y="452"/>
                    </a:cubicBezTo>
                    <a:cubicBezTo>
                      <a:pt x="578" y="634"/>
                      <a:pt x="609" y="817"/>
                      <a:pt x="518" y="1029"/>
                    </a:cubicBezTo>
                    <a:cubicBezTo>
                      <a:pt x="487" y="1060"/>
                      <a:pt x="518" y="1060"/>
                      <a:pt x="548" y="1060"/>
                    </a:cubicBezTo>
                    <a:cubicBezTo>
                      <a:pt x="700" y="817"/>
                      <a:pt x="639" y="543"/>
                      <a:pt x="518" y="330"/>
                    </a:cubicBezTo>
                    <a:cubicBezTo>
                      <a:pt x="470" y="212"/>
                      <a:pt x="311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1930;p34">
                <a:extLst>
                  <a:ext uri="{FF2B5EF4-FFF2-40B4-BE49-F238E27FC236}">
                    <a16:creationId xmlns:a16="http://schemas.microsoft.com/office/drawing/2014/main" id="{ED7E302E-AC37-7F27-9909-6454972687BF}"/>
                  </a:ext>
                </a:extLst>
              </p:cNvPr>
              <p:cNvSpPr/>
              <p:nvPr/>
            </p:nvSpPr>
            <p:spPr>
              <a:xfrm>
                <a:off x="869800" y="685725"/>
                <a:ext cx="340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624" extrusionOk="0">
                    <a:moveTo>
                      <a:pt x="515" y="1"/>
                    </a:moveTo>
                    <a:cubicBezTo>
                      <a:pt x="344" y="1"/>
                      <a:pt x="177" y="45"/>
                      <a:pt x="53" y="152"/>
                    </a:cubicBezTo>
                    <a:cubicBezTo>
                      <a:pt x="0" y="204"/>
                      <a:pt x="38" y="280"/>
                      <a:pt x="89" y="280"/>
                    </a:cubicBezTo>
                    <a:cubicBezTo>
                      <a:pt x="97" y="280"/>
                      <a:pt x="105" y="278"/>
                      <a:pt x="113" y="274"/>
                    </a:cubicBezTo>
                    <a:cubicBezTo>
                      <a:pt x="238" y="224"/>
                      <a:pt x="362" y="174"/>
                      <a:pt x="502" y="174"/>
                    </a:cubicBezTo>
                    <a:cubicBezTo>
                      <a:pt x="534" y="174"/>
                      <a:pt x="566" y="177"/>
                      <a:pt x="600" y="182"/>
                    </a:cubicBezTo>
                    <a:cubicBezTo>
                      <a:pt x="782" y="182"/>
                      <a:pt x="1238" y="334"/>
                      <a:pt x="1208" y="577"/>
                    </a:cubicBezTo>
                    <a:cubicBezTo>
                      <a:pt x="1208" y="608"/>
                      <a:pt x="1230" y="623"/>
                      <a:pt x="1257" y="623"/>
                    </a:cubicBezTo>
                    <a:cubicBezTo>
                      <a:pt x="1284" y="623"/>
                      <a:pt x="1314" y="608"/>
                      <a:pt x="1329" y="577"/>
                    </a:cubicBezTo>
                    <a:lnTo>
                      <a:pt x="1329" y="608"/>
                    </a:lnTo>
                    <a:cubicBezTo>
                      <a:pt x="1360" y="334"/>
                      <a:pt x="1086" y="152"/>
                      <a:pt x="873" y="61"/>
                    </a:cubicBezTo>
                    <a:cubicBezTo>
                      <a:pt x="760" y="23"/>
                      <a:pt x="636" y="1"/>
                      <a:pt x="5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1931;p34">
                <a:extLst>
                  <a:ext uri="{FF2B5EF4-FFF2-40B4-BE49-F238E27FC236}">
                    <a16:creationId xmlns:a16="http://schemas.microsoft.com/office/drawing/2014/main" id="{35D2C690-C58E-2A90-1E41-E1CEB1EEF154}"/>
                  </a:ext>
                </a:extLst>
              </p:cNvPr>
              <p:cNvSpPr/>
              <p:nvPr/>
            </p:nvSpPr>
            <p:spPr>
              <a:xfrm>
                <a:off x="841750" y="682775"/>
                <a:ext cx="3075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516" extrusionOk="0">
                    <a:moveTo>
                      <a:pt x="604" y="1"/>
                    </a:moveTo>
                    <a:cubicBezTo>
                      <a:pt x="344" y="1"/>
                      <a:pt x="103" y="134"/>
                      <a:pt x="20" y="452"/>
                    </a:cubicBezTo>
                    <a:cubicBezTo>
                      <a:pt x="1" y="490"/>
                      <a:pt x="28" y="516"/>
                      <a:pt x="59" y="516"/>
                    </a:cubicBezTo>
                    <a:cubicBezTo>
                      <a:pt x="79" y="516"/>
                      <a:pt x="99" y="506"/>
                      <a:pt x="111" y="483"/>
                    </a:cubicBezTo>
                    <a:cubicBezTo>
                      <a:pt x="234" y="237"/>
                      <a:pt x="437" y="123"/>
                      <a:pt x="658" y="123"/>
                    </a:cubicBezTo>
                    <a:cubicBezTo>
                      <a:pt x="819" y="123"/>
                      <a:pt x="990" y="185"/>
                      <a:pt x="1144" y="300"/>
                    </a:cubicBezTo>
                    <a:cubicBezTo>
                      <a:pt x="1150" y="306"/>
                      <a:pt x="1157" y="309"/>
                      <a:pt x="1164" y="309"/>
                    </a:cubicBezTo>
                    <a:cubicBezTo>
                      <a:pt x="1195" y="309"/>
                      <a:pt x="1230" y="264"/>
                      <a:pt x="1205" y="240"/>
                    </a:cubicBezTo>
                    <a:cubicBezTo>
                      <a:pt x="1041" y="89"/>
                      <a:pt x="816" y="1"/>
                      <a:pt x="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1932;p34">
                <a:extLst>
                  <a:ext uri="{FF2B5EF4-FFF2-40B4-BE49-F238E27FC236}">
                    <a16:creationId xmlns:a16="http://schemas.microsoft.com/office/drawing/2014/main" id="{AB2BF76E-7A2A-1F8D-49D0-6E9635EF9E13}"/>
                  </a:ext>
                </a:extLst>
              </p:cNvPr>
              <p:cNvSpPr/>
              <p:nvPr/>
            </p:nvSpPr>
            <p:spPr>
              <a:xfrm>
                <a:off x="738875" y="688450"/>
                <a:ext cx="13700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029" extrusionOk="0">
                    <a:moveTo>
                      <a:pt x="424" y="1"/>
                    </a:moveTo>
                    <a:cubicBezTo>
                      <a:pt x="288" y="1"/>
                      <a:pt x="145" y="155"/>
                      <a:pt x="92" y="286"/>
                    </a:cubicBezTo>
                    <a:cubicBezTo>
                      <a:pt x="1" y="529"/>
                      <a:pt x="153" y="803"/>
                      <a:pt x="244" y="1016"/>
                    </a:cubicBezTo>
                    <a:cubicBezTo>
                      <a:pt x="253" y="1024"/>
                      <a:pt x="264" y="1028"/>
                      <a:pt x="275" y="1028"/>
                    </a:cubicBezTo>
                    <a:cubicBezTo>
                      <a:pt x="302" y="1028"/>
                      <a:pt x="326" y="1007"/>
                      <a:pt x="305" y="985"/>
                    </a:cubicBezTo>
                    <a:cubicBezTo>
                      <a:pt x="244" y="803"/>
                      <a:pt x="153" y="620"/>
                      <a:pt x="183" y="408"/>
                    </a:cubicBezTo>
                    <a:cubicBezTo>
                      <a:pt x="244" y="256"/>
                      <a:pt x="335" y="195"/>
                      <a:pt x="487" y="134"/>
                    </a:cubicBezTo>
                    <a:cubicBezTo>
                      <a:pt x="548" y="104"/>
                      <a:pt x="548" y="43"/>
                      <a:pt x="487" y="13"/>
                    </a:cubicBezTo>
                    <a:cubicBezTo>
                      <a:pt x="467" y="4"/>
                      <a:pt x="445" y="1"/>
                      <a:pt x="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1933;p34">
                <a:extLst>
                  <a:ext uri="{FF2B5EF4-FFF2-40B4-BE49-F238E27FC236}">
                    <a16:creationId xmlns:a16="http://schemas.microsoft.com/office/drawing/2014/main" id="{E415505A-6A2D-859B-336F-89367A3F75EA}"/>
                  </a:ext>
                </a:extLst>
              </p:cNvPr>
              <p:cNvSpPr/>
              <p:nvPr/>
            </p:nvSpPr>
            <p:spPr>
              <a:xfrm>
                <a:off x="729075" y="668175"/>
                <a:ext cx="136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006" extrusionOk="0">
                    <a:moveTo>
                      <a:pt x="270" y="1"/>
                    </a:moveTo>
                    <a:cubicBezTo>
                      <a:pt x="80" y="1"/>
                      <a:pt x="1" y="255"/>
                      <a:pt x="58" y="428"/>
                    </a:cubicBezTo>
                    <a:cubicBezTo>
                      <a:pt x="119" y="641"/>
                      <a:pt x="241" y="915"/>
                      <a:pt x="454" y="1006"/>
                    </a:cubicBezTo>
                    <a:cubicBezTo>
                      <a:pt x="514" y="1006"/>
                      <a:pt x="545" y="945"/>
                      <a:pt x="514" y="915"/>
                    </a:cubicBezTo>
                    <a:cubicBezTo>
                      <a:pt x="332" y="854"/>
                      <a:pt x="271" y="702"/>
                      <a:pt x="210" y="550"/>
                    </a:cubicBezTo>
                    <a:cubicBezTo>
                      <a:pt x="180" y="489"/>
                      <a:pt x="150" y="428"/>
                      <a:pt x="150" y="368"/>
                    </a:cubicBezTo>
                    <a:cubicBezTo>
                      <a:pt x="119" y="216"/>
                      <a:pt x="210" y="155"/>
                      <a:pt x="332" y="64"/>
                    </a:cubicBezTo>
                    <a:cubicBezTo>
                      <a:pt x="362" y="33"/>
                      <a:pt x="332" y="3"/>
                      <a:pt x="302" y="3"/>
                    </a:cubicBezTo>
                    <a:cubicBezTo>
                      <a:pt x="291" y="1"/>
                      <a:pt x="280" y="1"/>
                      <a:pt x="2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1934;p34">
                <a:extLst>
                  <a:ext uri="{FF2B5EF4-FFF2-40B4-BE49-F238E27FC236}">
                    <a16:creationId xmlns:a16="http://schemas.microsoft.com/office/drawing/2014/main" id="{822DC1C6-3EA3-8E08-93B0-C00CEBA6225A}"/>
                  </a:ext>
                </a:extLst>
              </p:cNvPr>
              <p:cNvSpPr/>
              <p:nvPr/>
            </p:nvSpPr>
            <p:spPr>
              <a:xfrm>
                <a:off x="728250" y="637075"/>
                <a:ext cx="220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073" extrusionOk="0">
                    <a:moveTo>
                      <a:pt x="821" y="1"/>
                    </a:moveTo>
                    <a:cubicBezTo>
                      <a:pt x="608" y="1"/>
                      <a:pt x="183" y="92"/>
                      <a:pt x="91" y="335"/>
                    </a:cubicBezTo>
                    <a:cubicBezTo>
                      <a:pt x="0" y="548"/>
                      <a:pt x="61" y="882"/>
                      <a:pt x="213" y="1064"/>
                    </a:cubicBezTo>
                    <a:cubicBezTo>
                      <a:pt x="219" y="1070"/>
                      <a:pt x="226" y="1073"/>
                      <a:pt x="233" y="1073"/>
                    </a:cubicBezTo>
                    <a:cubicBezTo>
                      <a:pt x="263" y="1073"/>
                      <a:pt x="298" y="1028"/>
                      <a:pt x="274" y="1004"/>
                    </a:cubicBezTo>
                    <a:cubicBezTo>
                      <a:pt x="183" y="882"/>
                      <a:pt x="122" y="548"/>
                      <a:pt x="183" y="396"/>
                    </a:cubicBezTo>
                    <a:cubicBezTo>
                      <a:pt x="274" y="183"/>
                      <a:pt x="669" y="153"/>
                      <a:pt x="851" y="92"/>
                    </a:cubicBezTo>
                    <a:cubicBezTo>
                      <a:pt x="882" y="61"/>
                      <a:pt x="882" y="1"/>
                      <a:pt x="8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1935;p34">
                <a:extLst>
                  <a:ext uri="{FF2B5EF4-FFF2-40B4-BE49-F238E27FC236}">
                    <a16:creationId xmlns:a16="http://schemas.microsoft.com/office/drawing/2014/main" id="{4B72C6D4-C679-DACA-268A-7D4917DD14EF}"/>
                  </a:ext>
                </a:extLst>
              </p:cNvPr>
              <p:cNvSpPr/>
              <p:nvPr/>
            </p:nvSpPr>
            <p:spPr>
              <a:xfrm>
                <a:off x="745725" y="618025"/>
                <a:ext cx="29500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813" extrusionOk="0">
                    <a:moveTo>
                      <a:pt x="902" y="1"/>
                    </a:moveTo>
                    <a:cubicBezTo>
                      <a:pt x="750" y="1"/>
                      <a:pt x="591" y="78"/>
                      <a:pt x="456" y="155"/>
                    </a:cubicBezTo>
                    <a:cubicBezTo>
                      <a:pt x="243" y="307"/>
                      <a:pt x="0" y="489"/>
                      <a:pt x="92" y="793"/>
                    </a:cubicBezTo>
                    <a:cubicBezTo>
                      <a:pt x="92" y="806"/>
                      <a:pt x="107" y="813"/>
                      <a:pt x="123" y="813"/>
                    </a:cubicBezTo>
                    <a:cubicBezTo>
                      <a:pt x="146" y="813"/>
                      <a:pt x="170" y="798"/>
                      <a:pt x="152" y="763"/>
                    </a:cubicBezTo>
                    <a:cubicBezTo>
                      <a:pt x="92" y="519"/>
                      <a:pt x="335" y="337"/>
                      <a:pt x="517" y="216"/>
                    </a:cubicBezTo>
                    <a:cubicBezTo>
                      <a:pt x="636" y="156"/>
                      <a:pt x="769" y="96"/>
                      <a:pt x="897" y="96"/>
                    </a:cubicBezTo>
                    <a:cubicBezTo>
                      <a:pt x="965" y="96"/>
                      <a:pt x="1032" y="113"/>
                      <a:pt x="1095" y="155"/>
                    </a:cubicBezTo>
                    <a:cubicBezTo>
                      <a:pt x="1100" y="161"/>
                      <a:pt x="1107" y="163"/>
                      <a:pt x="1114" y="163"/>
                    </a:cubicBezTo>
                    <a:cubicBezTo>
                      <a:pt x="1145" y="163"/>
                      <a:pt x="1180" y="119"/>
                      <a:pt x="1155" y="94"/>
                    </a:cubicBezTo>
                    <a:cubicBezTo>
                      <a:pt x="1077" y="27"/>
                      <a:pt x="991" y="1"/>
                      <a:pt x="9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1936;p34">
                <a:extLst>
                  <a:ext uri="{FF2B5EF4-FFF2-40B4-BE49-F238E27FC236}">
                    <a16:creationId xmlns:a16="http://schemas.microsoft.com/office/drawing/2014/main" id="{B64B0CD5-B899-4325-0F61-375D8A8E55B9}"/>
                  </a:ext>
                </a:extLst>
              </p:cNvPr>
              <p:cNvSpPr/>
              <p:nvPr/>
            </p:nvSpPr>
            <p:spPr>
              <a:xfrm>
                <a:off x="768675" y="614750"/>
                <a:ext cx="27225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512" extrusionOk="0">
                    <a:moveTo>
                      <a:pt x="535" y="0"/>
                    </a:moveTo>
                    <a:cubicBezTo>
                      <a:pt x="326" y="0"/>
                      <a:pt x="130" y="158"/>
                      <a:pt x="25" y="316"/>
                    </a:cubicBezTo>
                    <a:cubicBezTo>
                      <a:pt x="0" y="341"/>
                      <a:pt x="15" y="385"/>
                      <a:pt x="38" y="385"/>
                    </a:cubicBezTo>
                    <a:cubicBezTo>
                      <a:pt x="43" y="385"/>
                      <a:pt x="49" y="383"/>
                      <a:pt x="55" y="377"/>
                    </a:cubicBezTo>
                    <a:cubicBezTo>
                      <a:pt x="173" y="236"/>
                      <a:pt x="345" y="94"/>
                      <a:pt x="530" y="94"/>
                    </a:cubicBezTo>
                    <a:cubicBezTo>
                      <a:pt x="584" y="94"/>
                      <a:pt x="638" y="106"/>
                      <a:pt x="693" y="134"/>
                    </a:cubicBezTo>
                    <a:cubicBezTo>
                      <a:pt x="845" y="225"/>
                      <a:pt x="906" y="377"/>
                      <a:pt x="1028" y="498"/>
                    </a:cubicBezTo>
                    <a:cubicBezTo>
                      <a:pt x="1037" y="507"/>
                      <a:pt x="1045" y="511"/>
                      <a:pt x="1054" y="511"/>
                    </a:cubicBezTo>
                    <a:cubicBezTo>
                      <a:pt x="1073" y="511"/>
                      <a:pt x="1088" y="490"/>
                      <a:pt x="1088" y="468"/>
                    </a:cubicBezTo>
                    <a:cubicBezTo>
                      <a:pt x="1028" y="286"/>
                      <a:pt x="845" y="73"/>
                      <a:pt x="633" y="12"/>
                    </a:cubicBezTo>
                    <a:cubicBezTo>
                      <a:pt x="600" y="4"/>
                      <a:pt x="567" y="0"/>
                      <a:pt x="5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1937;p34">
                <a:extLst>
                  <a:ext uri="{FF2B5EF4-FFF2-40B4-BE49-F238E27FC236}">
                    <a16:creationId xmlns:a16="http://schemas.microsoft.com/office/drawing/2014/main" id="{A5751D5C-CB18-6A02-9F3B-EF2A459A3B77}"/>
                  </a:ext>
                </a:extLst>
              </p:cNvPr>
              <p:cNvSpPr/>
              <p:nvPr/>
            </p:nvSpPr>
            <p:spPr>
              <a:xfrm>
                <a:off x="792075" y="616100"/>
                <a:ext cx="2890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665" extrusionOk="0">
                    <a:moveTo>
                      <a:pt x="621" y="1"/>
                    </a:moveTo>
                    <a:cubicBezTo>
                      <a:pt x="390" y="1"/>
                      <a:pt x="146" y="98"/>
                      <a:pt x="0" y="293"/>
                    </a:cubicBezTo>
                    <a:cubicBezTo>
                      <a:pt x="0" y="314"/>
                      <a:pt x="16" y="335"/>
                      <a:pt x="35" y="335"/>
                    </a:cubicBezTo>
                    <a:cubicBezTo>
                      <a:pt x="43" y="335"/>
                      <a:pt x="52" y="332"/>
                      <a:pt x="61" y="323"/>
                    </a:cubicBezTo>
                    <a:cubicBezTo>
                      <a:pt x="183" y="141"/>
                      <a:pt x="426" y="80"/>
                      <a:pt x="639" y="80"/>
                    </a:cubicBezTo>
                    <a:cubicBezTo>
                      <a:pt x="791" y="80"/>
                      <a:pt x="943" y="110"/>
                      <a:pt x="1004" y="293"/>
                    </a:cubicBezTo>
                    <a:cubicBezTo>
                      <a:pt x="1064" y="384"/>
                      <a:pt x="1034" y="505"/>
                      <a:pt x="1034" y="596"/>
                    </a:cubicBezTo>
                    <a:cubicBezTo>
                      <a:pt x="1034" y="642"/>
                      <a:pt x="1057" y="665"/>
                      <a:pt x="1083" y="665"/>
                    </a:cubicBezTo>
                    <a:cubicBezTo>
                      <a:pt x="1110" y="665"/>
                      <a:pt x="1140" y="642"/>
                      <a:pt x="1156" y="596"/>
                    </a:cubicBezTo>
                    <a:cubicBezTo>
                      <a:pt x="1156" y="353"/>
                      <a:pt x="1095" y="49"/>
                      <a:pt x="791" y="19"/>
                    </a:cubicBezTo>
                    <a:cubicBezTo>
                      <a:pt x="736" y="7"/>
                      <a:pt x="679" y="1"/>
                      <a:pt x="6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1938;p34">
                <a:extLst>
                  <a:ext uri="{FF2B5EF4-FFF2-40B4-BE49-F238E27FC236}">
                    <a16:creationId xmlns:a16="http://schemas.microsoft.com/office/drawing/2014/main" id="{EF30CBBA-32A8-6BFC-BD97-EAC646D3D0C3}"/>
                  </a:ext>
                </a:extLst>
              </p:cNvPr>
              <p:cNvSpPr/>
              <p:nvPr/>
            </p:nvSpPr>
            <p:spPr>
              <a:xfrm>
                <a:off x="818050" y="621775"/>
                <a:ext cx="255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595" extrusionOk="0">
                    <a:moveTo>
                      <a:pt x="479" y="0"/>
                    </a:moveTo>
                    <a:cubicBezTo>
                      <a:pt x="330" y="0"/>
                      <a:pt x="192" y="85"/>
                      <a:pt x="25" y="126"/>
                    </a:cubicBezTo>
                    <a:cubicBezTo>
                      <a:pt x="1" y="151"/>
                      <a:pt x="16" y="195"/>
                      <a:pt x="39" y="195"/>
                    </a:cubicBezTo>
                    <a:cubicBezTo>
                      <a:pt x="44" y="195"/>
                      <a:pt x="50" y="193"/>
                      <a:pt x="56" y="187"/>
                    </a:cubicBezTo>
                    <a:cubicBezTo>
                      <a:pt x="190" y="168"/>
                      <a:pt x="312" y="112"/>
                      <a:pt x="438" y="112"/>
                    </a:cubicBezTo>
                    <a:cubicBezTo>
                      <a:pt x="511" y="112"/>
                      <a:pt x="585" y="131"/>
                      <a:pt x="664" y="187"/>
                    </a:cubicBezTo>
                    <a:cubicBezTo>
                      <a:pt x="785" y="309"/>
                      <a:pt x="846" y="461"/>
                      <a:pt x="968" y="582"/>
                    </a:cubicBezTo>
                    <a:cubicBezTo>
                      <a:pt x="968" y="591"/>
                      <a:pt x="973" y="595"/>
                      <a:pt x="979" y="595"/>
                    </a:cubicBezTo>
                    <a:cubicBezTo>
                      <a:pt x="995" y="595"/>
                      <a:pt x="1019" y="573"/>
                      <a:pt x="998" y="552"/>
                    </a:cubicBezTo>
                    <a:cubicBezTo>
                      <a:pt x="998" y="369"/>
                      <a:pt x="876" y="157"/>
                      <a:pt x="694" y="66"/>
                    </a:cubicBezTo>
                    <a:cubicBezTo>
                      <a:pt x="618" y="18"/>
                      <a:pt x="547" y="0"/>
                      <a:pt x="4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1939;p34">
                <a:extLst>
                  <a:ext uri="{FF2B5EF4-FFF2-40B4-BE49-F238E27FC236}">
                    <a16:creationId xmlns:a16="http://schemas.microsoft.com/office/drawing/2014/main" id="{C76B3175-6D94-8450-BC5F-25E318C64FD1}"/>
                  </a:ext>
                </a:extLst>
              </p:cNvPr>
              <p:cNvSpPr/>
              <p:nvPr/>
            </p:nvSpPr>
            <p:spPr>
              <a:xfrm>
                <a:off x="837125" y="637975"/>
                <a:ext cx="1347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646" extrusionOk="0">
                    <a:moveTo>
                      <a:pt x="178" y="1"/>
                    </a:moveTo>
                    <a:cubicBezTo>
                      <a:pt x="137" y="1"/>
                      <a:pt x="95" y="8"/>
                      <a:pt x="53" y="25"/>
                    </a:cubicBezTo>
                    <a:cubicBezTo>
                      <a:pt x="0" y="52"/>
                      <a:pt x="38" y="123"/>
                      <a:pt x="88" y="123"/>
                    </a:cubicBezTo>
                    <a:cubicBezTo>
                      <a:pt x="96" y="123"/>
                      <a:pt x="105" y="121"/>
                      <a:pt x="113" y="117"/>
                    </a:cubicBezTo>
                    <a:cubicBezTo>
                      <a:pt x="136" y="105"/>
                      <a:pt x="158" y="100"/>
                      <a:pt x="180" y="100"/>
                    </a:cubicBezTo>
                    <a:cubicBezTo>
                      <a:pt x="276" y="100"/>
                      <a:pt x="357" y="200"/>
                      <a:pt x="357" y="299"/>
                    </a:cubicBezTo>
                    <a:cubicBezTo>
                      <a:pt x="387" y="390"/>
                      <a:pt x="326" y="512"/>
                      <a:pt x="357" y="603"/>
                    </a:cubicBezTo>
                    <a:cubicBezTo>
                      <a:pt x="357" y="624"/>
                      <a:pt x="387" y="646"/>
                      <a:pt x="416" y="646"/>
                    </a:cubicBezTo>
                    <a:cubicBezTo>
                      <a:pt x="427" y="646"/>
                      <a:pt x="439" y="642"/>
                      <a:pt x="448" y="633"/>
                    </a:cubicBezTo>
                    <a:cubicBezTo>
                      <a:pt x="539" y="512"/>
                      <a:pt x="509" y="269"/>
                      <a:pt x="417" y="117"/>
                    </a:cubicBezTo>
                    <a:cubicBezTo>
                      <a:pt x="374" y="51"/>
                      <a:pt x="282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1940;p34">
                <a:extLst>
                  <a:ext uri="{FF2B5EF4-FFF2-40B4-BE49-F238E27FC236}">
                    <a16:creationId xmlns:a16="http://schemas.microsoft.com/office/drawing/2014/main" id="{948463CB-B795-7FA9-162E-3070B493F814}"/>
                  </a:ext>
                </a:extLst>
              </p:cNvPr>
              <p:cNvSpPr/>
              <p:nvPr/>
            </p:nvSpPr>
            <p:spPr>
              <a:xfrm>
                <a:off x="728400" y="655850"/>
                <a:ext cx="181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24" h="810" extrusionOk="0">
                    <a:moveTo>
                      <a:pt x="345" y="0"/>
                    </a:moveTo>
                    <a:cubicBezTo>
                      <a:pt x="141" y="0"/>
                      <a:pt x="1" y="214"/>
                      <a:pt x="55" y="405"/>
                    </a:cubicBezTo>
                    <a:cubicBezTo>
                      <a:pt x="109" y="595"/>
                      <a:pt x="358" y="809"/>
                      <a:pt x="584" y="809"/>
                    </a:cubicBezTo>
                    <a:cubicBezTo>
                      <a:pt x="611" y="809"/>
                      <a:pt x="637" y="806"/>
                      <a:pt x="663" y="800"/>
                    </a:cubicBezTo>
                    <a:cubicBezTo>
                      <a:pt x="693" y="769"/>
                      <a:pt x="724" y="739"/>
                      <a:pt x="693" y="709"/>
                    </a:cubicBezTo>
                    <a:cubicBezTo>
                      <a:pt x="602" y="617"/>
                      <a:pt x="450" y="617"/>
                      <a:pt x="329" y="526"/>
                    </a:cubicBezTo>
                    <a:cubicBezTo>
                      <a:pt x="268" y="496"/>
                      <a:pt x="207" y="405"/>
                      <a:pt x="207" y="344"/>
                    </a:cubicBezTo>
                    <a:cubicBezTo>
                      <a:pt x="179" y="233"/>
                      <a:pt x="253" y="97"/>
                      <a:pt x="358" y="97"/>
                    </a:cubicBezTo>
                    <a:cubicBezTo>
                      <a:pt x="368" y="97"/>
                      <a:pt x="379" y="98"/>
                      <a:pt x="389" y="101"/>
                    </a:cubicBezTo>
                    <a:cubicBezTo>
                      <a:pt x="450" y="101"/>
                      <a:pt x="481" y="40"/>
                      <a:pt x="420" y="10"/>
                    </a:cubicBezTo>
                    <a:cubicBezTo>
                      <a:pt x="394" y="3"/>
                      <a:pt x="369" y="0"/>
                      <a:pt x="3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1941;p34">
                <a:extLst>
                  <a:ext uri="{FF2B5EF4-FFF2-40B4-BE49-F238E27FC236}">
                    <a16:creationId xmlns:a16="http://schemas.microsoft.com/office/drawing/2014/main" id="{74846010-CA80-AB21-48CF-1E190BCAC954}"/>
                  </a:ext>
                </a:extLst>
              </p:cNvPr>
              <p:cNvSpPr/>
              <p:nvPr/>
            </p:nvSpPr>
            <p:spPr>
              <a:xfrm>
                <a:off x="764725" y="845700"/>
                <a:ext cx="121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513" extrusionOk="0">
                    <a:moveTo>
                      <a:pt x="246" y="0"/>
                    </a:moveTo>
                    <a:cubicBezTo>
                      <a:pt x="187" y="0"/>
                      <a:pt x="125" y="43"/>
                      <a:pt x="106" y="98"/>
                    </a:cubicBezTo>
                    <a:lnTo>
                      <a:pt x="106" y="98"/>
                    </a:lnTo>
                    <a:cubicBezTo>
                      <a:pt x="105" y="98"/>
                      <a:pt x="105" y="98"/>
                      <a:pt x="105" y="98"/>
                    </a:cubicBezTo>
                    <a:cubicBezTo>
                      <a:pt x="46" y="98"/>
                      <a:pt x="0" y="163"/>
                      <a:pt x="0" y="227"/>
                    </a:cubicBezTo>
                    <a:lnTo>
                      <a:pt x="31" y="227"/>
                    </a:lnTo>
                    <a:cubicBezTo>
                      <a:pt x="31" y="288"/>
                      <a:pt x="91" y="379"/>
                      <a:pt x="122" y="440"/>
                    </a:cubicBezTo>
                    <a:cubicBezTo>
                      <a:pt x="166" y="484"/>
                      <a:pt x="227" y="513"/>
                      <a:pt x="292" y="513"/>
                    </a:cubicBezTo>
                    <a:cubicBezTo>
                      <a:pt x="316" y="513"/>
                      <a:pt x="341" y="509"/>
                      <a:pt x="365" y="501"/>
                    </a:cubicBezTo>
                    <a:cubicBezTo>
                      <a:pt x="456" y="440"/>
                      <a:pt x="487" y="349"/>
                      <a:pt x="456" y="258"/>
                    </a:cubicBezTo>
                    <a:cubicBezTo>
                      <a:pt x="426" y="166"/>
                      <a:pt x="395" y="106"/>
                      <a:pt x="335" y="45"/>
                    </a:cubicBezTo>
                    <a:cubicBezTo>
                      <a:pt x="311" y="13"/>
                      <a:pt x="279" y="0"/>
                      <a:pt x="2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1942;p34">
                <a:extLst>
                  <a:ext uri="{FF2B5EF4-FFF2-40B4-BE49-F238E27FC236}">
                    <a16:creationId xmlns:a16="http://schemas.microsoft.com/office/drawing/2014/main" id="{8C5CA190-2089-B86D-0BB1-85A75D17F4B0}"/>
                  </a:ext>
                </a:extLst>
              </p:cNvPr>
              <p:cNvSpPr/>
              <p:nvPr/>
            </p:nvSpPr>
            <p:spPr>
              <a:xfrm>
                <a:off x="760150" y="845300"/>
                <a:ext cx="1902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44" extrusionOk="0">
                    <a:moveTo>
                      <a:pt x="609" y="0"/>
                    </a:moveTo>
                    <a:cubicBezTo>
                      <a:pt x="457" y="0"/>
                      <a:pt x="183" y="0"/>
                      <a:pt x="62" y="91"/>
                    </a:cubicBezTo>
                    <a:cubicBezTo>
                      <a:pt x="1" y="152"/>
                      <a:pt x="62" y="213"/>
                      <a:pt x="92" y="243"/>
                    </a:cubicBezTo>
                    <a:cubicBezTo>
                      <a:pt x="183" y="243"/>
                      <a:pt x="244" y="213"/>
                      <a:pt x="305" y="213"/>
                    </a:cubicBezTo>
                    <a:cubicBezTo>
                      <a:pt x="396" y="182"/>
                      <a:pt x="457" y="182"/>
                      <a:pt x="548" y="182"/>
                    </a:cubicBezTo>
                    <a:cubicBezTo>
                      <a:pt x="609" y="182"/>
                      <a:pt x="761" y="182"/>
                      <a:pt x="700" y="91"/>
                    </a:cubicBezTo>
                    <a:cubicBezTo>
                      <a:pt x="700" y="30"/>
                      <a:pt x="670" y="0"/>
                      <a:pt x="6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1943;p34">
                <a:extLst>
                  <a:ext uri="{FF2B5EF4-FFF2-40B4-BE49-F238E27FC236}">
                    <a16:creationId xmlns:a16="http://schemas.microsoft.com/office/drawing/2014/main" id="{FC21213C-747C-7E69-02C8-788D1ED7F35D}"/>
                  </a:ext>
                </a:extLst>
              </p:cNvPr>
              <p:cNvSpPr/>
              <p:nvPr/>
            </p:nvSpPr>
            <p:spPr>
              <a:xfrm>
                <a:off x="746700" y="829325"/>
                <a:ext cx="340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369" extrusionOk="0">
                    <a:moveTo>
                      <a:pt x="752" y="1"/>
                    </a:moveTo>
                    <a:cubicBezTo>
                      <a:pt x="539" y="1"/>
                      <a:pt x="296" y="1"/>
                      <a:pt x="113" y="122"/>
                    </a:cubicBezTo>
                    <a:cubicBezTo>
                      <a:pt x="1" y="207"/>
                      <a:pt x="70" y="369"/>
                      <a:pt x="178" y="369"/>
                    </a:cubicBezTo>
                    <a:cubicBezTo>
                      <a:pt x="186" y="369"/>
                      <a:pt x="195" y="368"/>
                      <a:pt x="204" y="365"/>
                    </a:cubicBezTo>
                    <a:cubicBezTo>
                      <a:pt x="417" y="335"/>
                      <a:pt x="630" y="305"/>
                      <a:pt x="843" y="305"/>
                    </a:cubicBezTo>
                    <a:cubicBezTo>
                      <a:pt x="944" y="305"/>
                      <a:pt x="1059" y="332"/>
                      <a:pt x="1169" y="332"/>
                    </a:cubicBezTo>
                    <a:cubicBezTo>
                      <a:pt x="1224" y="332"/>
                      <a:pt x="1278" y="325"/>
                      <a:pt x="1329" y="305"/>
                    </a:cubicBezTo>
                    <a:cubicBezTo>
                      <a:pt x="1360" y="274"/>
                      <a:pt x="1360" y="213"/>
                      <a:pt x="1329" y="183"/>
                    </a:cubicBezTo>
                    <a:cubicBezTo>
                      <a:pt x="1208" y="31"/>
                      <a:pt x="964" y="31"/>
                      <a:pt x="7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1944;p34">
                <a:extLst>
                  <a:ext uri="{FF2B5EF4-FFF2-40B4-BE49-F238E27FC236}">
                    <a16:creationId xmlns:a16="http://schemas.microsoft.com/office/drawing/2014/main" id="{E1C9160C-6A0F-A445-ED5E-C880A80EE08B}"/>
                  </a:ext>
                </a:extLst>
              </p:cNvPr>
              <p:cNvSpPr/>
              <p:nvPr/>
            </p:nvSpPr>
            <p:spPr>
              <a:xfrm>
                <a:off x="851575" y="826900"/>
                <a:ext cx="195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627" extrusionOk="0">
                    <a:moveTo>
                      <a:pt x="59" y="0"/>
                    </a:moveTo>
                    <a:cubicBezTo>
                      <a:pt x="15" y="0"/>
                      <a:pt x="0" y="67"/>
                      <a:pt x="52" y="67"/>
                    </a:cubicBezTo>
                    <a:lnTo>
                      <a:pt x="52" y="98"/>
                    </a:lnTo>
                    <a:cubicBezTo>
                      <a:pt x="204" y="159"/>
                      <a:pt x="386" y="250"/>
                      <a:pt x="478" y="402"/>
                    </a:cubicBezTo>
                    <a:cubicBezTo>
                      <a:pt x="530" y="480"/>
                      <a:pt x="582" y="627"/>
                      <a:pt x="693" y="627"/>
                    </a:cubicBezTo>
                    <a:cubicBezTo>
                      <a:pt x="711" y="627"/>
                      <a:pt x="730" y="623"/>
                      <a:pt x="751" y="614"/>
                    </a:cubicBezTo>
                    <a:cubicBezTo>
                      <a:pt x="782" y="614"/>
                      <a:pt x="782" y="584"/>
                      <a:pt x="782" y="554"/>
                    </a:cubicBezTo>
                    <a:cubicBezTo>
                      <a:pt x="782" y="493"/>
                      <a:pt x="751" y="432"/>
                      <a:pt x="690" y="371"/>
                    </a:cubicBezTo>
                    <a:cubicBezTo>
                      <a:pt x="660" y="310"/>
                      <a:pt x="630" y="250"/>
                      <a:pt x="569" y="189"/>
                    </a:cubicBezTo>
                    <a:cubicBezTo>
                      <a:pt x="417" y="67"/>
                      <a:pt x="265" y="37"/>
                      <a:pt x="83" y="7"/>
                    </a:cubicBezTo>
                    <a:cubicBezTo>
                      <a:pt x="74" y="2"/>
                      <a:pt x="66" y="0"/>
                      <a:pt x="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1945;p34">
                <a:extLst>
                  <a:ext uri="{FF2B5EF4-FFF2-40B4-BE49-F238E27FC236}">
                    <a16:creationId xmlns:a16="http://schemas.microsoft.com/office/drawing/2014/main" id="{47D9A2D9-262C-C6AA-0EC2-FEAB79115778}"/>
                  </a:ext>
                </a:extLst>
              </p:cNvPr>
              <p:cNvSpPr/>
              <p:nvPr/>
            </p:nvSpPr>
            <p:spPr>
              <a:xfrm>
                <a:off x="855350" y="830925"/>
                <a:ext cx="11225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178" extrusionOk="0">
                    <a:moveTo>
                      <a:pt x="262" y="1"/>
                    </a:moveTo>
                    <a:cubicBezTo>
                      <a:pt x="233" y="1"/>
                      <a:pt x="205" y="25"/>
                      <a:pt x="205" y="58"/>
                    </a:cubicBezTo>
                    <a:cubicBezTo>
                      <a:pt x="205" y="241"/>
                      <a:pt x="175" y="453"/>
                      <a:pt x="144" y="636"/>
                    </a:cubicBezTo>
                    <a:cubicBezTo>
                      <a:pt x="114" y="788"/>
                      <a:pt x="53" y="909"/>
                      <a:pt x="23" y="1061"/>
                    </a:cubicBezTo>
                    <a:cubicBezTo>
                      <a:pt x="1" y="1127"/>
                      <a:pt x="42" y="1177"/>
                      <a:pt x="90" y="1177"/>
                    </a:cubicBezTo>
                    <a:cubicBezTo>
                      <a:pt x="108" y="1177"/>
                      <a:pt x="127" y="1170"/>
                      <a:pt x="144" y="1153"/>
                    </a:cubicBezTo>
                    <a:cubicBezTo>
                      <a:pt x="448" y="909"/>
                      <a:pt x="357" y="362"/>
                      <a:pt x="327" y="58"/>
                    </a:cubicBezTo>
                    <a:cubicBezTo>
                      <a:pt x="313" y="17"/>
                      <a:pt x="287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1946;p34">
                <a:extLst>
                  <a:ext uri="{FF2B5EF4-FFF2-40B4-BE49-F238E27FC236}">
                    <a16:creationId xmlns:a16="http://schemas.microsoft.com/office/drawing/2014/main" id="{04B132C6-868A-2FB3-B342-FA854ED5D8A9}"/>
                  </a:ext>
                </a:extLst>
              </p:cNvPr>
              <p:cNvSpPr/>
              <p:nvPr/>
            </p:nvSpPr>
            <p:spPr>
              <a:xfrm>
                <a:off x="790550" y="887350"/>
                <a:ext cx="12200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750" extrusionOk="0">
                    <a:moveTo>
                      <a:pt x="430" y="0"/>
                    </a:moveTo>
                    <a:cubicBezTo>
                      <a:pt x="411" y="0"/>
                      <a:pt x="396" y="8"/>
                      <a:pt x="396" y="20"/>
                    </a:cubicBezTo>
                    <a:cubicBezTo>
                      <a:pt x="365" y="142"/>
                      <a:pt x="335" y="263"/>
                      <a:pt x="274" y="385"/>
                    </a:cubicBezTo>
                    <a:cubicBezTo>
                      <a:pt x="213" y="507"/>
                      <a:pt x="122" y="567"/>
                      <a:pt x="31" y="658"/>
                    </a:cubicBezTo>
                    <a:cubicBezTo>
                      <a:pt x="1" y="689"/>
                      <a:pt x="31" y="750"/>
                      <a:pt x="61" y="750"/>
                    </a:cubicBezTo>
                    <a:cubicBezTo>
                      <a:pt x="335" y="628"/>
                      <a:pt x="487" y="324"/>
                      <a:pt x="487" y="51"/>
                    </a:cubicBezTo>
                    <a:cubicBezTo>
                      <a:pt x="487" y="15"/>
                      <a:pt x="456" y="0"/>
                      <a:pt x="4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1947;p34">
                <a:extLst>
                  <a:ext uri="{FF2B5EF4-FFF2-40B4-BE49-F238E27FC236}">
                    <a16:creationId xmlns:a16="http://schemas.microsoft.com/office/drawing/2014/main" id="{ECB2F7E1-DF19-53D0-2895-52EA1877289E}"/>
                  </a:ext>
                </a:extLst>
              </p:cNvPr>
              <p:cNvSpPr/>
              <p:nvPr/>
            </p:nvSpPr>
            <p:spPr>
              <a:xfrm>
                <a:off x="842525" y="909050"/>
                <a:ext cx="15675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486" extrusionOk="0">
                    <a:moveTo>
                      <a:pt x="66" y="1"/>
                    </a:moveTo>
                    <a:cubicBezTo>
                      <a:pt x="28" y="1"/>
                      <a:pt x="0" y="26"/>
                      <a:pt x="19" y="64"/>
                    </a:cubicBezTo>
                    <a:lnTo>
                      <a:pt x="19" y="94"/>
                    </a:lnTo>
                    <a:cubicBezTo>
                      <a:pt x="110" y="307"/>
                      <a:pt x="201" y="550"/>
                      <a:pt x="262" y="794"/>
                    </a:cubicBezTo>
                    <a:cubicBezTo>
                      <a:pt x="323" y="1037"/>
                      <a:pt x="353" y="1249"/>
                      <a:pt x="445" y="1462"/>
                    </a:cubicBezTo>
                    <a:cubicBezTo>
                      <a:pt x="445" y="1477"/>
                      <a:pt x="460" y="1485"/>
                      <a:pt x="475" y="1485"/>
                    </a:cubicBezTo>
                    <a:cubicBezTo>
                      <a:pt x="490" y="1485"/>
                      <a:pt x="505" y="1477"/>
                      <a:pt x="505" y="1462"/>
                    </a:cubicBezTo>
                    <a:cubicBezTo>
                      <a:pt x="627" y="976"/>
                      <a:pt x="384" y="429"/>
                      <a:pt x="141" y="34"/>
                    </a:cubicBezTo>
                    <a:cubicBezTo>
                      <a:pt x="117" y="10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1948;p34">
                <a:extLst>
                  <a:ext uri="{FF2B5EF4-FFF2-40B4-BE49-F238E27FC236}">
                    <a16:creationId xmlns:a16="http://schemas.microsoft.com/office/drawing/2014/main" id="{CECF8B70-3BF1-2E66-CC05-7512766C44A7}"/>
                  </a:ext>
                </a:extLst>
              </p:cNvPr>
              <p:cNvSpPr/>
              <p:nvPr/>
            </p:nvSpPr>
            <p:spPr>
              <a:xfrm>
                <a:off x="791325" y="835400"/>
                <a:ext cx="3800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491" extrusionOk="0">
                    <a:moveTo>
                      <a:pt x="760" y="1"/>
                    </a:moveTo>
                    <a:cubicBezTo>
                      <a:pt x="365" y="1"/>
                      <a:pt x="0" y="335"/>
                      <a:pt x="0" y="761"/>
                    </a:cubicBezTo>
                    <a:cubicBezTo>
                      <a:pt x="0" y="1156"/>
                      <a:pt x="365" y="1490"/>
                      <a:pt x="760" y="1490"/>
                    </a:cubicBezTo>
                    <a:cubicBezTo>
                      <a:pt x="1186" y="1490"/>
                      <a:pt x="1520" y="1156"/>
                      <a:pt x="1520" y="761"/>
                    </a:cubicBezTo>
                    <a:cubicBezTo>
                      <a:pt x="1520" y="335"/>
                      <a:pt x="1186" y="1"/>
                      <a:pt x="760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1949;p34">
                <a:extLst>
                  <a:ext uri="{FF2B5EF4-FFF2-40B4-BE49-F238E27FC236}">
                    <a16:creationId xmlns:a16="http://schemas.microsoft.com/office/drawing/2014/main" id="{62A89430-366E-2B50-E5CE-73587DCAA2B3}"/>
                  </a:ext>
                </a:extLst>
              </p:cNvPr>
              <p:cNvSpPr/>
              <p:nvPr/>
            </p:nvSpPr>
            <p:spPr>
              <a:xfrm>
                <a:off x="846775" y="888650"/>
                <a:ext cx="1872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1435" extrusionOk="0">
                    <a:moveTo>
                      <a:pt x="602" y="1"/>
                    </a:moveTo>
                    <a:cubicBezTo>
                      <a:pt x="571" y="1"/>
                      <a:pt x="539" y="17"/>
                      <a:pt x="518" y="59"/>
                    </a:cubicBezTo>
                    <a:cubicBezTo>
                      <a:pt x="494" y="113"/>
                      <a:pt x="470" y="168"/>
                      <a:pt x="447" y="223"/>
                    </a:cubicBezTo>
                    <a:lnTo>
                      <a:pt x="447" y="223"/>
                    </a:lnTo>
                    <a:cubicBezTo>
                      <a:pt x="417" y="228"/>
                      <a:pt x="388" y="243"/>
                      <a:pt x="366" y="272"/>
                    </a:cubicBezTo>
                    <a:cubicBezTo>
                      <a:pt x="283" y="387"/>
                      <a:pt x="210" y="520"/>
                      <a:pt x="155" y="656"/>
                    </a:cubicBezTo>
                    <a:lnTo>
                      <a:pt x="155" y="656"/>
                    </a:lnTo>
                    <a:cubicBezTo>
                      <a:pt x="142" y="653"/>
                      <a:pt x="127" y="651"/>
                      <a:pt x="113" y="651"/>
                    </a:cubicBezTo>
                    <a:cubicBezTo>
                      <a:pt x="63" y="651"/>
                      <a:pt x="14" y="675"/>
                      <a:pt x="1" y="728"/>
                    </a:cubicBezTo>
                    <a:cubicBezTo>
                      <a:pt x="1" y="738"/>
                      <a:pt x="1" y="749"/>
                      <a:pt x="1" y="758"/>
                    </a:cubicBezTo>
                    <a:lnTo>
                      <a:pt x="1" y="758"/>
                    </a:lnTo>
                    <a:lnTo>
                      <a:pt x="1" y="758"/>
                    </a:lnTo>
                    <a:lnTo>
                      <a:pt x="1" y="1093"/>
                    </a:lnTo>
                    <a:lnTo>
                      <a:pt x="10" y="1092"/>
                    </a:lnTo>
                    <a:lnTo>
                      <a:pt x="10" y="1092"/>
                    </a:lnTo>
                    <a:cubicBezTo>
                      <a:pt x="14" y="1103"/>
                      <a:pt x="21" y="1113"/>
                      <a:pt x="31" y="1123"/>
                    </a:cubicBezTo>
                    <a:cubicBezTo>
                      <a:pt x="46" y="1181"/>
                      <a:pt x="94" y="1211"/>
                      <a:pt x="141" y="1211"/>
                    </a:cubicBezTo>
                    <a:cubicBezTo>
                      <a:pt x="166" y="1211"/>
                      <a:pt x="191" y="1202"/>
                      <a:pt x="210" y="1184"/>
                    </a:cubicBezTo>
                    <a:lnTo>
                      <a:pt x="210" y="1184"/>
                    </a:lnTo>
                    <a:lnTo>
                      <a:pt x="153" y="1306"/>
                    </a:lnTo>
                    <a:lnTo>
                      <a:pt x="163" y="1309"/>
                    </a:lnTo>
                    <a:lnTo>
                      <a:pt x="163" y="1309"/>
                    </a:lnTo>
                    <a:cubicBezTo>
                      <a:pt x="160" y="1318"/>
                      <a:pt x="156" y="1327"/>
                      <a:pt x="153" y="1336"/>
                    </a:cubicBezTo>
                    <a:cubicBezTo>
                      <a:pt x="135" y="1391"/>
                      <a:pt x="193" y="1434"/>
                      <a:pt x="249" y="1434"/>
                    </a:cubicBezTo>
                    <a:cubicBezTo>
                      <a:pt x="287" y="1434"/>
                      <a:pt x="323" y="1415"/>
                      <a:pt x="335" y="1366"/>
                    </a:cubicBezTo>
                    <a:cubicBezTo>
                      <a:pt x="426" y="1154"/>
                      <a:pt x="518" y="910"/>
                      <a:pt x="609" y="698"/>
                    </a:cubicBezTo>
                    <a:cubicBezTo>
                      <a:pt x="691" y="506"/>
                      <a:pt x="749" y="339"/>
                      <a:pt x="692" y="174"/>
                    </a:cubicBezTo>
                    <a:lnTo>
                      <a:pt x="692" y="174"/>
                    </a:lnTo>
                    <a:cubicBezTo>
                      <a:pt x="695" y="166"/>
                      <a:pt x="697" y="158"/>
                      <a:pt x="700" y="151"/>
                    </a:cubicBezTo>
                    <a:lnTo>
                      <a:pt x="694" y="149"/>
                    </a:lnTo>
                    <a:lnTo>
                      <a:pt x="694" y="149"/>
                    </a:lnTo>
                    <a:cubicBezTo>
                      <a:pt x="696" y="139"/>
                      <a:pt x="698" y="130"/>
                      <a:pt x="700" y="120"/>
                    </a:cubicBezTo>
                    <a:cubicBezTo>
                      <a:pt x="720" y="60"/>
                      <a:pt x="662" y="1"/>
                      <a:pt x="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1950;p34">
                <a:extLst>
                  <a:ext uri="{FF2B5EF4-FFF2-40B4-BE49-F238E27FC236}">
                    <a16:creationId xmlns:a16="http://schemas.microsoft.com/office/drawing/2014/main" id="{7FBA1954-191B-2646-4961-FE037EC58F5F}"/>
                  </a:ext>
                </a:extLst>
              </p:cNvPr>
              <p:cNvSpPr/>
              <p:nvPr/>
            </p:nvSpPr>
            <p:spPr>
              <a:xfrm>
                <a:off x="849850" y="886250"/>
                <a:ext cx="167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560" extrusionOk="0">
                    <a:moveTo>
                      <a:pt x="600" y="1"/>
                    </a:moveTo>
                    <a:cubicBezTo>
                      <a:pt x="579" y="1"/>
                      <a:pt x="558" y="11"/>
                      <a:pt x="547" y="34"/>
                    </a:cubicBezTo>
                    <a:cubicBezTo>
                      <a:pt x="398" y="353"/>
                      <a:pt x="323" y="672"/>
                      <a:pt x="219" y="991"/>
                    </a:cubicBezTo>
                    <a:lnTo>
                      <a:pt x="219" y="991"/>
                    </a:lnTo>
                    <a:cubicBezTo>
                      <a:pt x="217" y="986"/>
                      <a:pt x="215" y="981"/>
                      <a:pt x="212" y="976"/>
                    </a:cubicBezTo>
                    <a:cubicBezTo>
                      <a:pt x="197" y="946"/>
                      <a:pt x="167" y="930"/>
                      <a:pt x="136" y="930"/>
                    </a:cubicBezTo>
                    <a:cubicBezTo>
                      <a:pt x="106" y="930"/>
                      <a:pt x="76" y="946"/>
                      <a:pt x="60" y="976"/>
                    </a:cubicBezTo>
                    <a:cubicBezTo>
                      <a:pt x="50" y="997"/>
                      <a:pt x="41" y="1017"/>
                      <a:pt x="34" y="1037"/>
                    </a:cubicBezTo>
                    <a:lnTo>
                      <a:pt x="34" y="1037"/>
                    </a:lnTo>
                    <a:cubicBezTo>
                      <a:pt x="33" y="1040"/>
                      <a:pt x="32" y="1043"/>
                      <a:pt x="31" y="1046"/>
                    </a:cubicBezTo>
                    <a:lnTo>
                      <a:pt x="31" y="1046"/>
                    </a:lnTo>
                    <a:cubicBezTo>
                      <a:pt x="1" y="1136"/>
                      <a:pt x="6" y="1213"/>
                      <a:pt x="30" y="1310"/>
                    </a:cubicBezTo>
                    <a:cubicBezTo>
                      <a:pt x="30" y="1354"/>
                      <a:pt x="30" y="1396"/>
                      <a:pt x="30" y="1432"/>
                    </a:cubicBezTo>
                    <a:cubicBezTo>
                      <a:pt x="49" y="1507"/>
                      <a:pt x="114" y="1559"/>
                      <a:pt x="168" y="1559"/>
                    </a:cubicBezTo>
                    <a:cubicBezTo>
                      <a:pt x="202" y="1559"/>
                      <a:pt x="231" y="1539"/>
                      <a:pt x="243" y="1493"/>
                    </a:cubicBezTo>
                    <a:cubicBezTo>
                      <a:pt x="253" y="1473"/>
                      <a:pt x="263" y="1452"/>
                      <a:pt x="273" y="1432"/>
                    </a:cubicBezTo>
                    <a:lnTo>
                      <a:pt x="273" y="1432"/>
                    </a:lnTo>
                    <a:lnTo>
                      <a:pt x="273" y="1432"/>
                    </a:lnTo>
                    <a:cubicBezTo>
                      <a:pt x="273" y="1432"/>
                      <a:pt x="273" y="1432"/>
                      <a:pt x="273" y="1431"/>
                    </a:cubicBezTo>
                    <a:lnTo>
                      <a:pt x="273" y="1431"/>
                    </a:lnTo>
                    <a:cubicBezTo>
                      <a:pt x="475" y="1018"/>
                      <a:pt x="668" y="527"/>
                      <a:pt x="668" y="64"/>
                    </a:cubicBezTo>
                    <a:cubicBezTo>
                      <a:pt x="668" y="27"/>
                      <a:pt x="633" y="1"/>
                      <a:pt x="6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951;p34">
              <a:extLst>
                <a:ext uri="{FF2B5EF4-FFF2-40B4-BE49-F238E27FC236}">
                  <a16:creationId xmlns:a16="http://schemas.microsoft.com/office/drawing/2014/main" id="{0876723E-EA8D-5119-157D-C171540389E7}"/>
                </a:ext>
              </a:extLst>
            </p:cNvPr>
            <p:cNvGrpSpPr/>
            <p:nvPr/>
          </p:nvGrpSpPr>
          <p:grpSpPr>
            <a:xfrm flipH="1">
              <a:off x="1815575" y="3146425"/>
              <a:ext cx="970400" cy="1390925"/>
              <a:chOff x="839950" y="3264813"/>
              <a:chExt cx="970400" cy="1390925"/>
            </a:xfrm>
          </p:grpSpPr>
          <p:sp>
            <p:nvSpPr>
              <p:cNvPr id="3444" name="Google Shape;1952;p34">
                <a:extLst>
                  <a:ext uri="{FF2B5EF4-FFF2-40B4-BE49-F238E27FC236}">
                    <a16:creationId xmlns:a16="http://schemas.microsoft.com/office/drawing/2014/main" id="{30A2435E-3337-CAB2-D27E-9D669F2C4228}"/>
                  </a:ext>
                </a:extLst>
              </p:cNvPr>
              <p:cNvSpPr/>
              <p:nvPr/>
            </p:nvSpPr>
            <p:spPr>
              <a:xfrm>
                <a:off x="1135550" y="3804638"/>
                <a:ext cx="674800" cy="851100"/>
              </a:xfrm>
              <a:custGeom>
                <a:avLst/>
                <a:gdLst/>
                <a:ahLst/>
                <a:cxnLst/>
                <a:rect l="l" t="t" r="r" b="b"/>
                <a:pathLst>
                  <a:path w="26992" h="34044" extrusionOk="0">
                    <a:moveTo>
                      <a:pt x="22159" y="24560"/>
                    </a:moveTo>
                    <a:cubicBezTo>
                      <a:pt x="22372" y="25928"/>
                      <a:pt x="22615" y="27296"/>
                      <a:pt x="22858" y="28633"/>
                    </a:cubicBezTo>
                    <a:cubicBezTo>
                      <a:pt x="22433" y="28968"/>
                      <a:pt x="22098" y="29454"/>
                      <a:pt x="21946" y="30001"/>
                    </a:cubicBezTo>
                    <a:cubicBezTo>
                      <a:pt x="20183" y="30092"/>
                      <a:pt x="18420" y="30153"/>
                      <a:pt x="16627" y="30244"/>
                    </a:cubicBezTo>
                    <a:cubicBezTo>
                      <a:pt x="18481" y="28360"/>
                      <a:pt x="20305" y="26445"/>
                      <a:pt x="22159" y="24560"/>
                    </a:cubicBezTo>
                    <a:close/>
                    <a:moveTo>
                      <a:pt x="24439" y="29150"/>
                    </a:moveTo>
                    <a:cubicBezTo>
                      <a:pt x="24439" y="29576"/>
                      <a:pt x="24439" y="30001"/>
                      <a:pt x="24439" y="30457"/>
                    </a:cubicBezTo>
                    <a:cubicBezTo>
                      <a:pt x="24439" y="30457"/>
                      <a:pt x="24439" y="30427"/>
                      <a:pt x="24408" y="30427"/>
                    </a:cubicBezTo>
                    <a:cubicBezTo>
                      <a:pt x="24378" y="30427"/>
                      <a:pt x="24347" y="30457"/>
                      <a:pt x="24317" y="30457"/>
                    </a:cubicBezTo>
                    <a:cubicBezTo>
                      <a:pt x="24165" y="30062"/>
                      <a:pt x="24013" y="29667"/>
                      <a:pt x="23831" y="29272"/>
                    </a:cubicBezTo>
                    <a:cubicBezTo>
                      <a:pt x="24013" y="29180"/>
                      <a:pt x="24226" y="29150"/>
                      <a:pt x="24439" y="29150"/>
                    </a:cubicBezTo>
                    <a:close/>
                    <a:moveTo>
                      <a:pt x="24469" y="29150"/>
                    </a:moveTo>
                    <a:cubicBezTo>
                      <a:pt x="24651" y="29150"/>
                      <a:pt x="24834" y="29180"/>
                      <a:pt x="24986" y="29241"/>
                    </a:cubicBezTo>
                    <a:cubicBezTo>
                      <a:pt x="24834" y="29636"/>
                      <a:pt x="24682" y="30031"/>
                      <a:pt x="24530" y="30457"/>
                    </a:cubicBezTo>
                    <a:cubicBezTo>
                      <a:pt x="24499" y="30031"/>
                      <a:pt x="24499" y="29576"/>
                      <a:pt x="24469" y="29150"/>
                    </a:cubicBezTo>
                    <a:close/>
                    <a:moveTo>
                      <a:pt x="25016" y="29272"/>
                    </a:moveTo>
                    <a:cubicBezTo>
                      <a:pt x="25199" y="29332"/>
                      <a:pt x="25351" y="29424"/>
                      <a:pt x="25472" y="29576"/>
                    </a:cubicBezTo>
                    <a:cubicBezTo>
                      <a:pt x="25229" y="29910"/>
                      <a:pt x="24955" y="30244"/>
                      <a:pt x="24682" y="30548"/>
                    </a:cubicBezTo>
                    <a:cubicBezTo>
                      <a:pt x="24651" y="30518"/>
                      <a:pt x="24621" y="30487"/>
                      <a:pt x="24591" y="30487"/>
                    </a:cubicBezTo>
                    <a:cubicBezTo>
                      <a:pt x="24743" y="30062"/>
                      <a:pt x="24864" y="29667"/>
                      <a:pt x="25016" y="29272"/>
                    </a:cubicBezTo>
                    <a:close/>
                    <a:moveTo>
                      <a:pt x="23800" y="29302"/>
                    </a:moveTo>
                    <a:cubicBezTo>
                      <a:pt x="23949" y="29658"/>
                      <a:pt x="24097" y="30013"/>
                      <a:pt x="24217" y="30397"/>
                    </a:cubicBezTo>
                    <a:lnTo>
                      <a:pt x="24217" y="30397"/>
                    </a:lnTo>
                    <a:cubicBezTo>
                      <a:pt x="24205" y="30379"/>
                      <a:pt x="24185" y="30366"/>
                      <a:pt x="24165" y="30366"/>
                    </a:cubicBezTo>
                    <a:cubicBezTo>
                      <a:pt x="23952" y="30123"/>
                      <a:pt x="23588" y="29880"/>
                      <a:pt x="23466" y="29576"/>
                    </a:cubicBezTo>
                    <a:lnTo>
                      <a:pt x="23466" y="29576"/>
                    </a:lnTo>
                    <a:cubicBezTo>
                      <a:pt x="23527" y="29940"/>
                      <a:pt x="23922" y="30244"/>
                      <a:pt x="24226" y="30518"/>
                    </a:cubicBezTo>
                    <a:cubicBezTo>
                      <a:pt x="24195" y="30518"/>
                      <a:pt x="24165" y="30548"/>
                      <a:pt x="24135" y="30579"/>
                    </a:cubicBezTo>
                    <a:cubicBezTo>
                      <a:pt x="23770" y="30457"/>
                      <a:pt x="23375" y="30305"/>
                      <a:pt x="23010" y="30183"/>
                    </a:cubicBezTo>
                    <a:cubicBezTo>
                      <a:pt x="23132" y="29788"/>
                      <a:pt x="23436" y="29454"/>
                      <a:pt x="23800" y="29302"/>
                    </a:cubicBezTo>
                    <a:close/>
                    <a:moveTo>
                      <a:pt x="25503" y="29606"/>
                    </a:moveTo>
                    <a:cubicBezTo>
                      <a:pt x="25685" y="29758"/>
                      <a:pt x="25806" y="30001"/>
                      <a:pt x="25867" y="30214"/>
                    </a:cubicBezTo>
                    <a:cubicBezTo>
                      <a:pt x="25503" y="30366"/>
                      <a:pt x="25107" y="30518"/>
                      <a:pt x="24743" y="30639"/>
                    </a:cubicBezTo>
                    <a:cubicBezTo>
                      <a:pt x="24712" y="30639"/>
                      <a:pt x="24712" y="30609"/>
                      <a:pt x="24712" y="30609"/>
                    </a:cubicBezTo>
                    <a:cubicBezTo>
                      <a:pt x="24986" y="30275"/>
                      <a:pt x="25259" y="29940"/>
                      <a:pt x="25503" y="29606"/>
                    </a:cubicBezTo>
                    <a:close/>
                    <a:moveTo>
                      <a:pt x="23010" y="30214"/>
                    </a:moveTo>
                    <a:cubicBezTo>
                      <a:pt x="23375" y="30366"/>
                      <a:pt x="23740" y="30487"/>
                      <a:pt x="24104" y="30639"/>
                    </a:cubicBezTo>
                    <a:cubicBezTo>
                      <a:pt x="24104" y="30670"/>
                      <a:pt x="24104" y="30670"/>
                      <a:pt x="24074" y="30700"/>
                    </a:cubicBezTo>
                    <a:cubicBezTo>
                      <a:pt x="23892" y="30715"/>
                      <a:pt x="23686" y="30731"/>
                      <a:pt x="23485" y="30731"/>
                    </a:cubicBezTo>
                    <a:cubicBezTo>
                      <a:pt x="23284" y="30731"/>
                      <a:pt x="23086" y="30715"/>
                      <a:pt x="22919" y="30670"/>
                    </a:cubicBezTo>
                    <a:cubicBezTo>
                      <a:pt x="22919" y="30518"/>
                      <a:pt x="22949" y="30366"/>
                      <a:pt x="23010" y="30214"/>
                    </a:cubicBezTo>
                    <a:close/>
                    <a:moveTo>
                      <a:pt x="25898" y="30275"/>
                    </a:moveTo>
                    <a:cubicBezTo>
                      <a:pt x="25928" y="30396"/>
                      <a:pt x="25958" y="30518"/>
                      <a:pt x="25958" y="30670"/>
                    </a:cubicBezTo>
                    <a:cubicBezTo>
                      <a:pt x="25958" y="30700"/>
                      <a:pt x="25958" y="30731"/>
                      <a:pt x="25958" y="30761"/>
                    </a:cubicBezTo>
                    <a:lnTo>
                      <a:pt x="25928" y="30761"/>
                    </a:lnTo>
                    <a:cubicBezTo>
                      <a:pt x="25533" y="30731"/>
                      <a:pt x="25138" y="30731"/>
                      <a:pt x="24743" y="30731"/>
                    </a:cubicBezTo>
                    <a:lnTo>
                      <a:pt x="24743" y="30700"/>
                    </a:lnTo>
                    <a:cubicBezTo>
                      <a:pt x="25138" y="30579"/>
                      <a:pt x="25503" y="30427"/>
                      <a:pt x="25898" y="30275"/>
                    </a:cubicBezTo>
                    <a:close/>
                    <a:moveTo>
                      <a:pt x="3800" y="30396"/>
                    </a:moveTo>
                    <a:cubicBezTo>
                      <a:pt x="3922" y="30518"/>
                      <a:pt x="4013" y="30670"/>
                      <a:pt x="4074" y="30822"/>
                    </a:cubicBezTo>
                    <a:lnTo>
                      <a:pt x="3466" y="30822"/>
                    </a:lnTo>
                    <a:cubicBezTo>
                      <a:pt x="3587" y="30700"/>
                      <a:pt x="3678" y="30548"/>
                      <a:pt x="3800" y="30396"/>
                    </a:cubicBezTo>
                    <a:close/>
                    <a:moveTo>
                      <a:pt x="2767" y="29971"/>
                    </a:moveTo>
                    <a:cubicBezTo>
                      <a:pt x="2949" y="29971"/>
                      <a:pt x="3101" y="30001"/>
                      <a:pt x="3253" y="30062"/>
                    </a:cubicBezTo>
                    <a:cubicBezTo>
                      <a:pt x="3162" y="30305"/>
                      <a:pt x="3070" y="30579"/>
                      <a:pt x="2949" y="30852"/>
                    </a:cubicBezTo>
                    <a:lnTo>
                      <a:pt x="2797" y="30852"/>
                    </a:lnTo>
                    <a:cubicBezTo>
                      <a:pt x="2768" y="30558"/>
                      <a:pt x="2767" y="30265"/>
                      <a:pt x="2767" y="29971"/>
                    </a:cubicBezTo>
                    <a:close/>
                    <a:moveTo>
                      <a:pt x="3283" y="30062"/>
                    </a:moveTo>
                    <a:cubicBezTo>
                      <a:pt x="3466" y="30153"/>
                      <a:pt x="3618" y="30244"/>
                      <a:pt x="3770" y="30366"/>
                    </a:cubicBezTo>
                    <a:cubicBezTo>
                      <a:pt x="3648" y="30518"/>
                      <a:pt x="3526" y="30700"/>
                      <a:pt x="3405" y="30852"/>
                    </a:cubicBezTo>
                    <a:lnTo>
                      <a:pt x="3010" y="30852"/>
                    </a:lnTo>
                    <a:cubicBezTo>
                      <a:pt x="3101" y="30579"/>
                      <a:pt x="3192" y="30335"/>
                      <a:pt x="3283" y="30062"/>
                    </a:cubicBezTo>
                    <a:close/>
                    <a:moveTo>
                      <a:pt x="2706" y="29940"/>
                    </a:moveTo>
                    <a:cubicBezTo>
                      <a:pt x="2706" y="30244"/>
                      <a:pt x="2736" y="30579"/>
                      <a:pt x="2736" y="30883"/>
                    </a:cubicBezTo>
                    <a:lnTo>
                      <a:pt x="2615" y="30883"/>
                    </a:lnTo>
                    <a:cubicBezTo>
                      <a:pt x="2554" y="30883"/>
                      <a:pt x="2493" y="30913"/>
                      <a:pt x="2463" y="30943"/>
                    </a:cubicBezTo>
                    <a:cubicBezTo>
                      <a:pt x="2371" y="30639"/>
                      <a:pt x="2250" y="30366"/>
                      <a:pt x="2128" y="30062"/>
                    </a:cubicBezTo>
                    <a:cubicBezTo>
                      <a:pt x="2311" y="30001"/>
                      <a:pt x="2493" y="29940"/>
                      <a:pt x="2706" y="29940"/>
                    </a:cubicBezTo>
                    <a:close/>
                    <a:moveTo>
                      <a:pt x="24773" y="30761"/>
                    </a:moveTo>
                    <a:cubicBezTo>
                      <a:pt x="25168" y="30791"/>
                      <a:pt x="25533" y="30791"/>
                      <a:pt x="25928" y="30791"/>
                    </a:cubicBezTo>
                    <a:cubicBezTo>
                      <a:pt x="25928" y="30913"/>
                      <a:pt x="25898" y="31035"/>
                      <a:pt x="25867" y="31156"/>
                    </a:cubicBezTo>
                    <a:cubicBezTo>
                      <a:pt x="25503" y="31035"/>
                      <a:pt x="25107" y="30943"/>
                      <a:pt x="24803" y="30822"/>
                    </a:cubicBezTo>
                    <a:lnTo>
                      <a:pt x="24773" y="30822"/>
                    </a:lnTo>
                    <a:lnTo>
                      <a:pt x="24773" y="30761"/>
                    </a:lnTo>
                    <a:close/>
                    <a:moveTo>
                      <a:pt x="22924" y="30732"/>
                    </a:moveTo>
                    <a:cubicBezTo>
                      <a:pt x="23046" y="30753"/>
                      <a:pt x="23180" y="30759"/>
                      <a:pt x="23316" y="30759"/>
                    </a:cubicBezTo>
                    <a:cubicBezTo>
                      <a:pt x="23467" y="30759"/>
                      <a:pt x="23619" y="30752"/>
                      <a:pt x="23760" y="30752"/>
                    </a:cubicBezTo>
                    <a:cubicBezTo>
                      <a:pt x="23839" y="30752"/>
                      <a:pt x="23914" y="30754"/>
                      <a:pt x="23983" y="30761"/>
                    </a:cubicBezTo>
                    <a:lnTo>
                      <a:pt x="24074" y="30761"/>
                    </a:lnTo>
                    <a:cubicBezTo>
                      <a:pt x="24074" y="30791"/>
                      <a:pt x="24074" y="30852"/>
                      <a:pt x="24074" y="30883"/>
                    </a:cubicBezTo>
                    <a:cubicBezTo>
                      <a:pt x="23740" y="31004"/>
                      <a:pt x="23405" y="31126"/>
                      <a:pt x="23040" y="31217"/>
                    </a:cubicBezTo>
                    <a:cubicBezTo>
                      <a:pt x="22983" y="31074"/>
                      <a:pt x="22953" y="30903"/>
                      <a:pt x="22924" y="30732"/>
                    </a:cubicBezTo>
                    <a:close/>
                    <a:moveTo>
                      <a:pt x="2098" y="30092"/>
                    </a:moveTo>
                    <a:cubicBezTo>
                      <a:pt x="2189" y="30396"/>
                      <a:pt x="2311" y="30700"/>
                      <a:pt x="2432" y="30974"/>
                    </a:cubicBezTo>
                    <a:cubicBezTo>
                      <a:pt x="2402" y="31035"/>
                      <a:pt x="2402" y="31065"/>
                      <a:pt x="2402" y="31095"/>
                    </a:cubicBezTo>
                    <a:cubicBezTo>
                      <a:pt x="2159" y="30883"/>
                      <a:pt x="1855" y="30639"/>
                      <a:pt x="1763" y="30366"/>
                    </a:cubicBezTo>
                    <a:lnTo>
                      <a:pt x="1733" y="30366"/>
                    </a:lnTo>
                    <a:cubicBezTo>
                      <a:pt x="1824" y="30700"/>
                      <a:pt x="2128" y="30974"/>
                      <a:pt x="2402" y="31217"/>
                    </a:cubicBezTo>
                    <a:cubicBezTo>
                      <a:pt x="2402" y="31278"/>
                      <a:pt x="2371" y="31338"/>
                      <a:pt x="2402" y="31399"/>
                    </a:cubicBezTo>
                    <a:cubicBezTo>
                      <a:pt x="2037" y="31247"/>
                      <a:pt x="1672" y="31126"/>
                      <a:pt x="1308" y="30974"/>
                    </a:cubicBezTo>
                    <a:cubicBezTo>
                      <a:pt x="1429" y="30579"/>
                      <a:pt x="1703" y="30275"/>
                      <a:pt x="2098" y="30092"/>
                    </a:cubicBezTo>
                    <a:close/>
                    <a:moveTo>
                      <a:pt x="1277" y="31035"/>
                    </a:moveTo>
                    <a:cubicBezTo>
                      <a:pt x="1642" y="31156"/>
                      <a:pt x="2037" y="31308"/>
                      <a:pt x="2402" y="31430"/>
                    </a:cubicBezTo>
                    <a:cubicBezTo>
                      <a:pt x="2371" y="31460"/>
                      <a:pt x="2371" y="31490"/>
                      <a:pt x="2371" y="31521"/>
                    </a:cubicBezTo>
                    <a:cubicBezTo>
                      <a:pt x="2163" y="31521"/>
                      <a:pt x="1925" y="31541"/>
                      <a:pt x="1696" y="31541"/>
                    </a:cubicBezTo>
                    <a:cubicBezTo>
                      <a:pt x="1525" y="31541"/>
                      <a:pt x="1360" y="31530"/>
                      <a:pt x="1216" y="31490"/>
                    </a:cubicBezTo>
                    <a:lnTo>
                      <a:pt x="1216" y="31460"/>
                    </a:lnTo>
                    <a:cubicBezTo>
                      <a:pt x="1216" y="31308"/>
                      <a:pt x="1247" y="31156"/>
                      <a:pt x="1277" y="31035"/>
                    </a:cubicBezTo>
                    <a:close/>
                    <a:moveTo>
                      <a:pt x="24773" y="30852"/>
                    </a:moveTo>
                    <a:cubicBezTo>
                      <a:pt x="25107" y="30974"/>
                      <a:pt x="25503" y="31065"/>
                      <a:pt x="25837" y="31217"/>
                    </a:cubicBezTo>
                    <a:cubicBezTo>
                      <a:pt x="25776" y="31399"/>
                      <a:pt x="25654" y="31551"/>
                      <a:pt x="25533" y="31703"/>
                    </a:cubicBezTo>
                    <a:cubicBezTo>
                      <a:pt x="25259" y="31430"/>
                      <a:pt x="25016" y="31187"/>
                      <a:pt x="24743" y="30913"/>
                    </a:cubicBezTo>
                    <a:cubicBezTo>
                      <a:pt x="24743" y="30883"/>
                      <a:pt x="24743" y="30883"/>
                      <a:pt x="24773" y="30852"/>
                    </a:cubicBezTo>
                    <a:close/>
                    <a:moveTo>
                      <a:pt x="24104" y="30943"/>
                    </a:moveTo>
                    <a:cubicBezTo>
                      <a:pt x="24104" y="31004"/>
                      <a:pt x="24135" y="31035"/>
                      <a:pt x="24165" y="31065"/>
                    </a:cubicBezTo>
                    <a:cubicBezTo>
                      <a:pt x="23922" y="31308"/>
                      <a:pt x="23679" y="31551"/>
                      <a:pt x="23496" y="31825"/>
                    </a:cubicBezTo>
                    <a:cubicBezTo>
                      <a:pt x="23284" y="31673"/>
                      <a:pt x="23132" y="31460"/>
                      <a:pt x="23040" y="31247"/>
                    </a:cubicBezTo>
                    <a:cubicBezTo>
                      <a:pt x="23405" y="31156"/>
                      <a:pt x="23740" y="31065"/>
                      <a:pt x="24104" y="30943"/>
                    </a:cubicBezTo>
                    <a:close/>
                    <a:moveTo>
                      <a:pt x="4165" y="31886"/>
                    </a:moveTo>
                    <a:cubicBezTo>
                      <a:pt x="4165" y="31916"/>
                      <a:pt x="4134" y="31946"/>
                      <a:pt x="4134" y="31977"/>
                    </a:cubicBezTo>
                    <a:lnTo>
                      <a:pt x="3952" y="31916"/>
                    </a:lnTo>
                    <a:cubicBezTo>
                      <a:pt x="4043" y="31916"/>
                      <a:pt x="4104" y="31886"/>
                      <a:pt x="4165" y="31886"/>
                    </a:cubicBezTo>
                    <a:close/>
                    <a:moveTo>
                      <a:pt x="1216" y="31521"/>
                    </a:moveTo>
                    <a:cubicBezTo>
                      <a:pt x="1360" y="31560"/>
                      <a:pt x="1520" y="31571"/>
                      <a:pt x="1680" y="31571"/>
                    </a:cubicBezTo>
                    <a:cubicBezTo>
                      <a:pt x="1893" y="31571"/>
                      <a:pt x="2107" y="31551"/>
                      <a:pt x="2280" y="31551"/>
                    </a:cubicBezTo>
                    <a:lnTo>
                      <a:pt x="2371" y="31551"/>
                    </a:lnTo>
                    <a:cubicBezTo>
                      <a:pt x="2341" y="31612"/>
                      <a:pt x="2371" y="31642"/>
                      <a:pt x="2371" y="31703"/>
                    </a:cubicBezTo>
                    <a:cubicBezTo>
                      <a:pt x="2037" y="31825"/>
                      <a:pt x="1672" y="31916"/>
                      <a:pt x="1308" y="32007"/>
                    </a:cubicBezTo>
                    <a:cubicBezTo>
                      <a:pt x="1247" y="31855"/>
                      <a:pt x="1216" y="31703"/>
                      <a:pt x="1216" y="31521"/>
                    </a:cubicBezTo>
                    <a:close/>
                    <a:moveTo>
                      <a:pt x="24712" y="30974"/>
                    </a:moveTo>
                    <a:cubicBezTo>
                      <a:pt x="24986" y="31217"/>
                      <a:pt x="25229" y="31490"/>
                      <a:pt x="25503" y="31734"/>
                    </a:cubicBezTo>
                    <a:cubicBezTo>
                      <a:pt x="25351" y="31886"/>
                      <a:pt x="25168" y="31977"/>
                      <a:pt x="24986" y="32068"/>
                    </a:cubicBezTo>
                    <a:cubicBezTo>
                      <a:pt x="24864" y="31734"/>
                      <a:pt x="24712" y="31430"/>
                      <a:pt x="24591" y="31126"/>
                    </a:cubicBezTo>
                    <a:cubicBezTo>
                      <a:pt x="24651" y="31095"/>
                      <a:pt x="24682" y="31035"/>
                      <a:pt x="24712" y="30974"/>
                    </a:cubicBezTo>
                    <a:close/>
                    <a:moveTo>
                      <a:pt x="24226" y="31095"/>
                    </a:moveTo>
                    <a:cubicBezTo>
                      <a:pt x="24256" y="31126"/>
                      <a:pt x="24256" y="31126"/>
                      <a:pt x="24256" y="31126"/>
                    </a:cubicBezTo>
                    <a:cubicBezTo>
                      <a:pt x="24165" y="31460"/>
                      <a:pt x="24044" y="31764"/>
                      <a:pt x="23983" y="32098"/>
                    </a:cubicBezTo>
                    <a:cubicBezTo>
                      <a:pt x="23831" y="32038"/>
                      <a:pt x="23679" y="31977"/>
                      <a:pt x="23557" y="31886"/>
                    </a:cubicBezTo>
                    <a:cubicBezTo>
                      <a:pt x="23740" y="31582"/>
                      <a:pt x="23983" y="31338"/>
                      <a:pt x="24226" y="31095"/>
                    </a:cubicBezTo>
                    <a:close/>
                    <a:moveTo>
                      <a:pt x="24469" y="31156"/>
                    </a:moveTo>
                    <a:cubicBezTo>
                      <a:pt x="24469" y="31490"/>
                      <a:pt x="24469" y="31825"/>
                      <a:pt x="24499" y="32159"/>
                    </a:cubicBezTo>
                    <a:lnTo>
                      <a:pt x="24439" y="32159"/>
                    </a:lnTo>
                    <a:cubicBezTo>
                      <a:pt x="24287" y="32159"/>
                      <a:pt x="24165" y="32159"/>
                      <a:pt x="24044" y="32098"/>
                    </a:cubicBezTo>
                    <a:cubicBezTo>
                      <a:pt x="24135" y="31794"/>
                      <a:pt x="24226" y="31460"/>
                      <a:pt x="24347" y="31156"/>
                    </a:cubicBezTo>
                    <a:close/>
                    <a:moveTo>
                      <a:pt x="24530" y="31156"/>
                    </a:moveTo>
                    <a:cubicBezTo>
                      <a:pt x="24651" y="31460"/>
                      <a:pt x="24803" y="31764"/>
                      <a:pt x="24925" y="32098"/>
                    </a:cubicBezTo>
                    <a:cubicBezTo>
                      <a:pt x="24803" y="32129"/>
                      <a:pt x="24682" y="32159"/>
                      <a:pt x="24560" y="32159"/>
                    </a:cubicBezTo>
                    <a:cubicBezTo>
                      <a:pt x="24560" y="31825"/>
                      <a:pt x="24530" y="31490"/>
                      <a:pt x="24530" y="31156"/>
                    </a:cubicBezTo>
                    <a:close/>
                    <a:moveTo>
                      <a:pt x="3861" y="31916"/>
                    </a:moveTo>
                    <a:cubicBezTo>
                      <a:pt x="3952" y="31946"/>
                      <a:pt x="4043" y="31977"/>
                      <a:pt x="4134" y="32007"/>
                    </a:cubicBezTo>
                    <a:cubicBezTo>
                      <a:pt x="4043" y="32190"/>
                      <a:pt x="3952" y="32372"/>
                      <a:pt x="3830" y="32494"/>
                    </a:cubicBezTo>
                    <a:lnTo>
                      <a:pt x="3800" y="32494"/>
                    </a:lnTo>
                    <a:cubicBezTo>
                      <a:pt x="3618" y="32311"/>
                      <a:pt x="3435" y="32129"/>
                      <a:pt x="3253" y="31946"/>
                    </a:cubicBezTo>
                    <a:cubicBezTo>
                      <a:pt x="3466" y="31946"/>
                      <a:pt x="3648" y="31916"/>
                      <a:pt x="3861" y="31916"/>
                    </a:cubicBezTo>
                    <a:close/>
                    <a:moveTo>
                      <a:pt x="2402" y="31764"/>
                    </a:moveTo>
                    <a:cubicBezTo>
                      <a:pt x="2402" y="31825"/>
                      <a:pt x="2402" y="31855"/>
                      <a:pt x="2432" y="31886"/>
                    </a:cubicBezTo>
                    <a:cubicBezTo>
                      <a:pt x="2189" y="32129"/>
                      <a:pt x="1946" y="32342"/>
                      <a:pt x="1763" y="32615"/>
                    </a:cubicBezTo>
                    <a:cubicBezTo>
                      <a:pt x="1581" y="32463"/>
                      <a:pt x="1429" y="32281"/>
                      <a:pt x="1338" y="32038"/>
                    </a:cubicBezTo>
                    <a:cubicBezTo>
                      <a:pt x="1672" y="31977"/>
                      <a:pt x="2037" y="31855"/>
                      <a:pt x="2371" y="31764"/>
                    </a:cubicBezTo>
                    <a:close/>
                    <a:moveTo>
                      <a:pt x="3162" y="31946"/>
                    </a:moveTo>
                    <a:cubicBezTo>
                      <a:pt x="3374" y="32159"/>
                      <a:pt x="3587" y="32342"/>
                      <a:pt x="3770" y="32554"/>
                    </a:cubicBezTo>
                    <a:cubicBezTo>
                      <a:pt x="3648" y="32676"/>
                      <a:pt x="3466" y="32797"/>
                      <a:pt x="3283" y="32858"/>
                    </a:cubicBezTo>
                    <a:cubicBezTo>
                      <a:pt x="3162" y="32554"/>
                      <a:pt x="3010" y="32250"/>
                      <a:pt x="2888" y="31946"/>
                    </a:cubicBezTo>
                    <a:close/>
                    <a:moveTo>
                      <a:pt x="2554" y="31946"/>
                    </a:moveTo>
                    <a:cubicBezTo>
                      <a:pt x="2432" y="32281"/>
                      <a:pt x="2341" y="32585"/>
                      <a:pt x="2250" y="32889"/>
                    </a:cubicBezTo>
                    <a:cubicBezTo>
                      <a:pt x="2098" y="32858"/>
                      <a:pt x="1946" y="32767"/>
                      <a:pt x="1824" y="32676"/>
                    </a:cubicBezTo>
                    <a:cubicBezTo>
                      <a:pt x="2037" y="32402"/>
                      <a:pt x="2250" y="32159"/>
                      <a:pt x="2493" y="31946"/>
                    </a:cubicBezTo>
                    <a:close/>
                    <a:moveTo>
                      <a:pt x="2736" y="31977"/>
                    </a:moveTo>
                    <a:cubicBezTo>
                      <a:pt x="2736" y="32311"/>
                      <a:pt x="2767" y="32645"/>
                      <a:pt x="2767" y="32980"/>
                    </a:cubicBezTo>
                    <a:lnTo>
                      <a:pt x="2706" y="32980"/>
                    </a:lnTo>
                    <a:cubicBezTo>
                      <a:pt x="2584" y="32980"/>
                      <a:pt x="2463" y="32949"/>
                      <a:pt x="2311" y="32919"/>
                    </a:cubicBezTo>
                    <a:cubicBezTo>
                      <a:pt x="2402" y="32585"/>
                      <a:pt x="2493" y="32281"/>
                      <a:pt x="2615" y="31977"/>
                    </a:cubicBezTo>
                    <a:close/>
                    <a:moveTo>
                      <a:pt x="2827" y="31946"/>
                    </a:moveTo>
                    <a:cubicBezTo>
                      <a:pt x="2949" y="32281"/>
                      <a:pt x="3070" y="32585"/>
                      <a:pt x="3222" y="32889"/>
                    </a:cubicBezTo>
                    <a:cubicBezTo>
                      <a:pt x="3101" y="32919"/>
                      <a:pt x="2979" y="32949"/>
                      <a:pt x="2827" y="32980"/>
                    </a:cubicBezTo>
                    <a:cubicBezTo>
                      <a:pt x="2827" y="32645"/>
                      <a:pt x="2827" y="32311"/>
                      <a:pt x="2827" y="31946"/>
                    </a:cubicBezTo>
                    <a:close/>
                    <a:moveTo>
                      <a:pt x="18360" y="1"/>
                    </a:moveTo>
                    <a:cubicBezTo>
                      <a:pt x="17174" y="1"/>
                      <a:pt x="17144" y="1824"/>
                      <a:pt x="18299" y="1885"/>
                    </a:cubicBezTo>
                    <a:lnTo>
                      <a:pt x="19667" y="9910"/>
                    </a:lnTo>
                    <a:cubicBezTo>
                      <a:pt x="19363" y="9970"/>
                      <a:pt x="19059" y="10062"/>
                      <a:pt x="18815" y="10214"/>
                    </a:cubicBezTo>
                    <a:cubicBezTo>
                      <a:pt x="18572" y="10335"/>
                      <a:pt x="18633" y="10730"/>
                      <a:pt x="18907" y="10791"/>
                    </a:cubicBezTo>
                    <a:cubicBezTo>
                      <a:pt x="19030" y="10832"/>
                      <a:pt x="19166" y="10849"/>
                      <a:pt x="19306" y="10849"/>
                    </a:cubicBezTo>
                    <a:cubicBezTo>
                      <a:pt x="19476" y="10849"/>
                      <a:pt x="19652" y="10824"/>
                      <a:pt x="19819" y="10791"/>
                    </a:cubicBezTo>
                    <a:cubicBezTo>
                      <a:pt x="20426" y="14378"/>
                      <a:pt x="21034" y="17964"/>
                      <a:pt x="21642" y="21551"/>
                    </a:cubicBezTo>
                    <a:cubicBezTo>
                      <a:pt x="21308" y="21612"/>
                      <a:pt x="21004" y="21733"/>
                      <a:pt x="20670" y="21855"/>
                    </a:cubicBezTo>
                    <a:cubicBezTo>
                      <a:pt x="20396" y="21946"/>
                      <a:pt x="20426" y="22372"/>
                      <a:pt x="20761" y="22402"/>
                    </a:cubicBezTo>
                    <a:cubicBezTo>
                      <a:pt x="21095" y="22402"/>
                      <a:pt x="21429" y="22402"/>
                      <a:pt x="21794" y="22341"/>
                    </a:cubicBezTo>
                    <a:cubicBezTo>
                      <a:pt x="21825" y="22554"/>
                      <a:pt x="21855" y="22767"/>
                      <a:pt x="21885" y="22980"/>
                    </a:cubicBezTo>
                    <a:cubicBezTo>
                      <a:pt x="21916" y="23071"/>
                      <a:pt x="21916" y="23192"/>
                      <a:pt x="21946" y="23284"/>
                    </a:cubicBezTo>
                    <a:lnTo>
                      <a:pt x="14925" y="30305"/>
                    </a:lnTo>
                    <a:cubicBezTo>
                      <a:pt x="11976" y="30457"/>
                      <a:pt x="8998" y="30579"/>
                      <a:pt x="6049" y="30700"/>
                    </a:cubicBezTo>
                    <a:cubicBezTo>
                      <a:pt x="5435" y="28975"/>
                      <a:pt x="3754" y="27948"/>
                      <a:pt x="1966" y="27948"/>
                    </a:cubicBezTo>
                    <a:cubicBezTo>
                      <a:pt x="1454" y="27948"/>
                      <a:pt x="933" y="28032"/>
                      <a:pt x="426" y="28208"/>
                    </a:cubicBezTo>
                    <a:cubicBezTo>
                      <a:pt x="1" y="28360"/>
                      <a:pt x="92" y="28937"/>
                      <a:pt x="548" y="28968"/>
                    </a:cubicBezTo>
                    <a:cubicBezTo>
                      <a:pt x="943" y="28998"/>
                      <a:pt x="1399" y="29028"/>
                      <a:pt x="1824" y="29059"/>
                    </a:cubicBezTo>
                    <a:cubicBezTo>
                      <a:pt x="852" y="29424"/>
                      <a:pt x="152" y="30366"/>
                      <a:pt x="152" y="31460"/>
                    </a:cubicBezTo>
                    <a:cubicBezTo>
                      <a:pt x="152" y="32889"/>
                      <a:pt x="1308" y="34044"/>
                      <a:pt x="2706" y="34044"/>
                    </a:cubicBezTo>
                    <a:cubicBezTo>
                      <a:pt x="4013" y="34044"/>
                      <a:pt x="5077" y="33071"/>
                      <a:pt x="5259" y="31855"/>
                    </a:cubicBezTo>
                    <a:cubicBezTo>
                      <a:pt x="5350" y="31855"/>
                      <a:pt x="5411" y="31825"/>
                      <a:pt x="5502" y="31825"/>
                    </a:cubicBezTo>
                    <a:cubicBezTo>
                      <a:pt x="5557" y="31866"/>
                      <a:pt x="5618" y="31882"/>
                      <a:pt x="5683" y="31882"/>
                    </a:cubicBezTo>
                    <a:cubicBezTo>
                      <a:pt x="5761" y="31882"/>
                      <a:pt x="5844" y="31858"/>
                      <a:pt x="5928" y="31825"/>
                    </a:cubicBezTo>
                    <a:cubicBezTo>
                      <a:pt x="11247" y="31582"/>
                      <a:pt x="16566" y="31338"/>
                      <a:pt x="21916" y="31095"/>
                    </a:cubicBezTo>
                    <a:cubicBezTo>
                      <a:pt x="22129" y="32311"/>
                      <a:pt x="23162" y="33223"/>
                      <a:pt x="24439" y="33223"/>
                    </a:cubicBezTo>
                    <a:cubicBezTo>
                      <a:pt x="25867" y="33223"/>
                      <a:pt x="26992" y="32068"/>
                      <a:pt x="26992" y="30670"/>
                    </a:cubicBezTo>
                    <a:cubicBezTo>
                      <a:pt x="26992" y="29241"/>
                      <a:pt x="25867" y="28086"/>
                      <a:pt x="24439" y="28086"/>
                    </a:cubicBezTo>
                    <a:cubicBezTo>
                      <a:pt x="24104" y="28086"/>
                      <a:pt x="23770" y="28147"/>
                      <a:pt x="23496" y="28269"/>
                    </a:cubicBezTo>
                    <a:cubicBezTo>
                      <a:pt x="23132" y="26262"/>
                      <a:pt x="22797" y="24256"/>
                      <a:pt x="22463" y="22220"/>
                    </a:cubicBezTo>
                    <a:cubicBezTo>
                      <a:pt x="22645" y="22189"/>
                      <a:pt x="22828" y="22129"/>
                      <a:pt x="22980" y="22037"/>
                    </a:cubicBezTo>
                    <a:cubicBezTo>
                      <a:pt x="23314" y="21825"/>
                      <a:pt x="23192" y="21278"/>
                      <a:pt x="22767" y="21278"/>
                    </a:cubicBezTo>
                    <a:cubicBezTo>
                      <a:pt x="22615" y="21278"/>
                      <a:pt x="22463" y="21308"/>
                      <a:pt x="22311" y="21338"/>
                    </a:cubicBezTo>
                    <a:cubicBezTo>
                      <a:pt x="21703" y="17782"/>
                      <a:pt x="21095" y="14195"/>
                      <a:pt x="20487" y="10639"/>
                    </a:cubicBezTo>
                    <a:cubicBezTo>
                      <a:pt x="20761" y="10578"/>
                      <a:pt x="21369" y="10487"/>
                      <a:pt x="21308" y="10092"/>
                    </a:cubicBezTo>
                    <a:cubicBezTo>
                      <a:pt x="21287" y="9823"/>
                      <a:pt x="21000" y="9765"/>
                      <a:pt x="20741" y="9765"/>
                    </a:cubicBezTo>
                    <a:cubicBezTo>
                      <a:pt x="20620" y="9765"/>
                      <a:pt x="20504" y="9778"/>
                      <a:pt x="20426" y="9788"/>
                    </a:cubicBezTo>
                    <a:lnTo>
                      <a:pt x="20366" y="9788"/>
                    </a:lnTo>
                    <a:cubicBezTo>
                      <a:pt x="20214" y="8967"/>
                      <a:pt x="20062" y="8147"/>
                      <a:pt x="19940" y="7296"/>
                    </a:cubicBezTo>
                    <a:cubicBezTo>
                      <a:pt x="19606" y="5441"/>
                      <a:pt x="19302" y="3557"/>
                      <a:pt x="18967" y="1703"/>
                    </a:cubicBezTo>
                    <a:cubicBezTo>
                      <a:pt x="19545" y="1216"/>
                      <a:pt x="19332" y="1"/>
                      <a:pt x="18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1953;p34">
                <a:extLst>
                  <a:ext uri="{FF2B5EF4-FFF2-40B4-BE49-F238E27FC236}">
                    <a16:creationId xmlns:a16="http://schemas.microsoft.com/office/drawing/2014/main" id="{B6D87211-49EF-C936-5DB8-CE3127532869}"/>
                  </a:ext>
                </a:extLst>
              </p:cNvPr>
              <p:cNvSpPr/>
              <p:nvPr/>
            </p:nvSpPr>
            <p:spPr>
              <a:xfrm>
                <a:off x="855150" y="4160388"/>
                <a:ext cx="118400" cy="185725"/>
              </a:xfrm>
              <a:custGeom>
                <a:avLst/>
                <a:gdLst/>
                <a:ahLst/>
                <a:cxnLst/>
                <a:rect l="l" t="t" r="r" b="b"/>
                <a:pathLst>
                  <a:path w="4736" h="7429" extrusionOk="0">
                    <a:moveTo>
                      <a:pt x="882" y="5558"/>
                    </a:moveTo>
                    <a:cubicBezTo>
                      <a:pt x="882" y="5558"/>
                      <a:pt x="882" y="5589"/>
                      <a:pt x="852" y="5589"/>
                    </a:cubicBezTo>
                    <a:cubicBezTo>
                      <a:pt x="852" y="5589"/>
                      <a:pt x="882" y="5558"/>
                      <a:pt x="882" y="5558"/>
                    </a:cubicBezTo>
                    <a:close/>
                    <a:moveTo>
                      <a:pt x="4364" y="0"/>
                    </a:moveTo>
                    <a:cubicBezTo>
                      <a:pt x="4009" y="0"/>
                      <a:pt x="3548" y="464"/>
                      <a:pt x="3253" y="786"/>
                    </a:cubicBezTo>
                    <a:lnTo>
                      <a:pt x="3222" y="816"/>
                    </a:lnTo>
                    <a:cubicBezTo>
                      <a:pt x="2128" y="1759"/>
                      <a:pt x="1156" y="3035"/>
                      <a:pt x="608" y="4373"/>
                    </a:cubicBezTo>
                    <a:cubicBezTo>
                      <a:pt x="593" y="4365"/>
                      <a:pt x="576" y="4361"/>
                      <a:pt x="559" y="4361"/>
                    </a:cubicBezTo>
                    <a:cubicBezTo>
                      <a:pt x="506" y="4361"/>
                      <a:pt x="449" y="4396"/>
                      <a:pt x="426" y="4464"/>
                    </a:cubicBezTo>
                    <a:cubicBezTo>
                      <a:pt x="396" y="4646"/>
                      <a:pt x="335" y="4859"/>
                      <a:pt x="274" y="5072"/>
                    </a:cubicBezTo>
                    <a:cubicBezTo>
                      <a:pt x="274" y="5102"/>
                      <a:pt x="244" y="5102"/>
                      <a:pt x="244" y="5133"/>
                    </a:cubicBezTo>
                    <a:cubicBezTo>
                      <a:pt x="92" y="5589"/>
                      <a:pt x="1" y="5953"/>
                      <a:pt x="61" y="6348"/>
                    </a:cubicBezTo>
                    <a:cubicBezTo>
                      <a:pt x="61" y="6440"/>
                      <a:pt x="61" y="6500"/>
                      <a:pt x="31" y="6561"/>
                    </a:cubicBezTo>
                    <a:cubicBezTo>
                      <a:pt x="31" y="6592"/>
                      <a:pt x="1" y="6622"/>
                      <a:pt x="31" y="6652"/>
                    </a:cubicBezTo>
                    <a:cubicBezTo>
                      <a:pt x="31" y="6683"/>
                      <a:pt x="31" y="6683"/>
                      <a:pt x="31" y="6683"/>
                    </a:cubicBezTo>
                    <a:cubicBezTo>
                      <a:pt x="31" y="6865"/>
                      <a:pt x="61" y="6987"/>
                      <a:pt x="152" y="7108"/>
                    </a:cubicBezTo>
                    <a:cubicBezTo>
                      <a:pt x="152" y="7139"/>
                      <a:pt x="183" y="7139"/>
                      <a:pt x="213" y="7169"/>
                    </a:cubicBezTo>
                    <a:lnTo>
                      <a:pt x="244" y="7321"/>
                    </a:lnTo>
                    <a:cubicBezTo>
                      <a:pt x="278" y="7389"/>
                      <a:pt x="341" y="7429"/>
                      <a:pt x="395" y="7429"/>
                    </a:cubicBezTo>
                    <a:cubicBezTo>
                      <a:pt x="437" y="7429"/>
                      <a:pt x="474" y="7405"/>
                      <a:pt x="487" y="7352"/>
                    </a:cubicBezTo>
                    <a:cubicBezTo>
                      <a:pt x="517" y="7352"/>
                      <a:pt x="517" y="7352"/>
                      <a:pt x="517" y="7321"/>
                    </a:cubicBezTo>
                    <a:cubicBezTo>
                      <a:pt x="578" y="7321"/>
                      <a:pt x="608" y="7321"/>
                      <a:pt x="639" y="7260"/>
                    </a:cubicBezTo>
                    <a:cubicBezTo>
                      <a:pt x="639" y="7260"/>
                      <a:pt x="669" y="7230"/>
                      <a:pt x="669" y="7230"/>
                    </a:cubicBezTo>
                    <a:cubicBezTo>
                      <a:pt x="669" y="7200"/>
                      <a:pt x="700" y="7200"/>
                      <a:pt x="730" y="7169"/>
                    </a:cubicBezTo>
                    <a:cubicBezTo>
                      <a:pt x="730" y="7139"/>
                      <a:pt x="730" y="7139"/>
                      <a:pt x="760" y="7108"/>
                    </a:cubicBezTo>
                    <a:cubicBezTo>
                      <a:pt x="786" y="7121"/>
                      <a:pt x="811" y="7128"/>
                      <a:pt x="836" y="7128"/>
                    </a:cubicBezTo>
                    <a:cubicBezTo>
                      <a:pt x="872" y="7128"/>
                      <a:pt x="907" y="7114"/>
                      <a:pt x="943" y="7078"/>
                    </a:cubicBezTo>
                    <a:cubicBezTo>
                      <a:pt x="1064" y="6865"/>
                      <a:pt x="1186" y="6683"/>
                      <a:pt x="1338" y="6470"/>
                    </a:cubicBezTo>
                    <a:cubicBezTo>
                      <a:pt x="1429" y="6348"/>
                      <a:pt x="1520" y="6227"/>
                      <a:pt x="1611" y="6105"/>
                    </a:cubicBezTo>
                    <a:cubicBezTo>
                      <a:pt x="1642" y="6075"/>
                      <a:pt x="1642" y="6045"/>
                      <a:pt x="1642" y="6014"/>
                    </a:cubicBezTo>
                    <a:cubicBezTo>
                      <a:pt x="1672" y="5953"/>
                      <a:pt x="1703" y="5923"/>
                      <a:pt x="1763" y="5862"/>
                    </a:cubicBezTo>
                    <a:cubicBezTo>
                      <a:pt x="1794" y="5801"/>
                      <a:pt x="1763" y="5710"/>
                      <a:pt x="1733" y="5680"/>
                    </a:cubicBezTo>
                    <a:cubicBezTo>
                      <a:pt x="1763" y="5649"/>
                      <a:pt x="1794" y="5649"/>
                      <a:pt x="1794" y="5589"/>
                    </a:cubicBezTo>
                    <a:cubicBezTo>
                      <a:pt x="1946" y="5254"/>
                      <a:pt x="2067" y="4920"/>
                      <a:pt x="2159" y="4586"/>
                    </a:cubicBezTo>
                    <a:cubicBezTo>
                      <a:pt x="2311" y="4312"/>
                      <a:pt x="2432" y="4038"/>
                      <a:pt x="2554" y="3765"/>
                    </a:cubicBezTo>
                    <a:cubicBezTo>
                      <a:pt x="3101" y="2823"/>
                      <a:pt x="3709" y="1971"/>
                      <a:pt x="4286" y="1029"/>
                    </a:cubicBezTo>
                    <a:cubicBezTo>
                      <a:pt x="4377" y="877"/>
                      <a:pt x="4681" y="513"/>
                      <a:pt x="4681" y="269"/>
                    </a:cubicBezTo>
                    <a:cubicBezTo>
                      <a:pt x="4681" y="239"/>
                      <a:pt x="4681" y="209"/>
                      <a:pt x="4681" y="209"/>
                    </a:cubicBezTo>
                    <a:cubicBezTo>
                      <a:pt x="4736" y="127"/>
                      <a:pt x="4693" y="21"/>
                      <a:pt x="4597" y="21"/>
                    </a:cubicBezTo>
                    <a:cubicBezTo>
                      <a:pt x="4585" y="21"/>
                      <a:pt x="4573" y="23"/>
                      <a:pt x="4560" y="26"/>
                    </a:cubicBezTo>
                    <a:lnTo>
                      <a:pt x="4499" y="26"/>
                    </a:lnTo>
                    <a:cubicBezTo>
                      <a:pt x="4456" y="8"/>
                      <a:pt x="4411" y="0"/>
                      <a:pt x="43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1954;p34">
                <a:extLst>
                  <a:ext uri="{FF2B5EF4-FFF2-40B4-BE49-F238E27FC236}">
                    <a16:creationId xmlns:a16="http://schemas.microsoft.com/office/drawing/2014/main" id="{3236726B-B872-F1EC-E042-6701A3E3FBD9}"/>
                  </a:ext>
                </a:extLst>
              </p:cNvPr>
              <p:cNvSpPr/>
              <p:nvPr/>
            </p:nvSpPr>
            <p:spPr>
              <a:xfrm>
                <a:off x="1183425" y="3920138"/>
                <a:ext cx="253075" cy="227600"/>
              </a:xfrm>
              <a:custGeom>
                <a:avLst/>
                <a:gdLst/>
                <a:ahLst/>
                <a:cxnLst/>
                <a:rect l="l" t="t" r="r" b="b"/>
                <a:pathLst>
                  <a:path w="10123" h="9104" extrusionOk="0">
                    <a:moveTo>
                      <a:pt x="0" y="1"/>
                    </a:moveTo>
                    <a:lnTo>
                      <a:pt x="213" y="1277"/>
                    </a:lnTo>
                    <a:lnTo>
                      <a:pt x="730" y="8603"/>
                    </a:lnTo>
                    <a:lnTo>
                      <a:pt x="3374" y="8603"/>
                    </a:lnTo>
                    <a:lnTo>
                      <a:pt x="3466" y="9059"/>
                    </a:lnTo>
                    <a:cubicBezTo>
                      <a:pt x="3466" y="9059"/>
                      <a:pt x="4025" y="9104"/>
                      <a:pt x="4857" y="9104"/>
                    </a:cubicBezTo>
                    <a:cubicBezTo>
                      <a:pt x="6295" y="9104"/>
                      <a:pt x="8544" y="8970"/>
                      <a:pt x="10122" y="8238"/>
                    </a:cubicBezTo>
                    <a:lnTo>
                      <a:pt x="8207" y="2554"/>
                    </a:lnTo>
                    <a:cubicBezTo>
                      <a:pt x="8207" y="2554"/>
                      <a:pt x="7748" y="2689"/>
                      <a:pt x="6973" y="2689"/>
                    </a:cubicBezTo>
                    <a:cubicBezTo>
                      <a:pt x="6586" y="2689"/>
                      <a:pt x="6120" y="2655"/>
                      <a:pt x="5593" y="2554"/>
                    </a:cubicBezTo>
                    <a:cubicBezTo>
                      <a:pt x="3982" y="225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1955;p34">
                <a:extLst>
                  <a:ext uri="{FF2B5EF4-FFF2-40B4-BE49-F238E27FC236}">
                    <a16:creationId xmlns:a16="http://schemas.microsoft.com/office/drawing/2014/main" id="{AAA8607A-A8CD-D05B-EC7C-17D85797B4F7}"/>
                  </a:ext>
                </a:extLst>
              </p:cNvPr>
              <p:cNvSpPr/>
              <p:nvPr/>
            </p:nvSpPr>
            <p:spPr>
              <a:xfrm>
                <a:off x="1454700" y="3468138"/>
                <a:ext cx="45450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2372" extrusionOk="0">
                    <a:moveTo>
                      <a:pt x="84" y="1"/>
                    </a:moveTo>
                    <a:cubicBezTo>
                      <a:pt x="46" y="1"/>
                      <a:pt x="1" y="44"/>
                      <a:pt x="1" y="87"/>
                    </a:cubicBezTo>
                    <a:cubicBezTo>
                      <a:pt x="274" y="968"/>
                      <a:pt x="761" y="2032"/>
                      <a:pt x="1703" y="2366"/>
                    </a:cubicBezTo>
                    <a:cubicBezTo>
                      <a:pt x="1713" y="2370"/>
                      <a:pt x="1722" y="2371"/>
                      <a:pt x="1730" y="2371"/>
                    </a:cubicBezTo>
                    <a:cubicBezTo>
                      <a:pt x="1800" y="2371"/>
                      <a:pt x="1818" y="2268"/>
                      <a:pt x="1764" y="2214"/>
                    </a:cubicBezTo>
                    <a:cubicBezTo>
                      <a:pt x="1369" y="1910"/>
                      <a:pt x="1034" y="1637"/>
                      <a:pt x="730" y="1211"/>
                    </a:cubicBezTo>
                    <a:cubicBezTo>
                      <a:pt x="487" y="846"/>
                      <a:pt x="305" y="421"/>
                      <a:pt x="122" y="26"/>
                    </a:cubicBezTo>
                    <a:cubicBezTo>
                      <a:pt x="113" y="8"/>
                      <a:pt x="99" y="1"/>
                      <a:pt x="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1956;p34">
                <a:extLst>
                  <a:ext uri="{FF2B5EF4-FFF2-40B4-BE49-F238E27FC236}">
                    <a16:creationId xmlns:a16="http://schemas.microsoft.com/office/drawing/2014/main" id="{B801DCF9-4E07-F4EA-9EC2-CD3DB2942FCF}"/>
                  </a:ext>
                </a:extLst>
              </p:cNvPr>
              <p:cNvSpPr/>
              <p:nvPr/>
            </p:nvSpPr>
            <p:spPr>
              <a:xfrm>
                <a:off x="1462550" y="3526013"/>
                <a:ext cx="2450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342" extrusionOk="0">
                    <a:moveTo>
                      <a:pt x="913" y="1"/>
                    </a:moveTo>
                    <a:cubicBezTo>
                      <a:pt x="900" y="1"/>
                      <a:pt x="886" y="7"/>
                      <a:pt x="872" y="21"/>
                    </a:cubicBezTo>
                    <a:cubicBezTo>
                      <a:pt x="538" y="355"/>
                      <a:pt x="143" y="750"/>
                      <a:pt x="21" y="1206"/>
                    </a:cubicBezTo>
                    <a:cubicBezTo>
                      <a:pt x="1" y="1287"/>
                      <a:pt x="62" y="1341"/>
                      <a:pt x="122" y="1341"/>
                    </a:cubicBezTo>
                    <a:cubicBezTo>
                      <a:pt x="153" y="1341"/>
                      <a:pt x="183" y="1328"/>
                      <a:pt x="203" y="1297"/>
                    </a:cubicBezTo>
                    <a:cubicBezTo>
                      <a:pt x="447" y="902"/>
                      <a:pt x="659" y="477"/>
                      <a:pt x="933" y="112"/>
                    </a:cubicBezTo>
                    <a:cubicBezTo>
                      <a:pt x="980" y="65"/>
                      <a:pt x="955" y="1"/>
                      <a:pt x="9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1957;p34">
                <a:extLst>
                  <a:ext uri="{FF2B5EF4-FFF2-40B4-BE49-F238E27FC236}">
                    <a16:creationId xmlns:a16="http://schemas.microsoft.com/office/drawing/2014/main" id="{44BE85E5-DF86-AE5E-AA08-F591A4AA9316}"/>
                  </a:ext>
                </a:extLst>
              </p:cNvPr>
              <p:cNvSpPr/>
              <p:nvPr/>
            </p:nvSpPr>
            <p:spPr>
              <a:xfrm>
                <a:off x="1582500" y="3358513"/>
                <a:ext cx="40925" cy="101375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4055" extrusionOk="0">
                    <a:moveTo>
                      <a:pt x="825" y="1"/>
                    </a:moveTo>
                    <a:cubicBezTo>
                      <a:pt x="794" y="1"/>
                      <a:pt x="767" y="27"/>
                      <a:pt x="785" y="64"/>
                    </a:cubicBezTo>
                    <a:cubicBezTo>
                      <a:pt x="1515" y="1554"/>
                      <a:pt x="755" y="2709"/>
                      <a:pt x="26" y="3985"/>
                    </a:cubicBezTo>
                    <a:cubicBezTo>
                      <a:pt x="1" y="4010"/>
                      <a:pt x="56" y="4054"/>
                      <a:pt x="94" y="4054"/>
                    </a:cubicBezTo>
                    <a:cubicBezTo>
                      <a:pt x="103" y="4054"/>
                      <a:pt x="111" y="4052"/>
                      <a:pt x="117" y="4046"/>
                    </a:cubicBezTo>
                    <a:cubicBezTo>
                      <a:pt x="1211" y="3073"/>
                      <a:pt x="1637" y="1310"/>
                      <a:pt x="877" y="34"/>
                    </a:cubicBezTo>
                    <a:cubicBezTo>
                      <a:pt x="865" y="11"/>
                      <a:pt x="845" y="1"/>
                      <a:pt x="8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1958;p34">
                <a:extLst>
                  <a:ext uri="{FF2B5EF4-FFF2-40B4-BE49-F238E27FC236}">
                    <a16:creationId xmlns:a16="http://schemas.microsoft.com/office/drawing/2014/main" id="{3A1007F1-76D7-A874-83EF-BE39723AA33E}"/>
                  </a:ext>
                </a:extLst>
              </p:cNvPr>
              <p:cNvSpPr/>
              <p:nvPr/>
            </p:nvSpPr>
            <p:spPr>
              <a:xfrm>
                <a:off x="1570975" y="3459538"/>
                <a:ext cx="23575" cy="2727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091" extrusionOk="0">
                    <a:moveTo>
                      <a:pt x="458" y="0"/>
                    </a:moveTo>
                    <a:cubicBezTo>
                      <a:pt x="384" y="0"/>
                      <a:pt x="341" y="100"/>
                      <a:pt x="395" y="127"/>
                    </a:cubicBezTo>
                    <a:cubicBezTo>
                      <a:pt x="608" y="279"/>
                      <a:pt x="791" y="461"/>
                      <a:pt x="608" y="704"/>
                    </a:cubicBezTo>
                    <a:cubicBezTo>
                      <a:pt x="456" y="887"/>
                      <a:pt x="274" y="887"/>
                      <a:pt x="61" y="947"/>
                    </a:cubicBezTo>
                    <a:cubicBezTo>
                      <a:pt x="31" y="978"/>
                      <a:pt x="0" y="1069"/>
                      <a:pt x="61" y="1069"/>
                    </a:cubicBezTo>
                    <a:cubicBezTo>
                      <a:pt x="105" y="1084"/>
                      <a:pt x="152" y="1090"/>
                      <a:pt x="199" y="1090"/>
                    </a:cubicBezTo>
                    <a:cubicBezTo>
                      <a:pt x="445" y="1090"/>
                      <a:pt x="714" y="908"/>
                      <a:pt x="791" y="704"/>
                    </a:cubicBezTo>
                    <a:cubicBezTo>
                      <a:pt x="943" y="400"/>
                      <a:pt x="730" y="157"/>
                      <a:pt x="487" y="5"/>
                    </a:cubicBezTo>
                    <a:cubicBezTo>
                      <a:pt x="477" y="2"/>
                      <a:pt x="467" y="0"/>
                      <a:pt x="4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1959;p34">
                <a:extLst>
                  <a:ext uri="{FF2B5EF4-FFF2-40B4-BE49-F238E27FC236}">
                    <a16:creationId xmlns:a16="http://schemas.microsoft.com/office/drawing/2014/main" id="{44C3FA11-869E-DD82-E244-F6F2AA471512}"/>
                  </a:ext>
                </a:extLst>
              </p:cNvPr>
              <p:cNvSpPr/>
              <p:nvPr/>
            </p:nvSpPr>
            <p:spPr>
              <a:xfrm>
                <a:off x="1500500" y="3486188"/>
                <a:ext cx="73250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030" extrusionOk="0">
                    <a:moveTo>
                      <a:pt x="2850" y="0"/>
                    </a:moveTo>
                    <a:cubicBezTo>
                      <a:pt x="2825" y="0"/>
                      <a:pt x="2800" y="10"/>
                      <a:pt x="2789" y="33"/>
                    </a:cubicBezTo>
                    <a:cubicBezTo>
                      <a:pt x="2606" y="520"/>
                      <a:pt x="2333" y="1128"/>
                      <a:pt x="1938" y="1492"/>
                    </a:cubicBezTo>
                    <a:cubicBezTo>
                      <a:pt x="1658" y="1741"/>
                      <a:pt x="1355" y="1831"/>
                      <a:pt x="1040" y="1831"/>
                    </a:cubicBezTo>
                    <a:cubicBezTo>
                      <a:pt x="738" y="1831"/>
                      <a:pt x="426" y="1748"/>
                      <a:pt x="114" y="1644"/>
                    </a:cubicBezTo>
                    <a:cubicBezTo>
                      <a:pt x="106" y="1642"/>
                      <a:pt x="98" y="1640"/>
                      <a:pt x="91" y="1640"/>
                    </a:cubicBezTo>
                    <a:cubicBezTo>
                      <a:pt x="18" y="1640"/>
                      <a:pt x="1" y="1771"/>
                      <a:pt x="84" y="1827"/>
                    </a:cubicBezTo>
                    <a:cubicBezTo>
                      <a:pt x="395" y="1941"/>
                      <a:pt x="732" y="2029"/>
                      <a:pt x="1063" y="2029"/>
                    </a:cubicBezTo>
                    <a:cubicBezTo>
                      <a:pt x="1346" y="2029"/>
                      <a:pt x="1624" y="1965"/>
                      <a:pt x="1877" y="1796"/>
                    </a:cubicBezTo>
                    <a:cubicBezTo>
                      <a:pt x="2424" y="1431"/>
                      <a:pt x="2728" y="672"/>
                      <a:pt x="2910" y="64"/>
                    </a:cubicBezTo>
                    <a:cubicBezTo>
                      <a:pt x="2929" y="26"/>
                      <a:pt x="2890" y="0"/>
                      <a:pt x="2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1960;p34">
                <a:extLst>
                  <a:ext uri="{FF2B5EF4-FFF2-40B4-BE49-F238E27FC236}">
                    <a16:creationId xmlns:a16="http://schemas.microsoft.com/office/drawing/2014/main" id="{6C73FB35-564D-FCE4-1F02-DE8A4D5204E9}"/>
                  </a:ext>
                </a:extLst>
              </p:cNvPr>
              <p:cNvSpPr/>
              <p:nvPr/>
            </p:nvSpPr>
            <p:spPr>
              <a:xfrm>
                <a:off x="1407600" y="3466313"/>
                <a:ext cx="1537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981" extrusionOk="0">
                    <a:moveTo>
                      <a:pt x="503" y="0"/>
                    </a:moveTo>
                    <a:cubicBezTo>
                      <a:pt x="463" y="0"/>
                      <a:pt x="420" y="20"/>
                      <a:pt x="395" y="68"/>
                    </a:cubicBezTo>
                    <a:cubicBezTo>
                      <a:pt x="335" y="220"/>
                      <a:pt x="243" y="403"/>
                      <a:pt x="152" y="555"/>
                    </a:cubicBezTo>
                    <a:cubicBezTo>
                      <a:pt x="91" y="676"/>
                      <a:pt x="0" y="798"/>
                      <a:pt x="0" y="919"/>
                    </a:cubicBezTo>
                    <a:cubicBezTo>
                      <a:pt x="0" y="980"/>
                      <a:pt x="31" y="980"/>
                      <a:pt x="61" y="980"/>
                    </a:cubicBezTo>
                    <a:cubicBezTo>
                      <a:pt x="213" y="919"/>
                      <a:pt x="274" y="737"/>
                      <a:pt x="365" y="585"/>
                    </a:cubicBezTo>
                    <a:cubicBezTo>
                      <a:pt x="456" y="433"/>
                      <a:pt x="517" y="281"/>
                      <a:pt x="578" y="99"/>
                    </a:cubicBezTo>
                    <a:cubicBezTo>
                      <a:pt x="614" y="44"/>
                      <a:pt x="563" y="0"/>
                      <a:pt x="5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1961;p34">
                <a:extLst>
                  <a:ext uri="{FF2B5EF4-FFF2-40B4-BE49-F238E27FC236}">
                    <a16:creationId xmlns:a16="http://schemas.microsoft.com/office/drawing/2014/main" id="{E207230D-5069-349A-01C5-609249330EC0}"/>
                  </a:ext>
                </a:extLst>
              </p:cNvPr>
              <p:cNvSpPr/>
              <p:nvPr/>
            </p:nvSpPr>
            <p:spPr>
              <a:xfrm>
                <a:off x="1451675" y="3399588"/>
                <a:ext cx="38775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506" extrusionOk="0">
                    <a:moveTo>
                      <a:pt x="1021" y="0"/>
                    </a:moveTo>
                    <a:cubicBezTo>
                      <a:pt x="622" y="0"/>
                      <a:pt x="390" y="407"/>
                      <a:pt x="243" y="701"/>
                    </a:cubicBezTo>
                    <a:cubicBezTo>
                      <a:pt x="61" y="1157"/>
                      <a:pt x="0" y="1765"/>
                      <a:pt x="274" y="2190"/>
                    </a:cubicBezTo>
                    <a:cubicBezTo>
                      <a:pt x="419" y="2397"/>
                      <a:pt x="634" y="2506"/>
                      <a:pt x="862" y="2506"/>
                    </a:cubicBezTo>
                    <a:cubicBezTo>
                      <a:pt x="969" y="2506"/>
                      <a:pt x="1079" y="2482"/>
                      <a:pt x="1186" y="2433"/>
                    </a:cubicBezTo>
                    <a:cubicBezTo>
                      <a:pt x="1269" y="2406"/>
                      <a:pt x="1226" y="2277"/>
                      <a:pt x="1149" y="2277"/>
                    </a:cubicBezTo>
                    <a:cubicBezTo>
                      <a:pt x="1141" y="2277"/>
                      <a:pt x="1133" y="2279"/>
                      <a:pt x="1125" y="2281"/>
                    </a:cubicBezTo>
                    <a:cubicBezTo>
                      <a:pt x="1030" y="2314"/>
                      <a:pt x="945" y="2329"/>
                      <a:pt x="869" y="2329"/>
                    </a:cubicBezTo>
                    <a:cubicBezTo>
                      <a:pt x="302" y="2329"/>
                      <a:pt x="197" y="1517"/>
                      <a:pt x="304" y="1035"/>
                    </a:cubicBezTo>
                    <a:cubicBezTo>
                      <a:pt x="334" y="853"/>
                      <a:pt x="426" y="610"/>
                      <a:pt x="547" y="458"/>
                    </a:cubicBezTo>
                    <a:cubicBezTo>
                      <a:pt x="652" y="322"/>
                      <a:pt x="778" y="265"/>
                      <a:pt x="902" y="265"/>
                    </a:cubicBezTo>
                    <a:cubicBezTo>
                      <a:pt x="1139" y="265"/>
                      <a:pt x="1369" y="472"/>
                      <a:pt x="1429" y="731"/>
                    </a:cubicBezTo>
                    <a:cubicBezTo>
                      <a:pt x="1444" y="762"/>
                      <a:pt x="1474" y="777"/>
                      <a:pt x="1497" y="777"/>
                    </a:cubicBezTo>
                    <a:cubicBezTo>
                      <a:pt x="1520" y="777"/>
                      <a:pt x="1535" y="762"/>
                      <a:pt x="1520" y="731"/>
                    </a:cubicBezTo>
                    <a:lnTo>
                      <a:pt x="1550" y="731"/>
                    </a:lnTo>
                    <a:cubicBezTo>
                      <a:pt x="1520" y="427"/>
                      <a:pt x="1429" y="63"/>
                      <a:pt x="1064" y="2"/>
                    </a:cubicBezTo>
                    <a:cubicBezTo>
                      <a:pt x="1049" y="1"/>
                      <a:pt x="1035" y="0"/>
                      <a:pt x="10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1962;p34">
                <a:extLst>
                  <a:ext uri="{FF2B5EF4-FFF2-40B4-BE49-F238E27FC236}">
                    <a16:creationId xmlns:a16="http://schemas.microsoft.com/office/drawing/2014/main" id="{D57317B7-08C1-5598-20CE-2A7196F08C68}"/>
                  </a:ext>
                </a:extLst>
              </p:cNvPr>
              <p:cNvSpPr/>
              <p:nvPr/>
            </p:nvSpPr>
            <p:spPr>
              <a:xfrm>
                <a:off x="1326275" y="3577688"/>
                <a:ext cx="35975" cy="2227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8911" extrusionOk="0">
                    <a:moveTo>
                      <a:pt x="1081" y="1"/>
                    </a:moveTo>
                    <a:cubicBezTo>
                      <a:pt x="1065" y="1"/>
                      <a:pt x="1047" y="8"/>
                      <a:pt x="1034" y="21"/>
                    </a:cubicBezTo>
                    <a:cubicBezTo>
                      <a:pt x="214" y="2848"/>
                      <a:pt x="1" y="6161"/>
                      <a:pt x="1277" y="8866"/>
                    </a:cubicBezTo>
                    <a:cubicBezTo>
                      <a:pt x="1288" y="8898"/>
                      <a:pt x="1313" y="8911"/>
                      <a:pt x="1339" y="8911"/>
                    </a:cubicBezTo>
                    <a:cubicBezTo>
                      <a:pt x="1388" y="8911"/>
                      <a:pt x="1439" y="8864"/>
                      <a:pt x="1399" y="8805"/>
                    </a:cubicBezTo>
                    <a:cubicBezTo>
                      <a:pt x="183" y="6009"/>
                      <a:pt x="548" y="2939"/>
                      <a:pt x="1125" y="51"/>
                    </a:cubicBezTo>
                    <a:cubicBezTo>
                      <a:pt x="1125" y="16"/>
                      <a:pt x="1105" y="1"/>
                      <a:pt x="10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1963;p34">
                <a:extLst>
                  <a:ext uri="{FF2B5EF4-FFF2-40B4-BE49-F238E27FC236}">
                    <a16:creationId xmlns:a16="http://schemas.microsoft.com/office/drawing/2014/main" id="{CFD8749E-C08E-3380-96A1-B4956D357BF0}"/>
                  </a:ext>
                </a:extLst>
              </p:cNvPr>
              <p:cNvSpPr/>
              <p:nvPr/>
            </p:nvSpPr>
            <p:spPr>
              <a:xfrm>
                <a:off x="1355925" y="3792738"/>
                <a:ext cx="42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398" extrusionOk="0">
                    <a:moveTo>
                      <a:pt x="95" y="1"/>
                    </a:moveTo>
                    <a:cubicBezTo>
                      <a:pt x="77" y="1"/>
                      <a:pt x="61" y="8"/>
                      <a:pt x="61" y="21"/>
                    </a:cubicBezTo>
                    <a:cubicBezTo>
                      <a:pt x="0" y="446"/>
                      <a:pt x="122" y="872"/>
                      <a:pt x="456" y="1145"/>
                    </a:cubicBezTo>
                    <a:cubicBezTo>
                      <a:pt x="645" y="1277"/>
                      <a:pt x="961" y="1397"/>
                      <a:pt x="1240" y="1397"/>
                    </a:cubicBezTo>
                    <a:cubicBezTo>
                      <a:pt x="1411" y="1397"/>
                      <a:pt x="1568" y="1352"/>
                      <a:pt x="1672" y="1237"/>
                    </a:cubicBezTo>
                    <a:cubicBezTo>
                      <a:pt x="1702" y="1176"/>
                      <a:pt x="1672" y="1115"/>
                      <a:pt x="1611" y="1115"/>
                    </a:cubicBezTo>
                    <a:cubicBezTo>
                      <a:pt x="1588" y="1109"/>
                      <a:pt x="1564" y="1107"/>
                      <a:pt x="1538" y="1107"/>
                    </a:cubicBezTo>
                    <a:cubicBezTo>
                      <a:pt x="1432" y="1107"/>
                      <a:pt x="1309" y="1151"/>
                      <a:pt x="1186" y="1176"/>
                    </a:cubicBezTo>
                    <a:cubicBezTo>
                      <a:pt x="1003" y="1176"/>
                      <a:pt x="821" y="1115"/>
                      <a:pt x="639" y="1024"/>
                    </a:cubicBezTo>
                    <a:cubicBezTo>
                      <a:pt x="304" y="841"/>
                      <a:pt x="122" y="416"/>
                      <a:pt x="152" y="51"/>
                    </a:cubicBezTo>
                    <a:cubicBezTo>
                      <a:pt x="152" y="15"/>
                      <a:pt x="121" y="1"/>
                      <a:pt x="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1964;p34">
                <a:extLst>
                  <a:ext uri="{FF2B5EF4-FFF2-40B4-BE49-F238E27FC236}">
                    <a16:creationId xmlns:a16="http://schemas.microsoft.com/office/drawing/2014/main" id="{2E1513F6-5AF2-377B-E5AA-A17E304DE135}"/>
                  </a:ext>
                </a:extLst>
              </p:cNvPr>
              <p:cNvSpPr/>
              <p:nvPr/>
            </p:nvSpPr>
            <p:spPr>
              <a:xfrm>
                <a:off x="1390875" y="3811388"/>
                <a:ext cx="16945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679" extrusionOk="0">
                    <a:moveTo>
                      <a:pt x="6683" y="1"/>
                    </a:moveTo>
                    <a:cubicBezTo>
                      <a:pt x="6675" y="1"/>
                      <a:pt x="6666" y="2"/>
                      <a:pt x="6657" y="4"/>
                    </a:cubicBezTo>
                    <a:cubicBezTo>
                      <a:pt x="5593" y="65"/>
                      <a:pt x="4529" y="187"/>
                      <a:pt x="3466" y="278"/>
                    </a:cubicBezTo>
                    <a:cubicBezTo>
                      <a:pt x="2763" y="338"/>
                      <a:pt x="1966" y="465"/>
                      <a:pt x="1209" y="465"/>
                    </a:cubicBezTo>
                    <a:cubicBezTo>
                      <a:pt x="821" y="465"/>
                      <a:pt x="442" y="431"/>
                      <a:pt x="92" y="339"/>
                    </a:cubicBezTo>
                    <a:cubicBezTo>
                      <a:pt x="31" y="339"/>
                      <a:pt x="0" y="430"/>
                      <a:pt x="61" y="460"/>
                    </a:cubicBezTo>
                    <a:cubicBezTo>
                      <a:pt x="433" y="625"/>
                      <a:pt x="830" y="678"/>
                      <a:pt x="1235" y="678"/>
                    </a:cubicBezTo>
                    <a:cubicBezTo>
                      <a:pt x="1723" y="678"/>
                      <a:pt x="2224" y="601"/>
                      <a:pt x="2706" y="551"/>
                    </a:cubicBezTo>
                    <a:cubicBezTo>
                      <a:pt x="4013" y="460"/>
                      <a:pt x="5350" y="339"/>
                      <a:pt x="6657" y="187"/>
                    </a:cubicBezTo>
                    <a:cubicBezTo>
                      <a:pt x="6769" y="159"/>
                      <a:pt x="6778" y="1"/>
                      <a:pt x="66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1965;p34">
                <a:extLst>
                  <a:ext uri="{FF2B5EF4-FFF2-40B4-BE49-F238E27FC236}">
                    <a16:creationId xmlns:a16="http://schemas.microsoft.com/office/drawing/2014/main" id="{FAD6E517-8810-931E-3E4F-A8A2ABA60FBE}"/>
                  </a:ext>
                </a:extLst>
              </p:cNvPr>
              <p:cNvSpPr/>
              <p:nvPr/>
            </p:nvSpPr>
            <p:spPr>
              <a:xfrm>
                <a:off x="1416925" y="3756663"/>
                <a:ext cx="142450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5698" h="1376" extrusionOk="0">
                    <a:moveTo>
                      <a:pt x="90" y="1"/>
                    </a:moveTo>
                    <a:cubicBezTo>
                      <a:pt x="18" y="1"/>
                      <a:pt x="0" y="129"/>
                      <a:pt x="83" y="157"/>
                    </a:cubicBezTo>
                    <a:cubicBezTo>
                      <a:pt x="1876" y="582"/>
                      <a:pt x="3700" y="977"/>
                      <a:pt x="5524" y="1373"/>
                    </a:cubicBezTo>
                    <a:cubicBezTo>
                      <a:pt x="5533" y="1375"/>
                      <a:pt x="5542" y="1376"/>
                      <a:pt x="5551" y="1376"/>
                    </a:cubicBezTo>
                    <a:cubicBezTo>
                      <a:pt x="5654" y="1376"/>
                      <a:pt x="5697" y="1218"/>
                      <a:pt x="5585" y="1190"/>
                    </a:cubicBezTo>
                    <a:cubicBezTo>
                      <a:pt x="3791" y="704"/>
                      <a:pt x="1937" y="309"/>
                      <a:pt x="114" y="5"/>
                    </a:cubicBezTo>
                    <a:cubicBezTo>
                      <a:pt x="105" y="2"/>
                      <a:pt x="98" y="1"/>
                      <a:pt x="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1966;p34">
                <a:extLst>
                  <a:ext uri="{FF2B5EF4-FFF2-40B4-BE49-F238E27FC236}">
                    <a16:creationId xmlns:a16="http://schemas.microsoft.com/office/drawing/2014/main" id="{BC5491D3-606F-3E31-F519-89E4A9413FAC}"/>
                  </a:ext>
                </a:extLst>
              </p:cNvPr>
              <p:cNvSpPr/>
              <p:nvPr/>
            </p:nvSpPr>
            <p:spPr>
              <a:xfrm>
                <a:off x="1414425" y="3619913"/>
                <a:ext cx="11425" cy="1389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559" extrusionOk="0">
                    <a:moveTo>
                      <a:pt x="388" y="1"/>
                    </a:moveTo>
                    <a:cubicBezTo>
                      <a:pt x="367" y="1"/>
                      <a:pt x="347" y="11"/>
                      <a:pt x="335" y="34"/>
                    </a:cubicBezTo>
                    <a:cubicBezTo>
                      <a:pt x="1" y="1827"/>
                      <a:pt x="1" y="3742"/>
                      <a:pt x="183" y="5536"/>
                    </a:cubicBezTo>
                    <a:cubicBezTo>
                      <a:pt x="183" y="5551"/>
                      <a:pt x="198" y="5558"/>
                      <a:pt x="210" y="5558"/>
                    </a:cubicBezTo>
                    <a:cubicBezTo>
                      <a:pt x="221" y="5558"/>
                      <a:pt x="229" y="5551"/>
                      <a:pt x="214" y="5536"/>
                    </a:cubicBezTo>
                    <a:cubicBezTo>
                      <a:pt x="214" y="3712"/>
                      <a:pt x="335" y="1888"/>
                      <a:pt x="457" y="64"/>
                    </a:cubicBezTo>
                    <a:cubicBezTo>
                      <a:pt x="457" y="27"/>
                      <a:pt x="422" y="1"/>
                      <a:pt x="3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1967;p34">
                <a:extLst>
                  <a:ext uri="{FF2B5EF4-FFF2-40B4-BE49-F238E27FC236}">
                    <a16:creationId xmlns:a16="http://schemas.microsoft.com/office/drawing/2014/main" id="{E79685DE-8097-5520-F1C0-0636E69E9453}"/>
                  </a:ext>
                </a:extLst>
              </p:cNvPr>
              <p:cNvSpPr/>
              <p:nvPr/>
            </p:nvSpPr>
            <p:spPr>
              <a:xfrm>
                <a:off x="1473900" y="3731588"/>
                <a:ext cx="10135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1865" extrusionOk="0">
                    <a:moveTo>
                      <a:pt x="91" y="1"/>
                    </a:moveTo>
                    <a:cubicBezTo>
                      <a:pt x="19" y="1"/>
                      <a:pt x="1" y="129"/>
                      <a:pt x="84" y="157"/>
                    </a:cubicBezTo>
                    <a:cubicBezTo>
                      <a:pt x="783" y="430"/>
                      <a:pt x="1482" y="673"/>
                      <a:pt x="2151" y="977"/>
                    </a:cubicBezTo>
                    <a:cubicBezTo>
                      <a:pt x="2728" y="1251"/>
                      <a:pt x="3306" y="1616"/>
                      <a:pt x="3883" y="1859"/>
                    </a:cubicBezTo>
                    <a:cubicBezTo>
                      <a:pt x="3896" y="1863"/>
                      <a:pt x="3908" y="1865"/>
                      <a:pt x="3920" y="1865"/>
                    </a:cubicBezTo>
                    <a:cubicBezTo>
                      <a:pt x="3996" y="1865"/>
                      <a:pt x="4053" y="1790"/>
                      <a:pt x="3974" y="1737"/>
                    </a:cubicBezTo>
                    <a:cubicBezTo>
                      <a:pt x="2971" y="886"/>
                      <a:pt x="1421" y="339"/>
                      <a:pt x="114" y="5"/>
                    </a:cubicBezTo>
                    <a:cubicBezTo>
                      <a:pt x="106" y="2"/>
                      <a:pt x="98" y="1"/>
                      <a:pt x="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1968;p34">
                <a:extLst>
                  <a:ext uri="{FF2B5EF4-FFF2-40B4-BE49-F238E27FC236}">
                    <a16:creationId xmlns:a16="http://schemas.microsoft.com/office/drawing/2014/main" id="{31B4A2C1-1073-1A02-C294-C77F86425C5E}"/>
                  </a:ext>
                </a:extLst>
              </p:cNvPr>
              <p:cNvSpPr/>
              <p:nvPr/>
            </p:nvSpPr>
            <p:spPr>
              <a:xfrm>
                <a:off x="1556525" y="3782313"/>
                <a:ext cx="5247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56" extrusionOk="0">
                    <a:moveTo>
                      <a:pt x="1355" y="1"/>
                    </a:moveTo>
                    <a:cubicBezTo>
                      <a:pt x="926" y="1"/>
                      <a:pt x="481" y="74"/>
                      <a:pt x="62" y="134"/>
                    </a:cubicBezTo>
                    <a:cubicBezTo>
                      <a:pt x="1" y="134"/>
                      <a:pt x="31" y="255"/>
                      <a:pt x="92" y="255"/>
                    </a:cubicBezTo>
                    <a:cubicBezTo>
                      <a:pt x="411" y="225"/>
                      <a:pt x="730" y="225"/>
                      <a:pt x="1049" y="225"/>
                    </a:cubicBezTo>
                    <a:cubicBezTo>
                      <a:pt x="1369" y="225"/>
                      <a:pt x="1688" y="225"/>
                      <a:pt x="2007" y="195"/>
                    </a:cubicBezTo>
                    <a:cubicBezTo>
                      <a:pt x="2068" y="195"/>
                      <a:pt x="2098" y="103"/>
                      <a:pt x="2007" y="73"/>
                    </a:cubicBezTo>
                    <a:cubicBezTo>
                      <a:pt x="1798" y="21"/>
                      <a:pt x="1579" y="1"/>
                      <a:pt x="13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1969;p34">
                <a:extLst>
                  <a:ext uri="{FF2B5EF4-FFF2-40B4-BE49-F238E27FC236}">
                    <a16:creationId xmlns:a16="http://schemas.microsoft.com/office/drawing/2014/main" id="{A72791D2-5CE3-4158-8023-4109A8922DCA}"/>
                  </a:ext>
                </a:extLst>
              </p:cNvPr>
              <p:cNvSpPr/>
              <p:nvPr/>
            </p:nvSpPr>
            <p:spPr>
              <a:xfrm>
                <a:off x="1606375" y="3785013"/>
                <a:ext cx="2465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1151" extrusionOk="0">
                    <a:moveTo>
                      <a:pt x="67" y="1"/>
                    </a:moveTo>
                    <a:cubicBezTo>
                      <a:pt x="33" y="1"/>
                      <a:pt x="0" y="44"/>
                      <a:pt x="43" y="87"/>
                    </a:cubicBezTo>
                    <a:cubicBezTo>
                      <a:pt x="165" y="269"/>
                      <a:pt x="286" y="451"/>
                      <a:pt x="438" y="634"/>
                    </a:cubicBezTo>
                    <a:cubicBezTo>
                      <a:pt x="590" y="816"/>
                      <a:pt x="712" y="1029"/>
                      <a:pt x="925" y="1150"/>
                    </a:cubicBezTo>
                    <a:cubicBezTo>
                      <a:pt x="955" y="1150"/>
                      <a:pt x="986" y="1120"/>
                      <a:pt x="986" y="1090"/>
                    </a:cubicBezTo>
                    <a:cubicBezTo>
                      <a:pt x="925" y="907"/>
                      <a:pt x="742" y="725"/>
                      <a:pt x="621" y="573"/>
                    </a:cubicBezTo>
                    <a:cubicBezTo>
                      <a:pt x="438" y="391"/>
                      <a:pt x="286" y="208"/>
                      <a:pt x="104" y="26"/>
                    </a:cubicBezTo>
                    <a:cubicBezTo>
                      <a:pt x="95" y="8"/>
                      <a:pt x="81" y="1"/>
                      <a:pt x="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1970;p34">
                <a:extLst>
                  <a:ext uri="{FF2B5EF4-FFF2-40B4-BE49-F238E27FC236}">
                    <a16:creationId xmlns:a16="http://schemas.microsoft.com/office/drawing/2014/main" id="{6E3407EC-6628-917A-D69F-F6A2852D4D46}"/>
                  </a:ext>
                </a:extLst>
              </p:cNvPr>
              <p:cNvSpPr/>
              <p:nvPr/>
            </p:nvSpPr>
            <p:spPr>
              <a:xfrm>
                <a:off x="1608975" y="3815238"/>
                <a:ext cx="13700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353" extrusionOk="0">
                    <a:moveTo>
                      <a:pt x="279" y="1"/>
                    </a:moveTo>
                    <a:cubicBezTo>
                      <a:pt x="237" y="1"/>
                      <a:pt x="193" y="34"/>
                      <a:pt x="213" y="93"/>
                    </a:cubicBezTo>
                    <a:cubicBezTo>
                      <a:pt x="334" y="337"/>
                      <a:pt x="304" y="580"/>
                      <a:pt x="182" y="823"/>
                    </a:cubicBezTo>
                    <a:cubicBezTo>
                      <a:pt x="122" y="975"/>
                      <a:pt x="30" y="1127"/>
                      <a:pt x="0" y="1309"/>
                    </a:cubicBezTo>
                    <a:cubicBezTo>
                      <a:pt x="0" y="1331"/>
                      <a:pt x="30" y="1352"/>
                      <a:pt x="59" y="1352"/>
                    </a:cubicBezTo>
                    <a:cubicBezTo>
                      <a:pt x="71" y="1352"/>
                      <a:pt x="82" y="1348"/>
                      <a:pt x="91" y="1340"/>
                    </a:cubicBezTo>
                    <a:cubicBezTo>
                      <a:pt x="456" y="1066"/>
                      <a:pt x="547" y="428"/>
                      <a:pt x="334" y="33"/>
                    </a:cubicBezTo>
                    <a:cubicBezTo>
                      <a:pt x="324" y="11"/>
                      <a:pt x="301" y="1"/>
                      <a:pt x="2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1971;p34">
                <a:extLst>
                  <a:ext uri="{FF2B5EF4-FFF2-40B4-BE49-F238E27FC236}">
                    <a16:creationId xmlns:a16="http://schemas.microsoft.com/office/drawing/2014/main" id="{B6DA038F-6439-858F-E774-F29ADD7DE8F8}"/>
                  </a:ext>
                </a:extLst>
              </p:cNvPr>
              <p:cNvSpPr/>
              <p:nvPr/>
            </p:nvSpPr>
            <p:spPr>
              <a:xfrm>
                <a:off x="1611375" y="3821613"/>
                <a:ext cx="189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063" extrusionOk="0">
                    <a:moveTo>
                      <a:pt x="668" y="1"/>
                    </a:moveTo>
                    <a:cubicBezTo>
                      <a:pt x="649" y="1"/>
                      <a:pt x="634" y="8"/>
                      <a:pt x="634" y="21"/>
                    </a:cubicBezTo>
                    <a:lnTo>
                      <a:pt x="634" y="51"/>
                    </a:lnTo>
                    <a:cubicBezTo>
                      <a:pt x="573" y="234"/>
                      <a:pt x="512" y="416"/>
                      <a:pt x="421" y="568"/>
                    </a:cubicBezTo>
                    <a:cubicBezTo>
                      <a:pt x="299" y="720"/>
                      <a:pt x="147" y="841"/>
                      <a:pt x="26" y="963"/>
                    </a:cubicBezTo>
                    <a:cubicBezTo>
                      <a:pt x="1" y="1013"/>
                      <a:pt x="17" y="1062"/>
                      <a:pt x="56" y="1062"/>
                    </a:cubicBezTo>
                    <a:cubicBezTo>
                      <a:pt x="65" y="1062"/>
                      <a:pt x="75" y="1060"/>
                      <a:pt x="86" y="1054"/>
                    </a:cubicBezTo>
                    <a:cubicBezTo>
                      <a:pt x="482" y="963"/>
                      <a:pt x="755" y="446"/>
                      <a:pt x="725" y="51"/>
                    </a:cubicBezTo>
                    <a:cubicBezTo>
                      <a:pt x="725" y="16"/>
                      <a:pt x="693" y="1"/>
                      <a:pt x="6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1972;p34">
                <a:extLst>
                  <a:ext uri="{FF2B5EF4-FFF2-40B4-BE49-F238E27FC236}">
                    <a16:creationId xmlns:a16="http://schemas.microsoft.com/office/drawing/2014/main" id="{4759330D-2CC4-4782-A9F9-A9FDEFA521F3}"/>
                  </a:ext>
                </a:extLst>
              </p:cNvPr>
              <p:cNvSpPr/>
              <p:nvPr/>
            </p:nvSpPr>
            <p:spPr>
              <a:xfrm>
                <a:off x="1549825" y="3818113"/>
                <a:ext cx="2270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52" extrusionOk="0">
                    <a:moveTo>
                      <a:pt x="112" y="1"/>
                    </a:moveTo>
                    <a:cubicBezTo>
                      <a:pt x="57" y="1"/>
                      <a:pt x="1" y="50"/>
                      <a:pt x="26" y="100"/>
                    </a:cubicBezTo>
                    <a:cubicBezTo>
                      <a:pt x="147" y="222"/>
                      <a:pt x="238" y="374"/>
                      <a:pt x="390" y="465"/>
                    </a:cubicBezTo>
                    <a:cubicBezTo>
                      <a:pt x="499" y="546"/>
                      <a:pt x="632" y="652"/>
                      <a:pt x="767" y="652"/>
                    </a:cubicBezTo>
                    <a:cubicBezTo>
                      <a:pt x="783" y="652"/>
                      <a:pt x="800" y="650"/>
                      <a:pt x="816" y="647"/>
                    </a:cubicBezTo>
                    <a:cubicBezTo>
                      <a:pt x="907" y="647"/>
                      <a:pt x="907" y="556"/>
                      <a:pt x="877" y="525"/>
                    </a:cubicBezTo>
                    <a:cubicBezTo>
                      <a:pt x="785" y="404"/>
                      <a:pt x="603" y="374"/>
                      <a:pt x="512" y="313"/>
                    </a:cubicBezTo>
                    <a:cubicBezTo>
                      <a:pt x="360" y="222"/>
                      <a:pt x="238" y="130"/>
                      <a:pt x="147" y="9"/>
                    </a:cubicBezTo>
                    <a:cubicBezTo>
                      <a:pt x="136" y="3"/>
                      <a:pt x="124" y="1"/>
                      <a:pt x="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1973;p34">
                <a:extLst>
                  <a:ext uri="{FF2B5EF4-FFF2-40B4-BE49-F238E27FC236}">
                    <a16:creationId xmlns:a16="http://schemas.microsoft.com/office/drawing/2014/main" id="{8F6FA881-5523-6671-0A05-9ED5D360D7FA}"/>
                  </a:ext>
                </a:extLst>
              </p:cNvPr>
              <p:cNvSpPr/>
              <p:nvPr/>
            </p:nvSpPr>
            <p:spPr>
              <a:xfrm>
                <a:off x="1565200" y="3835613"/>
                <a:ext cx="192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706" extrusionOk="0">
                    <a:moveTo>
                      <a:pt x="95" y="1"/>
                    </a:moveTo>
                    <a:cubicBezTo>
                      <a:pt x="48" y="1"/>
                      <a:pt x="0" y="44"/>
                      <a:pt x="18" y="99"/>
                    </a:cubicBezTo>
                    <a:cubicBezTo>
                      <a:pt x="49" y="312"/>
                      <a:pt x="110" y="555"/>
                      <a:pt x="322" y="677"/>
                    </a:cubicBezTo>
                    <a:cubicBezTo>
                      <a:pt x="368" y="695"/>
                      <a:pt x="420" y="705"/>
                      <a:pt x="471" y="705"/>
                    </a:cubicBezTo>
                    <a:cubicBezTo>
                      <a:pt x="589" y="705"/>
                      <a:pt x="706" y="652"/>
                      <a:pt x="748" y="525"/>
                    </a:cubicBezTo>
                    <a:cubicBezTo>
                      <a:pt x="770" y="480"/>
                      <a:pt x="727" y="452"/>
                      <a:pt x="679" y="452"/>
                    </a:cubicBezTo>
                    <a:cubicBezTo>
                      <a:pt x="661" y="452"/>
                      <a:pt x="643" y="456"/>
                      <a:pt x="626" y="464"/>
                    </a:cubicBezTo>
                    <a:cubicBezTo>
                      <a:pt x="596" y="494"/>
                      <a:pt x="543" y="509"/>
                      <a:pt x="486" y="509"/>
                    </a:cubicBezTo>
                    <a:cubicBezTo>
                      <a:pt x="429" y="509"/>
                      <a:pt x="368" y="494"/>
                      <a:pt x="322" y="464"/>
                    </a:cubicBezTo>
                    <a:cubicBezTo>
                      <a:pt x="231" y="342"/>
                      <a:pt x="201" y="190"/>
                      <a:pt x="170" y="69"/>
                    </a:cubicBezTo>
                    <a:cubicBezTo>
                      <a:pt x="158" y="20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1974;p34">
                <a:extLst>
                  <a:ext uri="{FF2B5EF4-FFF2-40B4-BE49-F238E27FC236}">
                    <a16:creationId xmlns:a16="http://schemas.microsoft.com/office/drawing/2014/main" id="{1928444D-4DB9-5480-E9B5-F9B18C20D391}"/>
                  </a:ext>
                </a:extLst>
              </p:cNvPr>
              <p:cNvSpPr/>
              <p:nvPr/>
            </p:nvSpPr>
            <p:spPr>
              <a:xfrm>
                <a:off x="1569650" y="3774913"/>
                <a:ext cx="5580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314" extrusionOk="0">
                    <a:moveTo>
                      <a:pt x="68" y="0"/>
                    </a:moveTo>
                    <a:cubicBezTo>
                      <a:pt x="18" y="0"/>
                      <a:pt x="1" y="126"/>
                      <a:pt x="84" y="126"/>
                    </a:cubicBezTo>
                    <a:cubicBezTo>
                      <a:pt x="752" y="247"/>
                      <a:pt x="1421" y="217"/>
                      <a:pt x="2090" y="308"/>
                    </a:cubicBezTo>
                    <a:cubicBezTo>
                      <a:pt x="2100" y="312"/>
                      <a:pt x="2109" y="313"/>
                      <a:pt x="2118" y="313"/>
                    </a:cubicBezTo>
                    <a:cubicBezTo>
                      <a:pt x="2192" y="313"/>
                      <a:pt x="2232" y="214"/>
                      <a:pt x="2151" y="187"/>
                    </a:cubicBezTo>
                    <a:cubicBezTo>
                      <a:pt x="1988" y="106"/>
                      <a:pt x="1813" y="92"/>
                      <a:pt x="1633" y="92"/>
                    </a:cubicBezTo>
                    <a:cubicBezTo>
                      <a:pt x="1543" y="92"/>
                      <a:pt x="1451" y="95"/>
                      <a:pt x="1360" y="95"/>
                    </a:cubicBezTo>
                    <a:cubicBezTo>
                      <a:pt x="935" y="95"/>
                      <a:pt x="509" y="35"/>
                      <a:pt x="84" y="4"/>
                    </a:cubicBezTo>
                    <a:cubicBezTo>
                      <a:pt x="78" y="1"/>
                      <a:pt x="73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1975;p34">
                <a:extLst>
                  <a:ext uri="{FF2B5EF4-FFF2-40B4-BE49-F238E27FC236}">
                    <a16:creationId xmlns:a16="http://schemas.microsoft.com/office/drawing/2014/main" id="{5B8154DE-1D4E-59A5-ADEC-3EC4B535BE6F}"/>
                  </a:ext>
                </a:extLst>
              </p:cNvPr>
              <p:cNvSpPr/>
              <p:nvPr/>
            </p:nvSpPr>
            <p:spPr>
              <a:xfrm>
                <a:off x="1622925" y="3781438"/>
                <a:ext cx="9625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268" extrusionOk="0">
                    <a:moveTo>
                      <a:pt x="83" y="1"/>
                    </a:moveTo>
                    <a:cubicBezTo>
                      <a:pt x="42" y="1"/>
                      <a:pt x="0" y="39"/>
                      <a:pt x="20" y="78"/>
                    </a:cubicBezTo>
                    <a:cubicBezTo>
                      <a:pt x="80" y="321"/>
                      <a:pt x="111" y="534"/>
                      <a:pt x="111" y="746"/>
                    </a:cubicBezTo>
                    <a:cubicBezTo>
                      <a:pt x="141" y="929"/>
                      <a:pt x="111" y="1111"/>
                      <a:pt x="172" y="1233"/>
                    </a:cubicBezTo>
                    <a:cubicBezTo>
                      <a:pt x="184" y="1258"/>
                      <a:pt x="203" y="1268"/>
                      <a:pt x="219" y="1268"/>
                    </a:cubicBezTo>
                    <a:cubicBezTo>
                      <a:pt x="242" y="1268"/>
                      <a:pt x="263" y="1250"/>
                      <a:pt x="263" y="1233"/>
                    </a:cubicBezTo>
                    <a:cubicBezTo>
                      <a:pt x="384" y="1081"/>
                      <a:pt x="324" y="868"/>
                      <a:pt x="293" y="685"/>
                    </a:cubicBezTo>
                    <a:cubicBezTo>
                      <a:pt x="263" y="473"/>
                      <a:pt x="202" y="260"/>
                      <a:pt x="141" y="47"/>
                    </a:cubicBezTo>
                    <a:cubicBezTo>
                      <a:pt x="130" y="14"/>
                      <a:pt x="106" y="1"/>
                      <a:pt x="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1976;p34">
                <a:extLst>
                  <a:ext uri="{FF2B5EF4-FFF2-40B4-BE49-F238E27FC236}">
                    <a16:creationId xmlns:a16="http://schemas.microsoft.com/office/drawing/2014/main" id="{E80055B5-D04E-9375-6C8C-E8AB404EE15A}"/>
                  </a:ext>
                </a:extLst>
              </p:cNvPr>
              <p:cNvSpPr/>
              <p:nvPr/>
            </p:nvSpPr>
            <p:spPr>
              <a:xfrm>
                <a:off x="1467150" y="3556613"/>
                <a:ext cx="40775" cy="210950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8438" extrusionOk="0">
                    <a:moveTo>
                      <a:pt x="173" y="1"/>
                    </a:moveTo>
                    <a:cubicBezTo>
                      <a:pt x="143" y="1"/>
                      <a:pt x="111" y="29"/>
                      <a:pt x="111" y="73"/>
                    </a:cubicBezTo>
                    <a:cubicBezTo>
                      <a:pt x="688" y="1593"/>
                      <a:pt x="1022" y="2748"/>
                      <a:pt x="719" y="4420"/>
                    </a:cubicBezTo>
                    <a:cubicBezTo>
                      <a:pt x="506" y="5727"/>
                      <a:pt x="202" y="7004"/>
                      <a:pt x="19" y="8311"/>
                    </a:cubicBezTo>
                    <a:cubicBezTo>
                      <a:pt x="1" y="8386"/>
                      <a:pt x="63" y="8438"/>
                      <a:pt x="121" y="8438"/>
                    </a:cubicBezTo>
                    <a:cubicBezTo>
                      <a:pt x="156" y="8438"/>
                      <a:pt x="190" y="8418"/>
                      <a:pt x="202" y="8371"/>
                    </a:cubicBezTo>
                    <a:cubicBezTo>
                      <a:pt x="840" y="5453"/>
                      <a:pt x="1630" y="2809"/>
                      <a:pt x="202" y="13"/>
                    </a:cubicBezTo>
                    <a:cubicBezTo>
                      <a:pt x="194" y="5"/>
                      <a:pt x="183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1977;p34">
                <a:extLst>
                  <a:ext uri="{FF2B5EF4-FFF2-40B4-BE49-F238E27FC236}">
                    <a16:creationId xmlns:a16="http://schemas.microsoft.com/office/drawing/2014/main" id="{E7AD01C5-70D8-5FFF-4B99-A4EC1D7E4812}"/>
                  </a:ext>
                </a:extLst>
              </p:cNvPr>
              <p:cNvSpPr/>
              <p:nvPr/>
            </p:nvSpPr>
            <p:spPr>
              <a:xfrm>
                <a:off x="1381750" y="3490813"/>
                <a:ext cx="220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010" extrusionOk="0">
                    <a:moveTo>
                      <a:pt x="852" y="0"/>
                    </a:moveTo>
                    <a:cubicBezTo>
                      <a:pt x="609" y="31"/>
                      <a:pt x="153" y="61"/>
                      <a:pt x="62" y="395"/>
                    </a:cubicBezTo>
                    <a:cubicBezTo>
                      <a:pt x="1" y="669"/>
                      <a:pt x="274" y="1003"/>
                      <a:pt x="548" y="1003"/>
                    </a:cubicBezTo>
                    <a:cubicBezTo>
                      <a:pt x="556" y="1007"/>
                      <a:pt x="564" y="1009"/>
                      <a:pt x="571" y="1009"/>
                    </a:cubicBezTo>
                    <a:cubicBezTo>
                      <a:pt x="615" y="1009"/>
                      <a:pt x="631" y="934"/>
                      <a:pt x="578" y="882"/>
                    </a:cubicBezTo>
                    <a:cubicBezTo>
                      <a:pt x="457" y="730"/>
                      <a:pt x="153" y="669"/>
                      <a:pt x="244" y="395"/>
                    </a:cubicBezTo>
                    <a:cubicBezTo>
                      <a:pt x="305" y="152"/>
                      <a:pt x="669" y="91"/>
                      <a:pt x="882" y="61"/>
                    </a:cubicBezTo>
                    <a:cubicBezTo>
                      <a:pt x="882" y="61"/>
                      <a:pt x="882" y="0"/>
                      <a:pt x="8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1978;p34">
                <a:extLst>
                  <a:ext uri="{FF2B5EF4-FFF2-40B4-BE49-F238E27FC236}">
                    <a16:creationId xmlns:a16="http://schemas.microsoft.com/office/drawing/2014/main" id="{9449C7AD-199A-65E7-FC5F-5013A87ADA61}"/>
                  </a:ext>
                </a:extLst>
              </p:cNvPr>
              <p:cNvSpPr/>
              <p:nvPr/>
            </p:nvSpPr>
            <p:spPr>
              <a:xfrm>
                <a:off x="1315150" y="3506263"/>
                <a:ext cx="7540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3791" extrusionOk="0">
                    <a:moveTo>
                      <a:pt x="2949" y="1"/>
                    </a:moveTo>
                    <a:cubicBezTo>
                      <a:pt x="2936" y="1"/>
                      <a:pt x="2922" y="6"/>
                      <a:pt x="2908" y="21"/>
                    </a:cubicBezTo>
                    <a:cubicBezTo>
                      <a:pt x="1570" y="811"/>
                      <a:pt x="598" y="2270"/>
                      <a:pt x="20" y="3698"/>
                    </a:cubicBezTo>
                    <a:cubicBezTo>
                      <a:pt x="1" y="3757"/>
                      <a:pt x="44" y="3791"/>
                      <a:pt x="86" y="3791"/>
                    </a:cubicBezTo>
                    <a:cubicBezTo>
                      <a:pt x="109" y="3791"/>
                      <a:pt x="131" y="3781"/>
                      <a:pt x="142" y="3759"/>
                    </a:cubicBezTo>
                    <a:cubicBezTo>
                      <a:pt x="567" y="3151"/>
                      <a:pt x="841" y="2452"/>
                      <a:pt x="1267" y="1844"/>
                    </a:cubicBezTo>
                    <a:cubicBezTo>
                      <a:pt x="1753" y="1145"/>
                      <a:pt x="2330" y="628"/>
                      <a:pt x="2969" y="112"/>
                    </a:cubicBezTo>
                    <a:cubicBezTo>
                      <a:pt x="3015" y="65"/>
                      <a:pt x="2990" y="1"/>
                      <a:pt x="29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1979;p34">
                <a:extLst>
                  <a:ext uri="{FF2B5EF4-FFF2-40B4-BE49-F238E27FC236}">
                    <a16:creationId xmlns:a16="http://schemas.microsoft.com/office/drawing/2014/main" id="{7C5DE51C-E232-F606-190F-B414F12FA190}"/>
                  </a:ext>
                </a:extLst>
              </p:cNvPr>
              <p:cNvSpPr/>
              <p:nvPr/>
            </p:nvSpPr>
            <p:spPr>
              <a:xfrm>
                <a:off x="1184175" y="3592763"/>
                <a:ext cx="135300" cy="258450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10338" extrusionOk="0">
                    <a:moveTo>
                      <a:pt x="5304" y="0"/>
                    </a:moveTo>
                    <a:cubicBezTo>
                      <a:pt x="5285" y="0"/>
                      <a:pt x="5268" y="8"/>
                      <a:pt x="5259" y="26"/>
                    </a:cubicBezTo>
                    <a:lnTo>
                      <a:pt x="5259" y="56"/>
                    </a:lnTo>
                    <a:cubicBezTo>
                      <a:pt x="4104" y="2488"/>
                      <a:pt x="2888" y="4524"/>
                      <a:pt x="1277" y="6682"/>
                    </a:cubicBezTo>
                    <a:cubicBezTo>
                      <a:pt x="396" y="7898"/>
                      <a:pt x="1" y="8901"/>
                      <a:pt x="700" y="10299"/>
                    </a:cubicBezTo>
                    <a:cubicBezTo>
                      <a:pt x="709" y="10326"/>
                      <a:pt x="731" y="10337"/>
                      <a:pt x="757" y="10337"/>
                    </a:cubicBezTo>
                    <a:cubicBezTo>
                      <a:pt x="819" y="10337"/>
                      <a:pt x="904" y="10273"/>
                      <a:pt x="882" y="10208"/>
                    </a:cubicBezTo>
                    <a:cubicBezTo>
                      <a:pt x="1" y="8020"/>
                      <a:pt x="1703" y="6652"/>
                      <a:pt x="2858" y="5041"/>
                    </a:cubicBezTo>
                    <a:cubicBezTo>
                      <a:pt x="3952" y="3552"/>
                      <a:pt x="4743" y="1819"/>
                      <a:pt x="5411" y="86"/>
                    </a:cubicBezTo>
                    <a:cubicBezTo>
                      <a:pt x="5411" y="43"/>
                      <a:pt x="5350" y="0"/>
                      <a:pt x="53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1980;p34">
                <a:extLst>
                  <a:ext uri="{FF2B5EF4-FFF2-40B4-BE49-F238E27FC236}">
                    <a16:creationId xmlns:a16="http://schemas.microsoft.com/office/drawing/2014/main" id="{50EC92A1-AA1D-B55F-5CF5-7FFC14D5CBB7}"/>
                  </a:ext>
                </a:extLst>
              </p:cNvPr>
              <p:cNvSpPr/>
              <p:nvPr/>
            </p:nvSpPr>
            <p:spPr>
              <a:xfrm>
                <a:off x="1154125" y="3833138"/>
                <a:ext cx="4702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741" extrusionOk="0">
                    <a:moveTo>
                      <a:pt x="1782" y="1"/>
                    </a:moveTo>
                    <a:cubicBezTo>
                      <a:pt x="1756" y="1"/>
                      <a:pt x="1730" y="14"/>
                      <a:pt x="1720" y="46"/>
                    </a:cubicBezTo>
                    <a:cubicBezTo>
                      <a:pt x="1172" y="897"/>
                      <a:pt x="686" y="1779"/>
                      <a:pt x="48" y="2599"/>
                    </a:cubicBezTo>
                    <a:cubicBezTo>
                      <a:pt x="1" y="2670"/>
                      <a:pt x="81" y="2741"/>
                      <a:pt x="148" y="2741"/>
                    </a:cubicBezTo>
                    <a:cubicBezTo>
                      <a:pt x="168" y="2741"/>
                      <a:pt x="186" y="2735"/>
                      <a:pt x="200" y="2721"/>
                    </a:cubicBezTo>
                    <a:cubicBezTo>
                      <a:pt x="838" y="1900"/>
                      <a:pt x="1324" y="988"/>
                      <a:pt x="1841" y="107"/>
                    </a:cubicBezTo>
                    <a:cubicBezTo>
                      <a:pt x="1881" y="47"/>
                      <a:pt x="1830" y="1"/>
                      <a:pt x="17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1981;p34">
                <a:extLst>
                  <a:ext uri="{FF2B5EF4-FFF2-40B4-BE49-F238E27FC236}">
                    <a16:creationId xmlns:a16="http://schemas.microsoft.com/office/drawing/2014/main" id="{1F262CEB-B62F-2DDE-EB41-7EB103F95E4C}"/>
                  </a:ext>
                </a:extLst>
              </p:cNvPr>
              <p:cNvSpPr/>
              <p:nvPr/>
            </p:nvSpPr>
            <p:spPr>
              <a:xfrm>
                <a:off x="1156225" y="3901788"/>
                <a:ext cx="2065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3471" extrusionOk="0">
                    <a:moveTo>
                      <a:pt x="118" y="0"/>
                    </a:moveTo>
                    <a:cubicBezTo>
                      <a:pt x="43" y="0"/>
                      <a:pt x="1" y="103"/>
                      <a:pt x="55" y="157"/>
                    </a:cubicBezTo>
                    <a:cubicBezTo>
                      <a:pt x="2335" y="1890"/>
                      <a:pt x="5253" y="3440"/>
                      <a:pt x="8171" y="3470"/>
                    </a:cubicBezTo>
                    <a:cubicBezTo>
                      <a:pt x="8262" y="3470"/>
                      <a:pt x="8262" y="3349"/>
                      <a:pt x="8201" y="3349"/>
                    </a:cubicBezTo>
                    <a:cubicBezTo>
                      <a:pt x="5161" y="2802"/>
                      <a:pt x="2760" y="1616"/>
                      <a:pt x="146" y="5"/>
                    </a:cubicBezTo>
                    <a:cubicBezTo>
                      <a:pt x="136" y="2"/>
                      <a:pt x="127" y="0"/>
                      <a:pt x="1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1982;p34">
                <a:extLst>
                  <a:ext uri="{FF2B5EF4-FFF2-40B4-BE49-F238E27FC236}">
                    <a16:creationId xmlns:a16="http://schemas.microsoft.com/office/drawing/2014/main" id="{047B9B07-6847-1EB4-F521-4D96C3F5307E}"/>
                  </a:ext>
                </a:extLst>
              </p:cNvPr>
              <p:cNvSpPr/>
              <p:nvPr/>
            </p:nvSpPr>
            <p:spPr>
              <a:xfrm>
                <a:off x="1355925" y="3823763"/>
                <a:ext cx="97075" cy="166775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6671" extrusionOk="0">
                    <a:moveTo>
                      <a:pt x="3807" y="1"/>
                    </a:moveTo>
                    <a:cubicBezTo>
                      <a:pt x="3792" y="1"/>
                      <a:pt x="3778" y="8"/>
                      <a:pt x="3769" y="26"/>
                    </a:cubicBezTo>
                    <a:cubicBezTo>
                      <a:pt x="3313" y="1059"/>
                      <a:pt x="2918" y="2093"/>
                      <a:pt x="2523" y="3157"/>
                    </a:cubicBezTo>
                    <a:cubicBezTo>
                      <a:pt x="2040" y="4364"/>
                      <a:pt x="1767" y="6409"/>
                      <a:pt x="187" y="6409"/>
                    </a:cubicBezTo>
                    <a:cubicBezTo>
                      <a:pt x="176" y="6409"/>
                      <a:pt x="164" y="6409"/>
                      <a:pt x="152" y="6409"/>
                    </a:cubicBezTo>
                    <a:cubicBezTo>
                      <a:pt x="0" y="6409"/>
                      <a:pt x="0" y="6622"/>
                      <a:pt x="152" y="6622"/>
                    </a:cubicBezTo>
                    <a:cubicBezTo>
                      <a:pt x="424" y="6652"/>
                      <a:pt x="641" y="6670"/>
                      <a:pt x="817" y="6670"/>
                    </a:cubicBezTo>
                    <a:cubicBezTo>
                      <a:pt x="1527" y="6670"/>
                      <a:pt x="1580" y="6374"/>
                      <a:pt x="1946" y="5376"/>
                    </a:cubicBezTo>
                    <a:cubicBezTo>
                      <a:pt x="2614" y="3613"/>
                      <a:pt x="3313" y="1880"/>
                      <a:pt x="3861" y="87"/>
                    </a:cubicBezTo>
                    <a:cubicBezTo>
                      <a:pt x="3882" y="44"/>
                      <a:pt x="3843" y="1"/>
                      <a:pt x="38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1983;p34">
                <a:extLst>
                  <a:ext uri="{FF2B5EF4-FFF2-40B4-BE49-F238E27FC236}">
                    <a16:creationId xmlns:a16="http://schemas.microsoft.com/office/drawing/2014/main" id="{81880DCA-A8A2-88C6-9159-A6BD9796FD29}"/>
                  </a:ext>
                </a:extLst>
              </p:cNvPr>
              <p:cNvSpPr/>
              <p:nvPr/>
            </p:nvSpPr>
            <p:spPr>
              <a:xfrm>
                <a:off x="1182675" y="3926413"/>
                <a:ext cx="93225" cy="220125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8805" extrusionOk="0">
                    <a:moveTo>
                      <a:pt x="30" y="1"/>
                    </a:moveTo>
                    <a:cubicBezTo>
                      <a:pt x="15" y="1"/>
                      <a:pt x="0" y="8"/>
                      <a:pt x="0" y="23"/>
                    </a:cubicBezTo>
                    <a:cubicBezTo>
                      <a:pt x="426" y="3215"/>
                      <a:pt x="1885" y="6042"/>
                      <a:pt x="3526" y="8747"/>
                    </a:cubicBezTo>
                    <a:cubicBezTo>
                      <a:pt x="3546" y="8787"/>
                      <a:pt x="3577" y="8804"/>
                      <a:pt x="3607" y="8804"/>
                    </a:cubicBezTo>
                    <a:cubicBezTo>
                      <a:pt x="3668" y="8804"/>
                      <a:pt x="3729" y="8737"/>
                      <a:pt x="3708" y="8656"/>
                    </a:cubicBezTo>
                    <a:cubicBezTo>
                      <a:pt x="2918" y="7136"/>
                      <a:pt x="1885" y="5707"/>
                      <a:pt x="1337" y="4096"/>
                    </a:cubicBezTo>
                    <a:cubicBezTo>
                      <a:pt x="912" y="2759"/>
                      <a:pt x="456" y="1391"/>
                      <a:pt x="61" y="23"/>
                    </a:cubicBezTo>
                    <a:cubicBezTo>
                      <a:pt x="61" y="8"/>
                      <a:pt x="46" y="1"/>
                      <a:pt x="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1984;p34">
                <a:extLst>
                  <a:ext uri="{FF2B5EF4-FFF2-40B4-BE49-F238E27FC236}">
                    <a16:creationId xmlns:a16="http://schemas.microsoft.com/office/drawing/2014/main" id="{923DF305-7FBB-A9B1-7088-E0D2F720BF26}"/>
                  </a:ext>
                </a:extLst>
              </p:cNvPr>
              <p:cNvSpPr/>
              <p:nvPr/>
            </p:nvSpPr>
            <p:spPr>
              <a:xfrm>
                <a:off x="1267000" y="4128263"/>
                <a:ext cx="165450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920" extrusionOk="0">
                    <a:moveTo>
                      <a:pt x="6525" y="1"/>
                    </a:moveTo>
                    <a:cubicBezTo>
                      <a:pt x="6519" y="1"/>
                      <a:pt x="6513" y="2"/>
                      <a:pt x="6506" y="4"/>
                    </a:cubicBezTo>
                    <a:cubicBezTo>
                      <a:pt x="4597" y="222"/>
                      <a:pt x="2688" y="661"/>
                      <a:pt x="779" y="661"/>
                    </a:cubicBezTo>
                    <a:cubicBezTo>
                      <a:pt x="560" y="661"/>
                      <a:pt x="341" y="655"/>
                      <a:pt x="123" y="642"/>
                    </a:cubicBezTo>
                    <a:cubicBezTo>
                      <a:pt x="31" y="642"/>
                      <a:pt x="1" y="794"/>
                      <a:pt x="92" y="825"/>
                    </a:cubicBezTo>
                    <a:cubicBezTo>
                      <a:pt x="527" y="891"/>
                      <a:pt x="983" y="919"/>
                      <a:pt x="1451" y="919"/>
                    </a:cubicBezTo>
                    <a:cubicBezTo>
                      <a:pt x="3141" y="919"/>
                      <a:pt x="4982" y="544"/>
                      <a:pt x="6506" y="187"/>
                    </a:cubicBezTo>
                    <a:cubicBezTo>
                      <a:pt x="6618" y="158"/>
                      <a:pt x="6601" y="1"/>
                      <a:pt x="65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1985;p34">
                <a:extLst>
                  <a:ext uri="{FF2B5EF4-FFF2-40B4-BE49-F238E27FC236}">
                    <a16:creationId xmlns:a16="http://schemas.microsoft.com/office/drawing/2014/main" id="{2CF94C31-FB2D-B1BD-63C9-CE63E1D12B3D}"/>
                  </a:ext>
                </a:extLst>
              </p:cNvPr>
              <p:cNvSpPr/>
              <p:nvPr/>
            </p:nvSpPr>
            <p:spPr>
              <a:xfrm>
                <a:off x="1386575" y="3982413"/>
                <a:ext cx="53125" cy="14230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5692" extrusionOk="0">
                    <a:moveTo>
                      <a:pt x="108" y="1"/>
                    </a:moveTo>
                    <a:cubicBezTo>
                      <a:pt x="57" y="1"/>
                      <a:pt x="1" y="35"/>
                      <a:pt x="20" y="93"/>
                    </a:cubicBezTo>
                    <a:cubicBezTo>
                      <a:pt x="507" y="1948"/>
                      <a:pt x="1206" y="3802"/>
                      <a:pt x="1875" y="5625"/>
                    </a:cubicBezTo>
                    <a:cubicBezTo>
                      <a:pt x="1898" y="5672"/>
                      <a:pt x="1943" y="5692"/>
                      <a:pt x="1987" y="5692"/>
                    </a:cubicBezTo>
                    <a:cubicBezTo>
                      <a:pt x="2058" y="5692"/>
                      <a:pt x="2125" y="5640"/>
                      <a:pt x="2087" y="5565"/>
                    </a:cubicBezTo>
                    <a:cubicBezTo>
                      <a:pt x="1449" y="3741"/>
                      <a:pt x="841" y="1856"/>
                      <a:pt x="172" y="33"/>
                    </a:cubicBezTo>
                    <a:cubicBezTo>
                      <a:pt x="162" y="11"/>
                      <a:pt x="136" y="1"/>
                      <a:pt x="1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1986;p34">
                <a:extLst>
                  <a:ext uri="{FF2B5EF4-FFF2-40B4-BE49-F238E27FC236}">
                    <a16:creationId xmlns:a16="http://schemas.microsoft.com/office/drawing/2014/main" id="{A9B9123D-7C5D-A8EB-D47F-9D056F14AD74}"/>
                  </a:ext>
                </a:extLst>
              </p:cNvPr>
              <p:cNvSpPr/>
              <p:nvPr/>
            </p:nvSpPr>
            <p:spPr>
              <a:xfrm>
                <a:off x="1184175" y="3955938"/>
                <a:ext cx="18650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746" h="7164" extrusionOk="0">
                    <a:moveTo>
                      <a:pt x="75" y="1"/>
                    </a:moveTo>
                    <a:cubicBezTo>
                      <a:pt x="37" y="1"/>
                      <a:pt x="1" y="25"/>
                      <a:pt x="1" y="58"/>
                    </a:cubicBezTo>
                    <a:cubicBezTo>
                      <a:pt x="153" y="2399"/>
                      <a:pt x="366" y="4709"/>
                      <a:pt x="487" y="7049"/>
                    </a:cubicBezTo>
                    <a:cubicBezTo>
                      <a:pt x="487" y="7125"/>
                      <a:pt x="556" y="7163"/>
                      <a:pt x="620" y="7163"/>
                    </a:cubicBezTo>
                    <a:cubicBezTo>
                      <a:pt x="685" y="7163"/>
                      <a:pt x="746" y="7125"/>
                      <a:pt x="730" y="7049"/>
                    </a:cubicBezTo>
                    <a:cubicBezTo>
                      <a:pt x="639" y="4709"/>
                      <a:pt x="487" y="2368"/>
                      <a:pt x="153" y="58"/>
                    </a:cubicBezTo>
                    <a:cubicBezTo>
                      <a:pt x="139" y="17"/>
                      <a:pt x="107" y="1"/>
                      <a:pt x="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1987;p34">
                <a:extLst>
                  <a:ext uri="{FF2B5EF4-FFF2-40B4-BE49-F238E27FC236}">
                    <a16:creationId xmlns:a16="http://schemas.microsoft.com/office/drawing/2014/main" id="{5F0FF38E-5335-04E7-AEF3-ACF662C8C69D}"/>
                  </a:ext>
                </a:extLst>
              </p:cNvPr>
              <p:cNvSpPr/>
              <p:nvPr/>
            </p:nvSpPr>
            <p:spPr>
              <a:xfrm>
                <a:off x="1199375" y="4133663"/>
                <a:ext cx="7447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308" extrusionOk="0">
                    <a:moveTo>
                      <a:pt x="92" y="1"/>
                    </a:moveTo>
                    <a:cubicBezTo>
                      <a:pt x="1" y="1"/>
                      <a:pt x="1" y="123"/>
                      <a:pt x="92" y="123"/>
                    </a:cubicBezTo>
                    <a:lnTo>
                      <a:pt x="92" y="153"/>
                    </a:lnTo>
                    <a:cubicBezTo>
                      <a:pt x="1004" y="214"/>
                      <a:pt x="1916" y="244"/>
                      <a:pt x="2858" y="305"/>
                    </a:cubicBezTo>
                    <a:cubicBezTo>
                      <a:pt x="2866" y="307"/>
                      <a:pt x="2874" y="308"/>
                      <a:pt x="2881" y="308"/>
                    </a:cubicBezTo>
                    <a:cubicBezTo>
                      <a:pt x="2979" y="308"/>
                      <a:pt x="2971" y="123"/>
                      <a:pt x="2858" y="123"/>
                    </a:cubicBezTo>
                    <a:cubicBezTo>
                      <a:pt x="1916" y="62"/>
                      <a:pt x="1004" y="1"/>
                      <a:pt x="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1988;p34">
                <a:extLst>
                  <a:ext uri="{FF2B5EF4-FFF2-40B4-BE49-F238E27FC236}">
                    <a16:creationId xmlns:a16="http://schemas.microsoft.com/office/drawing/2014/main" id="{81AC979A-CA8D-743C-BC50-623147EB07C4}"/>
                  </a:ext>
                </a:extLst>
              </p:cNvPr>
              <p:cNvSpPr/>
              <p:nvPr/>
            </p:nvSpPr>
            <p:spPr>
              <a:xfrm>
                <a:off x="1238125" y="4139363"/>
                <a:ext cx="762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932" extrusionOk="0">
                    <a:moveTo>
                      <a:pt x="153" y="1"/>
                    </a:moveTo>
                    <a:cubicBezTo>
                      <a:pt x="123" y="1"/>
                      <a:pt x="92" y="16"/>
                      <a:pt x="92" y="46"/>
                    </a:cubicBezTo>
                    <a:cubicBezTo>
                      <a:pt x="62" y="624"/>
                      <a:pt x="1" y="1262"/>
                      <a:pt x="62" y="1840"/>
                    </a:cubicBezTo>
                    <a:cubicBezTo>
                      <a:pt x="62" y="1901"/>
                      <a:pt x="107" y="1931"/>
                      <a:pt x="153" y="1931"/>
                    </a:cubicBezTo>
                    <a:cubicBezTo>
                      <a:pt x="199" y="1931"/>
                      <a:pt x="244" y="1901"/>
                      <a:pt x="244" y="1840"/>
                    </a:cubicBezTo>
                    <a:cubicBezTo>
                      <a:pt x="305" y="1262"/>
                      <a:pt x="214" y="624"/>
                      <a:pt x="214" y="46"/>
                    </a:cubicBezTo>
                    <a:cubicBezTo>
                      <a:pt x="214" y="16"/>
                      <a:pt x="183" y="1"/>
                      <a:pt x="1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1989;p34">
                <a:extLst>
                  <a:ext uri="{FF2B5EF4-FFF2-40B4-BE49-F238E27FC236}">
                    <a16:creationId xmlns:a16="http://schemas.microsoft.com/office/drawing/2014/main" id="{29F92D24-5DDF-74A0-0A47-66AE90CD7B29}"/>
                  </a:ext>
                </a:extLst>
              </p:cNvPr>
              <p:cNvSpPr/>
              <p:nvPr/>
            </p:nvSpPr>
            <p:spPr>
              <a:xfrm>
                <a:off x="1002050" y="4169388"/>
                <a:ext cx="23610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9444" h="1281" extrusionOk="0">
                    <a:moveTo>
                      <a:pt x="7082" y="0"/>
                    </a:moveTo>
                    <a:cubicBezTo>
                      <a:pt x="4724" y="0"/>
                      <a:pt x="2409" y="383"/>
                      <a:pt x="112" y="1095"/>
                    </a:cubicBezTo>
                    <a:cubicBezTo>
                      <a:pt x="0" y="1123"/>
                      <a:pt x="43" y="1281"/>
                      <a:pt x="146" y="1281"/>
                    </a:cubicBezTo>
                    <a:cubicBezTo>
                      <a:pt x="155" y="1281"/>
                      <a:pt x="164" y="1279"/>
                      <a:pt x="173" y="1277"/>
                    </a:cubicBezTo>
                    <a:cubicBezTo>
                      <a:pt x="2692" y="521"/>
                      <a:pt x="5170" y="204"/>
                      <a:pt x="7761" y="204"/>
                    </a:cubicBezTo>
                    <a:cubicBezTo>
                      <a:pt x="8296" y="204"/>
                      <a:pt x="8837" y="218"/>
                      <a:pt x="9383" y="244"/>
                    </a:cubicBezTo>
                    <a:cubicBezTo>
                      <a:pt x="9444" y="244"/>
                      <a:pt x="9444" y="122"/>
                      <a:pt x="9383" y="122"/>
                    </a:cubicBezTo>
                    <a:cubicBezTo>
                      <a:pt x="8611" y="40"/>
                      <a:pt x="7844" y="0"/>
                      <a:pt x="70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1990;p34">
                <a:extLst>
                  <a:ext uri="{FF2B5EF4-FFF2-40B4-BE49-F238E27FC236}">
                    <a16:creationId xmlns:a16="http://schemas.microsoft.com/office/drawing/2014/main" id="{1D21489E-FF64-B21F-17F1-11CEE7347EB6}"/>
                  </a:ext>
                </a:extLst>
              </p:cNvPr>
              <p:cNvSpPr/>
              <p:nvPr/>
            </p:nvSpPr>
            <p:spPr>
              <a:xfrm>
                <a:off x="992925" y="4196363"/>
                <a:ext cx="356950" cy="79525"/>
              </a:xfrm>
              <a:custGeom>
                <a:avLst/>
                <a:gdLst/>
                <a:ahLst/>
                <a:cxnLst/>
                <a:rect l="l" t="t" r="r" b="b"/>
                <a:pathLst>
                  <a:path w="14278" h="3181" extrusionOk="0">
                    <a:moveTo>
                      <a:pt x="14228" y="1"/>
                    </a:moveTo>
                    <a:cubicBezTo>
                      <a:pt x="14201" y="1"/>
                      <a:pt x="14171" y="16"/>
                      <a:pt x="14156" y="46"/>
                    </a:cubicBezTo>
                    <a:cubicBezTo>
                      <a:pt x="13739" y="2150"/>
                      <a:pt x="11819" y="2478"/>
                      <a:pt x="9868" y="2478"/>
                    </a:cubicBezTo>
                    <a:cubicBezTo>
                      <a:pt x="8982" y="2478"/>
                      <a:pt x="8090" y="2410"/>
                      <a:pt x="7329" y="2410"/>
                    </a:cubicBezTo>
                    <a:cubicBezTo>
                      <a:pt x="7199" y="2410"/>
                      <a:pt x="7073" y="2412"/>
                      <a:pt x="6952" y="2417"/>
                    </a:cubicBezTo>
                    <a:cubicBezTo>
                      <a:pt x="4702" y="2508"/>
                      <a:pt x="2271" y="2326"/>
                      <a:pt x="113" y="2995"/>
                    </a:cubicBezTo>
                    <a:cubicBezTo>
                      <a:pt x="0" y="3023"/>
                      <a:pt x="18" y="3180"/>
                      <a:pt x="117" y="3180"/>
                    </a:cubicBezTo>
                    <a:cubicBezTo>
                      <a:pt x="125" y="3180"/>
                      <a:pt x="134" y="3179"/>
                      <a:pt x="143" y="3177"/>
                    </a:cubicBezTo>
                    <a:cubicBezTo>
                      <a:pt x="1739" y="2645"/>
                      <a:pt x="3509" y="2516"/>
                      <a:pt x="5295" y="2516"/>
                    </a:cubicBezTo>
                    <a:cubicBezTo>
                      <a:pt x="6982" y="2516"/>
                      <a:pt x="8682" y="2631"/>
                      <a:pt x="10261" y="2631"/>
                    </a:cubicBezTo>
                    <a:cubicBezTo>
                      <a:pt x="10354" y="2631"/>
                      <a:pt x="10446" y="2631"/>
                      <a:pt x="10538" y="2630"/>
                    </a:cubicBezTo>
                    <a:cubicBezTo>
                      <a:pt x="12271" y="2630"/>
                      <a:pt x="14125" y="1991"/>
                      <a:pt x="14277" y="46"/>
                    </a:cubicBezTo>
                    <a:cubicBezTo>
                      <a:pt x="14277" y="16"/>
                      <a:pt x="14254" y="1"/>
                      <a:pt x="142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1991;p34">
                <a:extLst>
                  <a:ext uri="{FF2B5EF4-FFF2-40B4-BE49-F238E27FC236}">
                    <a16:creationId xmlns:a16="http://schemas.microsoft.com/office/drawing/2014/main" id="{76C8BA9F-498E-D4ED-1BB8-4B984DE463A4}"/>
                  </a:ext>
                </a:extLst>
              </p:cNvPr>
              <p:cNvSpPr/>
              <p:nvPr/>
            </p:nvSpPr>
            <p:spPr>
              <a:xfrm>
                <a:off x="1318225" y="4151088"/>
                <a:ext cx="49600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2565" extrusionOk="0">
                    <a:moveTo>
                      <a:pt x="59" y="0"/>
                    </a:moveTo>
                    <a:cubicBezTo>
                      <a:pt x="28" y="0"/>
                      <a:pt x="0" y="26"/>
                      <a:pt x="19" y="64"/>
                    </a:cubicBezTo>
                    <a:cubicBezTo>
                      <a:pt x="171" y="611"/>
                      <a:pt x="505" y="1036"/>
                      <a:pt x="809" y="1492"/>
                    </a:cubicBezTo>
                    <a:cubicBezTo>
                      <a:pt x="1083" y="1888"/>
                      <a:pt x="1417" y="2374"/>
                      <a:pt x="1843" y="2556"/>
                    </a:cubicBezTo>
                    <a:cubicBezTo>
                      <a:pt x="1854" y="2562"/>
                      <a:pt x="1866" y="2564"/>
                      <a:pt x="1878" y="2564"/>
                    </a:cubicBezTo>
                    <a:cubicBezTo>
                      <a:pt x="1932" y="2564"/>
                      <a:pt x="1983" y="2515"/>
                      <a:pt x="1934" y="2465"/>
                    </a:cubicBezTo>
                    <a:cubicBezTo>
                      <a:pt x="1235" y="1736"/>
                      <a:pt x="505" y="1006"/>
                      <a:pt x="110" y="33"/>
                    </a:cubicBezTo>
                    <a:cubicBezTo>
                      <a:pt x="98" y="10"/>
                      <a:pt x="78" y="0"/>
                      <a:pt x="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1992;p34">
                <a:extLst>
                  <a:ext uri="{FF2B5EF4-FFF2-40B4-BE49-F238E27FC236}">
                    <a16:creationId xmlns:a16="http://schemas.microsoft.com/office/drawing/2014/main" id="{C1043A7F-3F87-F50D-B38E-D87ABF43E819}"/>
                  </a:ext>
                </a:extLst>
              </p:cNvPr>
              <p:cNvSpPr/>
              <p:nvPr/>
            </p:nvSpPr>
            <p:spPr>
              <a:xfrm>
                <a:off x="1317175" y="4203963"/>
                <a:ext cx="36500" cy="30682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2273" extrusionOk="0">
                    <a:moveTo>
                      <a:pt x="1413" y="1"/>
                    </a:moveTo>
                    <a:cubicBezTo>
                      <a:pt x="1391" y="1"/>
                      <a:pt x="1368" y="16"/>
                      <a:pt x="1368" y="46"/>
                    </a:cubicBezTo>
                    <a:cubicBezTo>
                      <a:pt x="1307" y="2113"/>
                      <a:pt x="304" y="3937"/>
                      <a:pt x="152" y="6004"/>
                    </a:cubicBezTo>
                    <a:cubicBezTo>
                      <a:pt x="0" y="8040"/>
                      <a:pt x="122" y="10137"/>
                      <a:pt x="213" y="12204"/>
                    </a:cubicBezTo>
                    <a:cubicBezTo>
                      <a:pt x="228" y="12250"/>
                      <a:pt x="266" y="12273"/>
                      <a:pt x="300" y="12273"/>
                    </a:cubicBezTo>
                    <a:cubicBezTo>
                      <a:pt x="334" y="12273"/>
                      <a:pt x="365" y="12250"/>
                      <a:pt x="365" y="12204"/>
                    </a:cubicBezTo>
                    <a:cubicBezTo>
                      <a:pt x="395" y="10137"/>
                      <a:pt x="243" y="8040"/>
                      <a:pt x="395" y="6004"/>
                    </a:cubicBezTo>
                    <a:cubicBezTo>
                      <a:pt x="547" y="3937"/>
                      <a:pt x="1398" y="2083"/>
                      <a:pt x="1459" y="46"/>
                    </a:cubicBezTo>
                    <a:cubicBezTo>
                      <a:pt x="1459" y="16"/>
                      <a:pt x="1436" y="1"/>
                      <a:pt x="14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1993;p34">
                <a:extLst>
                  <a:ext uri="{FF2B5EF4-FFF2-40B4-BE49-F238E27FC236}">
                    <a16:creationId xmlns:a16="http://schemas.microsoft.com/office/drawing/2014/main" id="{B02CF2A4-5AA9-723A-0FBD-330163CCFCC2}"/>
                  </a:ext>
                </a:extLst>
              </p:cNvPr>
              <p:cNvSpPr/>
              <p:nvPr/>
            </p:nvSpPr>
            <p:spPr>
              <a:xfrm>
                <a:off x="1383275" y="4132613"/>
                <a:ext cx="65375" cy="35235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4094" extrusionOk="0">
                    <a:moveTo>
                      <a:pt x="1699" y="1"/>
                    </a:moveTo>
                    <a:cubicBezTo>
                      <a:pt x="1663" y="1"/>
                      <a:pt x="1620" y="29"/>
                      <a:pt x="1642" y="73"/>
                    </a:cubicBezTo>
                    <a:cubicBezTo>
                      <a:pt x="2067" y="1502"/>
                      <a:pt x="2371" y="2627"/>
                      <a:pt x="2007" y="4146"/>
                    </a:cubicBezTo>
                    <a:cubicBezTo>
                      <a:pt x="1733" y="5301"/>
                      <a:pt x="1368" y="6456"/>
                      <a:pt x="1064" y="7581"/>
                    </a:cubicBezTo>
                    <a:cubicBezTo>
                      <a:pt x="487" y="9678"/>
                      <a:pt x="1" y="11836"/>
                      <a:pt x="31" y="14025"/>
                    </a:cubicBezTo>
                    <a:cubicBezTo>
                      <a:pt x="31" y="14070"/>
                      <a:pt x="69" y="14093"/>
                      <a:pt x="107" y="14093"/>
                    </a:cubicBezTo>
                    <a:cubicBezTo>
                      <a:pt x="145" y="14093"/>
                      <a:pt x="183" y="14070"/>
                      <a:pt x="183" y="14025"/>
                    </a:cubicBezTo>
                    <a:cubicBezTo>
                      <a:pt x="365" y="11077"/>
                      <a:pt x="1156" y="8250"/>
                      <a:pt x="1915" y="5423"/>
                    </a:cubicBezTo>
                    <a:cubicBezTo>
                      <a:pt x="2463" y="3356"/>
                      <a:pt x="2615" y="2019"/>
                      <a:pt x="1733" y="13"/>
                    </a:cubicBezTo>
                    <a:cubicBezTo>
                      <a:pt x="1725" y="4"/>
                      <a:pt x="1712" y="1"/>
                      <a:pt x="16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1994;p34">
                <a:extLst>
                  <a:ext uri="{FF2B5EF4-FFF2-40B4-BE49-F238E27FC236}">
                    <a16:creationId xmlns:a16="http://schemas.microsoft.com/office/drawing/2014/main" id="{82261744-90EE-830E-4942-12314B410B4B}"/>
                  </a:ext>
                </a:extLst>
              </p:cNvPr>
              <p:cNvSpPr/>
              <p:nvPr/>
            </p:nvSpPr>
            <p:spPr>
              <a:xfrm>
                <a:off x="1298175" y="4505538"/>
                <a:ext cx="8375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687" extrusionOk="0">
                    <a:moveTo>
                      <a:pt x="236" y="0"/>
                    </a:moveTo>
                    <a:cubicBezTo>
                      <a:pt x="196" y="0"/>
                      <a:pt x="152" y="32"/>
                      <a:pt x="152" y="81"/>
                    </a:cubicBezTo>
                    <a:cubicBezTo>
                      <a:pt x="61" y="901"/>
                      <a:pt x="0" y="1752"/>
                      <a:pt x="61" y="2573"/>
                    </a:cubicBezTo>
                    <a:cubicBezTo>
                      <a:pt x="61" y="2649"/>
                      <a:pt x="122" y="2687"/>
                      <a:pt x="183" y="2687"/>
                    </a:cubicBezTo>
                    <a:cubicBezTo>
                      <a:pt x="243" y="2687"/>
                      <a:pt x="304" y="2649"/>
                      <a:pt x="304" y="2573"/>
                    </a:cubicBezTo>
                    <a:cubicBezTo>
                      <a:pt x="335" y="1752"/>
                      <a:pt x="304" y="901"/>
                      <a:pt x="304" y="81"/>
                    </a:cubicBezTo>
                    <a:cubicBezTo>
                      <a:pt x="304" y="24"/>
                      <a:pt x="271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1995;p34">
                <a:extLst>
                  <a:ext uri="{FF2B5EF4-FFF2-40B4-BE49-F238E27FC236}">
                    <a16:creationId xmlns:a16="http://schemas.microsoft.com/office/drawing/2014/main" id="{0181AC95-68FE-37D9-FB61-D8AAB39B5212}"/>
                  </a:ext>
                </a:extLst>
              </p:cNvPr>
              <p:cNvSpPr/>
              <p:nvPr/>
            </p:nvSpPr>
            <p:spPr>
              <a:xfrm>
                <a:off x="1302725" y="4558463"/>
                <a:ext cx="2021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816" extrusionOk="0">
                    <a:moveTo>
                      <a:pt x="7964" y="0"/>
                    </a:moveTo>
                    <a:cubicBezTo>
                      <a:pt x="5761" y="253"/>
                      <a:pt x="3641" y="591"/>
                      <a:pt x="1448" y="591"/>
                    </a:cubicBezTo>
                    <a:cubicBezTo>
                      <a:pt x="1010" y="591"/>
                      <a:pt x="568" y="578"/>
                      <a:pt x="122" y="547"/>
                    </a:cubicBezTo>
                    <a:cubicBezTo>
                      <a:pt x="1" y="547"/>
                      <a:pt x="1" y="730"/>
                      <a:pt x="122" y="730"/>
                    </a:cubicBezTo>
                    <a:cubicBezTo>
                      <a:pt x="754" y="788"/>
                      <a:pt x="1389" y="815"/>
                      <a:pt x="2026" y="815"/>
                    </a:cubicBezTo>
                    <a:cubicBezTo>
                      <a:pt x="4024" y="815"/>
                      <a:pt x="6035" y="551"/>
                      <a:pt x="7995" y="182"/>
                    </a:cubicBezTo>
                    <a:cubicBezTo>
                      <a:pt x="8086" y="152"/>
                      <a:pt x="8055" y="0"/>
                      <a:pt x="79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1996;p34">
                <a:extLst>
                  <a:ext uri="{FF2B5EF4-FFF2-40B4-BE49-F238E27FC236}">
                    <a16:creationId xmlns:a16="http://schemas.microsoft.com/office/drawing/2014/main" id="{824C75E6-B4FB-7371-EF1D-3F2ACE21A4E9}"/>
                  </a:ext>
                </a:extLst>
              </p:cNvPr>
              <p:cNvSpPr/>
              <p:nvPr/>
            </p:nvSpPr>
            <p:spPr>
              <a:xfrm>
                <a:off x="1389575" y="4483063"/>
                <a:ext cx="1381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3203" extrusionOk="0">
                    <a:moveTo>
                      <a:pt x="59" y="1"/>
                    </a:moveTo>
                    <a:cubicBezTo>
                      <a:pt x="15" y="1"/>
                      <a:pt x="0" y="72"/>
                      <a:pt x="52" y="98"/>
                    </a:cubicBezTo>
                    <a:lnTo>
                      <a:pt x="52" y="128"/>
                    </a:lnTo>
                    <a:cubicBezTo>
                      <a:pt x="782" y="584"/>
                      <a:pt x="1572" y="949"/>
                      <a:pt x="2363" y="1314"/>
                    </a:cubicBezTo>
                    <a:cubicBezTo>
                      <a:pt x="2758" y="1466"/>
                      <a:pt x="3122" y="1648"/>
                      <a:pt x="3518" y="1800"/>
                    </a:cubicBezTo>
                    <a:cubicBezTo>
                      <a:pt x="3639" y="1861"/>
                      <a:pt x="5372" y="2651"/>
                      <a:pt x="4521" y="3016"/>
                    </a:cubicBezTo>
                    <a:cubicBezTo>
                      <a:pt x="4438" y="3071"/>
                      <a:pt x="4481" y="3202"/>
                      <a:pt x="4581" y="3202"/>
                    </a:cubicBezTo>
                    <a:cubicBezTo>
                      <a:pt x="4591" y="3202"/>
                      <a:pt x="4601" y="3201"/>
                      <a:pt x="4612" y="3198"/>
                    </a:cubicBezTo>
                    <a:cubicBezTo>
                      <a:pt x="5524" y="2925"/>
                      <a:pt x="4794" y="2195"/>
                      <a:pt x="4308" y="1922"/>
                    </a:cubicBezTo>
                    <a:cubicBezTo>
                      <a:pt x="2940" y="1192"/>
                      <a:pt x="1451" y="767"/>
                      <a:pt x="83" y="7"/>
                    </a:cubicBezTo>
                    <a:cubicBezTo>
                      <a:pt x="74" y="3"/>
                      <a:pt x="66" y="1"/>
                      <a:pt x="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1997;p34">
                <a:extLst>
                  <a:ext uri="{FF2B5EF4-FFF2-40B4-BE49-F238E27FC236}">
                    <a16:creationId xmlns:a16="http://schemas.microsoft.com/office/drawing/2014/main" id="{ED1B4B2C-A232-8860-410C-FD751553B5F4}"/>
                  </a:ext>
                </a:extLst>
              </p:cNvPr>
              <p:cNvSpPr/>
              <p:nvPr/>
            </p:nvSpPr>
            <p:spPr>
              <a:xfrm>
                <a:off x="1301650" y="4480263"/>
                <a:ext cx="1034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1406" extrusionOk="0">
                    <a:moveTo>
                      <a:pt x="3587" y="0"/>
                    </a:moveTo>
                    <a:cubicBezTo>
                      <a:pt x="2646" y="0"/>
                      <a:pt x="1915" y="1190"/>
                      <a:pt x="960" y="1190"/>
                    </a:cubicBezTo>
                    <a:cubicBezTo>
                      <a:pt x="713" y="1190"/>
                      <a:pt x="450" y="1110"/>
                      <a:pt x="165" y="909"/>
                    </a:cubicBezTo>
                    <a:cubicBezTo>
                      <a:pt x="154" y="898"/>
                      <a:pt x="140" y="893"/>
                      <a:pt x="126" y="893"/>
                    </a:cubicBezTo>
                    <a:cubicBezTo>
                      <a:pt x="66" y="893"/>
                      <a:pt x="0" y="982"/>
                      <a:pt x="74" y="1031"/>
                    </a:cubicBezTo>
                    <a:cubicBezTo>
                      <a:pt x="348" y="1284"/>
                      <a:pt x="666" y="1405"/>
                      <a:pt x="1007" y="1405"/>
                    </a:cubicBezTo>
                    <a:cubicBezTo>
                      <a:pt x="1158" y="1405"/>
                      <a:pt x="1314" y="1381"/>
                      <a:pt x="1472" y="1335"/>
                    </a:cubicBezTo>
                    <a:cubicBezTo>
                      <a:pt x="2228" y="1119"/>
                      <a:pt x="2863" y="257"/>
                      <a:pt x="3655" y="257"/>
                    </a:cubicBezTo>
                    <a:cubicBezTo>
                      <a:pt x="3756" y="257"/>
                      <a:pt x="3859" y="271"/>
                      <a:pt x="3965" y="301"/>
                    </a:cubicBezTo>
                    <a:cubicBezTo>
                      <a:pt x="3976" y="304"/>
                      <a:pt x="3987" y="305"/>
                      <a:pt x="3997" y="305"/>
                    </a:cubicBezTo>
                    <a:cubicBezTo>
                      <a:pt x="4120" y="305"/>
                      <a:pt x="4138" y="145"/>
                      <a:pt x="4025" y="89"/>
                    </a:cubicBezTo>
                    <a:cubicBezTo>
                      <a:pt x="3874" y="27"/>
                      <a:pt x="3728" y="0"/>
                      <a:pt x="3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1998;p34">
                <a:extLst>
                  <a:ext uri="{FF2B5EF4-FFF2-40B4-BE49-F238E27FC236}">
                    <a16:creationId xmlns:a16="http://schemas.microsoft.com/office/drawing/2014/main" id="{09ABE127-570D-87A8-5628-750EAA4C7E13}"/>
                  </a:ext>
                </a:extLst>
              </p:cNvPr>
              <p:cNvSpPr/>
              <p:nvPr/>
            </p:nvSpPr>
            <p:spPr>
              <a:xfrm>
                <a:off x="839950" y="4159513"/>
                <a:ext cx="131500" cy="18455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7382" extrusionOk="0">
                    <a:moveTo>
                      <a:pt x="5229" y="0"/>
                    </a:moveTo>
                    <a:cubicBezTo>
                      <a:pt x="3891" y="92"/>
                      <a:pt x="2523" y="2037"/>
                      <a:pt x="1824" y="3040"/>
                    </a:cubicBezTo>
                    <a:cubicBezTo>
                      <a:pt x="912" y="4377"/>
                      <a:pt x="1" y="5836"/>
                      <a:pt x="912" y="7356"/>
                    </a:cubicBezTo>
                    <a:cubicBezTo>
                      <a:pt x="921" y="7374"/>
                      <a:pt x="938" y="7381"/>
                      <a:pt x="957" y="7381"/>
                    </a:cubicBezTo>
                    <a:cubicBezTo>
                      <a:pt x="1001" y="7381"/>
                      <a:pt x="1056" y="7338"/>
                      <a:pt x="1034" y="7295"/>
                    </a:cubicBezTo>
                    <a:cubicBezTo>
                      <a:pt x="365" y="5745"/>
                      <a:pt x="1125" y="4469"/>
                      <a:pt x="1976" y="3162"/>
                    </a:cubicBezTo>
                    <a:cubicBezTo>
                      <a:pt x="2554" y="2280"/>
                      <a:pt x="4074" y="183"/>
                      <a:pt x="5229" y="31"/>
                    </a:cubicBezTo>
                    <a:cubicBezTo>
                      <a:pt x="5259" y="31"/>
                      <a:pt x="5229" y="0"/>
                      <a:pt x="5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1999;p34">
                <a:extLst>
                  <a:ext uri="{FF2B5EF4-FFF2-40B4-BE49-F238E27FC236}">
                    <a16:creationId xmlns:a16="http://schemas.microsoft.com/office/drawing/2014/main" id="{46CB32AA-B3F2-D414-0EE7-236C5044D31F}"/>
                  </a:ext>
                </a:extLst>
              </p:cNvPr>
              <p:cNvSpPr/>
              <p:nvPr/>
            </p:nvSpPr>
            <p:spPr>
              <a:xfrm>
                <a:off x="865250" y="4161988"/>
                <a:ext cx="109225" cy="182275"/>
              </a:xfrm>
              <a:custGeom>
                <a:avLst/>
                <a:gdLst/>
                <a:ahLst/>
                <a:cxnLst/>
                <a:rect l="l" t="t" r="r" b="b"/>
                <a:pathLst>
                  <a:path w="4369" h="7291" extrusionOk="0">
                    <a:moveTo>
                      <a:pt x="4338" y="0"/>
                    </a:moveTo>
                    <a:cubicBezTo>
                      <a:pt x="4323" y="0"/>
                      <a:pt x="4308" y="8"/>
                      <a:pt x="4308" y="23"/>
                    </a:cubicBezTo>
                    <a:lnTo>
                      <a:pt x="4308" y="53"/>
                    </a:lnTo>
                    <a:cubicBezTo>
                      <a:pt x="4247" y="692"/>
                      <a:pt x="3670" y="1178"/>
                      <a:pt x="3305" y="1664"/>
                    </a:cubicBezTo>
                    <a:cubicBezTo>
                      <a:pt x="2849" y="2211"/>
                      <a:pt x="2514" y="2819"/>
                      <a:pt x="2180" y="3458"/>
                    </a:cubicBezTo>
                    <a:cubicBezTo>
                      <a:pt x="1724" y="4370"/>
                      <a:pt x="1116" y="6832"/>
                      <a:pt x="113" y="7105"/>
                    </a:cubicBezTo>
                    <a:cubicBezTo>
                      <a:pt x="1" y="7133"/>
                      <a:pt x="18" y="7291"/>
                      <a:pt x="117" y="7291"/>
                    </a:cubicBezTo>
                    <a:cubicBezTo>
                      <a:pt x="126" y="7291"/>
                      <a:pt x="134" y="7290"/>
                      <a:pt x="144" y="7288"/>
                    </a:cubicBezTo>
                    <a:cubicBezTo>
                      <a:pt x="1359" y="7166"/>
                      <a:pt x="1694" y="5099"/>
                      <a:pt x="2089" y="4218"/>
                    </a:cubicBezTo>
                    <a:cubicBezTo>
                      <a:pt x="2545" y="3215"/>
                      <a:pt x="3092" y="2303"/>
                      <a:pt x="3761" y="1391"/>
                    </a:cubicBezTo>
                    <a:cubicBezTo>
                      <a:pt x="4095" y="935"/>
                      <a:pt x="4369" y="631"/>
                      <a:pt x="4369" y="23"/>
                    </a:cubicBezTo>
                    <a:cubicBezTo>
                      <a:pt x="4369" y="8"/>
                      <a:pt x="4353" y="0"/>
                      <a:pt x="43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2000;p34">
                <a:extLst>
                  <a:ext uri="{FF2B5EF4-FFF2-40B4-BE49-F238E27FC236}">
                    <a16:creationId xmlns:a16="http://schemas.microsoft.com/office/drawing/2014/main" id="{644E0BFA-5AA0-7AD6-6E71-A85B2A7CC3D4}"/>
                  </a:ext>
                </a:extLst>
              </p:cNvPr>
              <p:cNvSpPr/>
              <p:nvPr/>
            </p:nvSpPr>
            <p:spPr>
              <a:xfrm>
                <a:off x="866550" y="4271563"/>
                <a:ext cx="128775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2966" extrusionOk="0">
                    <a:moveTo>
                      <a:pt x="5036" y="0"/>
                    </a:moveTo>
                    <a:cubicBezTo>
                      <a:pt x="5020" y="0"/>
                      <a:pt x="5003" y="5"/>
                      <a:pt x="4985" y="17"/>
                    </a:cubicBezTo>
                    <a:cubicBezTo>
                      <a:pt x="4043" y="442"/>
                      <a:pt x="3162" y="990"/>
                      <a:pt x="2280" y="1567"/>
                    </a:cubicBezTo>
                    <a:cubicBezTo>
                      <a:pt x="1611" y="2023"/>
                      <a:pt x="912" y="2722"/>
                      <a:pt x="61" y="2844"/>
                    </a:cubicBezTo>
                    <a:cubicBezTo>
                      <a:pt x="0" y="2844"/>
                      <a:pt x="31" y="2965"/>
                      <a:pt x="92" y="2965"/>
                    </a:cubicBezTo>
                    <a:cubicBezTo>
                      <a:pt x="852" y="2905"/>
                      <a:pt x="1399" y="2449"/>
                      <a:pt x="2007" y="2023"/>
                    </a:cubicBezTo>
                    <a:cubicBezTo>
                      <a:pt x="2979" y="1324"/>
                      <a:pt x="4013" y="686"/>
                      <a:pt x="5077" y="139"/>
                    </a:cubicBezTo>
                    <a:cubicBezTo>
                      <a:pt x="5150" y="89"/>
                      <a:pt x="5105" y="0"/>
                      <a:pt x="50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2001;p34">
                <a:extLst>
                  <a:ext uri="{FF2B5EF4-FFF2-40B4-BE49-F238E27FC236}">
                    <a16:creationId xmlns:a16="http://schemas.microsoft.com/office/drawing/2014/main" id="{D4F81B27-1932-C00D-53C5-EB004EDFCEB9}"/>
                  </a:ext>
                </a:extLst>
              </p:cNvPr>
              <p:cNvSpPr/>
              <p:nvPr/>
            </p:nvSpPr>
            <p:spPr>
              <a:xfrm>
                <a:off x="983575" y="4194413"/>
                <a:ext cx="262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3248" extrusionOk="0">
                    <a:moveTo>
                      <a:pt x="922" y="1"/>
                    </a:moveTo>
                    <a:cubicBezTo>
                      <a:pt x="899" y="1"/>
                      <a:pt x="874" y="10"/>
                      <a:pt x="851" y="33"/>
                    </a:cubicBezTo>
                    <a:cubicBezTo>
                      <a:pt x="213" y="823"/>
                      <a:pt x="0" y="2221"/>
                      <a:pt x="213" y="3194"/>
                    </a:cubicBezTo>
                    <a:cubicBezTo>
                      <a:pt x="225" y="3230"/>
                      <a:pt x="256" y="3247"/>
                      <a:pt x="287" y="3247"/>
                    </a:cubicBezTo>
                    <a:cubicBezTo>
                      <a:pt x="335" y="3247"/>
                      <a:pt x="384" y="3207"/>
                      <a:pt x="365" y="3133"/>
                    </a:cubicBezTo>
                    <a:cubicBezTo>
                      <a:pt x="244" y="2191"/>
                      <a:pt x="456" y="945"/>
                      <a:pt x="1003" y="155"/>
                    </a:cubicBezTo>
                    <a:cubicBezTo>
                      <a:pt x="1049" y="86"/>
                      <a:pt x="992" y="1"/>
                      <a:pt x="92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2002;p34">
                <a:extLst>
                  <a:ext uri="{FF2B5EF4-FFF2-40B4-BE49-F238E27FC236}">
                    <a16:creationId xmlns:a16="http://schemas.microsoft.com/office/drawing/2014/main" id="{FD35A0F6-0FAC-8108-D681-75365A79CAF9}"/>
                  </a:ext>
                </a:extLst>
              </p:cNvPr>
              <p:cNvSpPr/>
              <p:nvPr/>
            </p:nvSpPr>
            <p:spPr>
              <a:xfrm>
                <a:off x="973825" y="4161588"/>
                <a:ext cx="37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241" extrusionOk="0">
                    <a:moveTo>
                      <a:pt x="112" y="0"/>
                    </a:moveTo>
                    <a:cubicBezTo>
                      <a:pt x="57" y="0"/>
                      <a:pt x="1" y="50"/>
                      <a:pt x="26" y="100"/>
                    </a:cubicBezTo>
                    <a:cubicBezTo>
                      <a:pt x="208" y="313"/>
                      <a:pt x="390" y="525"/>
                      <a:pt x="603" y="708"/>
                    </a:cubicBezTo>
                    <a:cubicBezTo>
                      <a:pt x="694" y="768"/>
                      <a:pt x="786" y="829"/>
                      <a:pt x="907" y="920"/>
                    </a:cubicBezTo>
                    <a:cubicBezTo>
                      <a:pt x="968" y="951"/>
                      <a:pt x="1241" y="1072"/>
                      <a:pt x="1272" y="1164"/>
                    </a:cubicBezTo>
                    <a:cubicBezTo>
                      <a:pt x="1285" y="1217"/>
                      <a:pt x="1334" y="1241"/>
                      <a:pt x="1381" y="1241"/>
                    </a:cubicBezTo>
                    <a:cubicBezTo>
                      <a:pt x="1442" y="1241"/>
                      <a:pt x="1502" y="1201"/>
                      <a:pt x="1485" y="1133"/>
                    </a:cubicBezTo>
                    <a:cubicBezTo>
                      <a:pt x="1454" y="890"/>
                      <a:pt x="1150" y="829"/>
                      <a:pt x="968" y="708"/>
                    </a:cubicBezTo>
                    <a:cubicBezTo>
                      <a:pt x="694" y="495"/>
                      <a:pt x="390" y="282"/>
                      <a:pt x="147" y="9"/>
                    </a:cubicBezTo>
                    <a:cubicBezTo>
                      <a:pt x="136" y="3"/>
                      <a:pt x="124" y="0"/>
                      <a:pt x="1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2003;p34">
                <a:extLst>
                  <a:ext uri="{FF2B5EF4-FFF2-40B4-BE49-F238E27FC236}">
                    <a16:creationId xmlns:a16="http://schemas.microsoft.com/office/drawing/2014/main" id="{AD4602E8-9AF1-2407-F07F-D7A49114682A}"/>
                  </a:ext>
                </a:extLst>
              </p:cNvPr>
              <p:cNvSpPr/>
              <p:nvPr/>
            </p:nvSpPr>
            <p:spPr>
              <a:xfrm>
                <a:off x="1572350" y="3806438"/>
                <a:ext cx="50325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797" extrusionOk="0">
                    <a:moveTo>
                      <a:pt x="528" y="201"/>
                    </a:moveTo>
                    <a:cubicBezTo>
                      <a:pt x="542" y="222"/>
                      <a:pt x="563" y="236"/>
                      <a:pt x="591" y="236"/>
                    </a:cubicBezTo>
                    <a:cubicBezTo>
                      <a:pt x="598" y="236"/>
                      <a:pt x="606" y="235"/>
                      <a:pt x="614" y="233"/>
                    </a:cubicBezTo>
                    <a:cubicBezTo>
                      <a:pt x="661" y="228"/>
                      <a:pt x="710" y="225"/>
                      <a:pt x="761" y="225"/>
                    </a:cubicBezTo>
                    <a:cubicBezTo>
                      <a:pt x="1037" y="225"/>
                      <a:pt x="1351" y="301"/>
                      <a:pt x="1556" y="506"/>
                    </a:cubicBezTo>
                    <a:cubicBezTo>
                      <a:pt x="1860" y="780"/>
                      <a:pt x="1739" y="1479"/>
                      <a:pt x="1313" y="1570"/>
                    </a:cubicBezTo>
                    <a:cubicBezTo>
                      <a:pt x="1264" y="1579"/>
                      <a:pt x="1213" y="1583"/>
                      <a:pt x="1162" y="1583"/>
                    </a:cubicBezTo>
                    <a:cubicBezTo>
                      <a:pt x="867" y="1583"/>
                      <a:pt x="557" y="1438"/>
                      <a:pt x="401" y="1205"/>
                    </a:cubicBezTo>
                    <a:cubicBezTo>
                      <a:pt x="152" y="882"/>
                      <a:pt x="189" y="374"/>
                      <a:pt x="528" y="201"/>
                    </a:cubicBezTo>
                    <a:close/>
                    <a:moveTo>
                      <a:pt x="787" y="1"/>
                    </a:moveTo>
                    <a:cubicBezTo>
                      <a:pt x="716" y="1"/>
                      <a:pt x="647" y="7"/>
                      <a:pt x="584" y="20"/>
                    </a:cubicBezTo>
                    <a:cubicBezTo>
                      <a:pt x="540" y="31"/>
                      <a:pt x="516" y="65"/>
                      <a:pt x="509" y="104"/>
                    </a:cubicBezTo>
                    <a:lnTo>
                      <a:pt x="509" y="104"/>
                    </a:lnTo>
                    <a:cubicBezTo>
                      <a:pt x="173" y="237"/>
                      <a:pt x="0" y="605"/>
                      <a:pt x="97" y="992"/>
                    </a:cubicBezTo>
                    <a:cubicBezTo>
                      <a:pt x="206" y="1456"/>
                      <a:pt x="682" y="1797"/>
                      <a:pt x="1151" y="1797"/>
                    </a:cubicBezTo>
                    <a:cubicBezTo>
                      <a:pt x="1205" y="1797"/>
                      <a:pt x="1260" y="1792"/>
                      <a:pt x="1313" y="1783"/>
                    </a:cubicBezTo>
                    <a:cubicBezTo>
                      <a:pt x="1860" y="1692"/>
                      <a:pt x="2012" y="1114"/>
                      <a:pt x="1891" y="658"/>
                    </a:cubicBezTo>
                    <a:cubicBezTo>
                      <a:pt x="1786" y="239"/>
                      <a:pt x="1231" y="1"/>
                      <a:pt x="7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2004;p34">
                <a:extLst>
                  <a:ext uri="{FF2B5EF4-FFF2-40B4-BE49-F238E27FC236}">
                    <a16:creationId xmlns:a16="http://schemas.microsoft.com/office/drawing/2014/main" id="{3FD81771-E8F1-7299-9386-885FA9637764}"/>
                  </a:ext>
                </a:extLst>
              </p:cNvPr>
              <p:cNvSpPr/>
              <p:nvPr/>
            </p:nvSpPr>
            <p:spPr>
              <a:xfrm>
                <a:off x="1393925" y="3335713"/>
                <a:ext cx="1567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435" extrusionOk="0">
                    <a:moveTo>
                      <a:pt x="568" y="1"/>
                    </a:moveTo>
                    <a:cubicBezTo>
                      <a:pt x="549" y="1"/>
                      <a:pt x="528" y="11"/>
                      <a:pt x="517" y="34"/>
                    </a:cubicBezTo>
                    <a:cubicBezTo>
                      <a:pt x="304" y="429"/>
                      <a:pt x="61" y="915"/>
                      <a:pt x="0" y="1371"/>
                    </a:cubicBezTo>
                    <a:cubicBezTo>
                      <a:pt x="0" y="1409"/>
                      <a:pt x="46" y="1435"/>
                      <a:pt x="82" y="1435"/>
                    </a:cubicBezTo>
                    <a:cubicBezTo>
                      <a:pt x="104" y="1435"/>
                      <a:pt x="122" y="1425"/>
                      <a:pt x="122" y="1402"/>
                    </a:cubicBezTo>
                    <a:cubicBezTo>
                      <a:pt x="274" y="946"/>
                      <a:pt x="365" y="490"/>
                      <a:pt x="608" y="64"/>
                    </a:cubicBezTo>
                    <a:cubicBezTo>
                      <a:pt x="627" y="27"/>
                      <a:pt x="599" y="1"/>
                      <a:pt x="5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2005;p34">
                <a:extLst>
                  <a:ext uri="{FF2B5EF4-FFF2-40B4-BE49-F238E27FC236}">
                    <a16:creationId xmlns:a16="http://schemas.microsoft.com/office/drawing/2014/main" id="{67955259-A100-42FA-0CF3-11AF006A2D90}"/>
                  </a:ext>
                </a:extLst>
              </p:cNvPr>
              <p:cNvSpPr/>
              <p:nvPr/>
            </p:nvSpPr>
            <p:spPr>
              <a:xfrm>
                <a:off x="1392400" y="3354488"/>
                <a:ext cx="17300" cy="493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973" extrusionOk="0">
                    <a:moveTo>
                      <a:pt x="637" y="1"/>
                    </a:moveTo>
                    <a:cubicBezTo>
                      <a:pt x="627" y="1"/>
                      <a:pt x="616" y="4"/>
                      <a:pt x="608" y="12"/>
                    </a:cubicBezTo>
                    <a:cubicBezTo>
                      <a:pt x="304" y="590"/>
                      <a:pt x="0" y="1289"/>
                      <a:pt x="122" y="1927"/>
                    </a:cubicBezTo>
                    <a:cubicBezTo>
                      <a:pt x="122" y="1958"/>
                      <a:pt x="145" y="1973"/>
                      <a:pt x="167" y="1973"/>
                    </a:cubicBezTo>
                    <a:cubicBezTo>
                      <a:pt x="190" y="1973"/>
                      <a:pt x="213" y="1958"/>
                      <a:pt x="213" y="1927"/>
                    </a:cubicBezTo>
                    <a:cubicBezTo>
                      <a:pt x="335" y="1259"/>
                      <a:pt x="365" y="681"/>
                      <a:pt x="669" y="73"/>
                    </a:cubicBezTo>
                    <a:cubicBezTo>
                      <a:pt x="691" y="29"/>
                      <a:pt x="665" y="1"/>
                      <a:pt x="6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2006;p34">
                <a:extLst>
                  <a:ext uri="{FF2B5EF4-FFF2-40B4-BE49-F238E27FC236}">
                    <a16:creationId xmlns:a16="http://schemas.microsoft.com/office/drawing/2014/main" id="{1775E53B-1296-214C-26C2-3BB2D6A6DEC8}"/>
                  </a:ext>
                </a:extLst>
              </p:cNvPr>
              <p:cNvSpPr/>
              <p:nvPr/>
            </p:nvSpPr>
            <p:spPr>
              <a:xfrm>
                <a:off x="1396200" y="3394238"/>
                <a:ext cx="9600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687" extrusionOk="0">
                    <a:moveTo>
                      <a:pt x="305" y="0"/>
                    </a:moveTo>
                    <a:cubicBezTo>
                      <a:pt x="280" y="0"/>
                      <a:pt x="255" y="10"/>
                      <a:pt x="243" y="33"/>
                    </a:cubicBezTo>
                    <a:cubicBezTo>
                      <a:pt x="122" y="550"/>
                      <a:pt x="0" y="1128"/>
                      <a:pt x="91" y="1644"/>
                    </a:cubicBezTo>
                    <a:cubicBezTo>
                      <a:pt x="105" y="1672"/>
                      <a:pt x="131" y="1687"/>
                      <a:pt x="155" y="1687"/>
                    </a:cubicBezTo>
                    <a:cubicBezTo>
                      <a:pt x="185" y="1687"/>
                      <a:pt x="213" y="1664"/>
                      <a:pt x="213" y="1614"/>
                    </a:cubicBezTo>
                    <a:cubicBezTo>
                      <a:pt x="304" y="1097"/>
                      <a:pt x="274" y="611"/>
                      <a:pt x="365" y="64"/>
                    </a:cubicBezTo>
                    <a:cubicBezTo>
                      <a:pt x="384" y="26"/>
                      <a:pt x="345" y="0"/>
                      <a:pt x="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2007;p34">
                <a:extLst>
                  <a:ext uri="{FF2B5EF4-FFF2-40B4-BE49-F238E27FC236}">
                    <a16:creationId xmlns:a16="http://schemas.microsoft.com/office/drawing/2014/main" id="{D1E5DEC5-932C-6E97-9A28-01A14A3E84E9}"/>
                  </a:ext>
                </a:extLst>
              </p:cNvPr>
              <p:cNvSpPr/>
              <p:nvPr/>
            </p:nvSpPr>
            <p:spPr>
              <a:xfrm>
                <a:off x="1404550" y="3426038"/>
                <a:ext cx="83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27" extrusionOk="0">
                    <a:moveTo>
                      <a:pt x="168" y="0"/>
                    </a:moveTo>
                    <a:cubicBezTo>
                      <a:pt x="130" y="0"/>
                      <a:pt x="92" y="23"/>
                      <a:pt x="92" y="68"/>
                    </a:cubicBezTo>
                    <a:cubicBezTo>
                      <a:pt x="31" y="433"/>
                      <a:pt x="1" y="889"/>
                      <a:pt x="213" y="1193"/>
                    </a:cubicBezTo>
                    <a:cubicBezTo>
                      <a:pt x="225" y="1216"/>
                      <a:pt x="241" y="1226"/>
                      <a:pt x="256" y="1226"/>
                    </a:cubicBezTo>
                    <a:cubicBezTo>
                      <a:pt x="281" y="1226"/>
                      <a:pt x="305" y="1200"/>
                      <a:pt x="305" y="1163"/>
                    </a:cubicBezTo>
                    <a:cubicBezTo>
                      <a:pt x="335" y="980"/>
                      <a:pt x="274" y="828"/>
                      <a:pt x="244" y="616"/>
                    </a:cubicBezTo>
                    <a:cubicBezTo>
                      <a:pt x="244" y="433"/>
                      <a:pt x="244" y="251"/>
                      <a:pt x="244" y="68"/>
                    </a:cubicBezTo>
                    <a:cubicBezTo>
                      <a:pt x="244" y="23"/>
                      <a:pt x="206" y="0"/>
                      <a:pt x="1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2008;p34">
                <a:extLst>
                  <a:ext uri="{FF2B5EF4-FFF2-40B4-BE49-F238E27FC236}">
                    <a16:creationId xmlns:a16="http://schemas.microsoft.com/office/drawing/2014/main" id="{1F5969CB-56E4-E9FA-5191-A617C768DCD3}"/>
                  </a:ext>
                </a:extLst>
              </p:cNvPr>
              <p:cNvSpPr/>
              <p:nvPr/>
            </p:nvSpPr>
            <p:spPr>
              <a:xfrm>
                <a:off x="1417475" y="3455863"/>
                <a:ext cx="58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336" extrusionOk="0">
                    <a:moveTo>
                      <a:pt x="61" y="0"/>
                    </a:moveTo>
                    <a:cubicBezTo>
                      <a:pt x="0" y="0"/>
                      <a:pt x="0" y="61"/>
                      <a:pt x="0" y="91"/>
                    </a:cubicBezTo>
                    <a:cubicBezTo>
                      <a:pt x="0" y="182"/>
                      <a:pt x="31" y="243"/>
                      <a:pt x="61" y="304"/>
                    </a:cubicBezTo>
                    <a:cubicBezTo>
                      <a:pt x="83" y="326"/>
                      <a:pt x="112" y="336"/>
                      <a:pt x="139" y="336"/>
                    </a:cubicBezTo>
                    <a:cubicBezTo>
                      <a:pt x="189" y="336"/>
                      <a:pt x="233" y="302"/>
                      <a:pt x="213" y="243"/>
                    </a:cubicBezTo>
                    <a:cubicBezTo>
                      <a:pt x="183" y="182"/>
                      <a:pt x="152" y="122"/>
                      <a:pt x="152" y="61"/>
                    </a:cubicBezTo>
                    <a:cubicBezTo>
                      <a:pt x="152" y="0"/>
                      <a:pt x="92" y="0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2009;p34">
                <a:extLst>
                  <a:ext uri="{FF2B5EF4-FFF2-40B4-BE49-F238E27FC236}">
                    <a16:creationId xmlns:a16="http://schemas.microsoft.com/office/drawing/2014/main" id="{84A9B37D-A45B-006E-5EBA-A039A3FC2030}"/>
                  </a:ext>
                </a:extLst>
              </p:cNvPr>
              <p:cNvSpPr/>
              <p:nvPr/>
            </p:nvSpPr>
            <p:spPr>
              <a:xfrm>
                <a:off x="1453500" y="3264813"/>
                <a:ext cx="1110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102" extrusionOk="0">
                    <a:moveTo>
                      <a:pt x="409" y="0"/>
                    </a:moveTo>
                    <a:cubicBezTo>
                      <a:pt x="401" y="0"/>
                      <a:pt x="392" y="4"/>
                      <a:pt x="383" y="13"/>
                    </a:cubicBezTo>
                    <a:cubicBezTo>
                      <a:pt x="170" y="256"/>
                      <a:pt x="79" y="681"/>
                      <a:pt x="18" y="1016"/>
                    </a:cubicBezTo>
                    <a:cubicBezTo>
                      <a:pt x="1" y="1069"/>
                      <a:pt x="45" y="1101"/>
                      <a:pt x="90" y="1101"/>
                    </a:cubicBezTo>
                    <a:cubicBezTo>
                      <a:pt x="124" y="1101"/>
                      <a:pt x="158" y="1084"/>
                      <a:pt x="170" y="1046"/>
                    </a:cubicBezTo>
                    <a:cubicBezTo>
                      <a:pt x="201" y="864"/>
                      <a:pt x="261" y="681"/>
                      <a:pt x="292" y="499"/>
                    </a:cubicBezTo>
                    <a:cubicBezTo>
                      <a:pt x="353" y="347"/>
                      <a:pt x="444" y="195"/>
                      <a:pt x="444" y="43"/>
                    </a:cubicBezTo>
                    <a:cubicBezTo>
                      <a:pt x="444" y="22"/>
                      <a:pt x="429" y="0"/>
                      <a:pt x="4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2010;p34">
                <a:extLst>
                  <a:ext uri="{FF2B5EF4-FFF2-40B4-BE49-F238E27FC236}">
                    <a16:creationId xmlns:a16="http://schemas.microsoft.com/office/drawing/2014/main" id="{B47A8CDC-4D3A-F90C-A6D0-11D07E0D2079}"/>
                  </a:ext>
                </a:extLst>
              </p:cNvPr>
              <p:cNvSpPr/>
              <p:nvPr/>
            </p:nvSpPr>
            <p:spPr>
              <a:xfrm>
                <a:off x="1434200" y="3265613"/>
                <a:ext cx="2257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92" extrusionOk="0">
                    <a:moveTo>
                      <a:pt x="98" y="0"/>
                    </a:moveTo>
                    <a:cubicBezTo>
                      <a:pt x="75" y="0"/>
                      <a:pt x="52" y="4"/>
                      <a:pt x="30" y="11"/>
                    </a:cubicBezTo>
                    <a:cubicBezTo>
                      <a:pt x="0" y="11"/>
                      <a:pt x="0" y="42"/>
                      <a:pt x="0" y="72"/>
                    </a:cubicBezTo>
                    <a:cubicBezTo>
                      <a:pt x="0" y="133"/>
                      <a:pt x="91" y="194"/>
                      <a:pt x="152" y="224"/>
                    </a:cubicBezTo>
                    <a:cubicBezTo>
                      <a:pt x="213" y="315"/>
                      <a:pt x="304" y="376"/>
                      <a:pt x="365" y="437"/>
                    </a:cubicBezTo>
                    <a:cubicBezTo>
                      <a:pt x="486" y="589"/>
                      <a:pt x="638" y="771"/>
                      <a:pt x="760" y="953"/>
                    </a:cubicBezTo>
                    <a:cubicBezTo>
                      <a:pt x="778" y="980"/>
                      <a:pt x="798" y="991"/>
                      <a:pt x="817" y="991"/>
                    </a:cubicBezTo>
                    <a:cubicBezTo>
                      <a:pt x="864" y="991"/>
                      <a:pt x="903" y="927"/>
                      <a:pt x="882" y="862"/>
                    </a:cubicBezTo>
                    <a:cubicBezTo>
                      <a:pt x="790" y="680"/>
                      <a:pt x="669" y="467"/>
                      <a:pt x="517" y="285"/>
                    </a:cubicBezTo>
                    <a:cubicBezTo>
                      <a:pt x="437" y="178"/>
                      <a:pt x="262" y="0"/>
                      <a:pt x="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2011;p34">
                <a:extLst>
                  <a:ext uri="{FF2B5EF4-FFF2-40B4-BE49-F238E27FC236}">
                    <a16:creationId xmlns:a16="http://schemas.microsoft.com/office/drawing/2014/main" id="{A3E63330-D4A8-723F-CBCE-E01ECC72E9B9}"/>
                  </a:ext>
                </a:extLst>
              </p:cNvPr>
              <p:cNvSpPr/>
              <p:nvPr/>
            </p:nvSpPr>
            <p:spPr>
              <a:xfrm>
                <a:off x="1429625" y="3283588"/>
                <a:ext cx="19525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240" extrusionOk="0">
                    <a:moveTo>
                      <a:pt x="229" y="0"/>
                    </a:moveTo>
                    <a:cubicBezTo>
                      <a:pt x="156" y="0"/>
                      <a:pt x="88" y="14"/>
                      <a:pt x="31" y="52"/>
                    </a:cubicBezTo>
                    <a:cubicBezTo>
                      <a:pt x="1" y="52"/>
                      <a:pt x="1" y="113"/>
                      <a:pt x="31" y="113"/>
                    </a:cubicBezTo>
                    <a:cubicBezTo>
                      <a:pt x="122" y="174"/>
                      <a:pt x="213" y="174"/>
                      <a:pt x="305" y="174"/>
                    </a:cubicBezTo>
                    <a:cubicBezTo>
                      <a:pt x="426" y="174"/>
                      <a:pt x="548" y="204"/>
                      <a:pt x="669" y="234"/>
                    </a:cubicBezTo>
                    <a:cubicBezTo>
                      <a:pt x="679" y="238"/>
                      <a:pt x="689" y="239"/>
                      <a:pt x="697" y="239"/>
                    </a:cubicBezTo>
                    <a:cubicBezTo>
                      <a:pt x="766" y="239"/>
                      <a:pt x="781" y="140"/>
                      <a:pt x="700" y="113"/>
                    </a:cubicBezTo>
                    <a:cubicBezTo>
                      <a:pt x="574" y="71"/>
                      <a:pt x="39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2012;p34">
                <a:extLst>
                  <a:ext uri="{FF2B5EF4-FFF2-40B4-BE49-F238E27FC236}">
                    <a16:creationId xmlns:a16="http://schemas.microsoft.com/office/drawing/2014/main" id="{6A43BECF-D1E3-813B-B05D-8618DF9998EC}"/>
                  </a:ext>
                </a:extLst>
              </p:cNvPr>
              <p:cNvSpPr/>
              <p:nvPr/>
            </p:nvSpPr>
            <p:spPr>
              <a:xfrm>
                <a:off x="1420650" y="3296188"/>
                <a:ext cx="2627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681" extrusionOk="0">
                    <a:moveTo>
                      <a:pt x="953" y="0"/>
                    </a:moveTo>
                    <a:cubicBezTo>
                      <a:pt x="948" y="0"/>
                      <a:pt x="943" y="1"/>
                      <a:pt x="937" y="4"/>
                    </a:cubicBezTo>
                    <a:cubicBezTo>
                      <a:pt x="603" y="95"/>
                      <a:pt x="238" y="308"/>
                      <a:pt x="25" y="582"/>
                    </a:cubicBezTo>
                    <a:cubicBezTo>
                      <a:pt x="0" y="631"/>
                      <a:pt x="36" y="681"/>
                      <a:pt x="84" y="681"/>
                    </a:cubicBezTo>
                    <a:cubicBezTo>
                      <a:pt x="94" y="681"/>
                      <a:pt x="105" y="678"/>
                      <a:pt x="116" y="673"/>
                    </a:cubicBezTo>
                    <a:cubicBezTo>
                      <a:pt x="238" y="582"/>
                      <a:pt x="360" y="460"/>
                      <a:pt x="481" y="369"/>
                    </a:cubicBezTo>
                    <a:cubicBezTo>
                      <a:pt x="633" y="278"/>
                      <a:pt x="785" y="186"/>
                      <a:pt x="968" y="156"/>
                    </a:cubicBezTo>
                    <a:cubicBezTo>
                      <a:pt x="1051" y="128"/>
                      <a:pt x="1008" y="0"/>
                      <a:pt x="9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2013;p34">
                <a:extLst>
                  <a:ext uri="{FF2B5EF4-FFF2-40B4-BE49-F238E27FC236}">
                    <a16:creationId xmlns:a16="http://schemas.microsoft.com/office/drawing/2014/main" id="{442F4112-C2C4-6143-F5CA-E99B449987C1}"/>
                  </a:ext>
                </a:extLst>
              </p:cNvPr>
              <p:cNvSpPr/>
              <p:nvPr/>
            </p:nvSpPr>
            <p:spPr>
              <a:xfrm>
                <a:off x="1406075" y="3315913"/>
                <a:ext cx="1877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65" extrusionOk="0">
                    <a:moveTo>
                      <a:pt x="637" y="0"/>
                    </a:moveTo>
                    <a:cubicBezTo>
                      <a:pt x="628" y="0"/>
                      <a:pt x="618" y="2"/>
                      <a:pt x="608" y="5"/>
                    </a:cubicBezTo>
                    <a:cubicBezTo>
                      <a:pt x="487" y="66"/>
                      <a:pt x="365" y="157"/>
                      <a:pt x="244" y="218"/>
                    </a:cubicBezTo>
                    <a:cubicBezTo>
                      <a:pt x="152" y="309"/>
                      <a:pt x="61" y="370"/>
                      <a:pt x="0" y="492"/>
                    </a:cubicBezTo>
                    <a:cubicBezTo>
                      <a:pt x="0" y="536"/>
                      <a:pt x="33" y="564"/>
                      <a:pt x="62" y="564"/>
                    </a:cubicBezTo>
                    <a:cubicBezTo>
                      <a:pt x="73" y="564"/>
                      <a:pt x="83" y="561"/>
                      <a:pt x="92" y="552"/>
                    </a:cubicBezTo>
                    <a:cubicBezTo>
                      <a:pt x="213" y="522"/>
                      <a:pt x="274" y="400"/>
                      <a:pt x="365" y="340"/>
                    </a:cubicBezTo>
                    <a:cubicBezTo>
                      <a:pt x="456" y="279"/>
                      <a:pt x="578" y="218"/>
                      <a:pt x="669" y="157"/>
                    </a:cubicBezTo>
                    <a:cubicBezTo>
                      <a:pt x="750" y="103"/>
                      <a:pt x="711" y="0"/>
                      <a:pt x="6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2014;p34">
                <a:extLst>
                  <a:ext uri="{FF2B5EF4-FFF2-40B4-BE49-F238E27FC236}">
                    <a16:creationId xmlns:a16="http://schemas.microsoft.com/office/drawing/2014/main" id="{83E4CE98-995A-92A2-8FAF-C9464FC2EE05}"/>
                  </a:ext>
                </a:extLst>
              </p:cNvPr>
              <p:cNvSpPr/>
              <p:nvPr/>
            </p:nvSpPr>
            <p:spPr>
              <a:xfrm>
                <a:off x="1465025" y="3270113"/>
                <a:ext cx="16300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708" extrusionOk="0">
                    <a:moveTo>
                      <a:pt x="617" y="1"/>
                    </a:moveTo>
                    <a:cubicBezTo>
                      <a:pt x="609" y="1"/>
                      <a:pt x="600" y="5"/>
                      <a:pt x="591" y="14"/>
                    </a:cubicBezTo>
                    <a:cubicBezTo>
                      <a:pt x="348" y="105"/>
                      <a:pt x="165" y="409"/>
                      <a:pt x="44" y="621"/>
                    </a:cubicBezTo>
                    <a:cubicBezTo>
                      <a:pt x="1" y="664"/>
                      <a:pt x="49" y="707"/>
                      <a:pt x="92" y="707"/>
                    </a:cubicBezTo>
                    <a:cubicBezTo>
                      <a:pt x="109" y="707"/>
                      <a:pt x="126" y="700"/>
                      <a:pt x="135" y="682"/>
                    </a:cubicBezTo>
                    <a:cubicBezTo>
                      <a:pt x="226" y="591"/>
                      <a:pt x="317" y="469"/>
                      <a:pt x="408" y="378"/>
                    </a:cubicBezTo>
                    <a:cubicBezTo>
                      <a:pt x="500" y="287"/>
                      <a:pt x="591" y="166"/>
                      <a:pt x="652" y="44"/>
                    </a:cubicBezTo>
                    <a:cubicBezTo>
                      <a:pt x="652" y="22"/>
                      <a:pt x="636" y="1"/>
                      <a:pt x="6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2015;p34">
                <a:extLst>
                  <a:ext uri="{FF2B5EF4-FFF2-40B4-BE49-F238E27FC236}">
                    <a16:creationId xmlns:a16="http://schemas.microsoft.com/office/drawing/2014/main" id="{CADD7549-1908-F352-85E1-6FEB3A50CBEF}"/>
                  </a:ext>
                </a:extLst>
              </p:cNvPr>
              <p:cNvSpPr/>
              <p:nvPr/>
            </p:nvSpPr>
            <p:spPr>
              <a:xfrm>
                <a:off x="1481525" y="3271963"/>
                <a:ext cx="210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341" extrusionOk="0">
                    <a:moveTo>
                      <a:pt x="782" y="0"/>
                    </a:moveTo>
                    <a:cubicBezTo>
                      <a:pt x="539" y="0"/>
                      <a:pt x="265" y="152"/>
                      <a:pt x="52" y="244"/>
                    </a:cubicBezTo>
                    <a:cubicBezTo>
                      <a:pt x="0" y="270"/>
                      <a:pt x="15" y="341"/>
                      <a:pt x="59" y="341"/>
                    </a:cubicBezTo>
                    <a:cubicBezTo>
                      <a:pt x="66" y="341"/>
                      <a:pt x="74" y="339"/>
                      <a:pt x="83" y="335"/>
                    </a:cubicBezTo>
                    <a:cubicBezTo>
                      <a:pt x="326" y="213"/>
                      <a:pt x="569" y="183"/>
                      <a:pt x="812" y="61"/>
                    </a:cubicBezTo>
                    <a:cubicBezTo>
                      <a:pt x="843" y="61"/>
                      <a:pt x="812" y="0"/>
                      <a:pt x="7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2016;p34">
                <a:extLst>
                  <a:ext uri="{FF2B5EF4-FFF2-40B4-BE49-F238E27FC236}">
                    <a16:creationId xmlns:a16="http://schemas.microsoft.com/office/drawing/2014/main" id="{96A7CA89-88F6-9E1A-91FF-5E754113A112}"/>
                  </a:ext>
                </a:extLst>
              </p:cNvPr>
              <p:cNvSpPr/>
              <p:nvPr/>
            </p:nvSpPr>
            <p:spPr>
              <a:xfrm>
                <a:off x="1491175" y="3279838"/>
                <a:ext cx="3422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33" extrusionOk="0">
                    <a:moveTo>
                      <a:pt x="1033" y="0"/>
                    </a:moveTo>
                    <a:cubicBezTo>
                      <a:pt x="710" y="0"/>
                      <a:pt x="368" y="71"/>
                      <a:pt x="61" y="141"/>
                    </a:cubicBezTo>
                    <a:cubicBezTo>
                      <a:pt x="1" y="141"/>
                      <a:pt x="31" y="232"/>
                      <a:pt x="92" y="232"/>
                    </a:cubicBezTo>
                    <a:cubicBezTo>
                      <a:pt x="487" y="141"/>
                      <a:pt x="913" y="141"/>
                      <a:pt x="1308" y="111"/>
                    </a:cubicBezTo>
                    <a:cubicBezTo>
                      <a:pt x="1369" y="111"/>
                      <a:pt x="1369" y="20"/>
                      <a:pt x="1308" y="20"/>
                    </a:cubicBezTo>
                    <a:cubicBezTo>
                      <a:pt x="1219" y="6"/>
                      <a:pt x="1127" y="0"/>
                      <a:pt x="10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2017;p34">
                <a:extLst>
                  <a:ext uri="{FF2B5EF4-FFF2-40B4-BE49-F238E27FC236}">
                    <a16:creationId xmlns:a16="http://schemas.microsoft.com/office/drawing/2014/main" id="{CEB8DD89-6555-B1CF-9C35-AF318D61187E}"/>
                  </a:ext>
                </a:extLst>
              </p:cNvPr>
              <p:cNvSpPr/>
              <p:nvPr/>
            </p:nvSpPr>
            <p:spPr>
              <a:xfrm>
                <a:off x="1510175" y="3286988"/>
                <a:ext cx="5245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524" extrusionOk="0">
                    <a:moveTo>
                      <a:pt x="372" y="0"/>
                    </a:moveTo>
                    <a:cubicBezTo>
                      <a:pt x="277" y="0"/>
                      <a:pt x="183" y="3"/>
                      <a:pt x="92" y="7"/>
                    </a:cubicBezTo>
                    <a:cubicBezTo>
                      <a:pt x="1" y="7"/>
                      <a:pt x="1" y="98"/>
                      <a:pt x="92" y="98"/>
                    </a:cubicBezTo>
                    <a:cubicBezTo>
                      <a:pt x="760" y="129"/>
                      <a:pt x="1338" y="311"/>
                      <a:pt x="2007" y="524"/>
                    </a:cubicBezTo>
                    <a:cubicBezTo>
                      <a:pt x="2068" y="524"/>
                      <a:pt x="2098" y="433"/>
                      <a:pt x="2068" y="402"/>
                    </a:cubicBezTo>
                    <a:cubicBezTo>
                      <a:pt x="1572" y="90"/>
                      <a:pt x="943" y="0"/>
                      <a:pt x="3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2018;p34">
                <a:extLst>
                  <a:ext uri="{FF2B5EF4-FFF2-40B4-BE49-F238E27FC236}">
                    <a16:creationId xmlns:a16="http://schemas.microsoft.com/office/drawing/2014/main" id="{91ABDBB1-8086-08FB-3132-3321A912EB43}"/>
                  </a:ext>
                </a:extLst>
              </p:cNvPr>
              <p:cNvSpPr/>
              <p:nvPr/>
            </p:nvSpPr>
            <p:spPr>
              <a:xfrm>
                <a:off x="1543050" y="3303013"/>
                <a:ext cx="46800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986" extrusionOk="0">
                    <a:moveTo>
                      <a:pt x="121" y="1"/>
                    </a:moveTo>
                    <a:cubicBezTo>
                      <a:pt x="44" y="1"/>
                      <a:pt x="1" y="129"/>
                      <a:pt x="84" y="157"/>
                    </a:cubicBezTo>
                    <a:lnTo>
                      <a:pt x="114" y="157"/>
                    </a:lnTo>
                    <a:cubicBezTo>
                      <a:pt x="418" y="248"/>
                      <a:pt x="722" y="369"/>
                      <a:pt x="1026" y="521"/>
                    </a:cubicBezTo>
                    <a:cubicBezTo>
                      <a:pt x="1300" y="643"/>
                      <a:pt x="1512" y="856"/>
                      <a:pt x="1786" y="977"/>
                    </a:cubicBezTo>
                    <a:cubicBezTo>
                      <a:pt x="1797" y="983"/>
                      <a:pt x="1807" y="985"/>
                      <a:pt x="1816" y="985"/>
                    </a:cubicBezTo>
                    <a:cubicBezTo>
                      <a:pt x="1856" y="985"/>
                      <a:pt x="1872" y="936"/>
                      <a:pt x="1847" y="886"/>
                    </a:cubicBezTo>
                    <a:cubicBezTo>
                      <a:pt x="1452" y="430"/>
                      <a:pt x="722" y="157"/>
                      <a:pt x="145" y="5"/>
                    </a:cubicBezTo>
                    <a:cubicBezTo>
                      <a:pt x="136" y="2"/>
                      <a:pt x="128" y="1"/>
                      <a:pt x="1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2019;p34">
                <a:extLst>
                  <a:ext uri="{FF2B5EF4-FFF2-40B4-BE49-F238E27FC236}">
                    <a16:creationId xmlns:a16="http://schemas.microsoft.com/office/drawing/2014/main" id="{95DC93F6-DD64-7668-17A4-1FDE2B2F4C8E}"/>
                  </a:ext>
                </a:extLst>
              </p:cNvPr>
              <p:cNvSpPr/>
              <p:nvPr/>
            </p:nvSpPr>
            <p:spPr>
              <a:xfrm>
                <a:off x="1575525" y="3330463"/>
                <a:ext cx="258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739" extrusionOk="0">
                    <a:moveTo>
                      <a:pt x="61" y="1"/>
                    </a:moveTo>
                    <a:cubicBezTo>
                      <a:pt x="31" y="1"/>
                      <a:pt x="1" y="62"/>
                      <a:pt x="31" y="62"/>
                    </a:cubicBezTo>
                    <a:cubicBezTo>
                      <a:pt x="213" y="183"/>
                      <a:pt x="365" y="305"/>
                      <a:pt x="517" y="426"/>
                    </a:cubicBezTo>
                    <a:cubicBezTo>
                      <a:pt x="669" y="518"/>
                      <a:pt x="791" y="670"/>
                      <a:pt x="973" y="730"/>
                    </a:cubicBezTo>
                    <a:cubicBezTo>
                      <a:pt x="979" y="736"/>
                      <a:pt x="985" y="739"/>
                      <a:pt x="990" y="739"/>
                    </a:cubicBezTo>
                    <a:cubicBezTo>
                      <a:pt x="1014" y="739"/>
                      <a:pt x="1034" y="694"/>
                      <a:pt x="1034" y="670"/>
                    </a:cubicBezTo>
                    <a:cubicBezTo>
                      <a:pt x="943" y="518"/>
                      <a:pt x="761" y="426"/>
                      <a:pt x="639" y="305"/>
                    </a:cubicBezTo>
                    <a:cubicBezTo>
                      <a:pt x="457" y="214"/>
                      <a:pt x="274" y="92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2020;p34">
                <a:extLst>
                  <a:ext uri="{FF2B5EF4-FFF2-40B4-BE49-F238E27FC236}">
                    <a16:creationId xmlns:a16="http://schemas.microsoft.com/office/drawing/2014/main" id="{948826D8-E59A-FB3B-C7A9-AA08DF0270C7}"/>
                  </a:ext>
                </a:extLst>
              </p:cNvPr>
              <p:cNvSpPr/>
              <p:nvPr/>
            </p:nvSpPr>
            <p:spPr>
              <a:xfrm>
                <a:off x="1585750" y="3348988"/>
                <a:ext cx="27050" cy="715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2862" extrusionOk="0">
                    <a:moveTo>
                      <a:pt x="95" y="0"/>
                    </a:moveTo>
                    <a:cubicBezTo>
                      <a:pt x="45" y="0"/>
                      <a:pt x="0" y="71"/>
                      <a:pt x="48" y="141"/>
                    </a:cubicBezTo>
                    <a:cubicBezTo>
                      <a:pt x="747" y="932"/>
                      <a:pt x="655" y="1783"/>
                      <a:pt x="504" y="2755"/>
                    </a:cubicBezTo>
                    <a:cubicBezTo>
                      <a:pt x="504" y="2815"/>
                      <a:pt x="542" y="2861"/>
                      <a:pt x="578" y="2861"/>
                    </a:cubicBezTo>
                    <a:cubicBezTo>
                      <a:pt x="597" y="2861"/>
                      <a:pt x="614" y="2848"/>
                      <a:pt x="625" y="2816"/>
                    </a:cubicBezTo>
                    <a:cubicBezTo>
                      <a:pt x="1081" y="1904"/>
                      <a:pt x="838" y="749"/>
                      <a:pt x="139" y="20"/>
                    </a:cubicBezTo>
                    <a:cubicBezTo>
                      <a:pt x="125" y="6"/>
                      <a:pt x="110" y="0"/>
                      <a:pt x="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2021;p34">
                <a:extLst>
                  <a:ext uri="{FF2B5EF4-FFF2-40B4-BE49-F238E27FC236}">
                    <a16:creationId xmlns:a16="http://schemas.microsoft.com/office/drawing/2014/main" id="{223118F2-2348-7BB0-9B84-DDCF3A41955A}"/>
                  </a:ext>
                </a:extLst>
              </p:cNvPr>
              <p:cNvSpPr/>
              <p:nvPr/>
            </p:nvSpPr>
            <p:spPr>
              <a:xfrm>
                <a:off x="1575675" y="3381263"/>
                <a:ext cx="173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47" extrusionOk="0">
                    <a:moveTo>
                      <a:pt x="446" y="1"/>
                    </a:moveTo>
                    <a:cubicBezTo>
                      <a:pt x="420" y="1"/>
                      <a:pt x="390" y="18"/>
                      <a:pt x="390" y="36"/>
                    </a:cubicBezTo>
                    <a:cubicBezTo>
                      <a:pt x="451" y="644"/>
                      <a:pt x="390" y="1160"/>
                      <a:pt x="25" y="1677"/>
                    </a:cubicBezTo>
                    <a:cubicBezTo>
                      <a:pt x="0" y="1702"/>
                      <a:pt x="36" y="1746"/>
                      <a:pt x="82" y="1746"/>
                    </a:cubicBezTo>
                    <a:cubicBezTo>
                      <a:pt x="93" y="1746"/>
                      <a:pt x="105" y="1744"/>
                      <a:pt x="116" y="1738"/>
                    </a:cubicBezTo>
                    <a:cubicBezTo>
                      <a:pt x="694" y="1373"/>
                      <a:pt x="572" y="613"/>
                      <a:pt x="481" y="36"/>
                    </a:cubicBezTo>
                    <a:cubicBezTo>
                      <a:pt x="481" y="10"/>
                      <a:pt x="465" y="1"/>
                      <a:pt x="4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2022;p34">
                <a:extLst>
                  <a:ext uri="{FF2B5EF4-FFF2-40B4-BE49-F238E27FC236}">
                    <a16:creationId xmlns:a16="http://schemas.microsoft.com/office/drawing/2014/main" id="{270E3F57-1044-9853-F0BC-3E56C7F0343B}"/>
                  </a:ext>
                </a:extLst>
              </p:cNvPr>
              <p:cNvSpPr/>
              <p:nvPr/>
            </p:nvSpPr>
            <p:spPr>
              <a:xfrm>
                <a:off x="1565100" y="3361763"/>
                <a:ext cx="17300" cy="564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2257" extrusionOk="0">
                    <a:moveTo>
                      <a:pt x="147" y="0"/>
                    </a:moveTo>
                    <a:cubicBezTo>
                      <a:pt x="101" y="0"/>
                      <a:pt x="62" y="43"/>
                      <a:pt x="83" y="86"/>
                    </a:cubicBezTo>
                    <a:lnTo>
                      <a:pt x="114" y="86"/>
                    </a:lnTo>
                    <a:cubicBezTo>
                      <a:pt x="478" y="846"/>
                      <a:pt x="296" y="1424"/>
                      <a:pt x="22" y="2184"/>
                    </a:cubicBezTo>
                    <a:cubicBezTo>
                      <a:pt x="0" y="2228"/>
                      <a:pt x="43" y="2256"/>
                      <a:pt x="80" y="2256"/>
                    </a:cubicBezTo>
                    <a:cubicBezTo>
                      <a:pt x="93" y="2256"/>
                      <a:pt x="106" y="2252"/>
                      <a:pt x="114" y="2244"/>
                    </a:cubicBezTo>
                    <a:cubicBezTo>
                      <a:pt x="691" y="1667"/>
                      <a:pt x="600" y="633"/>
                      <a:pt x="205" y="25"/>
                    </a:cubicBezTo>
                    <a:cubicBezTo>
                      <a:pt x="187" y="8"/>
                      <a:pt x="167" y="0"/>
                      <a:pt x="1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2023;p34">
                <a:extLst>
                  <a:ext uri="{FF2B5EF4-FFF2-40B4-BE49-F238E27FC236}">
                    <a16:creationId xmlns:a16="http://schemas.microsoft.com/office/drawing/2014/main" id="{8DB0746C-5519-BE7E-AED6-4478546B6F14}"/>
                  </a:ext>
                </a:extLst>
              </p:cNvPr>
              <p:cNvSpPr/>
              <p:nvPr/>
            </p:nvSpPr>
            <p:spPr>
              <a:xfrm>
                <a:off x="1538450" y="3365038"/>
                <a:ext cx="23425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2213" extrusionOk="0">
                    <a:moveTo>
                      <a:pt x="769" y="1"/>
                    </a:moveTo>
                    <a:cubicBezTo>
                      <a:pt x="747" y="1"/>
                      <a:pt x="724" y="16"/>
                      <a:pt x="724" y="46"/>
                    </a:cubicBezTo>
                    <a:cubicBezTo>
                      <a:pt x="754" y="442"/>
                      <a:pt x="724" y="806"/>
                      <a:pt x="602" y="1171"/>
                    </a:cubicBezTo>
                    <a:cubicBezTo>
                      <a:pt x="481" y="1536"/>
                      <a:pt x="237" y="1809"/>
                      <a:pt x="25" y="2144"/>
                    </a:cubicBezTo>
                    <a:cubicBezTo>
                      <a:pt x="0" y="2168"/>
                      <a:pt x="35" y="2213"/>
                      <a:pt x="66" y="2213"/>
                    </a:cubicBezTo>
                    <a:cubicBezTo>
                      <a:pt x="73" y="2213"/>
                      <a:pt x="80" y="2210"/>
                      <a:pt x="85" y="2204"/>
                    </a:cubicBezTo>
                    <a:cubicBezTo>
                      <a:pt x="754" y="1779"/>
                      <a:pt x="937" y="776"/>
                      <a:pt x="815" y="46"/>
                    </a:cubicBezTo>
                    <a:cubicBezTo>
                      <a:pt x="815" y="16"/>
                      <a:pt x="792" y="1"/>
                      <a:pt x="7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2024;p34">
                <a:extLst>
                  <a:ext uri="{FF2B5EF4-FFF2-40B4-BE49-F238E27FC236}">
                    <a16:creationId xmlns:a16="http://schemas.microsoft.com/office/drawing/2014/main" id="{EF86D06F-4B95-E773-7A75-660BDE18425E}"/>
                  </a:ext>
                </a:extLst>
              </p:cNvPr>
              <p:cNvSpPr/>
              <p:nvPr/>
            </p:nvSpPr>
            <p:spPr>
              <a:xfrm>
                <a:off x="1486775" y="3387088"/>
                <a:ext cx="553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061" extrusionOk="0">
                    <a:moveTo>
                      <a:pt x="2046" y="0"/>
                    </a:moveTo>
                    <a:cubicBezTo>
                      <a:pt x="2023" y="0"/>
                      <a:pt x="2000" y="15"/>
                      <a:pt x="2000" y="46"/>
                    </a:cubicBezTo>
                    <a:cubicBezTo>
                      <a:pt x="2031" y="1171"/>
                      <a:pt x="754" y="1444"/>
                      <a:pt x="25" y="2022"/>
                    </a:cubicBezTo>
                    <a:cubicBezTo>
                      <a:pt x="0" y="2022"/>
                      <a:pt x="34" y="2060"/>
                      <a:pt x="65" y="2060"/>
                    </a:cubicBezTo>
                    <a:cubicBezTo>
                      <a:pt x="72" y="2060"/>
                      <a:pt x="79" y="2058"/>
                      <a:pt x="86" y="2052"/>
                    </a:cubicBezTo>
                    <a:cubicBezTo>
                      <a:pt x="937" y="1687"/>
                      <a:pt x="2213" y="1201"/>
                      <a:pt x="2092" y="46"/>
                    </a:cubicBezTo>
                    <a:cubicBezTo>
                      <a:pt x="2092" y="15"/>
                      <a:pt x="2069" y="0"/>
                      <a:pt x="20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2025;p34">
                <a:extLst>
                  <a:ext uri="{FF2B5EF4-FFF2-40B4-BE49-F238E27FC236}">
                    <a16:creationId xmlns:a16="http://schemas.microsoft.com/office/drawing/2014/main" id="{605B8DCB-5D23-74D9-266E-C15AA5A1DB0B}"/>
                  </a:ext>
                </a:extLst>
              </p:cNvPr>
              <p:cNvSpPr/>
              <p:nvPr/>
            </p:nvSpPr>
            <p:spPr>
              <a:xfrm>
                <a:off x="1488150" y="3392163"/>
                <a:ext cx="29425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1242" extrusionOk="0">
                    <a:moveTo>
                      <a:pt x="1102" y="0"/>
                    </a:moveTo>
                    <a:cubicBezTo>
                      <a:pt x="1087" y="0"/>
                      <a:pt x="1073" y="7"/>
                      <a:pt x="1064" y="25"/>
                    </a:cubicBezTo>
                    <a:cubicBezTo>
                      <a:pt x="912" y="268"/>
                      <a:pt x="730" y="481"/>
                      <a:pt x="517" y="664"/>
                    </a:cubicBezTo>
                    <a:cubicBezTo>
                      <a:pt x="365" y="846"/>
                      <a:pt x="122" y="968"/>
                      <a:pt x="0" y="1180"/>
                    </a:cubicBezTo>
                    <a:cubicBezTo>
                      <a:pt x="0" y="1211"/>
                      <a:pt x="31" y="1241"/>
                      <a:pt x="61" y="1241"/>
                    </a:cubicBezTo>
                    <a:cubicBezTo>
                      <a:pt x="304" y="1180"/>
                      <a:pt x="517" y="937"/>
                      <a:pt x="669" y="785"/>
                    </a:cubicBezTo>
                    <a:cubicBezTo>
                      <a:pt x="851" y="572"/>
                      <a:pt x="1034" y="329"/>
                      <a:pt x="1155" y="86"/>
                    </a:cubicBezTo>
                    <a:cubicBezTo>
                      <a:pt x="1177" y="43"/>
                      <a:pt x="1137" y="0"/>
                      <a:pt x="1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2026;p34">
                <a:extLst>
                  <a:ext uri="{FF2B5EF4-FFF2-40B4-BE49-F238E27FC236}">
                    <a16:creationId xmlns:a16="http://schemas.microsoft.com/office/drawing/2014/main" id="{CF253277-995F-592C-E659-3B9872F71525}"/>
                  </a:ext>
                </a:extLst>
              </p:cNvPr>
              <p:cNvSpPr/>
              <p:nvPr/>
            </p:nvSpPr>
            <p:spPr>
              <a:xfrm>
                <a:off x="1422975" y="3410138"/>
                <a:ext cx="36825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628" extrusionOk="0">
                    <a:moveTo>
                      <a:pt x="1337" y="1"/>
                    </a:moveTo>
                    <a:cubicBezTo>
                      <a:pt x="1326" y="1"/>
                      <a:pt x="1313" y="2"/>
                      <a:pt x="1300" y="5"/>
                    </a:cubicBezTo>
                    <a:cubicBezTo>
                      <a:pt x="753" y="309"/>
                      <a:pt x="206" y="917"/>
                      <a:pt x="23" y="1525"/>
                    </a:cubicBezTo>
                    <a:cubicBezTo>
                      <a:pt x="1" y="1594"/>
                      <a:pt x="46" y="1628"/>
                      <a:pt x="96" y="1628"/>
                    </a:cubicBezTo>
                    <a:cubicBezTo>
                      <a:pt x="113" y="1628"/>
                      <a:pt x="130" y="1624"/>
                      <a:pt x="145" y="1616"/>
                    </a:cubicBezTo>
                    <a:cubicBezTo>
                      <a:pt x="358" y="1404"/>
                      <a:pt x="479" y="1100"/>
                      <a:pt x="631" y="856"/>
                    </a:cubicBezTo>
                    <a:cubicBezTo>
                      <a:pt x="844" y="583"/>
                      <a:pt x="1087" y="340"/>
                      <a:pt x="1391" y="157"/>
                    </a:cubicBezTo>
                    <a:cubicBezTo>
                      <a:pt x="1473" y="103"/>
                      <a:pt x="1433" y="1"/>
                      <a:pt x="13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2027;p34">
                <a:extLst>
                  <a:ext uri="{FF2B5EF4-FFF2-40B4-BE49-F238E27FC236}">
                    <a16:creationId xmlns:a16="http://schemas.microsoft.com/office/drawing/2014/main" id="{C5FC0DC1-E974-39F9-D23F-147DCC9CD4D6}"/>
                  </a:ext>
                </a:extLst>
              </p:cNvPr>
              <p:cNvSpPr/>
              <p:nvPr/>
            </p:nvSpPr>
            <p:spPr>
              <a:xfrm>
                <a:off x="1422800" y="3442738"/>
                <a:ext cx="1507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893" extrusionOk="0">
                    <a:moveTo>
                      <a:pt x="537" y="0"/>
                    </a:moveTo>
                    <a:cubicBezTo>
                      <a:pt x="530" y="0"/>
                      <a:pt x="523" y="3"/>
                      <a:pt x="517" y="8"/>
                    </a:cubicBezTo>
                    <a:cubicBezTo>
                      <a:pt x="274" y="221"/>
                      <a:pt x="0" y="525"/>
                      <a:pt x="30" y="829"/>
                    </a:cubicBezTo>
                    <a:cubicBezTo>
                      <a:pt x="30" y="867"/>
                      <a:pt x="54" y="893"/>
                      <a:pt x="79" y="893"/>
                    </a:cubicBezTo>
                    <a:cubicBezTo>
                      <a:pt x="94" y="893"/>
                      <a:pt x="110" y="883"/>
                      <a:pt x="122" y="859"/>
                    </a:cubicBezTo>
                    <a:cubicBezTo>
                      <a:pt x="213" y="738"/>
                      <a:pt x="243" y="586"/>
                      <a:pt x="304" y="464"/>
                    </a:cubicBezTo>
                    <a:cubicBezTo>
                      <a:pt x="365" y="343"/>
                      <a:pt x="456" y="191"/>
                      <a:pt x="578" y="69"/>
                    </a:cubicBezTo>
                    <a:cubicBezTo>
                      <a:pt x="602" y="45"/>
                      <a:pt x="567" y="0"/>
                      <a:pt x="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2028;p34">
                <a:extLst>
                  <a:ext uri="{FF2B5EF4-FFF2-40B4-BE49-F238E27FC236}">
                    <a16:creationId xmlns:a16="http://schemas.microsoft.com/office/drawing/2014/main" id="{DBDF4DCB-1C52-EC28-D5BF-D376B952C2EB}"/>
                  </a:ext>
                </a:extLst>
              </p:cNvPr>
              <p:cNvSpPr/>
              <p:nvPr/>
            </p:nvSpPr>
            <p:spPr>
              <a:xfrm>
                <a:off x="1558800" y="3430013"/>
                <a:ext cx="3270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350" extrusionOk="0">
                    <a:moveTo>
                      <a:pt x="761" y="1"/>
                    </a:moveTo>
                    <a:cubicBezTo>
                      <a:pt x="518" y="1"/>
                      <a:pt x="274" y="1"/>
                      <a:pt x="62" y="92"/>
                    </a:cubicBezTo>
                    <a:cubicBezTo>
                      <a:pt x="1" y="122"/>
                      <a:pt x="31" y="183"/>
                      <a:pt x="92" y="213"/>
                    </a:cubicBezTo>
                    <a:cubicBezTo>
                      <a:pt x="137" y="220"/>
                      <a:pt x="185" y="222"/>
                      <a:pt x="234" y="222"/>
                    </a:cubicBezTo>
                    <a:cubicBezTo>
                      <a:pt x="370" y="222"/>
                      <a:pt x="519" y="205"/>
                      <a:pt x="664" y="205"/>
                    </a:cubicBezTo>
                    <a:cubicBezTo>
                      <a:pt x="717" y="205"/>
                      <a:pt x="770" y="207"/>
                      <a:pt x="822" y="213"/>
                    </a:cubicBezTo>
                    <a:cubicBezTo>
                      <a:pt x="923" y="239"/>
                      <a:pt x="1004" y="349"/>
                      <a:pt x="1116" y="349"/>
                    </a:cubicBezTo>
                    <a:cubicBezTo>
                      <a:pt x="1138" y="349"/>
                      <a:pt x="1161" y="345"/>
                      <a:pt x="1186" y="335"/>
                    </a:cubicBezTo>
                    <a:cubicBezTo>
                      <a:pt x="1278" y="335"/>
                      <a:pt x="1308" y="213"/>
                      <a:pt x="1217" y="183"/>
                    </a:cubicBezTo>
                    <a:cubicBezTo>
                      <a:pt x="1065" y="92"/>
                      <a:pt x="943" y="31"/>
                      <a:pt x="7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2029;p34">
                <a:extLst>
                  <a:ext uri="{FF2B5EF4-FFF2-40B4-BE49-F238E27FC236}">
                    <a16:creationId xmlns:a16="http://schemas.microsoft.com/office/drawing/2014/main" id="{6748BD2A-FFD7-CF47-936A-7643AB983F6D}"/>
                  </a:ext>
                </a:extLst>
              </p:cNvPr>
              <p:cNvSpPr/>
              <p:nvPr/>
            </p:nvSpPr>
            <p:spPr>
              <a:xfrm>
                <a:off x="1561850" y="3442663"/>
                <a:ext cx="20300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60" extrusionOk="0">
                    <a:moveTo>
                      <a:pt x="242" y="0"/>
                    </a:moveTo>
                    <a:cubicBezTo>
                      <a:pt x="192" y="0"/>
                      <a:pt x="142" y="4"/>
                      <a:pt x="92" y="11"/>
                    </a:cubicBezTo>
                    <a:cubicBezTo>
                      <a:pt x="1" y="42"/>
                      <a:pt x="31" y="133"/>
                      <a:pt x="92" y="133"/>
                    </a:cubicBezTo>
                    <a:cubicBezTo>
                      <a:pt x="129" y="128"/>
                      <a:pt x="166" y="125"/>
                      <a:pt x="202" y="125"/>
                    </a:cubicBezTo>
                    <a:cubicBezTo>
                      <a:pt x="369" y="125"/>
                      <a:pt x="519" y="179"/>
                      <a:pt x="669" y="255"/>
                    </a:cubicBezTo>
                    <a:cubicBezTo>
                      <a:pt x="679" y="258"/>
                      <a:pt x="689" y="259"/>
                      <a:pt x="698" y="259"/>
                    </a:cubicBezTo>
                    <a:cubicBezTo>
                      <a:pt x="772" y="259"/>
                      <a:pt x="811" y="160"/>
                      <a:pt x="730" y="133"/>
                    </a:cubicBezTo>
                    <a:cubicBezTo>
                      <a:pt x="567" y="40"/>
                      <a:pt x="405" y="0"/>
                      <a:pt x="2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2030;p34">
                <a:extLst>
                  <a:ext uri="{FF2B5EF4-FFF2-40B4-BE49-F238E27FC236}">
                    <a16:creationId xmlns:a16="http://schemas.microsoft.com/office/drawing/2014/main" id="{866A56E3-48DC-B8A8-2385-52D94BA7E94C}"/>
                  </a:ext>
                </a:extLst>
              </p:cNvPr>
              <p:cNvSpPr/>
              <p:nvPr/>
            </p:nvSpPr>
            <p:spPr>
              <a:xfrm>
                <a:off x="1564125" y="3445338"/>
                <a:ext cx="1577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559" extrusionOk="0">
                    <a:moveTo>
                      <a:pt x="144" y="266"/>
                    </a:moveTo>
                    <a:lnTo>
                      <a:pt x="144" y="266"/>
                    </a:lnTo>
                    <a:cubicBezTo>
                      <a:pt x="146" y="277"/>
                      <a:pt x="149" y="288"/>
                      <a:pt x="153" y="299"/>
                    </a:cubicBezTo>
                    <a:cubicBezTo>
                      <a:pt x="153" y="320"/>
                      <a:pt x="163" y="341"/>
                      <a:pt x="179" y="356"/>
                    </a:cubicBezTo>
                    <a:lnTo>
                      <a:pt x="179" y="356"/>
                    </a:lnTo>
                    <a:cubicBezTo>
                      <a:pt x="179" y="357"/>
                      <a:pt x="180" y="359"/>
                      <a:pt x="180" y="360"/>
                    </a:cubicBezTo>
                    <a:lnTo>
                      <a:pt x="180" y="360"/>
                    </a:lnTo>
                    <a:cubicBezTo>
                      <a:pt x="133" y="346"/>
                      <a:pt x="130" y="309"/>
                      <a:pt x="144" y="266"/>
                    </a:cubicBezTo>
                    <a:close/>
                    <a:moveTo>
                      <a:pt x="190" y="1"/>
                    </a:moveTo>
                    <a:cubicBezTo>
                      <a:pt x="176" y="1"/>
                      <a:pt x="162" y="8"/>
                      <a:pt x="153" y="26"/>
                    </a:cubicBezTo>
                    <a:cubicBezTo>
                      <a:pt x="61" y="87"/>
                      <a:pt x="1" y="178"/>
                      <a:pt x="1" y="299"/>
                    </a:cubicBezTo>
                    <a:cubicBezTo>
                      <a:pt x="1" y="391"/>
                      <a:pt x="31" y="482"/>
                      <a:pt x="122" y="543"/>
                    </a:cubicBezTo>
                    <a:cubicBezTo>
                      <a:pt x="147" y="553"/>
                      <a:pt x="172" y="558"/>
                      <a:pt x="197" y="558"/>
                    </a:cubicBezTo>
                    <a:cubicBezTo>
                      <a:pt x="383" y="558"/>
                      <a:pt x="555" y="282"/>
                      <a:pt x="609" y="148"/>
                    </a:cubicBezTo>
                    <a:cubicBezTo>
                      <a:pt x="631" y="82"/>
                      <a:pt x="573" y="32"/>
                      <a:pt x="517" y="32"/>
                    </a:cubicBezTo>
                    <a:cubicBezTo>
                      <a:pt x="495" y="32"/>
                      <a:pt x="474" y="39"/>
                      <a:pt x="457" y="56"/>
                    </a:cubicBezTo>
                    <a:cubicBezTo>
                      <a:pt x="453" y="59"/>
                      <a:pt x="450" y="61"/>
                      <a:pt x="446" y="63"/>
                    </a:cubicBezTo>
                    <a:lnTo>
                      <a:pt x="446" y="63"/>
                    </a:lnTo>
                    <a:cubicBezTo>
                      <a:pt x="427" y="31"/>
                      <a:pt x="391" y="12"/>
                      <a:pt x="355" y="12"/>
                    </a:cubicBezTo>
                    <a:cubicBezTo>
                      <a:pt x="342" y="12"/>
                      <a:pt x="329" y="15"/>
                      <a:pt x="316" y="21"/>
                    </a:cubicBezTo>
                    <a:lnTo>
                      <a:pt x="316" y="21"/>
                    </a:lnTo>
                    <a:cubicBezTo>
                      <a:pt x="302" y="15"/>
                      <a:pt x="286" y="12"/>
                      <a:pt x="271" y="12"/>
                    </a:cubicBezTo>
                    <a:cubicBezTo>
                      <a:pt x="257" y="12"/>
                      <a:pt x="244" y="15"/>
                      <a:pt x="231" y="19"/>
                    </a:cubicBezTo>
                    <a:lnTo>
                      <a:pt x="231" y="19"/>
                    </a:lnTo>
                    <a:cubicBezTo>
                      <a:pt x="220" y="8"/>
                      <a:pt x="205" y="1"/>
                      <a:pt x="1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2031;p34">
                <a:extLst>
                  <a:ext uri="{FF2B5EF4-FFF2-40B4-BE49-F238E27FC236}">
                    <a16:creationId xmlns:a16="http://schemas.microsoft.com/office/drawing/2014/main" id="{A92E28A8-736F-4DE2-5D83-A550F4C4500C}"/>
                  </a:ext>
                </a:extLst>
              </p:cNvPr>
              <p:cNvSpPr/>
              <p:nvPr/>
            </p:nvSpPr>
            <p:spPr>
              <a:xfrm>
                <a:off x="1503350" y="3452438"/>
                <a:ext cx="53200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645" extrusionOk="0">
                    <a:moveTo>
                      <a:pt x="2006" y="0"/>
                    </a:moveTo>
                    <a:cubicBezTo>
                      <a:pt x="1991" y="0"/>
                      <a:pt x="1976" y="15"/>
                      <a:pt x="1976" y="46"/>
                    </a:cubicBezTo>
                    <a:cubicBezTo>
                      <a:pt x="2037" y="1171"/>
                      <a:pt x="1307" y="2478"/>
                      <a:pt x="61" y="2478"/>
                    </a:cubicBezTo>
                    <a:cubicBezTo>
                      <a:pt x="30" y="2478"/>
                      <a:pt x="0" y="2538"/>
                      <a:pt x="61" y="2569"/>
                    </a:cubicBezTo>
                    <a:cubicBezTo>
                      <a:pt x="172" y="2622"/>
                      <a:pt x="285" y="2645"/>
                      <a:pt x="397" y="2645"/>
                    </a:cubicBezTo>
                    <a:cubicBezTo>
                      <a:pt x="863" y="2645"/>
                      <a:pt x="1311" y="2237"/>
                      <a:pt x="1581" y="1870"/>
                    </a:cubicBezTo>
                    <a:cubicBezTo>
                      <a:pt x="2006" y="1353"/>
                      <a:pt x="2128" y="715"/>
                      <a:pt x="2037" y="46"/>
                    </a:cubicBezTo>
                    <a:cubicBezTo>
                      <a:pt x="2037" y="15"/>
                      <a:pt x="2021" y="0"/>
                      <a:pt x="20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2032;p34">
                <a:extLst>
                  <a:ext uri="{FF2B5EF4-FFF2-40B4-BE49-F238E27FC236}">
                    <a16:creationId xmlns:a16="http://schemas.microsoft.com/office/drawing/2014/main" id="{D3EC532C-341D-B3F3-1C1B-9E4D7520E048}"/>
                  </a:ext>
                </a:extLst>
              </p:cNvPr>
              <p:cNvSpPr/>
              <p:nvPr/>
            </p:nvSpPr>
            <p:spPr>
              <a:xfrm>
                <a:off x="1542100" y="3498038"/>
                <a:ext cx="15975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76" extrusionOk="0">
                    <a:moveTo>
                      <a:pt x="50" y="0"/>
                    </a:moveTo>
                    <a:cubicBezTo>
                      <a:pt x="23" y="0"/>
                      <a:pt x="0" y="15"/>
                      <a:pt x="0" y="46"/>
                    </a:cubicBezTo>
                    <a:cubicBezTo>
                      <a:pt x="31" y="228"/>
                      <a:pt x="91" y="350"/>
                      <a:pt x="183" y="502"/>
                    </a:cubicBezTo>
                    <a:cubicBezTo>
                      <a:pt x="274" y="593"/>
                      <a:pt x="395" y="775"/>
                      <a:pt x="547" y="775"/>
                    </a:cubicBezTo>
                    <a:cubicBezTo>
                      <a:pt x="608" y="775"/>
                      <a:pt x="639" y="714"/>
                      <a:pt x="608" y="654"/>
                    </a:cubicBezTo>
                    <a:cubicBezTo>
                      <a:pt x="578" y="593"/>
                      <a:pt x="547" y="593"/>
                      <a:pt x="517" y="562"/>
                    </a:cubicBezTo>
                    <a:cubicBezTo>
                      <a:pt x="456" y="502"/>
                      <a:pt x="395" y="471"/>
                      <a:pt x="335" y="410"/>
                    </a:cubicBezTo>
                    <a:cubicBezTo>
                      <a:pt x="243" y="289"/>
                      <a:pt x="183" y="167"/>
                      <a:pt x="122" y="46"/>
                    </a:cubicBezTo>
                    <a:cubicBezTo>
                      <a:pt x="107" y="15"/>
                      <a:pt x="76" y="0"/>
                      <a:pt x="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2033;p34">
                <a:extLst>
                  <a:ext uri="{FF2B5EF4-FFF2-40B4-BE49-F238E27FC236}">
                    <a16:creationId xmlns:a16="http://schemas.microsoft.com/office/drawing/2014/main" id="{CF4555DA-E564-597B-7064-294862D91245}"/>
                  </a:ext>
                </a:extLst>
              </p:cNvPr>
              <p:cNvSpPr/>
              <p:nvPr/>
            </p:nvSpPr>
            <p:spPr>
              <a:xfrm>
                <a:off x="1406300" y="3488663"/>
                <a:ext cx="62100" cy="751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3006" extrusionOk="0">
                    <a:moveTo>
                      <a:pt x="99" y="0"/>
                    </a:moveTo>
                    <a:cubicBezTo>
                      <a:pt x="55" y="0"/>
                      <a:pt x="0" y="43"/>
                      <a:pt x="22" y="86"/>
                    </a:cubicBezTo>
                    <a:cubicBezTo>
                      <a:pt x="143" y="816"/>
                      <a:pt x="599" y="1545"/>
                      <a:pt x="1055" y="2123"/>
                    </a:cubicBezTo>
                    <a:cubicBezTo>
                      <a:pt x="1380" y="2536"/>
                      <a:pt x="1733" y="3006"/>
                      <a:pt x="2281" y="3006"/>
                    </a:cubicBezTo>
                    <a:cubicBezTo>
                      <a:pt x="2298" y="3006"/>
                      <a:pt x="2315" y="3005"/>
                      <a:pt x="2332" y="3004"/>
                    </a:cubicBezTo>
                    <a:cubicBezTo>
                      <a:pt x="2484" y="2974"/>
                      <a:pt x="2484" y="2791"/>
                      <a:pt x="2332" y="2791"/>
                    </a:cubicBezTo>
                    <a:cubicBezTo>
                      <a:pt x="1663" y="2761"/>
                      <a:pt x="1177" y="2001"/>
                      <a:pt x="873" y="1484"/>
                    </a:cubicBezTo>
                    <a:cubicBezTo>
                      <a:pt x="569" y="998"/>
                      <a:pt x="387" y="512"/>
                      <a:pt x="143" y="25"/>
                    </a:cubicBezTo>
                    <a:cubicBezTo>
                      <a:pt x="134" y="8"/>
                      <a:pt x="118" y="0"/>
                      <a:pt x="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2034;p34">
                <a:extLst>
                  <a:ext uri="{FF2B5EF4-FFF2-40B4-BE49-F238E27FC236}">
                    <a16:creationId xmlns:a16="http://schemas.microsoft.com/office/drawing/2014/main" id="{2DC9DE46-CCB5-22DE-C070-823A8110A9B2}"/>
                  </a:ext>
                </a:extLst>
              </p:cNvPr>
              <p:cNvSpPr/>
              <p:nvPr/>
            </p:nvSpPr>
            <p:spPr>
              <a:xfrm>
                <a:off x="1433000" y="3555288"/>
                <a:ext cx="389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952" extrusionOk="0">
                    <a:moveTo>
                      <a:pt x="33" y="0"/>
                    </a:moveTo>
                    <a:cubicBezTo>
                      <a:pt x="13" y="0"/>
                      <a:pt x="0" y="18"/>
                      <a:pt x="18" y="35"/>
                    </a:cubicBezTo>
                    <a:cubicBezTo>
                      <a:pt x="139" y="339"/>
                      <a:pt x="413" y="400"/>
                      <a:pt x="595" y="613"/>
                    </a:cubicBezTo>
                    <a:cubicBezTo>
                      <a:pt x="838" y="826"/>
                      <a:pt x="1112" y="886"/>
                      <a:pt x="1446" y="947"/>
                    </a:cubicBezTo>
                    <a:cubicBezTo>
                      <a:pt x="1456" y="950"/>
                      <a:pt x="1465" y="952"/>
                      <a:pt x="1474" y="952"/>
                    </a:cubicBezTo>
                    <a:cubicBezTo>
                      <a:pt x="1543" y="952"/>
                      <a:pt x="1558" y="853"/>
                      <a:pt x="1477" y="826"/>
                    </a:cubicBezTo>
                    <a:cubicBezTo>
                      <a:pt x="1325" y="765"/>
                      <a:pt x="1203" y="765"/>
                      <a:pt x="1051" y="704"/>
                    </a:cubicBezTo>
                    <a:cubicBezTo>
                      <a:pt x="869" y="674"/>
                      <a:pt x="808" y="582"/>
                      <a:pt x="686" y="491"/>
                    </a:cubicBezTo>
                    <a:cubicBezTo>
                      <a:pt x="474" y="339"/>
                      <a:pt x="200" y="248"/>
                      <a:pt x="78" y="35"/>
                    </a:cubicBezTo>
                    <a:cubicBezTo>
                      <a:pt x="66" y="10"/>
                      <a:pt x="47" y="0"/>
                      <a:pt x="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2035;p34">
                <a:extLst>
                  <a:ext uri="{FF2B5EF4-FFF2-40B4-BE49-F238E27FC236}">
                    <a16:creationId xmlns:a16="http://schemas.microsoft.com/office/drawing/2014/main" id="{9B38DFDC-D322-6499-9135-15578AD01BAE}"/>
                  </a:ext>
                </a:extLst>
              </p:cNvPr>
              <p:cNvSpPr/>
              <p:nvPr/>
            </p:nvSpPr>
            <p:spPr>
              <a:xfrm>
                <a:off x="1336925" y="3703513"/>
                <a:ext cx="866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362" extrusionOk="0">
                    <a:moveTo>
                      <a:pt x="3342" y="0"/>
                    </a:moveTo>
                    <a:cubicBezTo>
                      <a:pt x="3333" y="0"/>
                      <a:pt x="3324" y="1"/>
                      <a:pt x="3314" y="3"/>
                    </a:cubicBezTo>
                    <a:cubicBezTo>
                      <a:pt x="2250" y="94"/>
                      <a:pt x="1186" y="155"/>
                      <a:pt x="92" y="216"/>
                    </a:cubicBezTo>
                    <a:cubicBezTo>
                      <a:pt x="0" y="216"/>
                      <a:pt x="0" y="337"/>
                      <a:pt x="92" y="337"/>
                    </a:cubicBezTo>
                    <a:cubicBezTo>
                      <a:pt x="377" y="354"/>
                      <a:pt x="664" y="361"/>
                      <a:pt x="952" y="361"/>
                    </a:cubicBezTo>
                    <a:cubicBezTo>
                      <a:pt x="1740" y="361"/>
                      <a:pt x="2535" y="305"/>
                      <a:pt x="3314" y="216"/>
                    </a:cubicBezTo>
                    <a:cubicBezTo>
                      <a:pt x="3455" y="187"/>
                      <a:pt x="3465" y="0"/>
                      <a:pt x="33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2036;p34">
                <a:extLst>
                  <a:ext uri="{FF2B5EF4-FFF2-40B4-BE49-F238E27FC236}">
                    <a16:creationId xmlns:a16="http://schemas.microsoft.com/office/drawing/2014/main" id="{9CB09A2D-FB6A-DC4D-9622-B98BA127F345}"/>
                  </a:ext>
                </a:extLst>
              </p:cNvPr>
              <p:cNvSpPr/>
              <p:nvPr/>
            </p:nvSpPr>
            <p:spPr>
              <a:xfrm>
                <a:off x="1366550" y="3555763"/>
                <a:ext cx="5322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275" extrusionOk="0">
                    <a:moveTo>
                      <a:pt x="688" y="0"/>
                    </a:moveTo>
                    <a:cubicBezTo>
                      <a:pt x="484" y="0"/>
                      <a:pt x="272" y="52"/>
                      <a:pt x="62" y="168"/>
                    </a:cubicBezTo>
                    <a:cubicBezTo>
                      <a:pt x="1" y="168"/>
                      <a:pt x="31" y="229"/>
                      <a:pt x="92" y="229"/>
                    </a:cubicBezTo>
                    <a:cubicBezTo>
                      <a:pt x="266" y="157"/>
                      <a:pt x="454" y="119"/>
                      <a:pt x="643" y="119"/>
                    </a:cubicBezTo>
                    <a:cubicBezTo>
                      <a:pt x="849" y="119"/>
                      <a:pt x="1056" y="164"/>
                      <a:pt x="1247" y="259"/>
                    </a:cubicBezTo>
                    <a:cubicBezTo>
                      <a:pt x="1673" y="503"/>
                      <a:pt x="1794" y="898"/>
                      <a:pt x="2037" y="1263"/>
                    </a:cubicBezTo>
                    <a:cubicBezTo>
                      <a:pt x="2045" y="1271"/>
                      <a:pt x="2056" y="1274"/>
                      <a:pt x="2067" y="1274"/>
                    </a:cubicBezTo>
                    <a:cubicBezTo>
                      <a:pt x="2096" y="1274"/>
                      <a:pt x="2129" y="1246"/>
                      <a:pt x="2129" y="1202"/>
                    </a:cubicBezTo>
                    <a:cubicBezTo>
                      <a:pt x="1920" y="530"/>
                      <a:pt x="1342" y="0"/>
                      <a:pt x="6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2037;p34">
                <a:extLst>
                  <a:ext uri="{FF2B5EF4-FFF2-40B4-BE49-F238E27FC236}">
                    <a16:creationId xmlns:a16="http://schemas.microsoft.com/office/drawing/2014/main" id="{5BCB6AD3-7FBA-B37C-C2F3-73FEA2A5B914}"/>
                  </a:ext>
                </a:extLst>
              </p:cNvPr>
              <p:cNvSpPr/>
              <p:nvPr/>
            </p:nvSpPr>
            <p:spPr>
              <a:xfrm>
                <a:off x="1312600" y="3996813"/>
                <a:ext cx="42200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4890" extrusionOk="0">
                    <a:moveTo>
                      <a:pt x="69" y="1"/>
                    </a:moveTo>
                    <a:cubicBezTo>
                      <a:pt x="36" y="1"/>
                      <a:pt x="1" y="27"/>
                      <a:pt x="1" y="65"/>
                    </a:cubicBezTo>
                    <a:cubicBezTo>
                      <a:pt x="396" y="1706"/>
                      <a:pt x="852" y="3378"/>
                      <a:pt x="1642" y="4867"/>
                    </a:cubicBezTo>
                    <a:cubicBezTo>
                      <a:pt x="1657" y="4882"/>
                      <a:pt x="1672" y="4890"/>
                      <a:pt x="1680" y="4890"/>
                    </a:cubicBezTo>
                    <a:cubicBezTo>
                      <a:pt x="1688" y="4890"/>
                      <a:pt x="1688" y="4882"/>
                      <a:pt x="1672" y="4867"/>
                    </a:cubicBezTo>
                    <a:cubicBezTo>
                      <a:pt x="1217" y="3256"/>
                      <a:pt x="578" y="1675"/>
                      <a:pt x="122" y="34"/>
                    </a:cubicBezTo>
                    <a:cubicBezTo>
                      <a:pt x="111" y="11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2038;p34">
                <a:extLst>
                  <a:ext uri="{FF2B5EF4-FFF2-40B4-BE49-F238E27FC236}">
                    <a16:creationId xmlns:a16="http://schemas.microsoft.com/office/drawing/2014/main" id="{08CC11B4-A94E-A495-E957-CE56DD97695C}"/>
                  </a:ext>
                </a:extLst>
              </p:cNvPr>
              <p:cNvSpPr/>
              <p:nvPr/>
            </p:nvSpPr>
            <p:spPr>
              <a:xfrm>
                <a:off x="1255625" y="3958063"/>
                <a:ext cx="1947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3505" extrusionOk="0">
                    <a:moveTo>
                      <a:pt x="99" y="1"/>
                    </a:moveTo>
                    <a:cubicBezTo>
                      <a:pt x="65" y="1"/>
                      <a:pt x="30" y="27"/>
                      <a:pt x="30" y="64"/>
                    </a:cubicBezTo>
                    <a:cubicBezTo>
                      <a:pt x="0" y="1159"/>
                      <a:pt x="213" y="2405"/>
                      <a:pt x="578" y="3438"/>
                    </a:cubicBezTo>
                    <a:cubicBezTo>
                      <a:pt x="589" y="3485"/>
                      <a:pt x="623" y="3505"/>
                      <a:pt x="659" y="3505"/>
                    </a:cubicBezTo>
                    <a:cubicBezTo>
                      <a:pt x="716" y="3505"/>
                      <a:pt x="779" y="3453"/>
                      <a:pt x="760" y="3377"/>
                    </a:cubicBezTo>
                    <a:cubicBezTo>
                      <a:pt x="547" y="2253"/>
                      <a:pt x="334" y="1159"/>
                      <a:pt x="152" y="34"/>
                    </a:cubicBezTo>
                    <a:cubicBezTo>
                      <a:pt x="140" y="11"/>
                      <a:pt x="120" y="1"/>
                      <a:pt x="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2039;p34">
                <a:extLst>
                  <a:ext uri="{FF2B5EF4-FFF2-40B4-BE49-F238E27FC236}">
                    <a16:creationId xmlns:a16="http://schemas.microsoft.com/office/drawing/2014/main" id="{6009409D-E441-8E1E-5DF2-2249E93D636E}"/>
                  </a:ext>
                </a:extLst>
              </p:cNvPr>
              <p:cNvSpPr/>
              <p:nvPr/>
            </p:nvSpPr>
            <p:spPr>
              <a:xfrm>
                <a:off x="1226175" y="4043388"/>
                <a:ext cx="4747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140" extrusionOk="0">
                    <a:moveTo>
                      <a:pt x="1800" y="0"/>
                    </a:moveTo>
                    <a:cubicBezTo>
                      <a:pt x="1781" y="0"/>
                      <a:pt x="1764" y="7"/>
                      <a:pt x="1756" y="25"/>
                    </a:cubicBezTo>
                    <a:cubicBezTo>
                      <a:pt x="1604" y="268"/>
                      <a:pt x="1391" y="785"/>
                      <a:pt x="1117" y="876"/>
                    </a:cubicBezTo>
                    <a:cubicBezTo>
                      <a:pt x="1078" y="888"/>
                      <a:pt x="1038" y="893"/>
                      <a:pt x="997" y="893"/>
                    </a:cubicBezTo>
                    <a:cubicBezTo>
                      <a:pt x="714" y="893"/>
                      <a:pt x="383" y="652"/>
                      <a:pt x="145" y="572"/>
                    </a:cubicBezTo>
                    <a:cubicBezTo>
                      <a:pt x="136" y="570"/>
                      <a:pt x="128" y="568"/>
                      <a:pt x="121" y="568"/>
                    </a:cubicBezTo>
                    <a:cubicBezTo>
                      <a:pt x="44" y="568"/>
                      <a:pt x="1" y="697"/>
                      <a:pt x="84" y="724"/>
                    </a:cubicBezTo>
                    <a:cubicBezTo>
                      <a:pt x="266" y="876"/>
                      <a:pt x="509" y="968"/>
                      <a:pt x="722" y="1028"/>
                    </a:cubicBezTo>
                    <a:cubicBezTo>
                      <a:pt x="839" y="1075"/>
                      <a:pt x="991" y="1140"/>
                      <a:pt x="1125" y="1140"/>
                    </a:cubicBezTo>
                    <a:cubicBezTo>
                      <a:pt x="1165" y="1140"/>
                      <a:pt x="1204" y="1134"/>
                      <a:pt x="1239" y="1119"/>
                    </a:cubicBezTo>
                    <a:cubicBezTo>
                      <a:pt x="1360" y="1089"/>
                      <a:pt x="1452" y="846"/>
                      <a:pt x="1543" y="724"/>
                    </a:cubicBezTo>
                    <a:cubicBezTo>
                      <a:pt x="1664" y="542"/>
                      <a:pt x="1756" y="299"/>
                      <a:pt x="1877" y="86"/>
                    </a:cubicBezTo>
                    <a:cubicBezTo>
                      <a:pt x="1899" y="43"/>
                      <a:pt x="1844" y="0"/>
                      <a:pt x="1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2040;p34">
                <a:extLst>
                  <a:ext uri="{FF2B5EF4-FFF2-40B4-BE49-F238E27FC236}">
                    <a16:creationId xmlns:a16="http://schemas.microsoft.com/office/drawing/2014/main" id="{C9ECF3DE-28CD-4DC4-BB58-B43FD0F8884A}"/>
                  </a:ext>
                </a:extLst>
              </p:cNvPr>
              <p:cNvSpPr/>
              <p:nvPr/>
            </p:nvSpPr>
            <p:spPr>
              <a:xfrm>
                <a:off x="1270050" y="4117713"/>
                <a:ext cx="1626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1004" extrusionOk="0">
                    <a:moveTo>
                      <a:pt x="6353" y="1"/>
                    </a:moveTo>
                    <a:cubicBezTo>
                      <a:pt x="4256" y="335"/>
                      <a:pt x="2189" y="578"/>
                      <a:pt x="61" y="852"/>
                    </a:cubicBezTo>
                    <a:cubicBezTo>
                      <a:pt x="1" y="882"/>
                      <a:pt x="1" y="1004"/>
                      <a:pt x="61" y="1004"/>
                    </a:cubicBezTo>
                    <a:lnTo>
                      <a:pt x="92" y="1004"/>
                    </a:lnTo>
                    <a:cubicBezTo>
                      <a:pt x="2189" y="912"/>
                      <a:pt x="4347" y="609"/>
                      <a:pt x="6414" y="183"/>
                    </a:cubicBezTo>
                    <a:cubicBezTo>
                      <a:pt x="6505" y="153"/>
                      <a:pt x="6475" y="1"/>
                      <a:pt x="63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2041;p34">
                <a:extLst>
                  <a:ext uri="{FF2B5EF4-FFF2-40B4-BE49-F238E27FC236}">
                    <a16:creationId xmlns:a16="http://schemas.microsoft.com/office/drawing/2014/main" id="{8AC85423-439E-EF28-44E2-535D5644DB59}"/>
                  </a:ext>
                </a:extLst>
              </p:cNvPr>
              <p:cNvSpPr/>
              <p:nvPr/>
            </p:nvSpPr>
            <p:spPr>
              <a:xfrm>
                <a:off x="1195575" y="4121913"/>
                <a:ext cx="782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352" extrusionOk="0">
                    <a:moveTo>
                      <a:pt x="570" y="1"/>
                    </a:moveTo>
                    <a:cubicBezTo>
                      <a:pt x="411" y="1"/>
                      <a:pt x="251" y="5"/>
                      <a:pt x="92" y="15"/>
                    </a:cubicBezTo>
                    <a:cubicBezTo>
                      <a:pt x="31" y="15"/>
                      <a:pt x="1" y="137"/>
                      <a:pt x="92" y="137"/>
                    </a:cubicBezTo>
                    <a:cubicBezTo>
                      <a:pt x="1034" y="319"/>
                      <a:pt x="2037" y="319"/>
                      <a:pt x="2980" y="349"/>
                    </a:cubicBezTo>
                    <a:cubicBezTo>
                      <a:pt x="2988" y="351"/>
                      <a:pt x="2997" y="352"/>
                      <a:pt x="3005" y="352"/>
                    </a:cubicBezTo>
                    <a:cubicBezTo>
                      <a:pt x="3131" y="352"/>
                      <a:pt x="3123" y="137"/>
                      <a:pt x="2980" y="137"/>
                    </a:cubicBezTo>
                    <a:cubicBezTo>
                      <a:pt x="2192" y="111"/>
                      <a:pt x="1383" y="1"/>
                      <a:pt x="5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2042;p34">
                <a:extLst>
                  <a:ext uri="{FF2B5EF4-FFF2-40B4-BE49-F238E27FC236}">
                    <a16:creationId xmlns:a16="http://schemas.microsoft.com/office/drawing/2014/main" id="{37F1A32A-39F3-FC39-7920-FB0C327E8754}"/>
                  </a:ext>
                </a:extLst>
              </p:cNvPr>
              <p:cNvSpPr/>
              <p:nvPr/>
            </p:nvSpPr>
            <p:spPr>
              <a:xfrm>
                <a:off x="1420025" y="4169013"/>
                <a:ext cx="11150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297" extrusionOk="0">
                    <a:moveTo>
                      <a:pt x="109" y="1"/>
                    </a:moveTo>
                    <a:cubicBezTo>
                      <a:pt x="58" y="1"/>
                      <a:pt x="0" y="47"/>
                      <a:pt x="20" y="107"/>
                    </a:cubicBezTo>
                    <a:cubicBezTo>
                      <a:pt x="81" y="289"/>
                      <a:pt x="111" y="471"/>
                      <a:pt x="141" y="684"/>
                    </a:cubicBezTo>
                    <a:cubicBezTo>
                      <a:pt x="172" y="867"/>
                      <a:pt x="202" y="1079"/>
                      <a:pt x="263" y="1262"/>
                    </a:cubicBezTo>
                    <a:cubicBezTo>
                      <a:pt x="281" y="1279"/>
                      <a:pt x="318" y="1297"/>
                      <a:pt x="347" y="1297"/>
                    </a:cubicBezTo>
                    <a:cubicBezTo>
                      <a:pt x="368" y="1297"/>
                      <a:pt x="385" y="1287"/>
                      <a:pt x="385" y="1262"/>
                    </a:cubicBezTo>
                    <a:cubicBezTo>
                      <a:pt x="445" y="867"/>
                      <a:pt x="293" y="411"/>
                      <a:pt x="172" y="46"/>
                    </a:cubicBezTo>
                    <a:cubicBezTo>
                      <a:pt x="161" y="14"/>
                      <a:pt x="136" y="1"/>
                      <a:pt x="1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2043;p34">
                <a:extLst>
                  <a:ext uri="{FF2B5EF4-FFF2-40B4-BE49-F238E27FC236}">
                    <a16:creationId xmlns:a16="http://schemas.microsoft.com/office/drawing/2014/main" id="{C4DD2851-E89B-E399-BECF-234DBE43EC32}"/>
                  </a:ext>
                </a:extLst>
              </p:cNvPr>
              <p:cNvSpPr/>
              <p:nvPr/>
            </p:nvSpPr>
            <p:spPr>
              <a:xfrm>
                <a:off x="1302725" y="4210563"/>
                <a:ext cx="2662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48" extrusionOk="0">
                    <a:moveTo>
                      <a:pt x="970" y="1"/>
                    </a:moveTo>
                    <a:cubicBezTo>
                      <a:pt x="939" y="1"/>
                      <a:pt x="912" y="17"/>
                      <a:pt x="912" y="56"/>
                    </a:cubicBezTo>
                    <a:cubicBezTo>
                      <a:pt x="852" y="268"/>
                      <a:pt x="730" y="451"/>
                      <a:pt x="578" y="572"/>
                    </a:cubicBezTo>
                    <a:cubicBezTo>
                      <a:pt x="426" y="694"/>
                      <a:pt x="244" y="755"/>
                      <a:pt x="61" y="816"/>
                    </a:cubicBezTo>
                    <a:cubicBezTo>
                      <a:pt x="1" y="846"/>
                      <a:pt x="31" y="937"/>
                      <a:pt x="61" y="937"/>
                    </a:cubicBezTo>
                    <a:cubicBezTo>
                      <a:pt x="100" y="944"/>
                      <a:pt x="137" y="948"/>
                      <a:pt x="175" y="948"/>
                    </a:cubicBezTo>
                    <a:cubicBezTo>
                      <a:pt x="612" y="948"/>
                      <a:pt x="980" y="478"/>
                      <a:pt x="1064" y="86"/>
                    </a:cubicBezTo>
                    <a:cubicBezTo>
                      <a:pt x="1064" y="33"/>
                      <a:pt x="1013" y="1"/>
                      <a:pt x="9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2044;p34">
                <a:extLst>
                  <a:ext uri="{FF2B5EF4-FFF2-40B4-BE49-F238E27FC236}">
                    <a16:creationId xmlns:a16="http://schemas.microsoft.com/office/drawing/2014/main" id="{DB2E4EA2-4C1E-4BC6-5CF5-AAF19719B48B}"/>
                  </a:ext>
                </a:extLst>
              </p:cNvPr>
              <p:cNvSpPr/>
              <p:nvPr/>
            </p:nvSpPr>
            <p:spPr>
              <a:xfrm>
                <a:off x="1369275" y="3802938"/>
                <a:ext cx="178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80" extrusionOk="0">
                    <a:moveTo>
                      <a:pt x="102" y="0"/>
                    </a:moveTo>
                    <a:cubicBezTo>
                      <a:pt x="49" y="0"/>
                      <a:pt x="1" y="65"/>
                      <a:pt x="44" y="129"/>
                    </a:cubicBezTo>
                    <a:cubicBezTo>
                      <a:pt x="105" y="251"/>
                      <a:pt x="196" y="342"/>
                      <a:pt x="317" y="403"/>
                    </a:cubicBezTo>
                    <a:cubicBezTo>
                      <a:pt x="394" y="441"/>
                      <a:pt x="483" y="480"/>
                      <a:pt x="561" y="480"/>
                    </a:cubicBezTo>
                    <a:cubicBezTo>
                      <a:pt x="607" y="480"/>
                      <a:pt x="649" y="467"/>
                      <a:pt x="682" y="433"/>
                    </a:cubicBezTo>
                    <a:cubicBezTo>
                      <a:pt x="712" y="403"/>
                      <a:pt x="712" y="373"/>
                      <a:pt x="682" y="342"/>
                    </a:cubicBezTo>
                    <a:cubicBezTo>
                      <a:pt x="621" y="281"/>
                      <a:pt x="500" y="281"/>
                      <a:pt x="409" y="221"/>
                    </a:cubicBezTo>
                    <a:cubicBezTo>
                      <a:pt x="317" y="190"/>
                      <a:pt x="226" y="99"/>
                      <a:pt x="165" y="38"/>
                    </a:cubicBezTo>
                    <a:cubicBezTo>
                      <a:pt x="148" y="12"/>
                      <a:pt x="125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2045;p34">
                <a:extLst>
                  <a:ext uri="{FF2B5EF4-FFF2-40B4-BE49-F238E27FC236}">
                    <a16:creationId xmlns:a16="http://schemas.microsoft.com/office/drawing/2014/main" id="{9FFE9516-33C0-5836-EACE-4E79C7C8F946}"/>
                  </a:ext>
                </a:extLst>
              </p:cNvPr>
              <p:cNvSpPr/>
              <p:nvPr/>
            </p:nvSpPr>
            <p:spPr>
              <a:xfrm>
                <a:off x="1434200" y="3297788"/>
                <a:ext cx="22050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688" extrusionOk="0">
                    <a:moveTo>
                      <a:pt x="821" y="1"/>
                    </a:moveTo>
                    <a:cubicBezTo>
                      <a:pt x="578" y="183"/>
                      <a:pt x="426" y="518"/>
                      <a:pt x="304" y="821"/>
                    </a:cubicBezTo>
                    <a:cubicBezTo>
                      <a:pt x="152" y="1095"/>
                      <a:pt x="61" y="1338"/>
                      <a:pt x="0" y="1642"/>
                    </a:cubicBezTo>
                    <a:cubicBezTo>
                      <a:pt x="0" y="1673"/>
                      <a:pt x="23" y="1688"/>
                      <a:pt x="49" y="1688"/>
                    </a:cubicBezTo>
                    <a:cubicBezTo>
                      <a:pt x="76" y="1688"/>
                      <a:pt x="106" y="1673"/>
                      <a:pt x="122" y="1642"/>
                    </a:cubicBezTo>
                    <a:cubicBezTo>
                      <a:pt x="243" y="1338"/>
                      <a:pt x="334" y="1034"/>
                      <a:pt x="486" y="730"/>
                    </a:cubicBezTo>
                    <a:cubicBezTo>
                      <a:pt x="608" y="487"/>
                      <a:pt x="790" y="274"/>
                      <a:pt x="882" y="31"/>
                    </a:cubicBezTo>
                    <a:cubicBezTo>
                      <a:pt x="882" y="1"/>
                      <a:pt x="851" y="1"/>
                      <a:pt x="8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2046;p34">
                <a:extLst>
                  <a:ext uri="{FF2B5EF4-FFF2-40B4-BE49-F238E27FC236}">
                    <a16:creationId xmlns:a16="http://schemas.microsoft.com/office/drawing/2014/main" id="{ADF4B884-2815-F6A9-662B-7DFB02321499}"/>
                  </a:ext>
                </a:extLst>
              </p:cNvPr>
              <p:cNvSpPr/>
              <p:nvPr/>
            </p:nvSpPr>
            <p:spPr>
              <a:xfrm>
                <a:off x="1453950" y="3303038"/>
                <a:ext cx="10375" cy="4240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696" extrusionOk="0">
                    <a:moveTo>
                      <a:pt x="356" y="1"/>
                    </a:moveTo>
                    <a:cubicBezTo>
                      <a:pt x="336" y="1"/>
                      <a:pt x="316" y="11"/>
                      <a:pt x="304" y="34"/>
                    </a:cubicBezTo>
                    <a:cubicBezTo>
                      <a:pt x="152" y="520"/>
                      <a:pt x="0" y="1128"/>
                      <a:pt x="122" y="1675"/>
                    </a:cubicBezTo>
                    <a:cubicBezTo>
                      <a:pt x="122" y="1688"/>
                      <a:pt x="138" y="1695"/>
                      <a:pt x="156" y="1695"/>
                    </a:cubicBezTo>
                    <a:cubicBezTo>
                      <a:pt x="182" y="1695"/>
                      <a:pt x="213" y="1681"/>
                      <a:pt x="213" y="1645"/>
                    </a:cubicBezTo>
                    <a:cubicBezTo>
                      <a:pt x="274" y="1098"/>
                      <a:pt x="243" y="581"/>
                      <a:pt x="395" y="64"/>
                    </a:cubicBezTo>
                    <a:cubicBezTo>
                      <a:pt x="414" y="27"/>
                      <a:pt x="387" y="1"/>
                      <a:pt x="3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2047;p34">
                <a:extLst>
                  <a:ext uri="{FF2B5EF4-FFF2-40B4-BE49-F238E27FC236}">
                    <a16:creationId xmlns:a16="http://schemas.microsoft.com/office/drawing/2014/main" id="{69D50C8E-20E8-C94E-18BC-171E63FFF5F2}"/>
                  </a:ext>
                </a:extLst>
              </p:cNvPr>
              <p:cNvSpPr/>
              <p:nvPr/>
            </p:nvSpPr>
            <p:spPr>
              <a:xfrm>
                <a:off x="1469450" y="3307938"/>
                <a:ext cx="1035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672" extrusionOk="0">
                    <a:moveTo>
                      <a:pt x="54" y="0"/>
                    </a:moveTo>
                    <a:cubicBezTo>
                      <a:pt x="25" y="0"/>
                      <a:pt x="1" y="15"/>
                      <a:pt x="19" y="51"/>
                    </a:cubicBezTo>
                    <a:cubicBezTo>
                      <a:pt x="79" y="264"/>
                      <a:pt x="171" y="537"/>
                      <a:pt x="353" y="659"/>
                    </a:cubicBezTo>
                    <a:cubicBezTo>
                      <a:pt x="362" y="668"/>
                      <a:pt x="371" y="671"/>
                      <a:pt x="379" y="671"/>
                    </a:cubicBezTo>
                    <a:cubicBezTo>
                      <a:pt x="399" y="671"/>
                      <a:pt x="414" y="650"/>
                      <a:pt x="414" y="628"/>
                    </a:cubicBezTo>
                    <a:cubicBezTo>
                      <a:pt x="383" y="507"/>
                      <a:pt x="292" y="446"/>
                      <a:pt x="231" y="355"/>
                    </a:cubicBezTo>
                    <a:cubicBezTo>
                      <a:pt x="171" y="264"/>
                      <a:pt x="140" y="142"/>
                      <a:pt x="110" y="20"/>
                    </a:cubicBezTo>
                    <a:cubicBezTo>
                      <a:pt x="97" y="8"/>
                      <a:pt x="74" y="0"/>
                      <a:pt x="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2048;p34">
                <a:extLst>
                  <a:ext uri="{FF2B5EF4-FFF2-40B4-BE49-F238E27FC236}">
                    <a16:creationId xmlns:a16="http://schemas.microsoft.com/office/drawing/2014/main" id="{764E055E-58DF-B359-3CE0-7B8C72224203}"/>
                  </a:ext>
                </a:extLst>
              </p:cNvPr>
              <p:cNvSpPr/>
              <p:nvPr/>
            </p:nvSpPr>
            <p:spPr>
              <a:xfrm>
                <a:off x="1475225" y="3295513"/>
                <a:ext cx="41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427" extrusionOk="0">
                    <a:moveTo>
                      <a:pt x="61" y="1"/>
                    </a:moveTo>
                    <a:cubicBezTo>
                      <a:pt x="0" y="1"/>
                      <a:pt x="0" y="122"/>
                      <a:pt x="61" y="122"/>
                    </a:cubicBezTo>
                    <a:cubicBezTo>
                      <a:pt x="548" y="213"/>
                      <a:pt x="1034" y="365"/>
                      <a:pt x="1551" y="426"/>
                    </a:cubicBezTo>
                    <a:cubicBezTo>
                      <a:pt x="1611" y="426"/>
                      <a:pt x="1642" y="365"/>
                      <a:pt x="1581" y="335"/>
                    </a:cubicBezTo>
                    <a:cubicBezTo>
                      <a:pt x="1125" y="122"/>
                      <a:pt x="578" y="6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2049;p34">
                <a:extLst>
                  <a:ext uri="{FF2B5EF4-FFF2-40B4-BE49-F238E27FC236}">
                    <a16:creationId xmlns:a16="http://schemas.microsoft.com/office/drawing/2014/main" id="{819804DF-7A6B-C540-C72B-49B1A2DDDA8E}"/>
                  </a:ext>
                </a:extLst>
              </p:cNvPr>
              <p:cNvSpPr/>
              <p:nvPr/>
            </p:nvSpPr>
            <p:spPr>
              <a:xfrm>
                <a:off x="1452425" y="3469913"/>
                <a:ext cx="25950" cy="71575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2863" extrusionOk="0">
                    <a:moveTo>
                      <a:pt x="137" y="0"/>
                    </a:moveTo>
                    <a:cubicBezTo>
                      <a:pt x="115" y="0"/>
                      <a:pt x="92" y="16"/>
                      <a:pt x="92" y="46"/>
                    </a:cubicBezTo>
                    <a:cubicBezTo>
                      <a:pt x="1" y="1019"/>
                      <a:pt x="274" y="1991"/>
                      <a:pt x="760" y="2812"/>
                    </a:cubicBezTo>
                    <a:cubicBezTo>
                      <a:pt x="787" y="2848"/>
                      <a:pt x="824" y="2862"/>
                      <a:pt x="861" y="2862"/>
                    </a:cubicBezTo>
                    <a:cubicBezTo>
                      <a:pt x="950" y="2862"/>
                      <a:pt x="1038" y="2776"/>
                      <a:pt x="973" y="2690"/>
                    </a:cubicBezTo>
                    <a:cubicBezTo>
                      <a:pt x="487" y="1870"/>
                      <a:pt x="304" y="988"/>
                      <a:pt x="183" y="46"/>
                    </a:cubicBezTo>
                    <a:cubicBezTo>
                      <a:pt x="183" y="16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2050;p34">
                <a:extLst>
                  <a:ext uri="{FF2B5EF4-FFF2-40B4-BE49-F238E27FC236}">
                    <a16:creationId xmlns:a16="http://schemas.microsoft.com/office/drawing/2014/main" id="{8DBFA3E6-BE51-EE9D-1AE8-7E4D1126206B}"/>
                  </a:ext>
                </a:extLst>
              </p:cNvPr>
              <p:cNvSpPr/>
              <p:nvPr/>
            </p:nvSpPr>
            <p:spPr>
              <a:xfrm>
                <a:off x="1472500" y="3514788"/>
                <a:ext cx="175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891" extrusionOk="0">
                    <a:moveTo>
                      <a:pt x="431" y="0"/>
                    </a:moveTo>
                    <a:cubicBezTo>
                      <a:pt x="393" y="0"/>
                      <a:pt x="353" y="14"/>
                      <a:pt x="322" y="44"/>
                    </a:cubicBezTo>
                    <a:cubicBezTo>
                      <a:pt x="322" y="46"/>
                      <a:pt x="321" y="47"/>
                      <a:pt x="320" y="48"/>
                    </a:cubicBezTo>
                    <a:lnTo>
                      <a:pt x="320" y="48"/>
                    </a:lnTo>
                    <a:cubicBezTo>
                      <a:pt x="296" y="25"/>
                      <a:pt x="264" y="14"/>
                      <a:pt x="231" y="14"/>
                    </a:cubicBezTo>
                    <a:cubicBezTo>
                      <a:pt x="178" y="14"/>
                      <a:pt x="125" y="44"/>
                      <a:pt x="109" y="105"/>
                    </a:cubicBezTo>
                    <a:cubicBezTo>
                      <a:pt x="82" y="272"/>
                      <a:pt x="54" y="414"/>
                      <a:pt x="26" y="576"/>
                    </a:cubicBezTo>
                    <a:lnTo>
                      <a:pt x="26" y="576"/>
                    </a:lnTo>
                    <a:cubicBezTo>
                      <a:pt x="23" y="581"/>
                      <a:pt x="21" y="586"/>
                      <a:pt x="18" y="591"/>
                    </a:cubicBezTo>
                    <a:lnTo>
                      <a:pt x="23" y="593"/>
                    </a:lnTo>
                    <a:lnTo>
                      <a:pt x="23" y="593"/>
                    </a:lnTo>
                    <a:cubicBezTo>
                      <a:pt x="21" y="603"/>
                      <a:pt x="20" y="612"/>
                      <a:pt x="18" y="622"/>
                    </a:cubicBezTo>
                    <a:cubicBezTo>
                      <a:pt x="0" y="694"/>
                      <a:pt x="46" y="755"/>
                      <a:pt x="105" y="768"/>
                    </a:cubicBezTo>
                    <a:lnTo>
                      <a:pt x="105" y="768"/>
                    </a:lnTo>
                    <a:cubicBezTo>
                      <a:pt x="96" y="780"/>
                      <a:pt x="87" y="792"/>
                      <a:pt x="79" y="804"/>
                    </a:cubicBezTo>
                    <a:cubicBezTo>
                      <a:pt x="58" y="847"/>
                      <a:pt x="97" y="890"/>
                      <a:pt x="132" y="890"/>
                    </a:cubicBezTo>
                    <a:cubicBezTo>
                      <a:pt x="147" y="890"/>
                      <a:pt x="161" y="883"/>
                      <a:pt x="170" y="865"/>
                    </a:cubicBezTo>
                    <a:cubicBezTo>
                      <a:pt x="188" y="847"/>
                      <a:pt x="206" y="829"/>
                      <a:pt x="223" y="811"/>
                    </a:cubicBezTo>
                    <a:lnTo>
                      <a:pt x="223" y="811"/>
                    </a:lnTo>
                    <a:cubicBezTo>
                      <a:pt x="227" y="811"/>
                      <a:pt x="230" y="812"/>
                      <a:pt x="233" y="812"/>
                    </a:cubicBezTo>
                    <a:cubicBezTo>
                      <a:pt x="264" y="812"/>
                      <a:pt x="295" y="801"/>
                      <a:pt x="322" y="774"/>
                    </a:cubicBezTo>
                    <a:cubicBezTo>
                      <a:pt x="332" y="764"/>
                      <a:pt x="342" y="754"/>
                      <a:pt x="352" y="743"/>
                    </a:cubicBezTo>
                    <a:lnTo>
                      <a:pt x="352" y="743"/>
                    </a:lnTo>
                    <a:lnTo>
                      <a:pt x="353" y="743"/>
                    </a:lnTo>
                    <a:cubicBezTo>
                      <a:pt x="353" y="743"/>
                      <a:pt x="353" y="743"/>
                      <a:pt x="353" y="742"/>
                    </a:cubicBezTo>
                    <a:lnTo>
                      <a:pt x="353" y="742"/>
                    </a:lnTo>
                    <a:cubicBezTo>
                      <a:pt x="464" y="626"/>
                      <a:pt x="573" y="485"/>
                      <a:pt x="657" y="318"/>
                    </a:cubicBezTo>
                    <a:lnTo>
                      <a:pt x="657" y="318"/>
                    </a:lnTo>
                    <a:cubicBezTo>
                      <a:pt x="657" y="318"/>
                      <a:pt x="657" y="318"/>
                      <a:pt x="657" y="318"/>
                    </a:cubicBezTo>
                    <a:cubicBezTo>
                      <a:pt x="700" y="231"/>
                      <a:pt x="619" y="159"/>
                      <a:pt x="547" y="159"/>
                    </a:cubicBezTo>
                    <a:cubicBezTo>
                      <a:pt x="540" y="159"/>
                      <a:pt x="534" y="160"/>
                      <a:pt x="528" y="161"/>
                    </a:cubicBezTo>
                    <a:lnTo>
                      <a:pt x="528" y="161"/>
                    </a:lnTo>
                    <a:cubicBezTo>
                      <a:pt x="530" y="153"/>
                      <a:pt x="532" y="144"/>
                      <a:pt x="535" y="136"/>
                    </a:cubicBezTo>
                    <a:cubicBezTo>
                      <a:pt x="575" y="54"/>
                      <a:pt x="508" y="0"/>
                      <a:pt x="4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2051;p34">
                <a:extLst>
                  <a:ext uri="{FF2B5EF4-FFF2-40B4-BE49-F238E27FC236}">
                    <a16:creationId xmlns:a16="http://schemas.microsoft.com/office/drawing/2014/main" id="{A8C1DF0B-E875-4EB8-187B-B993B5149E25}"/>
                  </a:ext>
                </a:extLst>
              </p:cNvPr>
              <p:cNvSpPr/>
              <p:nvPr/>
            </p:nvSpPr>
            <p:spPr>
              <a:xfrm>
                <a:off x="1456500" y="3482088"/>
                <a:ext cx="24600" cy="47425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897" extrusionOk="0">
                    <a:moveTo>
                      <a:pt x="109" y="0"/>
                    </a:moveTo>
                    <a:cubicBezTo>
                      <a:pt x="58" y="0"/>
                      <a:pt x="0" y="47"/>
                      <a:pt x="20" y="106"/>
                    </a:cubicBezTo>
                    <a:lnTo>
                      <a:pt x="20" y="137"/>
                    </a:lnTo>
                    <a:cubicBezTo>
                      <a:pt x="101" y="353"/>
                      <a:pt x="158" y="594"/>
                      <a:pt x="256" y="816"/>
                    </a:cubicBezTo>
                    <a:lnTo>
                      <a:pt x="256" y="816"/>
                    </a:lnTo>
                    <a:cubicBezTo>
                      <a:pt x="241" y="918"/>
                      <a:pt x="264" y="959"/>
                      <a:pt x="325" y="1039"/>
                    </a:cubicBezTo>
                    <a:lnTo>
                      <a:pt x="325" y="1039"/>
                    </a:lnTo>
                    <a:cubicBezTo>
                      <a:pt x="320" y="1061"/>
                      <a:pt x="319" y="1084"/>
                      <a:pt x="324" y="1109"/>
                    </a:cubicBezTo>
                    <a:cubicBezTo>
                      <a:pt x="326" y="1118"/>
                      <a:pt x="328" y="1127"/>
                      <a:pt x="330" y="1137"/>
                    </a:cubicBezTo>
                    <a:lnTo>
                      <a:pt x="330" y="1137"/>
                    </a:lnTo>
                    <a:lnTo>
                      <a:pt x="324" y="1140"/>
                    </a:lnTo>
                    <a:cubicBezTo>
                      <a:pt x="329" y="1155"/>
                      <a:pt x="335" y="1170"/>
                      <a:pt x="342" y="1186"/>
                    </a:cubicBezTo>
                    <a:lnTo>
                      <a:pt x="342" y="1186"/>
                    </a:lnTo>
                    <a:cubicBezTo>
                      <a:pt x="375" y="1312"/>
                      <a:pt x="425" y="1439"/>
                      <a:pt x="476" y="1565"/>
                    </a:cubicBezTo>
                    <a:cubicBezTo>
                      <a:pt x="485" y="1583"/>
                      <a:pt x="497" y="1596"/>
                      <a:pt x="511" y="1606"/>
                    </a:cubicBezTo>
                    <a:lnTo>
                      <a:pt x="511" y="1606"/>
                    </a:lnTo>
                    <a:cubicBezTo>
                      <a:pt x="528" y="1676"/>
                      <a:pt x="546" y="1744"/>
                      <a:pt x="567" y="1808"/>
                    </a:cubicBezTo>
                    <a:cubicBezTo>
                      <a:pt x="596" y="1866"/>
                      <a:pt x="658" y="1896"/>
                      <a:pt x="713" y="1896"/>
                    </a:cubicBezTo>
                    <a:cubicBezTo>
                      <a:pt x="731" y="1896"/>
                      <a:pt x="747" y="1893"/>
                      <a:pt x="762" y="1887"/>
                    </a:cubicBezTo>
                    <a:lnTo>
                      <a:pt x="762" y="1887"/>
                    </a:lnTo>
                    <a:cubicBezTo>
                      <a:pt x="778" y="1893"/>
                      <a:pt x="794" y="1896"/>
                      <a:pt x="811" y="1896"/>
                    </a:cubicBezTo>
                    <a:cubicBezTo>
                      <a:pt x="882" y="1896"/>
                      <a:pt x="950" y="1838"/>
                      <a:pt x="932" y="1747"/>
                    </a:cubicBezTo>
                    <a:cubicBezTo>
                      <a:pt x="916" y="1656"/>
                      <a:pt x="893" y="1572"/>
                      <a:pt x="863" y="1491"/>
                    </a:cubicBezTo>
                    <a:lnTo>
                      <a:pt x="863" y="1491"/>
                    </a:lnTo>
                    <a:cubicBezTo>
                      <a:pt x="929" y="1479"/>
                      <a:pt x="984" y="1408"/>
                      <a:pt x="962" y="1322"/>
                    </a:cubicBezTo>
                    <a:cubicBezTo>
                      <a:pt x="901" y="1200"/>
                      <a:pt x="810" y="1109"/>
                      <a:pt x="719" y="988"/>
                    </a:cubicBezTo>
                    <a:cubicBezTo>
                      <a:pt x="628" y="866"/>
                      <a:pt x="628" y="684"/>
                      <a:pt x="506" y="562"/>
                    </a:cubicBezTo>
                    <a:cubicBezTo>
                      <a:pt x="476" y="542"/>
                      <a:pt x="442" y="532"/>
                      <a:pt x="411" y="532"/>
                    </a:cubicBezTo>
                    <a:cubicBezTo>
                      <a:pt x="398" y="532"/>
                      <a:pt x="385" y="533"/>
                      <a:pt x="373" y="537"/>
                    </a:cubicBezTo>
                    <a:lnTo>
                      <a:pt x="373" y="537"/>
                    </a:lnTo>
                    <a:cubicBezTo>
                      <a:pt x="310" y="376"/>
                      <a:pt x="255" y="211"/>
                      <a:pt x="172" y="45"/>
                    </a:cubicBezTo>
                    <a:cubicBezTo>
                      <a:pt x="161" y="14"/>
                      <a:pt x="136" y="0"/>
                      <a:pt x="1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2052;p34">
                <a:extLst>
                  <a:ext uri="{FF2B5EF4-FFF2-40B4-BE49-F238E27FC236}">
                    <a16:creationId xmlns:a16="http://schemas.microsoft.com/office/drawing/2014/main" id="{8B5EF4E2-AF54-2852-7605-92F59271A8D5}"/>
                  </a:ext>
                </a:extLst>
              </p:cNvPr>
              <p:cNvSpPr/>
              <p:nvPr/>
            </p:nvSpPr>
            <p:spPr>
              <a:xfrm>
                <a:off x="1166300" y="3888488"/>
                <a:ext cx="223825" cy="92550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3702" extrusionOk="0">
                    <a:moveTo>
                      <a:pt x="93" y="1"/>
                    </a:moveTo>
                    <a:cubicBezTo>
                      <a:pt x="43" y="1"/>
                      <a:pt x="0" y="65"/>
                      <a:pt x="47" y="112"/>
                    </a:cubicBezTo>
                    <a:cubicBezTo>
                      <a:pt x="1202" y="1115"/>
                      <a:pt x="2783" y="1692"/>
                      <a:pt x="4151" y="2300"/>
                    </a:cubicBezTo>
                    <a:cubicBezTo>
                      <a:pt x="5670" y="2969"/>
                      <a:pt x="7160" y="3516"/>
                      <a:pt x="8831" y="3698"/>
                    </a:cubicBezTo>
                    <a:cubicBezTo>
                      <a:pt x="8839" y="3700"/>
                      <a:pt x="8845" y="3701"/>
                      <a:pt x="8852" y="3701"/>
                    </a:cubicBezTo>
                    <a:cubicBezTo>
                      <a:pt x="8953" y="3701"/>
                      <a:pt x="8946" y="3486"/>
                      <a:pt x="8831" y="3486"/>
                    </a:cubicBezTo>
                    <a:cubicBezTo>
                      <a:pt x="5944" y="3121"/>
                      <a:pt x="2509" y="1753"/>
                      <a:pt x="138" y="21"/>
                    </a:cubicBezTo>
                    <a:cubicBezTo>
                      <a:pt x="124" y="6"/>
                      <a:pt x="108" y="1"/>
                      <a:pt x="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2053;p34">
                <a:extLst>
                  <a:ext uri="{FF2B5EF4-FFF2-40B4-BE49-F238E27FC236}">
                    <a16:creationId xmlns:a16="http://schemas.microsoft.com/office/drawing/2014/main" id="{F8B54B2A-B6F7-A7CD-F1F0-87E15AAB7820}"/>
                  </a:ext>
                </a:extLst>
              </p:cNvPr>
              <p:cNvSpPr/>
              <p:nvPr/>
            </p:nvSpPr>
            <p:spPr>
              <a:xfrm>
                <a:off x="1336925" y="3691413"/>
                <a:ext cx="85125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65" extrusionOk="0">
                    <a:moveTo>
                      <a:pt x="3283" y="1"/>
                    </a:moveTo>
                    <a:cubicBezTo>
                      <a:pt x="2219" y="31"/>
                      <a:pt x="1125" y="1"/>
                      <a:pt x="92" y="122"/>
                    </a:cubicBezTo>
                    <a:cubicBezTo>
                      <a:pt x="31" y="153"/>
                      <a:pt x="0" y="244"/>
                      <a:pt x="92" y="244"/>
                    </a:cubicBezTo>
                    <a:cubicBezTo>
                      <a:pt x="340" y="258"/>
                      <a:pt x="592" y="264"/>
                      <a:pt x="846" y="264"/>
                    </a:cubicBezTo>
                    <a:cubicBezTo>
                      <a:pt x="1650" y="264"/>
                      <a:pt x="2475" y="206"/>
                      <a:pt x="3283" y="183"/>
                    </a:cubicBezTo>
                    <a:cubicBezTo>
                      <a:pt x="3405" y="183"/>
                      <a:pt x="3405" y="1"/>
                      <a:pt x="32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2054;p34">
                <a:extLst>
                  <a:ext uri="{FF2B5EF4-FFF2-40B4-BE49-F238E27FC236}">
                    <a16:creationId xmlns:a16="http://schemas.microsoft.com/office/drawing/2014/main" id="{2431FC2C-23AC-FC3B-D546-101E9AE1656D}"/>
                  </a:ext>
                </a:extLst>
              </p:cNvPr>
              <p:cNvSpPr/>
              <p:nvPr/>
            </p:nvSpPr>
            <p:spPr>
              <a:xfrm>
                <a:off x="1391775" y="3755913"/>
                <a:ext cx="2862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834" extrusionOk="0">
                    <a:moveTo>
                      <a:pt x="1022" y="0"/>
                    </a:moveTo>
                    <a:cubicBezTo>
                      <a:pt x="1014" y="0"/>
                      <a:pt x="1006" y="2"/>
                      <a:pt x="998" y="4"/>
                    </a:cubicBezTo>
                    <a:cubicBezTo>
                      <a:pt x="664" y="126"/>
                      <a:pt x="238" y="399"/>
                      <a:pt x="25" y="734"/>
                    </a:cubicBezTo>
                    <a:cubicBezTo>
                      <a:pt x="0" y="783"/>
                      <a:pt x="36" y="833"/>
                      <a:pt x="84" y="833"/>
                    </a:cubicBezTo>
                    <a:cubicBezTo>
                      <a:pt x="94" y="833"/>
                      <a:pt x="105" y="831"/>
                      <a:pt x="116" y="825"/>
                    </a:cubicBezTo>
                    <a:cubicBezTo>
                      <a:pt x="268" y="703"/>
                      <a:pt x="420" y="582"/>
                      <a:pt x="572" y="460"/>
                    </a:cubicBezTo>
                    <a:cubicBezTo>
                      <a:pt x="724" y="369"/>
                      <a:pt x="907" y="278"/>
                      <a:pt x="1089" y="156"/>
                    </a:cubicBezTo>
                    <a:cubicBezTo>
                      <a:pt x="1144" y="129"/>
                      <a:pt x="1099" y="0"/>
                      <a:pt x="10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2055;p34">
                <a:extLst>
                  <a:ext uri="{FF2B5EF4-FFF2-40B4-BE49-F238E27FC236}">
                    <a16:creationId xmlns:a16="http://schemas.microsoft.com/office/drawing/2014/main" id="{8D4946CC-E782-FBDD-3579-8B438A704B76}"/>
                  </a:ext>
                </a:extLst>
              </p:cNvPr>
              <p:cNvSpPr/>
              <p:nvPr/>
            </p:nvSpPr>
            <p:spPr>
              <a:xfrm>
                <a:off x="1302725" y="4499188"/>
                <a:ext cx="2435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44" extrusionOk="0">
                    <a:moveTo>
                      <a:pt x="852" y="0"/>
                    </a:moveTo>
                    <a:cubicBezTo>
                      <a:pt x="608" y="31"/>
                      <a:pt x="305" y="61"/>
                      <a:pt x="61" y="152"/>
                    </a:cubicBezTo>
                    <a:cubicBezTo>
                      <a:pt x="1" y="183"/>
                      <a:pt x="31" y="243"/>
                      <a:pt x="92" y="243"/>
                    </a:cubicBezTo>
                    <a:cubicBezTo>
                      <a:pt x="213" y="243"/>
                      <a:pt x="365" y="213"/>
                      <a:pt x="487" y="213"/>
                    </a:cubicBezTo>
                    <a:cubicBezTo>
                      <a:pt x="639" y="183"/>
                      <a:pt x="760" y="183"/>
                      <a:pt x="882" y="152"/>
                    </a:cubicBezTo>
                    <a:cubicBezTo>
                      <a:pt x="973" y="152"/>
                      <a:pt x="943" y="0"/>
                      <a:pt x="8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2056;p34">
                <a:extLst>
                  <a:ext uri="{FF2B5EF4-FFF2-40B4-BE49-F238E27FC236}">
                    <a16:creationId xmlns:a16="http://schemas.microsoft.com/office/drawing/2014/main" id="{C3ADEBE0-9273-EF3F-1908-DD011928902A}"/>
                  </a:ext>
                </a:extLst>
              </p:cNvPr>
              <p:cNvSpPr/>
              <p:nvPr/>
            </p:nvSpPr>
            <p:spPr>
              <a:xfrm>
                <a:off x="1388600" y="4488163"/>
                <a:ext cx="3470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239" extrusionOk="0">
                    <a:moveTo>
                      <a:pt x="349" y="1"/>
                    </a:moveTo>
                    <a:cubicBezTo>
                      <a:pt x="324" y="1"/>
                      <a:pt x="295" y="14"/>
                      <a:pt x="274" y="46"/>
                    </a:cubicBezTo>
                    <a:cubicBezTo>
                      <a:pt x="31" y="350"/>
                      <a:pt x="0" y="958"/>
                      <a:pt x="395" y="1171"/>
                    </a:cubicBezTo>
                    <a:cubicBezTo>
                      <a:pt x="490" y="1218"/>
                      <a:pt x="579" y="1239"/>
                      <a:pt x="662" y="1239"/>
                    </a:cubicBezTo>
                    <a:cubicBezTo>
                      <a:pt x="1005" y="1239"/>
                      <a:pt x="1246" y="881"/>
                      <a:pt x="1368" y="563"/>
                    </a:cubicBezTo>
                    <a:cubicBezTo>
                      <a:pt x="1388" y="503"/>
                      <a:pt x="1330" y="443"/>
                      <a:pt x="1270" y="443"/>
                    </a:cubicBezTo>
                    <a:cubicBezTo>
                      <a:pt x="1239" y="443"/>
                      <a:pt x="1207" y="460"/>
                      <a:pt x="1186" y="502"/>
                    </a:cubicBezTo>
                    <a:cubicBezTo>
                      <a:pt x="1086" y="702"/>
                      <a:pt x="924" y="1005"/>
                      <a:pt x="684" y="1005"/>
                    </a:cubicBezTo>
                    <a:cubicBezTo>
                      <a:pt x="632" y="1005"/>
                      <a:pt x="576" y="990"/>
                      <a:pt x="517" y="958"/>
                    </a:cubicBezTo>
                    <a:cubicBezTo>
                      <a:pt x="183" y="806"/>
                      <a:pt x="274" y="350"/>
                      <a:pt x="395" y="107"/>
                    </a:cubicBezTo>
                    <a:cubicBezTo>
                      <a:pt x="435" y="47"/>
                      <a:pt x="397" y="1"/>
                      <a:pt x="3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2057;p34">
                <a:extLst>
                  <a:ext uri="{FF2B5EF4-FFF2-40B4-BE49-F238E27FC236}">
                    <a16:creationId xmlns:a16="http://schemas.microsoft.com/office/drawing/2014/main" id="{5396A892-C4DD-F109-F303-805F47AB1984}"/>
                  </a:ext>
                </a:extLst>
              </p:cNvPr>
              <p:cNvSpPr/>
              <p:nvPr/>
            </p:nvSpPr>
            <p:spPr>
              <a:xfrm>
                <a:off x="1423550" y="4504488"/>
                <a:ext cx="3472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118" extrusionOk="0">
                    <a:moveTo>
                      <a:pt x="335" y="1"/>
                    </a:moveTo>
                    <a:cubicBezTo>
                      <a:pt x="0" y="153"/>
                      <a:pt x="31" y="852"/>
                      <a:pt x="304" y="1034"/>
                    </a:cubicBezTo>
                    <a:cubicBezTo>
                      <a:pt x="401" y="1092"/>
                      <a:pt x="498" y="1118"/>
                      <a:pt x="591" y="1118"/>
                    </a:cubicBezTo>
                    <a:cubicBezTo>
                      <a:pt x="940" y="1118"/>
                      <a:pt x="1249" y="768"/>
                      <a:pt x="1368" y="457"/>
                    </a:cubicBezTo>
                    <a:cubicBezTo>
                      <a:pt x="1388" y="398"/>
                      <a:pt x="1331" y="351"/>
                      <a:pt x="1271" y="351"/>
                    </a:cubicBezTo>
                    <a:cubicBezTo>
                      <a:pt x="1239" y="351"/>
                      <a:pt x="1207" y="364"/>
                      <a:pt x="1186" y="396"/>
                    </a:cubicBezTo>
                    <a:cubicBezTo>
                      <a:pt x="1111" y="596"/>
                      <a:pt x="892" y="899"/>
                      <a:pt x="631" y="899"/>
                    </a:cubicBezTo>
                    <a:cubicBezTo>
                      <a:pt x="574" y="899"/>
                      <a:pt x="516" y="884"/>
                      <a:pt x="456" y="852"/>
                    </a:cubicBezTo>
                    <a:cubicBezTo>
                      <a:pt x="183" y="700"/>
                      <a:pt x="335" y="275"/>
                      <a:pt x="365" y="62"/>
                    </a:cubicBezTo>
                    <a:cubicBezTo>
                      <a:pt x="396" y="31"/>
                      <a:pt x="365" y="1"/>
                      <a:pt x="3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2058;p34">
                <a:extLst>
                  <a:ext uri="{FF2B5EF4-FFF2-40B4-BE49-F238E27FC236}">
                    <a16:creationId xmlns:a16="http://schemas.microsoft.com/office/drawing/2014/main" id="{A0E8DC4C-6CBE-446D-2FAC-BCE368DDCEDC}"/>
                  </a:ext>
                </a:extLst>
              </p:cNvPr>
              <p:cNvSpPr/>
              <p:nvPr/>
            </p:nvSpPr>
            <p:spPr>
              <a:xfrm>
                <a:off x="1299675" y="4543888"/>
                <a:ext cx="2110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618" extrusionOk="0">
                    <a:moveTo>
                      <a:pt x="8357" y="1"/>
                    </a:moveTo>
                    <a:cubicBezTo>
                      <a:pt x="8349" y="1"/>
                      <a:pt x="8339" y="2"/>
                      <a:pt x="8329" y="6"/>
                    </a:cubicBezTo>
                    <a:cubicBezTo>
                      <a:pt x="7407" y="313"/>
                      <a:pt x="6465" y="402"/>
                      <a:pt x="5516" y="402"/>
                    </a:cubicBezTo>
                    <a:cubicBezTo>
                      <a:pt x="4204" y="402"/>
                      <a:pt x="2877" y="232"/>
                      <a:pt x="1561" y="232"/>
                    </a:cubicBezTo>
                    <a:cubicBezTo>
                      <a:pt x="1100" y="232"/>
                      <a:pt x="640" y="253"/>
                      <a:pt x="183" y="310"/>
                    </a:cubicBezTo>
                    <a:cubicBezTo>
                      <a:pt x="1" y="340"/>
                      <a:pt x="31" y="553"/>
                      <a:pt x="214" y="553"/>
                    </a:cubicBezTo>
                    <a:cubicBezTo>
                      <a:pt x="706" y="474"/>
                      <a:pt x="1206" y="447"/>
                      <a:pt x="1711" y="447"/>
                    </a:cubicBezTo>
                    <a:cubicBezTo>
                      <a:pt x="2961" y="447"/>
                      <a:pt x="4238" y="618"/>
                      <a:pt x="5485" y="618"/>
                    </a:cubicBezTo>
                    <a:cubicBezTo>
                      <a:pt x="6472" y="618"/>
                      <a:pt x="7440" y="511"/>
                      <a:pt x="8360" y="127"/>
                    </a:cubicBezTo>
                    <a:cubicBezTo>
                      <a:pt x="8441" y="100"/>
                      <a:pt x="8426" y="1"/>
                      <a:pt x="83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2059;p34">
                <a:extLst>
                  <a:ext uri="{FF2B5EF4-FFF2-40B4-BE49-F238E27FC236}">
                    <a16:creationId xmlns:a16="http://schemas.microsoft.com/office/drawing/2014/main" id="{4CE95CD2-8172-8575-3070-7DE605337BDE}"/>
                  </a:ext>
                </a:extLst>
              </p:cNvPr>
              <p:cNvSpPr/>
              <p:nvPr/>
            </p:nvSpPr>
            <p:spPr>
              <a:xfrm>
                <a:off x="895250" y="4170038"/>
                <a:ext cx="88350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6546" extrusionOk="0">
                    <a:moveTo>
                      <a:pt x="3490" y="0"/>
                    </a:moveTo>
                    <a:cubicBezTo>
                      <a:pt x="3473" y="0"/>
                      <a:pt x="3455" y="10"/>
                      <a:pt x="3442" y="35"/>
                    </a:cubicBezTo>
                    <a:cubicBezTo>
                      <a:pt x="3138" y="1312"/>
                      <a:pt x="2135" y="2254"/>
                      <a:pt x="1497" y="3348"/>
                    </a:cubicBezTo>
                    <a:cubicBezTo>
                      <a:pt x="919" y="4321"/>
                      <a:pt x="463" y="5385"/>
                      <a:pt x="38" y="6418"/>
                    </a:cubicBezTo>
                    <a:cubicBezTo>
                      <a:pt x="0" y="6494"/>
                      <a:pt x="67" y="6545"/>
                      <a:pt x="138" y="6545"/>
                    </a:cubicBezTo>
                    <a:cubicBezTo>
                      <a:pt x="182" y="6545"/>
                      <a:pt x="227" y="6526"/>
                      <a:pt x="251" y="6479"/>
                    </a:cubicBezTo>
                    <a:cubicBezTo>
                      <a:pt x="767" y="5172"/>
                      <a:pt x="1314" y="3835"/>
                      <a:pt x="2105" y="2649"/>
                    </a:cubicBezTo>
                    <a:cubicBezTo>
                      <a:pt x="2622" y="1859"/>
                      <a:pt x="3381" y="1008"/>
                      <a:pt x="3533" y="35"/>
                    </a:cubicBezTo>
                    <a:cubicBezTo>
                      <a:pt x="3533" y="18"/>
                      <a:pt x="3513" y="0"/>
                      <a:pt x="3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2060;p34">
                <a:extLst>
                  <a:ext uri="{FF2B5EF4-FFF2-40B4-BE49-F238E27FC236}">
                    <a16:creationId xmlns:a16="http://schemas.microsoft.com/office/drawing/2014/main" id="{240C5E4B-284B-38C7-1266-FD15B8519F7D}"/>
                  </a:ext>
                </a:extLst>
              </p:cNvPr>
              <p:cNvSpPr/>
              <p:nvPr/>
            </p:nvSpPr>
            <p:spPr>
              <a:xfrm>
                <a:off x="934175" y="4288013"/>
                <a:ext cx="1882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82" extrusionOk="0">
                    <a:moveTo>
                      <a:pt x="389" y="0"/>
                    </a:moveTo>
                    <a:cubicBezTo>
                      <a:pt x="351" y="0"/>
                      <a:pt x="312" y="9"/>
                      <a:pt x="274" y="28"/>
                    </a:cubicBezTo>
                    <a:cubicBezTo>
                      <a:pt x="31" y="119"/>
                      <a:pt x="1" y="423"/>
                      <a:pt x="1" y="636"/>
                    </a:cubicBezTo>
                    <a:cubicBezTo>
                      <a:pt x="1" y="666"/>
                      <a:pt x="23" y="681"/>
                      <a:pt x="46" y="681"/>
                    </a:cubicBezTo>
                    <a:cubicBezTo>
                      <a:pt x="69" y="681"/>
                      <a:pt x="92" y="666"/>
                      <a:pt x="92" y="636"/>
                    </a:cubicBezTo>
                    <a:cubicBezTo>
                      <a:pt x="92" y="484"/>
                      <a:pt x="153" y="271"/>
                      <a:pt x="244" y="180"/>
                    </a:cubicBezTo>
                    <a:cubicBezTo>
                      <a:pt x="291" y="148"/>
                      <a:pt x="334" y="135"/>
                      <a:pt x="374" y="135"/>
                    </a:cubicBezTo>
                    <a:cubicBezTo>
                      <a:pt x="487" y="135"/>
                      <a:pt x="571" y="242"/>
                      <a:pt x="639" y="332"/>
                    </a:cubicBezTo>
                    <a:cubicBezTo>
                      <a:pt x="655" y="340"/>
                      <a:pt x="672" y="344"/>
                      <a:pt x="686" y="344"/>
                    </a:cubicBezTo>
                    <a:cubicBezTo>
                      <a:pt x="726" y="344"/>
                      <a:pt x="752" y="315"/>
                      <a:pt x="730" y="271"/>
                    </a:cubicBezTo>
                    <a:cubicBezTo>
                      <a:pt x="682" y="126"/>
                      <a:pt x="538" y="0"/>
                      <a:pt x="3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2061;p34">
                <a:extLst>
                  <a:ext uri="{FF2B5EF4-FFF2-40B4-BE49-F238E27FC236}">
                    <a16:creationId xmlns:a16="http://schemas.microsoft.com/office/drawing/2014/main" id="{456F9AC6-84DB-08D1-BE7B-8F3EAA90036B}"/>
                  </a:ext>
                </a:extLst>
              </p:cNvPr>
              <p:cNvSpPr/>
              <p:nvPr/>
            </p:nvSpPr>
            <p:spPr>
              <a:xfrm>
                <a:off x="965325" y="4269688"/>
                <a:ext cx="2055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55" extrusionOk="0">
                    <a:moveTo>
                      <a:pt x="450" y="1"/>
                    </a:moveTo>
                    <a:cubicBezTo>
                      <a:pt x="402" y="1"/>
                      <a:pt x="354" y="10"/>
                      <a:pt x="305" y="31"/>
                    </a:cubicBezTo>
                    <a:cubicBezTo>
                      <a:pt x="62" y="92"/>
                      <a:pt x="1" y="365"/>
                      <a:pt x="1" y="609"/>
                    </a:cubicBezTo>
                    <a:cubicBezTo>
                      <a:pt x="1" y="639"/>
                      <a:pt x="24" y="654"/>
                      <a:pt x="46" y="654"/>
                    </a:cubicBezTo>
                    <a:cubicBezTo>
                      <a:pt x="69" y="654"/>
                      <a:pt x="92" y="639"/>
                      <a:pt x="92" y="609"/>
                    </a:cubicBezTo>
                    <a:lnTo>
                      <a:pt x="92" y="578"/>
                    </a:lnTo>
                    <a:cubicBezTo>
                      <a:pt x="122" y="457"/>
                      <a:pt x="153" y="274"/>
                      <a:pt x="274" y="183"/>
                    </a:cubicBezTo>
                    <a:cubicBezTo>
                      <a:pt x="323" y="154"/>
                      <a:pt x="375" y="140"/>
                      <a:pt x="425" y="140"/>
                    </a:cubicBezTo>
                    <a:cubicBezTo>
                      <a:pt x="531" y="140"/>
                      <a:pt x="628" y="201"/>
                      <a:pt x="670" y="305"/>
                    </a:cubicBezTo>
                    <a:cubicBezTo>
                      <a:pt x="682" y="343"/>
                      <a:pt x="711" y="360"/>
                      <a:pt x="740" y="360"/>
                    </a:cubicBezTo>
                    <a:cubicBezTo>
                      <a:pt x="781" y="360"/>
                      <a:pt x="822" y="327"/>
                      <a:pt x="822" y="274"/>
                    </a:cubicBezTo>
                    <a:cubicBezTo>
                      <a:pt x="751" y="110"/>
                      <a:pt x="609" y="1"/>
                      <a:pt x="4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2062;p34">
                <a:extLst>
                  <a:ext uri="{FF2B5EF4-FFF2-40B4-BE49-F238E27FC236}">
                    <a16:creationId xmlns:a16="http://schemas.microsoft.com/office/drawing/2014/main" id="{2A78E632-FF1C-E480-931D-5345E28EA708}"/>
                  </a:ext>
                </a:extLst>
              </p:cNvPr>
              <p:cNvSpPr/>
              <p:nvPr/>
            </p:nvSpPr>
            <p:spPr>
              <a:xfrm>
                <a:off x="1108200" y="4174588"/>
                <a:ext cx="6850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3410" extrusionOk="0">
                    <a:moveTo>
                      <a:pt x="74" y="1"/>
                    </a:moveTo>
                    <a:cubicBezTo>
                      <a:pt x="51" y="1"/>
                      <a:pt x="31" y="18"/>
                      <a:pt x="31" y="36"/>
                    </a:cubicBezTo>
                    <a:cubicBezTo>
                      <a:pt x="0" y="1130"/>
                      <a:pt x="91" y="2224"/>
                      <a:pt x="61" y="3318"/>
                    </a:cubicBezTo>
                    <a:cubicBezTo>
                      <a:pt x="61" y="3379"/>
                      <a:pt x="99" y="3410"/>
                      <a:pt x="137" y="3410"/>
                    </a:cubicBezTo>
                    <a:cubicBezTo>
                      <a:pt x="175" y="3410"/>
                      <a:pt x="213" y="3379"/>
                      <a:pt x="213" y="3318"/>
                    </a:cubicBezTo>
                    <a:cubicBezTo>
                      <a:pt x="243" y="2255"/>
                      <a:pt x="274" y="1100"/>
                      <a:pt x="122" y="36"/>
                    </a:cubicBezTo>
                    <a:cubicBezTo>
                      <a:pt x="109" y="10"/>
                      <a:pt x="91" y="1"/>
                      <a:pt x="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2063;p34">
                <a:extLst>
                  <a:ext uri="{FF2B5EF4-FFF2-40B4-BE49-F238E27FC236}">
                    <a16:creationId xmlns:a16="http://schemas.microsoft.com/office/drawing/2014/main" id="{7BD66450-131C-E922-B224-221B3A82C042}"/>
                  </a:ext>
                </a:extLst>
              </p:cNvPr>
              <p:cNvSpPr/>
              <p:nvPr/>
            </p:nvSpPr>
            <p:spPr>
              <a:xfrm>
                <a:off x="1096025" y="4178313"/>
                <a:ext cx="6125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3261" extrusionOk="0">
                    <a:moveTo>
                      <a:pt x="62" y="1"/>
                    </a:moveTo>
                    <a:cubicBezTo>
                      <a:pt x="31" y="1"/>
                      <a:pt x="1" y="23"/>
                      <a:pt x="1" y="69"/>
                    </a:cubicBezTo>
                    <a:cubicBezTo>
                      <a:pt x="31" y="1103"/>
                      <a:pt x="1" y="2136"/>
                      <a:pt x="31" y="3169"/>
                    </a:cubicBezTo>
                    <a:cubicBezTo>
                      <a:pt x="31" y="3230"/>
                      <a:pt x="77" y="3261"/>
                      <a:pt x="123" y="3261"/>
                    </a:cubicBezTo>
                    <a:cubicBezTo>
                      <a:pt x="168" y="3261"/>
                      <a:pt x="214" y="3230"/>
                      <a:pt x="214" y="3169"/>
                    </a:cubicBezTo>
                    <a:cubicBezTo>
                      <a:pt x="183" y="2136"/>
                      <a:pt x="244" y="1103"/>
                      <a:pt x="123" y="69"/>
                    </a:cubicBezTo>
                    <a:cubicBezTo>
                      <a:pt x="123" y="23"/>
                      <a:pt x="92" y="1"/>
                      <a:pt x="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2064;p34">
                <a:extLst>
                  <a:ext uri="{FF2B5EF4-FFF2-40B4-BE49-F238E27FC236}">
                    <a16:creationId xmlns:a16="http://schemas.microsoft.com/office/drawing/2014/main" id="{5C4BDBB4-3119-2316-ABD8-9AB8E6EDD1E3}"/>
                  </a:ext>
                </a:extLst>
              </p:cNvPr>
              <p:cNvSpPr/>
              <p:nvPr/>
            </p:nvSpPr>
            <p:spPr>
              <a:xfrm>
                <a:off x="1320225" y="4358488"/>
                <a:ext cx="8207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522" extrusionOk="0">
                    <a:moveTo>
                      <a:pt x="64" y="0"/>
                    </a:moveTo>
                    <a:cubicBezTo>
                      <a:pt x="0" y="0"/>
                      <a:pt x="6" y="96"/>
                      <a:pt x="60" y="96"/>
                    </a:cubicBezTo>
                    <a:cubicBezTo>
                      <a:pt x="1094" y="279"/>
                      <a:pt x="2127" y="370"/>
                      <a:pt x="3161" y="522"/>
                    </a:cubicBezTo>
                    <a:cubicBezTo>
                      <a:pt x="3252" y="522"/>
                      <a:pt x="3282" y="400"/>
                      <a:pt x="3191" y="370"/>
                    </a:cubicBezTo>
                    <a:cubicBezTo>
                      <a:pt x="2158" y="279"/>
                      <a:pt x="1124" y="66"/>
                      <a:pt x="91" y="5"/>
                    </a:cubicBezTo>
                    <a:cubicBezTo>
                      <a:pt x="81" y="2"/>
                      <a:pt x="72" y="0"/>
                      <a:pt x="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2065;p34">
                <a:extLst>
                  <a:ext uri="{FF2B5EF4-FFF2-40B4-BE49-F238E27FC236}">
                    <a16:creationId xmlns:a16="http://schemas.microsoft.com/office/drawing/2014/main" id="{6DE282A8-B164-38D9-D823-25326AF5F864}"/>
                  </a:ext>
                </a:extLst>
              </p:cNvPr>
              <p:cNvSpPr/>
              <p:nvPr/>
            </p:nvSpPr>
            <p:spPr>
              <a:xfrm>
                <a:off x="1323250" y="4373788"/>
                <a:ext cx="72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583" extrusionOk="0">
                    <a:moveTo>
                      <a:pt x="61" y="1"/>
                    </a:moveTo>
                    <a:cubicBezTo>
                      <a:pt x="0" y="1"/>
                      <a:pt x="0" y="92"/>
                      <a:pt x="31" y="92"/>
                    </a:cubicBezTo>
                    <a:cubicBezTo>
                      <a:pt x="943" y="305"/>
                      <a:pt x="1885" y="396"/>
                      <a:pt x="2797" y="578"/>
                    </a:cubicBezTo>
                    <a:cubicBezTo>
                      <a:pt x="2805" y="581"/>
                      <a:pt x="2813" y="582"/>
                      <a:pt x="2820" y="582"/>
                    </a:cubicBezTo>
                    <a:cubicBezTo>
                      <a:pt x="2892" y="582"/>
                      <a:pt x="2910" y="454"/>
                      <a:pt x="2827" y="426"/>
                    </a:cubicBezTo>
                    <a:cubicBezTo>
                      <a:pt x="1915" y="274"/>
                      <a:pt x="973" y="92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2066;p34">
              <a:extLst>
                <a:ext uri="{FF2B5EF4-FFF2-40B4-BE49-F238E27FC236}">
                  <a16:creationId xmlns:a16="http://schemas.microsoft.com/office/drawing/2014/main" id="{CE59A775-9A54-1EC2-44F0-C3C287AA817A}"/>
                </a:ext>
              </a:extLst>
            </p:cNvPr>
            <p:cNvGrpSpPr/>
            <p:nvPr/>
          </p:nvGrpSpPr>
          <p:grpSpPr>
            <a:xfrm>
              <a:off x="3074925" y="3255225"/>
              <a:ext cx="910625" cy="1274800"/>
              <a:chOff x="392875" y="614750"/>
              <a:chExt cx="910625" cy="1274800"/>
            </a:xfrm>
          </p:grpSpPr>
          <p:sp>
            <p:nvSpPr>
              <p:cNvPr id="3327" name="Google Shape;2067;p34">
                <a:extLst>
                  <a:ext uri="{FF2B5EF4-FFF2-40B4-BE49-F238E27FC236}">
                    <a16:creationId xmlns:a16="http://schemas.microsoft.com/office/drawing/2014/main" id="{9D5A7119-F2A2-F36D-7235-2036C7519957}"/>
                  </a:ext>
                </a:extLst>
              </p:cNvPr>
              <p:cNvSpPr/>
              <p:nvPr/>
            </p:nvSpPr>
            <p:spPr>
              <a:xfrm>
                <a:off x="781425" y="675550"/>
                <a:ext cx="170250" cy="145900"/>
              </a:xfrm>
              <a:custGeom>
                <a:avLst/>
                <a:gdLst/>
                <a:ahLst/>
                <a:cxnLst/>
                <a:rect l="l" t="t" r="r" b="b"/>
                <a:pathLst>
                  <a:path w="6810" h="5836" extrusionOk="0">
                    <a:moveTo>
                      <a:pt x="3551" y="0"/>
                    </a:moveTo>
                    <a:cubicBezTo>
                      <a:pt x="3215" y="0"/>
                      <a:pt x="2879" y="38"/>
                      <a:pt x="2554" y="103"/>
                    </a:cubicBezTo>
                    <a:cubicBezTo>
                      <a:pt x="1642" y="285"/>
                      <a:pt x="791" y="832"/>
                      <a:pt x="426" y="1744"/>
                    </a:cubicBezTo>
                    <a:cubicBezTo>
                      <a:pt x="1" y="2687"/>
                      <a:pt x="214" y="3902"/>
                      <a:pt x="852" y="4723"/>
                    </a:cubicBezTo>
                    <a:cubicBezTo>
                      <a:pt x="1430" y="5462"/>
                      <a:pt x="2407" y="5836"/>
                      <a:pt x="3380" y="5836"/>
                    </a:cubicBezTo>
                    <a:cubicBezTo>
                      <a:pt x="4247" y="5836"/>
                      <a:pt x="5112" y="5538"/>
                      <a:pt x="5685" y="4936"/>
                    </a:cubicBezTo>
                    <a:cubicBezTo>
                      <a:pt x="5895" y="4718"/>
                      <a:pt x="6055" y="4475"/>
                      <a:pt x="6168" y="4216"/>
                    </a:cubicBezTo>
                    <a:lnTo>
                      <a:pt x="6168" y="4216"/>
                    </a:lnTo>
                    <a:cubicBezTo>
                      <a:pt x="6189" y="4174"/>
                      <a:pt x="6209" y="4131"/>
                      <a:pt x="6228" y="4086"/>
                    </a:cubicBezTo>
                    <a:lnTo>
                      <a:pt x="6228" y="4086"/>
                    </a:lnTo>
                    <a:cubicBezTo>
                      <a:pt x="6360" y="3859"/>
                      <a:pt x="6464" y="3606"/>
                      <a:pt x="6536" y="3325"/>
                    </a:cubicBezTo>
                    <a:cubicBezTo>
                      <a:pt x="6810" y="2231"/>
                      <a:pt x="6262" y="1045"/>
                      <a:pt x="5290" y="437"/>
                    </a:cubicBezTo>
                    <a:cubicBezTo>
                      <a:pt x="4761" y="124"/>
                      <a:pt x="4157" y="0"/>
                      <a:pt x="35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2068;p34">
                <a:extLst>
                  <a:ext uri="{FF2B5EF4-FFF2-40B4-BE49-F238E27FC236}">
                    <a16:creationId xmlns:a16="http://schemas.microsoft.com/office/drawing/2014/main" id="{9ADF6D23-7E79-227C-0425-0182696B9966}"/>
                  </a:ext>
                </a:extLst>
              </p:cNvPr>
              <p:cNvSpPr/>
              <p:nvPr/>
            </p:nvSpPr>
            <p:spPr>
              <a:xfrm>
                <a:off x="837675" y="655225"/>
                <a:ext cx="44850" cy="3712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485" extrusionOk="0">
                    <a:moveTo>
                      <a:pt x="984" y="1"/>
                    </a:moveTo>
                    <a:cubicBezTo>
                      <a:pt x="899" y="1"/>
                      <a:pt x="811" y="14"/>
                      <a:pt x="730" y="35"/>
                    </a:cubicBezTo>
                    <a:cubicBezTo>
                      <a:pt x="183" y="126"/>
                      <a:pt x="0" y="612"/>
                      <a:pt x="31" y="1129"/>
                    </a:cubicBezTo>
                    <a:cubicBezTo>
                      <a:pt x="56" y="1307"/>
                      <a:pt x="188" y="1485"/>
                      <a:pt x="373" y="1485"/>
                    </a:cubicBezTo>
                    <a:cubicBezTo>
                      <a:pt x="409" y="1485"/>
                      <a:pt x="447" y="1478"/>
                      <a:pt x="487" y="1463"/>
                    </a:cubicBezTo>
                    <a:cubicBezTo>
                      <a:pt x="699" y="1372"/>
                      <a:pt x="760" y="1281"/>
                      <a:pt x="790" y="1068"/>
                    </a:cubicBezTo>
                    <a:cubicBezTo>
                      <a:pt x="790" y="1059"/>
                      <a:pt x="796" y="1039"/>
                      <a:pt x="803" y="1014"/>
                    </a:cubicBezTo>
                    <a:lnTo>
                      <a:pt x="803" y="1014"/>
                    </a:lnTo>
                    <a:cubicBezTo>
                      <a:pt x="856" y="1068"/>
                      <a:pt x="927" y="1097"/>
                      <a:pt x="1002" y="1104"/>
                    </a:cubicBezTo>
                    <a:lnTo>
                      <a:pt x="1002" y="1104"/>
                    </a:lnTo>
                    <a:cubicBezTo>
                      <a:pt x="1012" y="1144"/>
                      <a:pt x="1023" y="1183"/>
                      <a:pt x="1034" y="1220"/>
                    </a:cubicBezTo>
                    <a:cubicBezTo>
                      <a:pt x="1084" y="1370"/>
                      <a:pt x="1216" y="1479"/>
                      <a:pt x="1363" y="1479"/>
                    </a:cubicBezTo>
                    <a:cubicBezTo>
                      <a:pt x="1395" y="1479"/>
                      <a:pt x="1427" y="1474"/>
                      <a:pt x="1459" y="1463"/>
                    </a:cubicBezTo>
                    <a:cubicBezTo>
                      <a:pt x="1642" y="1433"/>
                      <a:pt x="1794" y="1220"/>
                      <a:pt x="1733" y="1038"/>
                    </a:cubicBezTo>
                    <a:cubicBezTo>
                      <a:pt x="1611" y="764"/>
                      <a:pt x="1550" y="460"/>
                      <a:pt x="1398" y="217"/>
                    </a:cubicBezTo>
                    <a:cubicBezTo>
                      <a:pt x="1317" y="55"/>
                      <a:pt x="1155" y="1"/>
                      <a:pt x="9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2069;p34">
                <a:extLst>
                  <a:ext uri="{FF2B5EF4-FFF2-40B4-BE49-F238E27FC236}">
                    <a16:creationId xmlns:a16="http://schemas.microsoft.com/office/drawing/2014/main" id="{6181D439-F9A8-8469-3D48-D2A2A3CE2C01}"/>
                  </a:ext>
                </a:extLst>
              </p:cNvPr>
              <p:cNvSpPr/>
              <p:nvPr/>
            </p:nvSpPr>
            <p:spPr>
              <a:xfrm>
                <a:off x="864275" y="659875"/>
                <a:ext cx="47875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247" extrusionOk="0">
                    <a:moveTo>
                      <a:pt x="1064" y="0"/>
                    </a:moveTo>
                    <a:cubicBezTo>
                      <a:pt x="861" y="0"/>
                      <a:pt x="658" y="91"/>
                      <a:pt x="503" y="234"/>
                    </a:cubicBezTo>
                    <a:lnTo>
                      <a:pt x="503" y="234"/>
                    </a:lnTo>
                    <a:cubicBezTo>
                      <a:pt x="349" y="289"/>
                      <a:pt x="211" y="372"/>
                      <a:pt x="122" y="487"/>
                    </a:cubicBezTo>
                    <a:cubicBezTo>
                      <a:pt x="61" y="578"/>
                      <a:pt x="0" y="730"/>
                      <a:pt x="91" y="821"/>
                    </a:cubicBezTo>
                    <a:cubicBezTo>
                      <a:pt x="91" y="852"/>
                      <a:pt x="91" y="852"/>
                      <a:pt x="122" y="882"/>
                    </a:cubicBezTo>
                    <a:cubicBezTo>
                      <a:pt x="151" y="912"/>
                      <a:pt x="196" y="934"/>
                      <a:pt x="244" y="946"/>
                    </a:cubicBezTo>
                    <a:lnTo>
                      <a:pt x="244" y="946"/>
                    </a:lnTo>
                    <a:cubicBezTo>
                      <a:pt x="288" y="1116"/>
                      <a:pt x="437" y="1196"/>
                      <a:pt x="585" y="1196"/>
                    </a:cubicBezTo>
                    <a:cubicBezTo>
                      <a:pt x="646" y="1196"/>
                      <a:pt x="707" y="1182"/>
                      <a:pt x="760" y="1156"/>
                    </a:cubicBezTo>
                    <a:cubicBezTo>
                      <a:pt x="851" y="1095"/>
                      <a:pt x="912" y="1064"/>
                      <a:pt x="973" y="973"/>
                    </a:cubicBezTo>
                    <a:cubicBezTo>
                      <a:pt x="1003" y="943"/>
                      <a:pt x="1003" y="852"/>
                      <a:pt x="1064" y="821"/>
                    </a:cubicBezTo>
                    <a:cubicBezTo>
                      <a:pt x="1066" y="819"/>
                      <a:pt x="1068" y="818"/>
                      <a:pt x="1069" y="816"/>
                    </a:cubicBezTo>
                    <a:lnTo>
                      <a:pt x="1069" y="816"/>
                    </a:lnTo>
                    <a:cubicBezTo>
                      <a:pt x="1082" y="825"/>
                      <a:pt x="1091" y="838"/>
                      <a:pt x="1094" y="854"/>
                    </a:cubicBezTo>
                    <a:lnTo>
                      <a:pt x="1094" y="854"/>
                    </a:lnTo>
                    <a:cubicBezTo>
                      <a:pt x="1094" y="863"/>
                      <a:pt x="1094" y="872"/>
                      <a:pt x="1094" y="882"/>
                    </a:cubicBezTo>
                    <a:cubicBezTo>
                      <a:pt x="1094" y="1095"/>
                      <a:pt x="1277" y="1247"/>
                      <a:pt x="1489" y="1247"/>
                    </a:cubicBezTo>
                    <a:cubicBezTo>
                      <a:pt x="1702" y="1247"/>
                      <a:pt x="1824" y="1095"/>
                      <a:pt x="1854" y="882"/>
                    </a:cubicBezTo>
                    <a:cubicBezTo>
                      <a:pt x="1915" y="426"/>
                      <a:pt x="1520" y="0"/>
                      <a:pt x="10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2070;p34">
                <a:extLst>
                  <a:ext uri="{FF2B5EF4-FFF2-40B4-BE49-F238E27FC236}">
                    <a16:creationId xmlns:a16="http://schemas.microsoft.com/office/drawing/2014/main" id="{6CC49CF1-198B-36E1-26FC-2FDE3CAE5542}"/>
                  </a:ext>
                </a:extLst>
              </p:cNvPr>
              <p:cNvSpPr/>
              <p:nvPr/>
            </p:nvSpPr>
            <p:spPr>
              <a:xfrm>
                <a:off x="829300" y="661550"/>
                <a:ext cx="28575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390" extrusionOk="0">
                    <a:moveTo>
                      <a:pt x="740" y="0"/>
                    </a:moveTo>
                    <a:cubicBezTo>
                      <a:pt x="688" y="0"/>
                      <a:pt x="633" y="17"/>
                      <a:pt x="578" y="55"/>
                    </a:cubicBezTo>
                    <a:cubicBezTo>
                      <a:pt x="396" y="207"/>
                      <a:pt x="244" y="359"/>
                      <a:pt x="153" y="572"/>
                    </a:cubicBezTo>
                    <a:cubicBezTo>
                      <a:pt x="62" y="815"/>
                      <a:pt x="1" y="1089"/>
                      <a:pt x="214" y="1301"/>
                    </a:cubicBezTo>
                    <a:cubicBezTo>
                      <a:pt x="275" y="1363"/>
                      <a:pt x="346" y="1389"/>
                      <a:pt x="417" y="1389"/>
                    </a:cubicBezTo>
                    <a:cubicBezTo>
                      <a:pt x="523" y="1389"/>
                      <a:pt x="627" y="1331"/>
                      <a:pt x="700" y="1241"/>
                    </a:cubicBezTo>
                    <a:cubicBezTo>
                      <a:pt x="791" y="1119"/>
                      <a:pt x="761" y="967"/>
                      <a:pt x="791" y="815"/>
                    </a:cubicBezTo>
                    <a:cubicBezTo>
                      <a:pt x="822" y="693"/>
                      <a:pt x="882" y="602"/>
                      <a:pt x="943" y="541"/>
                    </a:cubicBezTo>
                    <a:cubicBezTo>
                      <a:pt x="1142" y="342"/>
                      <a:pt x="974" y="0"/>
                      <a:pt x="7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2071;p34">
                <a:extLst>
                  <a:ext uri="{FF2B5EF4-FFF2-40B4-BE49-F238E27FC236}">
                    <a16:creationId xmlns:a16="http://schemas.microsoft.com/office/drawing/2014/main" id="{10F2FB2F-699B-098D-CC5B-D0AAE663FAC5}"/>
                  </a:ext>
                </a:extLst>
              </p:cNvPr>
              <p:cNvSpPr/>
              <p:nvPr/>
            </p:nvSpPr>
            <p:spPr>
              <a:xfrm>
                <a:off x="798925" y="660625"/>
                <a:ext cx="4865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48" extrusionOk="0">
                    <a:moveTo>
                      <a:pt x="976" y="973"/>
                    </a:moveTo>
                    <a:cubicBezTo>
                      <a:pt x="975" y="973"/>
                      <a:pt x="974" y="974"/>
                      <a:pt x="973" y="974"/>
                    </a:cubicBezTo>
                    <a:cubicBezTo>
                      <a:pt x="974" y="974"/>
                      <a:pt x="975" y="973"/>
                      <a:pt x="976" y="973"/>
                    </a:cubicBezTo>
                    <a:close/>
                    <a:moveTo>
                      <a:pt x="1012" y="1"/>
                    </a:moveTo>
                    <a:cubicBezTo>
                      <a:pt x="767" y="1"/>
                      <a:pt x="517" y="82"/>
                      <a:pt x="334" y="244"/>
                    </a:cubicBezTo>
                    <a:cubicBezTo>
                      <a:pt x="61" y="457"/>
                      <a:pt x="0" y="943"/>
                      <a:pt x="91" y="1278"/>
                    </a:cubicBezTo>
                    <a:cubicBezTo>
                      <a:pt x="152" y="1460"/>
                      <a:pt x="243" y="1581"/>
                      <a:pt x="426" y="1673"/>
                    </a:cubicBezTo>
                    <a:cubicBezTo>
                      <a:pt x="547" y="1764"/>
                      <a:pt x="547" y="1764"/>
                      <a:pt x="699" y="1885"/>
                    </a:cubicBezTo>
                    <a:cubicBezTo>
                      <a:pt x="771" y="1928"/>
                      <a:pt x="844" y="1948"/>
                      <a:pt x="915" y="1948"/>
                    </a:cubicBezTo>
                    <a:cubicBezTo>
                      <a:pt x="1144" y="1948"/>
                      <a:pt x="1345" y="1746"/>
                      <a:pt x="1368" y="1490"/>
                    </a:cubicBezTo>
                    <a:cubicBezTo>
                      <a:pt x="1368" y="1247"/>
                      <a:pt x="1185" y="1065"/>
                      <a:pt x="1003" y="943"/>
                    </a:cubicBezTo>
                    <a:cubicBezTo>
                      <a:pt x="999" y="943"/>
                      <a:pt x="995" y="943"/>
                      <a:pt x="991" y="942"/>
                    </a:cubicBezTo>
                    <a:lnTo>
                      <a:pt x="991" y="942"/>
                    </a:lnTo>
                    <a:cubicBezTo>
                      <a:pt x="993" y="933"/>
                      <a:pt x="994" y="923"/>
                      <a:pt x="996" y="913"/>
                    </a:cubicBezTo>
                    <a:lnTo>
                      <a:pt x="1089" y="913"/>
                    </a:lnTo>
                    <a:cubicBezTo>
                      <a:pt x="1210" y="1054"/>
                      <a:pt x="1353" y="1156"/>
                      <a:pt x="1581" y="1156"/>
                    </a:cubicBezTo>
                    <a:cubicBezTo>
                      <a:pt x="1793" y="1156"/>
                      <a:pt x="1945" y="943"/>
                      <a:pt x="1885" y="761"/>
                    </a:cubicBezTo>
                    <a:cubicBezTo>
                      <a:pt x="1824" y="457"/>
                      <a:pt x="1672" y="183"/>
                      <a:pt x="1368" y="62"/>
                    </a:cubicBezTo>
                    <a:cubicBezTo>
                      <a:pt x="1256" y="21"/>
                      <a:pt x="1135" y="1"/>
                      <a:pt x="10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2072;p34">
                <a:extLst>
                  <a:ext uri="{FF2B5EF4-FFF2-40B4-BE49-F238E27FC236}">
                    <a16:creationId xmlns:a16="http://schemas.microsoft.com/office/drawing/2014/main" id="{27C2AB7B-F799-7B9E-7258-0A11A7C308F6}"/>
                  </a:ext>
                </a:extLst>
              </p:cNvPr>
              <p:cNvSpPr/>
              <p:nvPr/>
            </p:nvSpPr>
            <p:spPr>
              <a:xfrm>
                <a:off x="806500" y="673975"/>
                <a:ext cx="3192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386" extrusionOk="0">
                    <a:moveTo>
                      <a:pt x="879" y="0"/>
                    </a:moveTo>
                    <a:cubicBezTo>
                      <a:pt x="775" y="0"/>
                      <a:pt x="672" y="51"/>
                      <a:pt x="609" y="166"/>
                    </a:cubicBezTo>
                    <a:cubicBezTo>
                      <a:pt x="487" y="348"/>
                      <a:pt x="366" y="470"/>
                      <a:pt x="183" y="652"/>
                    </a:cubicBezTo>
                    <a:cubicBezTo>
                      <a:pt x="31" y="804"/>
                      <a:pt x="1" y="1108"/>
                      <a:pt x="183" y="1260"/>
                    </a:cubicBezTo>
                    <a:cubicBezTo>
                      <a:pt x="279" y="1340"/>
                      <a:pt x="399" y="1386"/>
                      <a:pt x="514" y="1386"/>
                    </a:cubicBezTo>
                    <a:cubicBezTo>
                      <a:pt x="618" y="1386"/>
                      <a:pt x="719" y="1347"/>
                      <a:pt x="791" y="1260"/>
                    </a:cubicBezTo>
                    <a:cubicBezTo>
                      <a:pt x="1004" y="1017"/>
                      <a:pt x="1126" y="713"/>
                      <a:pt x="1217" y="440"/>
                    </a:cubicBezTo>
                    <a:cubicBezTo>
                      <a:pt x="1277" y="181"/>
                      <a:pt x="1076" y="0"/>
                      <a:pt x="8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2073;p34">
                <a:extLst>
                  <a:ext uri="{FF2B5EF4-FFF2-40B4-BE49-F238E27FC236}">
                    <a16:creationId xmlns:a16="http://schemas.microsoft.com/office/drawing/2014/main" id="{4D4DF865-826C-6D1E-3533-4235EDF9DE9C}"/>
                  </a:ext>
                </a:extLst>
              </p:cNvPr>
              <p:cNvSpPr/>
              <p:nvPr/>
            </p:nvSpPr>
            <p:spPr>
              <a:xfrm>
                <a:off x="773825" y="668375"/>
                <a:ext cx="47900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501" extrusionOk="0">
                    <a:moveTo>
                      <a:pt x="1002" y="0"/>
                    </a:moveTo>
                    <a:cubicBezTo>
                      <a:pt x="770" y="0"/>
                      <a:pt x="538" y="107"/>
                      <a:pt x="366" y="299"/>
                    </a:cubicBezTo>
                    <a:cubicBezTo>
                      <a:pt x="62" y="633"/>
                      <a:pt x="1" y="1059"/>
                      <a:pt x="153" y="1454"/>
                    </a:cubicBezTo>
                    <a:cubicBezTo>
                      <a:pt x="244" y="1636"/>
                      <a:pt x="335" y="1819"/>
                      <a:pt x="457" y="1940"/>
                    </a:cubicBezTo>
                    <a:cubicBezTo>
                      <a:pt x="548" y="2031"/>
                      <a:pt x="609" y="2092"/>
                      <a:pt x="700" y="2153"/>
                    </a:cubicBezTo>
                    <a:cubicBezTo>
                      <a:pt x="730" y="2183"/>
                      <a:pt x="761" y="2214"/>
                      <a:pt x="822" y="2244"/>
                    </a:cubicBezTo>
                    <a:cubicBezTo>
                      <a:pt x="847" y="2270"/>
                      <a:pt x="867" y="2284"/>
                      <a:pt x="878" y="2289"/>
                    </a:cubicBezTo>
                    <a:lnTo>
                      <a:pt x="878" y="2289"/>
                    </a:lnTo>
                    <a:cubicBezTo>
                      <a:pt x="967" y="2423"/>
                      <a:pt x="1126" y="2501"/>
                      <a:pt x="1289" y="2501"/>
                    </a:cubicBezTo>
                    <a:cubicBezTo>
                      <a:pt x="1379" y="2501"/>
                      <a:pt x="1470" y="2477"/>
                      <a:pt x="1551" y="2426"/>
                    </a:cubicBezTo>
                    <a:cubicBezTo>
                      <a:pt x="1794" y="2275"/>
                      <a:pt x="1855" y="1971"/>
                      <a:pt x="1734" y="1727"/>
                    </a:cubicBezTo>
                    <a:cubicBezTo>
                      <a:pt x="1642" y="1545"/>
                      <a:pt x="1521" y="1454"/>
                      <a:pt x="1338" y="1363"/>
                    </a:cubicBezTo>
                    <a:cubicBezTo>
                      <a:pt x="1247" y="1271"/>
                      <a:pt x="1034" y="1180"/>
                      <a:pt x="1004" y="1028"/>
                    </a:cubicBezTo>
                    <a:cubicBezTo>
                      <a:pt x="1004" y="1001"/>
                      <a:pt x="1016" y="968"/>
                      <a:pt x="1029" y="940"/>
                    </a:cubicBezTo>
                    <a:lnTo>
                      <a:pt x="1029" y="940"/>
                    </a:lnTo>
                    <a:cubicBezTo>
                      <a:pt x="1042" y="957"/>
                      <a:pt x="1054" y="975"/>
                      <a:pt x="1065" y="998"/>
                    </a:cubicBezTo>
                    <a:cubicBezTo>
                      <a:pt x="1186" y="1150"/>
                      <a:pt x="1278" y="1271"/>
                      <a:pt x="1490" y="1302"/>
                    </a:cubicBezTo>
                    <a:cubicBezTo>
                      <a:pt x="1522" y="1315"/>
                      <a:pt x="1555" y="1321"/>
                      <a:pt x="1588" y="1321"/>
                    </a:cubicBezTo>
                    <a:cubicBezTo>
                      <a:pt x="1712" y="1321"/>
                      <a:pt x="1831" y="1233"/>
                      <a:pt x="1855" y="1089"/>
                    </a:cubicBezTo>
                    <a:cubicBezTo>
                      <a:pt x="1916" y="755"/>
                      <a:pt x="1703" y="299"/>
                      <a:pt x="1399" y="116"/>
                    </a:cubicBezTo>
                    <a:cubicBezTo>
                      <a:pt x="1275" y="38"/>
                      <a:pt x="1139" y="0"/>
                      <a:pt x="10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2074;p34">
                <a:extLst>
                  <a:ext uri="{FF2B5EF4-FFF2-40B4-BE49-F238E27FC236}">
                    <a16:creationId xmlns:a16="http://schemas.microsoft.com/office/drawing/2014/main" id="{B6C95EA4-9D54-6601-2C0E-92ABD90B91F1}"/>
                  </a:ext>
                </a:extLst>
              </p:cNvPr>
              <p:cNvSpPr/>
              <p:nvPr/>
            </p:nvSpPr>
            <p:spPr>
              <a:xfrm>
                <a:off x="774600" y="680850"/>
                <a:ext cx="41375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390" extrusionOk="0">
                    <a:moveTo>
                      <a:pt x="821" y="864"/>
                    </a:moveTo>
                    <a:lnTo>
                      <a:pt x="821" y="864"/>
                    </a:lnTo>
                    <a:cubicBezTo>
                      <a:pt x="846" y="876"/>
                      <a:pt x="855" y="883"/>
                      <a:pt x="854" y="886"/>
                    </a:cubicBezTo>
                    <a:lnTo>
                      <a:pt x="854" y="886"/>
                    </a:lnTo>
                    <a:cubicBezTo>
                      <a:pt x="846" y="883"/>
                      <a:pt x="833" y="876"/>
                      <a:pt x="821" y="864"/>
                    </a:cubicBezTo>
                    <a:close/>
                    <a:moveTo>
                      <a:pt x="798" y="1"/>
                    </a:moveTo>
                    <a:cubicBezTo>
                      <a:pt x="676" y="1"/>
                      <a:pt x="557" y="23"/>
                      <a:pt x="456" y="73"/>
                    </a:cubicBezTo>
                    <a:cubicBezTo>
                      <a:pt x="0" y="347"/>
                      <a:pt x="274" y="924"/>
                      <a:pt x="578" y="1198"/>
                    </a:cubicBezTo>
                    <a:cubicBezTo>
                      <a:pt x="722" y="1301"/>
                      <a:pt x="879" y="1389"/>
                      <a:pt x="1041" y="1389"/>
                    </a:cubicBezTo>
                    <a:cubicBezTo>
                      <a:pt x="1119" y="1389"/>
                      <a:pt x="1198" y="1369"/>
                      <a:pt x="1277" y="1320"/>
                    </a:cubicBezTo>
                    <a:cubicBezTo>
                      <a:pt x="1400" y="1249"/>
                      <a:pt x="1452" y="1148"/>
                      <a:pt x="1480" y="1034"/>
                    </a:cubicBezTo>
                    <a:lnTo>
                      <a:pt x="1480" y="1034"/>
                    </a:lnTo>
                    <a:cubicBezTo>
                      <a:pt x="1610" y="878"/>
                      <a:pt x="1654" y="663"/>
                      <a:pt x="1581" y="469"/>
                    </a:cubicBezTo>
                    <a:cubicBezTo>
                      <a:pt x="1520" y="256"/>
                      <a:pt x="1307" y="104"/>
                      <a:pt x="1095" y="43"/>
                    </a:cubicBezTo>
                    <a:cubicBezTo>
                      <a:pt x="999" y="16"/>
                      <a:pt x="897" y="1"/>
                      <a:pt x="7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2075;p34">
                <a:extLst>
                  <a:ext uri="{FF2B5EF4-FFF2-40B4-BE49-F238E27FC236}">
                    <a16:creationId xmlns:a16="http://schemas.microsoft.com/office/drawing/2014/main" id="{F297E220-6562-4EDF-A98D-8BC93C41E08F}"/>
                  </a:ext>
                </a:extLst>
              </p:cNvPr>
              <p:cNvSpPr/>
              <p:nvPr/>
            </p:nvSpPr>
            <p:spPr>
              <a:xfrm>
                <a:off x="759400" y="682750"/>
                <a:ext cx="418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194" extrusionOk="0">
                    <a:moveTo>
                      <a:pt x="659" y="1"/>
                    </a:moveTo>
                    <a:cubicBezTo>
                      <a:pt x="477" y="1"/>
                      <a:pt x="314" y="66"/>
                      <a:pt x="183" y="241"/>
                    </a:cubicBezTo>
                    <a:cubicBezTo>
                      <a:pt x="0" y="453"/>
                      <a:pt x="0" y="788"/>
                      <a:pt x="213" y="1000"/>
                    </a:cubicBezTo>
                    <a:cubicBezTo>
                      <a:pt x="365" y="1152"/>
                      <a:pt x="548" y="1183"/>
                      <a:pt x="760" y="1183"/>
                    </a:cubicBezTo>
                    <a:cubicBezTo>
                      <a:pt x="811" y="1190"/>
                      <a:pt x="862" y="1194"/>
                      <a:pt x="915" y="1194"/>
                    </a:cubicBezTo>
                    <a:cubicBezTo>
                      <a:pt x="1083" y="1194"/>
                      <a:pt x="1252" y="1154"/>
                      <a:pt x="1368" y="1061"/>
                    </a:cubicBezTo>
                    <a:cubicBezTo>
                      <a:pt x="1611" y="909"/>
                      <a:pt x="1672" y="544"/>
                      <a:pt x="1368" y="393"/>
                    </a:cubicBezTo>
                    <a:cubicBezTo>
                      <a:pt x="1325" y="371"/>
                      <a:pt x="1281" y="353"/>
                      <a:pt x="1236" y="337"/>
                    </a:cubicBezTo>
                    <a:lnTo>
                      <a:pt x="1236" y="337"/>
                    </a:lnTo>
                    <a:cubicBezTo>
                      <a:pt x="1187" y="180"/>
                      <a:pt x="1069" y="46"/>
                      <a:pt x="882" y="28"/>
                    </a:cubicBezTo>
                    <a:cubicBezTo>
                      <a:pt x="805" y="11"/>
                      <a:pt x="731" y="1"/>
                      <a:pt x="6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2076;p34">
                <a:extLst>
                  <a:ext uri="{FF2B5EF4-FFF2-40B4-BE49-F238E27FC236}">
                    <a16:creationId xmlns:a16="http://schemas.microsoft.com/office/drawing/2014/main" id="{DB0D82B2-1B4D-EB04-F40E-F50581E43A4B}"/>
                  </a:ext>
                </a:extLst>
              </p:cNvPr>
              <p:cNvSpPr/>
              <p:nvPr/>
            </p:nvSpPr>
            <p:spPr>
              <a:xfrm>
                <a:off x="739650" y="664175"/>
                <a:ext cx="5507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048" extrusionOk="0">
                    <a:moveTo>
                      <a:pt x="1034" y="1666"/>
                    </a:moveTo>
                    <a:lnTo>
                      <a:pt x="1034" y="1666"/>
                    </a:lnTo>
                    <a:cubicBezTo>
                      <a:pt x="1034" y="1671"/>
                      <a:pt x="1034" y="1677"/>
                      <a:pt x="1034" y="1683"/>
                    </a:cubicBezTo>
                    <a:cubicBezTo>
                      <a:pt x="988" y="1698"/>
                      <a:pt x="965" y="1705"/>
                      <a:pt x="961" y="1705"/>
                    </a:cubicBezTo>
                    <a:cubicBezTo>
                      <a:pt x="958" y="1705"/>
                      <a:pt x="973" y="1698"/>
                      <a:pt x="1003" y="1683"/>
                    </a:cubicBezTo>
                    <a:cubicBezTo>
                      <a:pt x="1014" y="1677"/>
                      <a:pt x="1024" y="1671"/>
                      <a:pt x="1034" y="1666"/>
                    </a:cubicBezTo>
                    <a:close/>
                    <a:moveTo>
                      <a:pt x="1615" y="0"/>
                    </a:moveTo>
                    <a:cubicBezTo>
                      <a:pt x="1584" y="0"/>
                      <a:pt x="1552" y="4"/>
                      <a:pt x="1520" y="11"/>
                    </a:cubicBezTo>
                    <a:cubicBezTo>
                      <a:pt x="1307" y="72"/>
                      <a:pt x="1155" y="193"/>
                      <a:pt x="1034" y="376"/>
                    </a:cubicBezTo>
                    <a:cubicBezTo>
                      <a:pt x="1003" y="436"/>
                      <a:pt x="973" y="528"/>
                      <a:pt x="942" y="588"/>
                    </a:cubicBezTo>
                    <a:cubicBezTo>
                      <a:pt x="942" y="601"/>
                      <a:pt x="942" y="616"/>
                      <a:pt x="942" y="631"/>
                    </a:cubicBezTo>
                    <a:lnTo>
                      <a:pt x="942" y="631"/>
                    </a:lnTo>
                    <a:cubicBezTo>
                      <a:pt x="901" y="656"/>
                      <a:pt x="861" y="683"/>
                      <a:pt x="821" y="710"/>
                    </a:cubicBezTo>
                    <a:cubicBezTo>
                      <a:pt x="669" y="801"/>
                      <a:pt x="486" y="862"/>
                      <a:pt x="335" y="1014"/>
                    </a:cubicBezTo>
                    <a:cubicBezTo>
                      <a:pt x="0" y="1318"/>
                      <a:pt x="122" y="2047"/>
                      <a:pt x="669" y="2047"/>
                    </a:cubicBezTo>
                    <a:cubicBezTo>
                      <a:pt x="851" y="2047"/>
                      <a:pt x="1034" y="1956"/>
                      <a:pt x="1155" y="1835"/>
                    </a:cubicBezTo>
                    <a:cubicBezTo>
                      <a:pt x="1277" y="1713"/>
                      <a:pt x="1277" y="1683"/>
                      <a:pt x="1398" y="1591"/>
                    </a:cubicBezTo>
                    <a:cubicBezTo>
                      <a:pt x="1463" y="1553"/>
                      <a:pt x="1522" y="1509"/>
                      <a:pt x="1575" y="1457"/>
                    </a:cubicBezTo>
                    <a:lnTo>
                      <a:pt x="1575" y="1457"/>
                    </a:lnTo>
                    <a:cubicBezTo>
                      <a:pt x="1627" y="1480"/>
                      <a:pt x="1680" y="1491"/>
                      <a:pt x="1731" y="1491"/>
                    </a:cubicBezTo>
                    <a:cubicBezTo>
                      <a:pt x="1987" y="1491"/>
                      <a:pt x="2202" y="1215"/>
                      <a:pt x="2067" y="923"/>
                    </a:cubicBezTo>
                    <a:lnTo>
                      <a:pt x="2067" y="923"/>
                    </a:lnTo>
                    <a:cubicBezTo>
                      <a:pt x="2078" y="939"/>
                      <a:pt x="2085" y="945"/>
                      <a:pt x="2091" y="945"/>
                    </a:cubicBezTo>
                    <a:cubicBezTo>
                      <a:pt x="2118" y="945"/>
                      <a:pt x="2097" y="796"/>
                      <a:pt x="2097" y="771"/>
                    </a:cubicBezTo>
                    <a:cubicBezTo>
                      <a:pt x="2097" y="649"/>
                      <a:pt x="2097" y="558"/>
                      <a:pt x="2097" y="467"/>
                    </a:cubicBezTo>
                    <a:cubicBezTo>
                      <a:pt x="2097" y="198"/>
                      <a:pt x="1860" y="0"/>
                      <a:pt x="16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2077;p34">
                <a:extLst>
                  <a:ext uri="{FF2B5EF4-FFF2-40B4-BE49-F238E27FC236}">
                    <a16:creationId xmlns:a16="http://schemas.microsoft.com/office/drawing/2014/main" id="{7E528BD8-F412-7F6D-9F0A-2C0BFCBBD986}"/>
                  </a:ext>
                </a:extLst>
              </p:cNvPr>
              <p:cNvSpPr/>
              <p:nvPr/>
            </p:nvSpPr>
            <p:spPr>
              <a:xfrm>
                <a:off x="729000" y="615475"/>
                <a:ext cx="119775" cy="77850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3114" extrusionOk="0">
                    <a:moveTo>
                      <a:pt x="2051" y="0"/>
                    </a:moveTo>
                    <a:cubicBezTo>
                      <a:pt x="1948" y="0"/>
                      <a:pt x="1854" y="37"/>
                      <a:pt x="1777" y="99"/>
                    </a:cubicBezTo>
                    <a:lnTo>
                      <a:pt x="1777" y="99"/>
                    </a:lnTo>
                    <a:cubicBezTo>
                      <a:pt x="1750" y="97"/>
                      <a:pt x="1723" y="96"/>
                      <a:pt x="1697" y="96"/>
                    </a:cubicBezTo>
                    <a:cubicBezTo>
                      <a:pt x="1380" y="96"/>
                      <a:pt x="1064" y="224"/>
                      <a:pt x="852" y="500"/>
                    </a:cubicBezTo>
                    <a:cubicBezTo>
                      <a:pt x="700" y="682"/>
                      <a:pt x="639" y="804"/>
                      <a:pt x="487" y="956"/>
                    </a:cubicBezTo>
                    <a:cubicBezTo>
                      <a:pt x="305" y="1077"/>
                      <a:pt x="153" y="1077"/>
                      <a:pt x="61" y="1321"/>
                    </a:cubicBezTo>
                    <a:cubicBezTo>
                      <a:pt x="1" y="1533"/>
                      <a:pt x="122" y="1776"/>
                      <a:pt x="122" y="1989"/>
                    </a:cubicBezTo>
                    <a:cubicBezTo>
                      <a:pt x="153" y="2202"/>
                      <a:pt x="92" y="2445"/>
                      <a:pt x="183" y="2658"/>
                    </a:cubicBezTo>
                    <a:cubicBezTo>
                      <a:pt x="349" y="3009"/>
                      <a:pt x="696" y="3113"/>
                      <a:pt x="1052" y="3113"/>
                    </a:cubicBezTo>
                    <a:cubicBezTo>
                      <a:pt x="1280" y="3113"/>
                      <a:pt x="1512" y="3070"/>
                      <a:pt x="1703" y="3023"/>
                    </a:cubicBezTo>
                    <a:cubicBezTo>
                      <a:pt x="1844" y="2984"/>
                      <a:pt x="1926" y="2875"/>
                      <a:pt x="1948" y="2754"/>
                    </a:cubicBezTo>
                    <a:lnTo>
                      <a:pt x="1948" y="2754"/>
                    </a:lnTo>
                    <a:cubicBezTo>
                      <a:pt x="2124" y="2805"/>
                      <a:pt x="2317" y="2832"/>
                      <a:pt x="2510" y="2832"/>
                    </a:cubicBezTo>
                    <a:cubicBezTo>
                      <a:pt x="2939" y="2832"/>
                      <a:pt x="3371" y="2701"/>
                      <a:pt x="3648" y="2415"/>
                    </a:cubicBezTo>
                    <a:cubicBezTo>
                      <a:pt x="3752" y="2297"/>
                      <a:pt x="3819" y="2172"/>
                      <a:pt x="3855" y="2045"/>
                    </a:cubicBezTo>
                    <a:lnTo>
                      <a:pt x="3855" y="2045"/>
                    </a:lnTo>
                    <a:cubicBezTo>
                      <a:pt x="3858" y="2057"/>
                      <a:pt x="3860" y="2069"/>
                      <a:pt x="3861" y="2080"/>
                    </a:cubicBezTo>
                    <a:cubicBezTo>
                      <a:pt x="3878" y="2325"/>
                      <a:pt x="4097" y="2480"/>
                      <a:pt x="4303" y="2480"/>
                    </a:cubicBezTo>
                    <a:cubicBezTo>
                      <a:pt x="4455" y="2480"/>
                      <a:pt x="4600" y="2396"/>
                      <a:pt x="4651" y="2202"/>
                    </a:cubicBezTo>
                    <a:cubicBezTo>
                      <a:pt x="4712" y="1898"/>
                      <a:pt x="4773" y="1625"/>
                      <a:pt x="4773" y="1321"/>
                    </a:cubicBezTo>
                    <a:cubicBezTo>
                      <a:pt x="4791" y="1138"/>
                      <a:pt x="4656" y="989"/>
                      <a:pt x="4493" y="938"/>
                    </a:cubicBezTo>
                    <a:lnTo>
                      <a:pt x="4493" y="938"/>
                    </a:lnTo>
                    <a:cubicBezTo>
                      <a:pt x="4473" y="699"/>
                      <a:pt x="4383" y="487"/>
                      <a:pt x="4134" y="378"/>
                    </a:cubicBezTo>
                    <a:cubicBezTo>
                      <a:pt x="4042" y="332"/>
                      <a:pt x="3953" y="312"/>
                      <a:pt x="3868" y="312"/>
                    </a:cubicBezTo>
                    <a:cubicBezTo>
                      <a:pt x="3794" y="312"/>
                      <a:pt x="3724" y="327"/>
                      <a:pt x="3657" y="354"/>
                    </a:cubicBezTo>
                    <a:lnTo>
                      <a:pt x="3657" y="354"/>
                    </a:lnTo>
                    <a:cubicBezTo>
                      <a:pt x="3580" y="234"/>
                      <a:pt x="3475" y="136"/>
                      <a:pt x="3314" y="74"/>
                    </a:cubicBezTo>
                    <a:cubicBezTo>
                      <a:pt x="3230" y="50"/>
                      <a:pt x="3149" y="39"/>
                      <a:pt x="3071" y="39"/>
                    </a:cubicBezTo>
                    <a:cubicBezTo>
                      <a:pt x="2888" y="39"/>
                      <a:pt x="2721" y="101"/>
                      <a:pt x="2566" y="196"/>
                    </a:cubicBezTo>
                    <a:lnTo>
                      <a:pt x="2566" y="196"/>
                    </a:lnTo>
                    <a:cubicBezTo>
                      <a:pt x="2450" y="120"/>
                      <a:pt x="2322" y="62"/>
                      <a:pt x="2159" y="14"/>
                    </a:cubicBezTo>
                    <a:cubicBezTo>
                      <a:pt x="2122" y="4"/>
                      <a:pt x="2086" y="0"/>
                      <a:pt x="20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2078;p34">
                <a:extLst>
                  <a:ext uri="{FF2B5EF4-FFF2-40B4-BE49-F238E27FC236}">
                    <a16:creationId xmlns:a16="http://schemas.microsoft.com/office/drawing/2014/main" id="{6EC32E8A-AAC1-E217-E417-360CE6AC6F0F}"/>
                  </a:ext>
                </a:extLst>
              </p:cNvPr>
              <p:cNvSpPr/>
              <p:nvPr/>
            </p:nvSpPr>
            <p:spPr>
              <a:xfrm>
                <a:off x="854575" y="789775"/>
                <a:ext cx="44675" cy="581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327" extrusionOk="0">
                    <a:moveTo>
                      <a:pt x="444" y="0"/>
                    </a:moveTo>
                    <a:cubicBezTo>
                      <a:pt x="188" y="0"/>
                      <a:pt x="1" y="317"/>
                      <a:pt x="175" y="549"/>
                    </a:cubicBezTo>
                    <a:cubicBezTo>
                      <a:pt x="418" y="884"/>
                      <a:pt x="662" y="1157"/>
                      <a:pt x="722" y="1583"/>
                    </a:cubicBezTo>
                    <a:cubicBezTo>
                      <a:pt x="773" y="1809"/>
                      <a:pt x="906" y="2327"/>
                      <a:pt x="1192" y="2327"/>
                    </a:cubicBezTo>
                    <a:cubicBezTo>
                      <a:pt x="1251" y="2327"/>
                      <a:pt x="1318" y="2304"/>
                      <a:pt x="1391" y="2251"/>
                    </a:cubicBezTo>
                    <a:cubicBezTo>
                      <a:pt x="1786" y="2008"/>
                      <a:pt x="1634" y="1340"/>
                      <a:pt x="1482" y="944"/>
                    </a:cubicBezTo>
                    <a:cubicBezTo>
                      <a:pt x="1300" y="488"/>
                      <a:pt x="996" y="33"/>
                      <a:pt x="479" y="2"/>
                    </a:cubicBezTo>
                    <a:cubicBezTo>
                      <a:pt x="468" y="1"/>
                      <a:pt x="456" y="0"/>
                      <a:pt x="4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2079;p34">
                <a:extLst>
                  <a:ext uri="{FF2B5EF4-FFF2-40B4-BE49-F238E27FC236}">
                    <a16:creationId xmlns:a16="http://schemas.microsoft.com/office/drawing/2014/main" id="{3ED701C0-BE1B-1DC8-BDC7-2488518CB8F7}"/>
                  </a:ext>
                </a:extLst>
              </p:cNvPr>
              <p:cNvSpPr/>
              <p:nvPr/>
            </p:nvSpPr>
            <p:spPr>
              <a:xfrm>
                <a:off x="852650" y="802400"/>
                <a:ext cx="3747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082" extrusionOk="0">
                    <a:moveTo>
                      <a:pt x="400" y="0"/>
                    </a:moveTo>
                    <a:cubicBezTo>
                      <a:pt x="129" y="0"/>
                      <a:pt x="0" y="345"/>
                      <a:pt x="191" y="591"/>
                    </a:cubicBezTo>
                    <a:cubicBezTo>
                      <a:pt x="313" y="743"/>
                      <a:pt x="495" y="713"/>
                      <a:pt x="678" y="804"/>
                    </a:cubicBezTo>
                    <a:cubicBezTo>
                      <a:pt x="769" y="835"/>
                      <a:pt x="860" y="956"/>
                      <a:pt x="951" y="1017"/>
                    </a:cubicBezTo>
                    <a:cubicBezTo>
                      <a:pt x="994" y="1059"/>
                      <a:pt x="1049" y="1082"/>
                      <a:pt x="1102" y="1082"/>
                    </a:cubicBezTo>
                    <a:cubicBezTo>
                      <a:pt x="1164" y="1082"/>
                      <a:pt x="1223" y="1052"/>
                      <a:pt x="1255" y="987"/>
                    </a:cubicBezTo>
                    <a:cubicBezTo>
                      <a:pt x="1499" y="470"/>
                      <a:pt x="891" y="105"/>
                      <a:pt x="495" y="14"/>
                    </a:cubicBezTo>
                    <a:cubicBezTo>
                      <a:pt x="462" y="5"/>
                      <a:pt x="430" y="0"/>
                      <a:pt x="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2080;p34">
                <a:extLst>
                  <a:ext uri="{FF2B5EF4-FFF2-40B4-BE49-F238E27FC236}">
                    <a16:creationId xmlns:a16="http://schemas.microsoft.com/office/drawing/2014/main" id="{40D1BDB0-62EA-3F22-CD98-D83D5F15933B}"/>
                  </a:ext>
                </a:extLst>
              </p:cNvPr>
              <p:cNvSpPr/>
              <p:nvPr/>
            </p:nvSpPr>
            <p:spPr>
              <a:xfrm>
                <a:off x="879450" y="746525"/>
                <a:ext cx="88750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4385" extrusionOk="0">
                    <a:moveTo>
                      <a:pt x="2369" y="0"/>
                    </a:moveTo>
                    <a:cubicBezTo>
                      <a:pt x="2269" y="0"/>
                      <a:pt x="2167" y="19"/>
                      <a:pt x="2068" y="60"/>
                    </a:cubicBezTo>
                    <a:cubicBezTo>
                      <a:pt x="1760" y="203"/>
                      <a:pt x="1637" y="529"/>
                      <a:pt x="1583" y="868"/>
                    </a:cubicBezTo>
                    <a:lnTo>
                      <a:pt x="1583" y="868"/>
                    </a:lnTo>
                    <a:cubicBezTo>
                      <a:pt x="1164" y="971"/>
                      <a:pt x="974" y="1496"/>
                      <a:pt x="998" y="1967"/>
                    </a:cubicBezTo>
                    <a:lnTo>
                      <a:pt x="998" y="1967"/>
                    </a:lnTo>
                    <a:cubicBezTo>
                      <a:pt x="964" y="1958"/>
                      <a:pt x="930" y="1954"/>
                      <a:pt x="896" y="1954"/>
                    </a:cubicBezTo>
                    <a:cubicBezTo>
                      <a:pt x="799" y="1954"/>
                      <a:pt x="706" y="1987"/>
                      <a:pt x="629" y="2042"/>
                    </a:cubicBezTo>
                    <a:lnTo>
                      <a:pt x="629" y="2042"/>
                    </a:lnTo>
                    <a:cubicBezTo>
                      <a:pt x="576" y="2015"/>
                      <a:pt x="519" y="2003"/>
                      <a:pt x="463" y="2003"/>
                    </a:cubicBezTo>
                    <a:cubicBezTo>
                      <a:pt x="242" y="2003"/>
                      <a:pt x="33" y="2196"/>
                      <a:pt x="92" y="2492"/>
                    </a:cubicBezTo>
                    <a:cubicBezTo>
                      <a:pt x="183" y="2887"/>
                      <a:pt x="1" y="3434"/>
                      <a:pt x="183" y="3799"/>
                    </a:cubicBezTo>
                    <a:cubicBezTo>
                      <a:pt x="335" y="4103"/>
                      <a:pt x="700" y="4255"/>
                      <a:pt x="1004" y="4346"/>
                    </a:cubicBezTo>
                    <a:cubicBezTo>
                      <a:pt x="1065" y="4373"/>
                      <a:pt x="1121" y="4385"/>
                      <a:pt x="1171" y="4385"/>
                    </a:cubicBezTo>
                    <a:cubicBezTo>
                      <a:pt x="1330" y="4385"/>
                      <a:pt x="1439" y="4268"/>
                      <a:pt x="1484" y="4120"/>
                    </a:cubicBezTo>
                    <a:lnTo>
                      <a:pt x="1484" y="4120"/>
                    </a:lnTo>
                    <a:cubicBezTo>
                      <a:pt x="1492" y="4121"/>
                      <a:pt x="1500" y="4121"/>
                      <a:pt x="1509" y="4121"/>
                    </a:cubicBezTo>
                    <a:cubicBezTo>
                      <a:pt x="1583" y="4121"/>
                      <a:pt x="1660" y="4104"/>
                      <a:pt x="1734" y="4073"/>
                    </a:cubicBezTo>
                    <a:cubicBezTo>
                      <a:pt x="2065" y="3892"/>
                      <a:pt x="2247" y="3561"/>
                      <a:pt x="2191" y="3170"/>
                    </a:cubicBezTo>
                    <a:lnTo>
                      <a:pt x="2191" y="3170"/>
                    </a:lnTo>
                    <a:cubicBezTo>
                      <a:pt x="2383" y="3089"/>
                      <a:pt x="2560" y="2941"/>
                      <a:pt x="2706" y="2705"/>
                    </a:cubicBezTo>
                    <a:cubicBezTo>
                      <a:pt x="2843" y="2463"/>
                      <a:pt x="2878" y="2170"/>
                      <a:pt x="2828" y="1889"/>
                    </a:cubicBezTo>
                    <a:lnTo>
                      <a:pt x="2828" y="1889"/>
                    </a:lnTo>
                    <a:cubicBezTo>
                      <a:pt x="3294" y="1507"/>
                      <a:pt x="3549" y="903"/>
                      <a:pt x="3071" y="334"/>
                    </a:cubicBezTo>
                    <a:cubicBezTo>
                      <a:pt x="2894" y="135"/>
                      <a:pt x="2637" y="0"/>
                      <a:pt x="23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2081;p34">
                <a:extLst>
                  <a:ext uri="{FF2B5EF4-FFF2-40B4-BE49-F238E27FC236}">
                    <a16:creationId xmlns:a16="http://schemas.microsoft.com/office/drawing/2014/main" id="{F7698389-3A05-17C4-C7EF-E04914272629}"/>
                  </a:ext>
                </a:extLst>
              </p:cNvPr>
              <p:cNvSpPr/>
              <p:nvPr/>
            </p:nvSpPr>
            <p:spPr>
              <a:xfrm>
                <a:off x="929625" y="760950"/>
                <a:ext cx="190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912" extrusionOk="0">
                    <a:moveTo>
                      <a:pt x="486" y="0"/>
                    </a:moveTo>
                    <a:cubicBezTo>
                      <a:pt x="334" y="0"/>
                      <a:pt x="243" y="91"/>
                      <a:pt x="182" y="213"/>
                    </a:cubicBezTo>
                    <a:cubicBezTo>
                      <a:pt x="152" y="304"/>
                      <a:pt x="122" y="395"/>
                      <a:pt x="91" y="486"/>
                    </a:cubicBezTo>
                    <a:cubicBezTo>
                      <a:pt x="0" y="669"/>
                      <a:pt x="152" y="882"/>
                      <a:pt x="365" y="912"/>
                    </a:cubicBezTo>
                    <a:cubicBezTo>
                      <a:pt x="456" y="912"/>
                      <a:pt x="517" y="882"/>
                      <a:pt x="608" y="821"/>
                    </a:cubicBezTo>
                    <a:cubicBezTo>
                      <a:pt x="669" y="760"/>
                      <a:pt x="699" y="669"/>
                      <a:pt x="730" y="578"/>
                    </a:cubicBezTo>
                    <a:cubicBezTo>
                      <a:pt x="730" y="486"/>
                      <a:pt x="730" y="395"/>
                      <a:pt x="760" y="304"/>
                    </a:cubicBezTo>
                    <a:cubicBezTo>
                      <a:pt x="760" y="152"/>
                      <a:pt x="638" y="31"/>
                      <a:pt x="4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2082;p34">
                <a:extLst>
                  <a:ext uri="{FF2B5EF4-FFF2-40B4-BE49-F238E27FC236}">
                    <a16:creationId xmlns:a16="http://schemas.microsoft.com/office/drawing/2014/main" id="{EACB6466-8DF5-69DF-AA73-56B531D61795}"/>
                  </a:ext>
                </a:extLst>
              </p:cNvPr>
              <p:cNvSpPr/>
              <p:nvPr/>
            </p:nvSpPr>
            <p:spPr>
              <a:xfrm>
                <a:off x="924225" y="710850"/>
                <a:ext cx="34300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333" extrusionOk="0">
                    <a:moveTo>
                      <a:pt x="529" y="0"/>
                    </a:moveTo>
                    <a:cubicBezTo>
                      <a:pt x="468" y="0"/>
                      <a:pt x="404" y="9"/>
                      <a:pt x="338" y="28"/>
                    </a:cubicBezTo>
                    <a:cubicBezTo>
                      <a:pt x="155" y="59"/>
                      <a:pt x="64" y="302"/>
                      <a:pt x="155" y="484"/>
                    </a:cubicBezTo>
                    <a:cubicBezTo>
                      <a:pt x="277" y="697"/>
                      <a:pt x="520" y="697"/>
                      <a:pt x="490" y="971"/>
                    </a:cubicBezTo>
                    <a:cubicBezTo>
                      <a:pt x="490" y="1153"/>
                      <a:pt x="429" y="1487"/>
                      <a:pt x="307" y="1609"/>
                    </a:cubicBezTo>
                    <a:cubicBezTo>
                      <a:pt x="0" y="1916"/>
                      <a:pt x="299" y="2333"/>
                      <a:pt x="618" y="2333"/>
                    </a:cubicBezTo>
                    <a:cubicBezTo>
                      <a:pt x="710" y="2333"/>
                      <a:pt x="803" y="2298"/>
                      <a:pt x="885" y="2217"/>
                    </a:cubicBezTo>
                    <a:cubicBezTo>
                      <a:pt x="1219" y="1883"/>
                      <a:pt x="1371" y="1275"/>
                      <a:pt x="1310" y="819"/>
                    </a:cubicBezTo>
                    <a:cubicBezTo>
                      <a:pt x="1257" y="421"/>
                      <a:pt x="950" y="0"/>
                      <a:pt x="5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2083;p34">
                <a:extLst>
                  <a:ext uri="{FF2B5EF4-FFF2-40B4-BE49-F238E27FC236}">
                    <a16:creationId xmlns:a16="http://schemas.microsoft.com/office/drawing/2014/main" id="{1230AFDF-286E-FC98-C95A-3C728D344A39}"/>
                  </a:ext>
                </a:extLst>
              </p:cNvPr>
              <p:cNvSpPr/>
              <p:nvPr/>
            </p:nvSpPr>
            <p:spPr>
              <a:xfrm>
                <a:off x="871875" y="678100"/>
                <a:ext cx="72200" cy="435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741" extrusionOk="0">
                    <a:moveTo>
                      <a:pt x="1313" y="0"/>
                    </a:moveTo>
                    <a:cubicBezTo>
                      <a:pt x="1043" y="0"/>
                      <a:pt x="775" y="53"/>
                      <a:pt x="547" y="153"/>
                    </a:cubicBezTo>
                    <a:cubicBezTo>
                      <a:pt x="274" y="275"/>
                      <a:pt x="0" y="518"/>
                      <a:pt x="122" y="852"/>
                    </a:cubicBezTo>
                    <a:cubicBezTo>
                      <a:pt x="175" y="1065"/>
                      <a:pt x="392" y="1162"/>
                      <a:pt x="608" y="1162"/>
                    </a:cubicBezTo>
                    <a:cubicBezTo>
                      <a:pt x="639" y="1162"/>
                      <a:pt x="669" y="1160"/>
                      <a:pt x="699" y="1156"/>
                    </a:cubicBezTo>
                    <a:cubicBezTo>
                      <a:pt x="882" y="1123"/>
                      <a:pt x="1264" y="990"/>
                      <a:pt x="1563" y="990"/>
                    </a:cubicBezTo>
                    <a:cubicBezTo>
                      <a:pt x="1812" y="990"/>
                      <a:pt x="2003" y="1082"/>
                      <a:pt x="1976" y="1399"/>
                    </a:cubicBezTo>
                    <a:cubicBezTo>
                      <a:pt x="1957" y="1620"/>
                      <a:pt x="2128" y="1741"/>
                      <a:pt x="2300" y="1741"/>
                    </a:cubicBezTo>
                    <a:cubicBezTo>
                      <a:pt x="2412" y="1741"/>
                      <a:pt x="2524" y="1689"/>
                      <a:pt x="2584" y="1582"/>
                    </a:cubicBezTo>
                    <a:lnTo>
                      <a:pt x="2614" y="1582"/>
                    </a:lnTo>
                    <a:cubicBezTo>
                      <a:pt x="2888" y="1095"/>
                      <a:pt x="2675" y="487"/>
                      <a:pt x="2189" y="214"/>
                    </a:cubicBezTo>
                    <a:cubicBezTo>
                      <a:pt x="1930" y="68"/>
                      <a:pt x="1620" y="0"/>
                      <a:pt x="13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2084;p34">
                <a:extLst>
                  <a:ext uri="{FF2B5EF4-FFF2-40B4-BE49-F238E27FC236}">
                    <a16:creationId xmlns:a16="http://schemas.microsoft.com/office/drawing/2014/main" id="{62054A0F-E201-DBC7-81B0-C738CD6C2A13}"/>
                  </a:ext>
                </a:extLst>
              </p:cNvPr>
              <p:cNvSpPr/>
              <p:nvPr/>
            </p:nvSpPr>
            <p:spPr>
              <a:xfrm>
                <a:off x="723675" y="741725"/>
                <a:ext cx="13042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3519" extrusionOk="0">
                    <a:moveTo>
                      <a:pt x="3859" y="3294"/>
                    </a:moveTo>
                    <a:lnTo>
                      <a:pt x="3859" y="3294"/>
                    </a:lnTo>
                    <a:cubicBezTo>
                      <a:pt x="3870" y="3323"/>
                      <a:pt x="3877" y="3334"/>
                      <a:pt x="3880" y="3334"/>
                    </a:cubicBezTo>
                    <a:cubicBezTo>
                      <a:pt x="3883" y="3334"/>
                      <a:pt x="3877" y="3316"/>
                      <a:pt x="3859" y="3294"/>
                    </a:cubicBezTo>
                    <a:close/>
                    <a:moveTo>
                      <a:pt x="1163" y="0"/>
                    </a:moveTo>
                    <a:cubicBezTo>
                      <a:pt x="784" y="0"/>
                      <a:pt x="531" y="120"/>
                      <a:pt x="361" y="349"/>
                    </a:cubicBezTo>
                    <a:lnTo>
                      <a:pt x="361" y="349"/>
                    </a:lnTo>
                    <a:cubicBezTo>
                      <a:pt x="170" y="381"/>
                      <a:pt x="1" y="529"/>
                      <a:pt x="1" y="769"/>
                    </a:cubicBezTo>
                    <a:cubicBezTo>
                      <a:pt x="25" y="965"/>
                      <a:pt x="30" y="1102"/>
                      <a:pt x="63" y="1275"/>
                    </a:cubicBezTo>
                    <a:lnTo>
                      <a:pt x="63" y="1275"/>
                    </a:lnTo>
                    <a:cubicBezTo>
                      <a:pt x="63" y="1279"/>
                      <a:pt x="62" y="1282"/>
                      <a:pt x="62" y="1286"/>
                    </a:cubicBezTo>
                    <a:lnTo>
                      <a:pt x="65" y="1285"/>
                    </a:lnTo>
                    <a:lnTo>
                      <a:pt x="65" y="1285"/>
                    </a:lnTo>
                    <a:cubicBezTo>
                      <a:pt x="72" y="1324"/>
                      <a:pt x="81" y="1364"/>
                      <a:pt x="92" y="1407"/>
                    </a:cubicBezTo>
                    <a:cubicBezTo>
                      <a:pt x="130" y="1622"/>
                      <a:pt x="273" y="1711"/>
                      <a:pt x="431" y="1711"/>
                    </a:cubicBezTo>
                    <a:cubicBezTo>
                      <a:pt x="480" y="1711"/>
                      <a:pt x="531" y="1702"/>
                      <a:pt x="580" y="1686"/>
                    </a:cubicBezTo>
                    <a:lnTo>
                      <a:pt x="580" y="1686"/>
                    </a:lnTo>
                    <a:cubicBezTo>
                      <a:pt x="753" y="1844"/>
                      <a:pt x="965" y="1940"/>
                      <a:pt x="1308" y="1985"/>
                    </a:cubicBezTo>
                    <a:cubicBezTo>
                      <a:pt x="1331" y="1989"/>
                      <a:pt x="1353" y="1992"/>
                      <a:pt x="1375" y="1992"/>
                    </a:cubicBezTo>
                    <a:cubicBezTo>
                      <a:pt x="1376" y="1992"/>
                      <a:pt x="1376" y="1992"/>
                      <a:pt x="1377" y="1992"/>
                    </a:cubicBezTo>
                    <a:lnTo>
                      <a:pt x="1377" y="1992"/>
                    </a:lnTo>
                    <a:cubicBezTo>
                      <a:pt x="1382" y="2019"/>
                      <a:pt x="1389" y="2047"/>
                      <a:pt x="1399" y="2076"/>
                    </a:cubicBezTo>
                    <a:cubicBezTo>
                      <a:pt x="1449" y="2292"/>
                      <a:pt x="1634" y="2390"/>
                      <a:pt x="1822" y="2390"/>
                    </a:cubicBezTo>
                    <a:cubicBezTo>
                      <a:pt x="1894" y="2390"/>
                      <a:pt x="1966" y="2376"/>
                      <a:pt x="2031" y="2348"/>
                    </a:cubicBezTo>
                    <a:lnTo>
                      <a:pt x="2031" y="2348"/>
                    </a:lnTo>
                    <a:cubicBezTo>
                      <a:pt x="2118" y="2442"/>
                      <a:pt x="2253" y="2502"/>
                      <a:pt x="2383" y="2502"/>
                    </a:cubicBezTo>
                    <a:cubicBezTo>
                      <a:pt x="2455" y="2502"/>
                      <a:pt x="2526" y="2483"/>
                      <a:pt x="2584" y="2441"/>
                    </a:cubicBezTo>
                    <a:lnTo>
                      <a:pt x="2584" y="2441"/>
                    </a:lnTo>
                    <a:lnTo>
                      <a:pt x="2493" y="2562"/>
                    </a:lnTo>
                    <a:cubicBezTo>
                      <a:pt x="2519" y="2822"/>
                      <a:pt x="2678" y="2971"/>
                      <a:pt x="2913" y="2971"/>
                    </a:cubicBezTo>
                    <a:cubicBezTo>
                      <a:pt x="2954" y="2971"/>
                      <a:pt x="2996" y="2966"/>
                      <a:pt x="3040" y="2958"/>
                    </a:cubicBezTo>
                    <a:cubicBezTo>
                      <a:pt x="3192" y="2958"/>
                      <a:pt x="3375" y="3170"/>
                      <a:pt x="3527" y="3201"/>
                    </a:cubicBezTo>
                    <a:cubicBezTo>
                      <a:pt x="3585" y="3224"/>
                      <a:pt x="3647" y="3234"/>
                      <a:pt x="3711" y="3234"/>
                    </a:cubicBezTo>
                    <a:cubicBezTo>
                      <a:pt x="3730" y="3234"/>
                      <a:pt x="3750" y="3233"/>
                      <a:pt x="3770" y="3231"/>
                    </a:cubicBezTo>
                    <a:lnTo>
                      <a:pt x="3770" y="3231"/>
                    </a:lnTo>
                    <a:cubicBezTo>
                      <a:pt x="3813" y="3248"/>
                      <a:pt x="3841" y="3273"/>
                      <a:pt x="3859" y="3294"/>
                    </a:cubicBezTo>
                    <a:lnTo>
                      <a:pt x="3859" y="3294"/>
                    </a:lnTo>
                    <a:cubicBezTo>
                      <a:pt x="3852" y="3277"/>
                      <a:pt x="3845" y="3253"/>
                      <a:pt x="3836" y="3222"/>
                    </a:cubicBezTo>
                    <a:lnTo>
                      <a:pt x="3836" y="3222"/>
                    </a:lnTo>
                    <a:cubicBezTo>
                      <a:pt x="3837" y="3222"/>
                      <a:pt x="3837" y="3222"/>
                      <a:pt x="3837" y="3222"/>
                    </a:cubicBezTo>
                    <a:lnTo>
                      <a:pt x="3837" y="3222"/>
                    </a:lnTo>
                    <a:cubicBezTo>
                      <a:pt x="3898" y="3392"/>
                      <a:pt x="4094" y="3518"/>
                      <a:pt x="4260" y="3518"/>
                    </a:cubicBezTo>
                    <a:cubicBezTo>
                      <a:pt x="4290" y="3518"/>
                      <a:pt x="4320" y="3514"/>
                      <a:pt x="4347" y="3505"/>
                    </a:cubicBezTo>
                    <a:lnTo>
                      <a:pt x="4834" y="3353"/>
                    </a:lnTo>
                    <a:cubicBezTo>
                      <a:pt x="5175" y="3246"/>
                      <a:pt x="5217" y="2901"/>
                      <a:pt x="5054" y="2693"/>
                    </a:cubicBezTo>
                    <a:lnTo>
                      <a:pt x="5054" y="2693"/>
                    </a:lnTo>
                    <a:cubicBezTo>
                      <a:pt x="5040" y="2519"/>
                      <a:pt x="4895" y="2358"/>
                      <a:pt x="4712" y="2358"/>
                    </a:cubicBezTo>
                    <a:cubicBezTo>
                      <a:pt x="4654" y="2358"/>
                      <a:pt x="4592" y="2374"/>
                      <a:pt x="4530" y="2410"/>
                    </a:cubicBezTo>
                    <a:lnTo>
                      <a:pt x="4287" y="2562"/>
                    </a:lnTo>
                    <a:cubicBezTo>
                      <a:pt x="4279" y="2566"/>
                      <a:pt x="4271" y="2570"/>
                      <a:pt x="4264" y="2575"/>
                    </a:cubicBezTo>
                    <a:lnTo>
                      <a:pt x="4264" y="2575"/>
                    </a:lnTo>
                    <a:cubicBezTo>
                      <a:pt x="4261" y="2571"/>
                      <a:pt x="4259" y="2567"/>
                      <a:pt x="4256" y="2562"/>
                    </a:cubicBezTo>
                    <a:cubicBezTo>
                      <a:pt x="4185" y="2443"/>
                      <a:pt x="4038" y="2361"/>
                      <a:pt x="3904" y="2361"/>
                    </a:cubicBezTo>
                    <a:cubicBezTo>
                      <a:pt x="3868" y="2361"/>
                      <a:pt x="3833" y="2367"/>
                      <a:pt x="3800" y="2380"/>
                    </a:cubicBezTo>
                    <a:cubicBezTo>
                      <a:pt x="3785" y="2386"/>
                      <a:pt x="3769" y="2389"/>
                      <a:pt x="3752" y="2389"/>
                    </a:cubicBezTo>
                    <a:cubicBezTo>
                      <a:pt x="3601" y="2389"/>
                      <a:pt x="3390" y="2164"/>
                      <a:pt x="3253" y="2137"/>
                    </a:cubicBezTo>
                    <a:cubicBezTo>
                      <a:pt x="3249" y="2136"/>
                      <a:pt x="3245" y="2135"/>
                      <a:pt x="3241" y="2135"/>
                    </a:cubicBezTo>
                    <a:lnTo>
                      <a:pt x="3241" y="2135"/>
                    </a:lnTo>
                    <a:cubicBezTo>
                      <a:pt x="3115" y="1810"/>
                      <a:pt x="2884" y="1535"/>
                      <a:pt x="2573" y="1526"/>
                    </a:cubicBezTo>
                    <a:lnTo>
                      <a:pt x="2573" y="1526"/>
                    </a:lnTo>
                    <a:cubicBezTo>
                      <a:pt x="2457" y="1403"/>
                      <a:pt x="2304" y="1342"/>
                      <a:pt x="2143" y="1342"/>
                    </a:cubicBezTo>
                    <a:cubicBezTo>
                      <a:pt x="2127" y="1342"/>
                      <a:pt x="2111" y="1343"/>
                      <a:pt x="2094" y="1344"/>
                    </a:cubicBezTo>
                    <a:lnTo>
                      <a:pt x="2094" y="1344"/>
                    </a:lnTo>
                    <a:cubicBezTo>
                      <a:pt x="1962" y="1087"/>
                      <a:pt x="1748" y="891"/>
                      <a:pt x="1429" y="891"/>
                    </a:cubicBezTo>
                    <a:cubicBezTo>
                      <a:pt x="1301" y="900"/>
                      <a:pt x="1192" y="940"/>
                      <a:pt x="1105" y="1001"/>
                    </a:cubicBezTo>
                    <a:lnTo>
                      <a:pt x="1105" y="1001"/>
                    </a:lnTo>
                    <a:cubicBezTo>
                      <a:pt x="1073" y="966"/>
                      <a:pt x="1043" y="926"/>
                      <a:pt x="1015" y="884"/>
                    </a:cubicBezTo>
                    <a:lnTo>
                      <a:pt x="1015" y="884"/>
                    </a:lnTo>
                    <a:cubicBezTo>
                      <a:pt x="1047" y="860"/>
                      <a:pt x="1096" y="847"/>
                      <a:pt x="1173" y="847"/>
                    </a:cubicBezTo>
                    <a:cubicBezTo>
                      <a:pt x="1218" y="847"/>
                      <a:pt x="1272" y="852"/>
                      <a:pt x="1338" y="860"/>
                    </a:cubicBezTo>
                    <a:cubicBezTo>
                      <a:pt x="1367" y="865"/>
                      <a:pt x="1395" y="867"/>
                      <a:pt x="1422" y="867"/>
                    </a:cubicBezTo>
                    <a:cubicBezTo>
                      <a:pt x="1909" y="867"/>
                      <a:pt x="2100" y="126"/>
                      <a:pt x="1581" y="40"/>
                    </a:cubicBezTo>
                    <a:cubicBezTo>
                      <a:pt x="1427" y="13"/>
                      <a:pt x="1289" y="0"/>
                      <a:pt x="116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2085;p34">
                <a:extLst>
                  <a:ext uri="{FF2B5EF4-FFF2-40B4-BE49-F238E27FC236}">
                    <a16:creationId xmlns:a16="http://schemas.microsoft.com/office/drawing/2014/main" id="{9B3220DA-9092-B7C1-CE57-0CDC63D86C9B}"/>
                  </a:ext>
                </a:extLst>
              </p:cNvPr>
              <p:cNvSpPr/>
              <p:nvPr/>
            </p:nvSpPr>
            <p:spPr>
              <a:xfrm>
                <a:off x="728250" y="729025"/>
                <a:ext cx="42575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28" extrusionOk="0">
                    <a:moveTo>
                      <a:pt x="709" y="0"/>
                    </a:moveTo>
                    <a:cubicBezTo>
                      <a:pt x="601" y="0"/>
                      <a:pt x="507" y="41"/>
                      <a:pt x="426" y="122"/>
                    </a:cubicBezTo>
                    <a:cubicBezTo>
                      <a:pt x="152" y="304"/>
                      <a:pt x="0" y="821"/>
                      <a:pt x="213" y="1095"/>
                    </a:cubicBezTo>
                    <a:cubicBezTo>
                      <a:pt x="265" y="1167"/>
                      <a:pt x="327" y="1226"/>
                      <a:pt x="397" y="1264"/>
                    </a:cubicBezTo>
                    <a:lnTo>
                      <a:pt x="397" y="1264"/>
                    </a:lnTo>
                    <a:cubicBezTo>
                      <a:pt x="406" y="1279"/>
                      <a:pt x="415" y="1293"/>
                      <a:pt x="426" y="1308"/>
                    </a:cubicBezTo>
                    <a:cubicBezTo>
                      <a:pt x="608" y="1520"/>
                      <a:pt x="942" y="1581"/>
                      <a:pt x="1186" y="1611"/>
                    </a:cubicBezTo>
                    <a:cubicBezTo>
                      <a:pt x="1218" y="1622"/>
                      <a:pt x="1251" y="1627"/>
                      <a:pt x="1284" y="1627"/>
                    </a:cubicBezTo>
                    <a:cubicBezTo>
                      <a:pt x="1439" y="1627"/>
                      <a:pt x="1592" y="1518"/>
                      <a:pt x="1642" y="1368"/>
                    </a:cubicBezTo>
                    <a:cubicBezTo>
                      <a:pt x="1702" y="1156"/>
                      <a:pt x="1550" y="1004"/>
                      <a:pt x="1398" y="943"/>
                    </a:cubicBezTo>
                    <a:lnTo>
                      <a:pt x="1155" y="821"/>
                    </a:lnTo>
                    <a:cubicBezTo>
                      <a:pt x="1147" y="821"/>
                      <a:pt x="1134" y="817"/>
                      <a:pt x="1117" y="812"/>
                    </a:cubicBezTo>
                    <a:lnTo>
                      <a:pt x="1117" y="812"/>
                    </a:lnTo>
                    <a:cubicBezTo>
                      <a:pt x="1121" y="781"/>
                      <a:pt x="1125" y="752"/>
                      <a:pt x="1125" y="730"/>
                    </a:cubicBezTo>
                    <a:cubicBezTo>
                      <a:pt x="1125" y="608"/>
                      <a:pt x="1125" y="517"/>
                      <a:pt x="1125" y="396"/>
                    </a:cubicBezTo>
                    <a:cubicBezTo>
                      <a:pt x="1155" y="244"/>
                      <a:pt x="1034" y="92"/>
                      <a:pt x="882" y="31"/>
                    </a:cubicBezTo>
                    <a:cubicBezTo>
                      <a:pt x="821" y="11"/>
                      <a:pt x="763" y="0"/>
                      <a:pt x="7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2086;p34">
                <a:extLst>
                  <a:ext uri="{FF2B5EF4-FFF2-40B4-BE49-F238E27FC236}">
                    <a16:creationId xmlns:a16="http://schemas.microsoft.com/office/drawing/2014/main" id="{AD1DB8C7-BD6F-5B51-30A2-8124280014E4}"/>
                  </a:ext>
                </a:extLst>
              </p:cNvPr>
              <p:cNvSpPr/>
              <p:nvPr/>
            </p:nvSpPr>
            <p:spPr>
              <a:xfrm>
                <a:off x="744875" y="698550"/>
                <a:ext cx="68500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689" extrusionOk="0">
                    <a:moveTo>
                      <a:pt x="1063" y="0"/>
                    </a:moveTo>
                    <a:cubicBezTo>
                      <a:pt x="1045" y="0"/>
                      <a:pt x="1026" y="1"/>
                      <a:pt x="1007" y="4"/>
                    </a:cubicBezTo>
                    <a:cubicBezTo>
                      <a:pt x="305" y="97"/>
                      <a:pt x="59" y="576"/>
                      <a:pt x="52" y="1138"/>
                    </a:cubicBezTo>
                    <a:lnTo>
                      <a:pt x="52" y="1138"/>
                    </a:lnTo>
                    <a:cubicBezTo>
                      <a:pt x="1" y="1448"/>
                      <a:pt x="44" y="1777"/>
                      <a:pt x="186" y="2101"/>
                    </a:cubicBezTo>
                    <a:cubicBezTo>
                      <a:pt x="207" y="2143"/>
                      <a:pt x="233" y="2178"/>
                      <a:pt x="261" y="2206"/>
                    </a:cubicBezTo>
                    <a:lnTo>
                      <a:pt x="261" y="2206"/>
                    </a:lnTo>
                    <a:cubicBezTo>
                      <a:pt x="329" y="2388"/>
                      <a:pt x="408" y="2560"/>
                      <a:pt x="490" y="2709"/>
                    </a:cubicBezTo>
                    <a:cubicBezTo>
                      <a:pt x="543" y="2806"/>
                      <a:pt x="634" y="2872"/>
                      <a:pt x="739" y="2907"/>
                    </a:cubicBezTo>
                    <a:lnTo>
                      <a:pt x="739" y="2907"/>
                    </a:lnTo>
                    <a:cubicBezTo>
                      <a:pt x="774" y="3133"/>
                      <a:pt x="961" y="3282"/>
                      <a:pt x="1166" y="3330"/>
                    </a:cubicBezTo>
                    <a:lnTo>
                      <a:pt x="1166" y="3330"/>
                    </a:lnTo>
                    <a:cubicBezTo>
                      <a:pt x="1184" y="3350"/>
                      <a:pt x="1202" y="3370"/>
                      <a:pt x="1220" y="3391"/>
                    </a:cubicBezTo>
                    <a:lnTo>
                      <a:pt x="1220" y="3391"/>
                    </a:lnTo>
                    <a:lnTo>
                      <a:pt x="1220" y="3408"/>
                    </a:lnTo>
                    <a:lnTo>
                      <a:pt x="1229" y="3401"/>
                    </a:lnTo>
                    <a:lnTo>
                      <a:pt x="1229" y="3401"/>
                    </a:lnTo>
                    <a:cubicBezTo>
                      <a:pt x="1257" y="3434"/>
                      <a:pt x="1285" y="3466"/>
                      <a:pt x="1311" y="3499"/>
                    </a:cubicBezTo>
                    <a:cubicBezTo>
                      <a:pt x="1422" y="3633"/>
                      <a:pt x="1550" y="3688"/>
                      <a:pt x="1673" y="3688"/>
                    </a:cubicBezTo>
                    <a:cubicBezTo>
                      <a:pt x="1723" y="3688"/>
                      <a:pt x="1772" y="3679"/>
                      <a:pt x="1819" y="3662"/>
                    </a:cubicBezTo>
                    <a:lnTo>
                      <a:pt x="1819" y="3662"/>
                    </a:lnTo>
                    <a:cubicBezTo>
                      <a:pt x="1894" y="3675"/>
                      <a:pt x="1973" y="3682"/>
                      <a:pt x="2071" y="3682"/>
                    </a:cubicBezTo>
                    <a:cubicBezTo>
                      <a:pt x="2709" y="3621"/>
                      <a:pt x="2740" y="2678"/>
                      <a:pt x="2071" y="2648"/>
                    </a:cubicBezTo>
                    <a:cubicBezTo>
                      <a:pt x="2042" y="2648"/>
                      <a:pt x="1987" y="2648"/>
                      <a:pt x="1955" y="2623"/>
                    </a:cubicBezTo>
                    <a:lnTo>
                      <a:pt x="1955" y="2623"/>
                    </a:lnTo>
                    <a:cubicBezTo>
                      <a:pt x="1897" y="2564"/>
                      <a:pt x="1844" y="2508"/>
                      <a:pt x="1792" y="2450"/>
                    </a:cubicBezTo>
                    <a:lnTo>
                      <a:pt x="1792" y="2450"/>
                    </a:lnTo>
                    <a:cubicBezTo>
                      <a:pt x="1797" y="1809"/>
                      <a:pt x="1873" y="1154"/>
                      <a:pt x="1949" y="520"/>
                    </a:cubicBezTo>
                    <a:cubicBezTo>
                      <a:pt x="1981" y="200"/>
                      <a:pt x="1759" y="48"/>
                      <a:pt x="1516" y="48"/>
                    </a:cubicBezTo>
                    <a:cubicBezTo>
                      <a:pt x="1444" y="48"/>
                      <a:pt x="1371" y="61"/>
                      <a:pt x="1302" y="86"/>
                    </a:cubicBezTo>
                    <a:lnTo>
                      <a:pt x="1302" y="86"/>
                    </a:lnTo>
                    <a:cubicBezTo>
                      <a:pt x="1240" y="33"/>
                      <a:pt x="1160" y="0"/>
                      <a:pt x="106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2087;p34">
                <a:extLst>
                  <a:ext uri="{FF2B5EF4-FFF2-40B4-BE49-F238E27FC236}">
                    <a16:creationId xmlns:a16="http://schemas.microsoft.com/office/drawing/2014/main" id="{F04283AF-B3AD-2366-B4FA-73A0BEB48A71}"/>
                  </a:ext>
                </a:extLst>
              </p:cNvPr>
              <p:cNvSpPr/>
              <p:nvPr/>
            </p:nvSpPr>
            <p:spPr>
              <a:xfrm>
                <a:off x="396925" y="1561875"/>
                <a:ext cx="310075" cy="275850"/>
              </a:xfrm>
              <a:custGeom>
                <a:avLst/>
                <a:gdLst/>
                <a:ahLst/>
                <a:cxnLst/>
                <a:rect l="l" t="t" r="r" b="b"/>
                <a:pathLst>
                  <a:path w="12403" h="11034" extrusionOk="0">
                    <a:moveTo>
                      <a:pt x="8755" y="0"/>
                    </a:moveTo>
                    <a:cubicBezTo>
                      <a:pt x="8755" y="0"/>
                      <a:pt x="7083" y="3313"/>
                      <a:pt x="5442" y="4894"/>
                    </a:cubicBezTo>
                    <a:cubicBezTo>
                      <a:pt x="4703" y="5632"/>
                      <a:pt x="4131" y="5872"/>
                      <a:pt x="3608" y="5872"/>
                    </a:cubicBezTo>
                    <a:cubicBezTo>
                      <a:pt x="2989" y="5872"/>
                      <a:pt x="2439" y="5536"/>
                      <a:pt x="1764" y="5289"/>
                    </a:cubicBezTo>
                    <a:cubicBezTo>
                      <a:pt x="1444" y="5169"/>
                      <a:pt x="1170" y="5125"/>
                      <a:pt x="941" y="5125"/>
                    </a:cubicBezTo>
                    <a:cubicBezTo>
                      <a:pt x="298" y="5125"/>
                      <a:pt x="1" y="5471"/>
                      <a:pt x="1" y="5471"/>
                    </a:cubicBezTo>
                    <a:cubicBezTo>
                      <a:pt x="244" y="6018"/>
                      <a:pt x="5958" y="11034"/>
                      <a:pt x="5958" y="11034"/>
                    </a:cubicBezTo>
                    <a:cubicBezTo>
                      <a:pt x="6809" y="10426"/>
                      <a:pt x="12402" y="3404"/>
                      <a:pt x="12402" y="3404"/>
                    </a:cubicBezTo>
                    <a:lnTo>
                      <a:pt x="875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2088;p34">
                <a:extLst>
                  <a:ext uri="{FF2B5EF4-FFF2-40B4-BE49-F238E27FC236}">
                    <a16:creationId xmlns:a16="http://schemas.microsoft.com/office/drawing/2014/main" id="{B06A592B-4DB3-55A9-B646-4F2176E226BE}"/>
                  </a:ext>
                </a:extLst>
              </p:cNvPr>
              <p:cNvSpPr/>
              <p:nvPr/>
            </p:nvSpPr>
            <p:spPr>
              <a:xfrm>
                <a:off x="912900" y="1590750"/>
                <a:ext cx="207475" cy="29637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11855" extrusionOk="0">
                    <a:moveTo>
                      <a:pt x="4742" y="0"/>
                    </a:moveTo>
                    <a:lnTo>
                      <a:pt x="0" y="1520"/>
                    </a:lnTo>
                    <a:cubicBezTo>
                      <a:pt x="0" y="1520"/>
                      <a:pt x="2098" y="4590"/>
                      <a:pt x="2706" y="6809"/>
                    </a:cubicBezTo>
                    <a:cubicBezTo>
                      <a:pt x="3314" y="8997"/>
                      <a:pt x="2250" y="9332"/>
                      <a:pt x="1247" y="10183"/>
                    </a:cubicBezTo>
                    <a:cubicBezTo>
                      <a:pt x="244" y="11064"/>
                      <a:pt x="548" y="11854"/>
                      <a:pt x="548" y="11854"/>
                    </a:cubicBezTo>
                    <a:cubicBezTo>
                      <a:pt x="551" y="11855"/>
                      <a:pt x="555" y="11855"/>
                      <a:pt x="559" y="11855"/>
                    </a:cubicBezTo>
                    <a:cubicBezTo>
                      <a:pt x="1240" y="11855"/>
                      <a:pt x="8298" y="9332"/>
                      <a:pt x="8298" y="9332"/>
                    </a:cubicBezTo>
                    <a:cubicBezTo>
                      <a:pt x="8177" y="8298"/>
                      <a:pt x="4742" y="0"/>
                      <a:pt x="4742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2089;p34">
                <a:extLst>
                  <a:ext uri="{FF2B5EF4-FFF2-40B4-BE49-F238E27FC236}">
                    <a16:creationId xmlns:a16="http://schemas.microsoft.com/office/drawing/2014/main" id="{136D1EFA-4E5E-B59E-A227-36E392C82DB8}"/>
                  </a:ext>
                </a:extLst>
              </p:cNvPr>
              <p:cNvSpPr/>
              <p:nvPr/>
            </p:nvSpPr>
            <p:spPr>
              <a:xfrm>
                <a:off x="735075" y="778800"/>
                <a:ext cx="32975" cy="8925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3570" extrusionOk="0">
                    <a:moveTo>
                      <a:pt x="107" y="0"/>
                    </a:moveTo>
                    <a:cubicBezTo>
                      <a:pt x="84" y="0"/>
                      <a:pt x="62" y="16"/>
                      <a:pt x="62" y="46"/>
                    </a:cubicBezTo>
                    <a:cubicBezTo>
                      <a:pt x="1" y="745"/>
                      <a:pt x="153" y="1383"/>
                      <a:pt x="366" y="2052"/>
                    </a:cubicBezTo>
                    <a:cubicBezTo>
                      <a:pt x="518" y="2599"/>
                      <a:pt x="669" y="3146"/>
                      <a:pt x="1095" y="3541"/>
                    </a:cubicBezTo>
                    <a:cubicBezTo>
                      <a:pt x="1115" y="3561"/>
                      <a:pt x="1137" y="3570"/>
                      <a:pt x="1160" y="3570"/>
                    </a:cubicBezTo>
                    <a:cubicBezTo>
                      <a:pt x="1241" y="3570"/>
                      <a:pt x="1318" y="3461"/>
                      <a:pt x="1247" y="3390"/>
                    </a:cubicBezTo>
                    <a:cubicBezTo>
                      <a:pt x="518" y="2721"/>
                      <a:pt x="92" y="988"/>
                      <a:pt x="153" y="46"/>
                    </a:cubicBezTo>
                    <a:cubicBezTo>
                      <a:pt x="153" y="16"/>
                      <a:pt x="130" y="0"/>
                      <a:pt x="1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2090;p34">
                <a:extLst>
                  <a:ext uri="{FF2B5EF4-FFF2-40B4-BE49-F238E27FC236}">
                    <a16:creationId xmlns:a16="http://schemas.microsoft.com/office/drawing/2014/main" id="{8C9E92D8-E445-A6F4-4B25-8A6D639CE2E3}"/>
                  </a:ext>
                </a:extLst>
              </p:cNvPr>
              <p:cNvSpPr/>
              <p:nvPr/>
            </p:nvSpPr>
            <p:spPr>
              <a:xfrm>
                <a:off x="757875" y="864275"/>
                <a:ext cx="2270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41" extrusionOk="0">
                    <a:moveTo>
                      <a:pt x="335" y="1"/>
                    </a:moveTo>
                    <a:cubicBezTo>
                      <a:pt x="183" y="62"/>
                      <a:pt x="122" y="122"/>
                      <a:pt x="61" y="274"/>
                    </a:cubicBezTo>
                    <a:cubicBezTo>
                      <a:pt x="1" y="426"/>
                      <a:pt x="1" y="609"/>
                      <a:pt x="61" y="761"/>
                    </a:cubicBezTo>
                    <a:cubicBezTo>
                      <a:pt x="134" y="961"/>
                      <a:pt x="304" y="1041"/>
                      <a:pt x="488" y="1041"/>
                    </a:cubicBezTo>
                    <a:cubicBezTo>
                      <a:pt x="612" y="1041"/>
                      <a:pt x="742" y="1004"/>
                      <a:pt x="852" y="943"/>
                    </a:cubicBezTo>
                    <a:cubicBezTo>
                      <a:pt x="907" y="916"/>
                      <a:pt x="887" y="787"/>
                      <a:pt x="791" y="787"/>
                    </a:cubicBezTo>
                    <a:cubicBezTo>
                      <a:pt x="782" y="787"/>
                      <a:pt x="772" y="788"/>
                      <a:pt x="761" y="791"/>
                    </a:cubicBezTo>
                    <a:cubicBezTo>
                      <a:pt x="659" y="820"/>
                      <a:pt x="544" y="856"/>
                      <a:pt x="441" y="856"/>
                    </a:cubicBezTo>
                    <a:cubicBezTo>
                      <a:pt x="328" y="856"/>
                      <a:pt x="231" y="813"/>
                      <a:pt x="183" y="670"/>
                    </a:cubicBezTo>
                    <a:cubicBezTo>
                      <a:pt x="122" y="457"/>
                      <a:pt x="183" y="214"/>
                      <a:pt x="335" y="62"/>
                    </a:cubicBezTo>
                    <a:cubicBezTo>
                      <a:pt x="357" y="40"/>
                      <a:pt x="348" y="19"/>
                      <a:pt x="341" y="19"/>
                    </a:cubicBezTo>
                    <a:cubicBezTo>
                      <a:pt x="338" y="19"/>
                      <a:pt x="335" y="22"/>
                      <a:pt x="335" y="31"/>
                    </a:cubicBez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2091;p34">
                <a:extLst>
                  <a:ext uri="{FF2B5EF4-FFF2-40B4-BE49-F238E27FC236}">
                    <a16:creationId xmlns:a16="http://schemas.microsoft.com/office/drawing/2014/main" id="{96263B0C-43D7-35A0-49B6-A7B24C47A67A}"/>
                  </a:ext>
                </a:extLst>
              </p:cNvPr>
              <p:cNvSpPr/>
              <p:nvPr/>
            </p:nvSpPr>
            <p:spPr>
              <a:xfrm>
                <a:off x="774825" y="886425"/>
                <a:ext cx="91575" cy="379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517" extrusionOk="0">
                    <a:moveTo>
                      <a:pt x="49" y="1"/>
                    </a:moveTo>
                    <a:cubicBezTo>
                      <a:pt x="23" y="1"/>
                      <a:pt x="1" y="36"/>
                      <a:pt x="22" y="57"/>
                    </a:cubicBezTo>
                    <a:cubicBezTo>
                      <a:pt x="326" y="726"/>
                      <a:pt x="751" y="1486"/>
                      <a:pt x="1602" y="1516"/>
                    </a:cubicBezTo>
                    <a:cubicBezTo>
                      <a:pt x="2484" y="1516"/>
                      <a:pt x="3153" y="787"/>
                      <a:pt x="3639" y="118"/>
                    </a:cubicBezTo>
                    <a:cubicBezTo>
                      <a:pt x="3662" y="71"/>
                      <a:pt x="3614" y="7"/>
                      <a:pt x="3563" y="7"/>
                    </a:cubicBezTo>
                    <a:cubicBezTo>
                      <a:pt x="3547" y="7"/>
                      <a:pt x="3531" y="13"/>
                      <a:pt x="3517" y="27"/>
                    </a:cubicBezTo>
                    <a:cubicBezTo>
                      <a:pt x="3001" y="544"/>
                      <a:pt x="2545" y="1182"/>
                      <a:pt x="1785" y="1273"/>
                    </a:cubicBezTo>
                    <a:cubicBezTo>
                      <a:pt x="1721" y="1282"/>
                      <a:pt x="1660" y="1286"/>
                      <a:pt x="1602" y="1286"/>
                    </a:cubicBezTo>
                    <a:cubicBezTo>
                      <a:pt x="850" y="1286"/>
                      <a:pt x="506" y="591"/>
                      <a:pt x="83" y="27"/>
                    </a:cubicBezTo>
                    <a:cubicBezTo>
                      <a:pt x="73" y="8"/>
                      <a:pt x="61" y="1"/>
                      <a:pt x="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2092;p34">
                <a:extLst>
                  <a:ext uri="{FF2B5EF4-FFF2-40B4-BE49-F238E27FC236}">
                    <a16:creationId xmlns:a16="http://schemas.microsoft.com/office/drawing/2014/main" id="{69BB537F-2F2A-650E-7BDE-58E7065B0A97}"/>
                  </a:ext>
                </a:extLst>
              </p:cNvPr>
              <p:cNvSpPr/>
              <p:nvPr/>
            </p:nvSpPr>
            <p:spPr>
              <a:xfrm>
                <a:off x="845500" y="817600"/>
                <a:ext cx="3550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295" extrusionOk="0">
                    <a:moveTo>
                      <a:pt x="511" y="1"/>
                    </a:moveTo>
                    <a:cubicBezTo>
                      <a:pt x="349" y="1"/>
                      <a:pt x="181" y="67"/>
                      <a:pt x="22" y="227"/>
                    </a:cubicBezTo>
                    <a:cubicBezTo>
                      <a:pt x="0" y="248"/>
                      <a:pt x="24" y="270"/>
                      <a:pt x="40" y="270"/>
                    </a:cubicBezTo>
                    <a:cubicBezTo>
                      <a:pt x="47" y="270"/>
                      <a:pt x="52" y="266"/>
                      <a:pt x="52" y="257"/>
                    </a:cubicBezTo>
                    <a:cubicBezTo>
                      <a:pt x="200" y="141"/>
                      <a:pt x="338" y="92"/>
                      <a:pt x="464" y="92"/>
                    </a:cubicBezTo>
                    <a:cubicBezTo>
                      <a:pt x="934" y="92"/>
                      <a:pt x="1231" y="774"/>
                      <a:pt x="1207" y="1230"/>
                    </a:cubicBezTo>
                    <a:cubicBezTo>
                      <a:pt x="1177" y="1534"/>
                      <a:pt x="1116" y="1807"/>
                      <a:pt x="812" y="1959"/>
                    </a:cubicBezTo>
                    <a:cubicBezTo>
                      <a:pt x="660" y="2050"/>
                      <a:pt x="447" y="2050"/>
                      <a:pt x="265" y="2081"/>
                    </a:cubicBezTo>
                    <a:cubicBezTo>
                      <a:pt x="204" y="2081"/>
                      <a:pt x="204" y="2172"/>
                      <a:pt x="234" y="2233"/>
                    </a:cubicBezTo>
                    <a:cubicBezTo>
                      <a:pt x="313" y="2276"/>
                      <a:pt x="399" y="2295"/>
                      <a:pt x="487" y="2295"/>
                    </a:cubicBezTo>
                    <a:cubicBezTo>
                      <a:pt x="705" y="2295"/>
                      <a:pt x="934" y="2180"/>
                      <a:pt x="1085" y="2050"/>
                    </a:cubicBezTo>
                    <a:cubicBezTo>
                      <a:pt x="1389" y="1777"/>
                      <a:pt x="1420" y="1321"/>
                      <a:pt x="1359" y="926"/>
                    </a:cubicBezTo>
                    <a:cubicBezTo>
                      <a:pt x="1315" y="463"/>
                      <a:pt x="936" y="1"/>
                      <a:pt x="5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2093;p34">
                <a:extLst>
                  <a:ext uri="{FF2B5EF4-FFF2-40B4-BE49-F238E27FC236}">
                    <a16:creationId xmlns:a16="http://schemas.microsoft.com/office/drawing/2014/main" id="{9DE5B003-AC3B-48FD-A2E7-FA47096AF33E}"/>
                  </a:ext>
                </a:extLst>
              </p:cNvPr>
              <p:cNvSpPr/>
              <p:nvPr/>
            </p:nvSpPr>
            <p:spPr>
              <a:xfrm>
                <a:off x="905300" y="850500"/>
                <a:ext cx="1420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499" extrusionOk="0">
                    <a:moveTo>
                      <a:pt x="279" y="0"/>
                    </a:moveTo>
                    <a:cubicBezTo>
                      <a:pt x="260" y="0"/>
                      <a:pt x="244" y="9"/>
                      <a:pt x="244" y="35"/>
                    </a:cubicBezTo>
                    <a:cubicBezTo>
                      <a:pt x="0" y="795"/>
                      <a:pt x="0" y="1798"/>
                      <a:pt x="426" y="2467"/>
                    </a:cubicBezTo>
                    <a:cubicBezTo>
                      <a:pt x="448" y="2488"/>
                      <a:pt x="473" y="2498"/>
                      <a:pt x="495" y="2498"/>
                    </a:cubicBezTo>
                    <a:cubicBezTo>
                      <a:pt x="536" y="2498"/>
                      <a:pt x="567" y="2465"/>
                      <a:pt x="548" y="2406"/>
                    </a:cubicBezTo>
                    <a:cubicBezTo>
                      <a:pt x="487" y="1981"/>
                      <a:pt x="335" y="1616"/>
                      <a:pt x="274" y="1190"/>
                    </a:cubicBezTo>
                    <a:cubicBezTo>
                      <a:pt x="244" y="795"/>
                      <a:pt x="274" y="430"/>
                      <a:pt x="335" y="35"/>
                    </a:cubicBezTo>
                    <a:cubicBezTo>
                      <a:pt x="335" y="18"/>
                      <a:pt x="304" y="0"/>
                      <a:pt x="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2094;p34">
                <a:extLst>
                  <a:ext uri="{FF2B5EF4-FFF2-40B4-BE49-F238E27FC236}">
                    <a16:creationId xmlns:a16="http://schemas.microsoft.com/office/drawing/2014/main" id="{02C50C23-619C-A4D5-C118-977C54F8F934}"/>
                  </a:ext>
                </a:extLst>
              </p:cNvPr>
              <p:cNvSpPr/>
              <p:nvPr/>
            </p:nvSpPr>
            <p:spPr>
              <a:xfrm>
                <a:off x="855300" y="910325"/>
                <a:ext cx="58925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417" extrusionOk="0">
                    <a:moveTo>
                      <a:pt x="2330" y="0"/>
                    </a:moveTo>
                    <a:cubicBezTo>
                      <a:pt x="2322" y="0"/>
                      <a:pt x="2313" y="4"/>
                      <a:pt x="2304" y="13"/>
                    </a:cubicBezTo>
                    <a:cubicBezTo>
                      <a:pt x="1636" y="621"/>
                      <a:pt x="906" y="1016"/>
                      <a:pt x="55" y="1290"/>
                    </a:cubicBezTo>
                    <a:cubicBezTo>
                      <a:pt x="1" y="1317"/>
                      <a:pt x="19" y="1416"/>
                      <a:pt x="67" y="1416"/>
                    </a:cubicBezTo>
                    <a:cubicBezTo>
                      <a:pt x="73" y="1416"/>
                      <a:pt x="79" y="1415"/>
                      <a:pt x="85" y="1411"/>
                    </a:cubicBezTo>
                    <a:cubicBezTo>
                      <a:pt x="997" y="1259"/>
                      <a:pt x="1788" y="773"/>
                      <a:pt x="2335" y="43"/>
                    </a:cubicBezTo>
                    <a:cubicBezTo>
                      <a:pt x="2356" y="22"/>
                      <a:pt x="2347" y="0"/>
                      <a:pt x="23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2095;p34">
                <a:extLst>
                  <a:ext uri="{FF2B5EF4-FFF2-40B4-BE49-F238E27FC236}">
                    <a16:creationId xmlns:a16="http://schemas.microsoft.com/office/drawing/2014/main" id="{5CDD24C8-48B0-5DBC-F790-261618F69A9D}"/>
                  </a:ext>
                </a:extLst>
              </p:cNvPr>
              <p:cNvSpPr/>
              <p:nvPr/>
            </p:nvSpPr>
            <p:spPr>
              <a:xfrm>
                <a:off x="773825" y="942350"/>
                <a:ext cx="7740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6061" extrusionOk="0">
                    <a:moveTo>
                      <a:pt x="3029" y="1"/>
                    </a:moveTo>
                    <a:cubicBezTo>
                      <a:pt x="3022" y="1"/>
                      <a:pt x="3016" y="3"/>
                      <a:pt x="3010" y="9"/>
                    </a:cubicBezTo>
                    <a:cubicBezTo>
                      <a:pt x="2250" y="525"/>
                      <a:pt x="1460" y="1012"/>
                      <a:pt x="1247" y="1924"/>
                    </a:cubicBezTo>
                    <a:cubicBezTo>
                      <a:pt x="882" y="3322"/>
                      <a:pt x="487" y="4659"/>
                      <a:pt x="1" y="5997"/>
                    </a:cubicBezTo>
                    <a:cubicBezTo>
                      <a:pt x="1" y="6034"/>
                      <a:pt x="24" y="6060"/>
                      <a:pt x="49" y="6060"/>
                    </a:cubicBezTo>
                    <a:cubicBezTo>
                      <a:pt x="65" y="6060"/>
                      <a:pt x="81" y="6050"/>
                      <a:pt x="92" y="6027"/>
                    </a:cubicBezTo>
                    <a:cubicBezTo>
                      <a:pt x="518" y="5146"/>
                      <a:pt x="852" y="4203"/>
                      <a:pt x="1095" y="3231"/>
                    </a:cubicBezTo>
                    <a:cubicBezTo>
                      <a:pt x="1308" y="2471"/>
                      <a:pt x="1338" y="1711"/>
                      <a:pt x="1886" y="1103"/>
                    </a:cubicBezTo>
                    <a:cubicBezTo>
                      <a:pt x="2220" y="738"/>
                      <a:pt x="2706" y="434"/>
                      <a:pt x="3071" y="100"/>
                    </a:cubicBezTo>
                    <a:cubicBezTo>
                      <a:pt x="3096" y="50"/>
                      <a:pt x="3060" y="1"/>
                      <a:pt x="30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2096;p34">
                <a:extLst>
                  <a:ext uri="{FF2B5EF4-FFF2-40B4-BE49-F238E27FC236}">
                    <a16:creationId xmlns:a16="http://schemas.microsoft.com/office/drawing/2014/main" id="{C6F0D048-4AE2-C16A-34A0-B224AABFC446}"/>
                  </a:ext>
                </a:extLst>
              </p:cNvPr>
              <p:cNvSpPr/>
              <p:nvPr/>
            </p:nvSpPr>
            <p:spPr>
              <a:xfrm>
                <a:off x="652675" y="1087825"/>
                <a:ext cx="127050" cy="11875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4750" extrusionOk="0">
                    <a:moveTo>
                      <a:pt x="4996" y="0"/>
                    </a:moveTo>
                    <a:cubicBezTo>
                      <a:pt x="4976" y="0"/>
                      <a:pt x="4956" y="8"/>
                      <a:pt x="4938" y="26"/>
                    </a:cubicBezTo>
                    <a:lnTo>
                      <a:pt x="4969" y="56"/>
                    </a:lnTo>
                    <a:cubicBezTo>
                      <a:pt x="4330" y="998"/>
                      <a:pt x="3692" y="1941"/>
                      <a:pt x="2871" y="2731"/>
                    </a:cubicBezTo>
                    <a:cubicBezTo>
                      <a:pt x="2051" y="3521"/>
                      <a:pt x="1108" y="4007"/>
                      <a:pt x="105" y="4555"/>
                    </a:cubicBezTo>
                    <a:cubicBezTo>
                      <a:pt x="1" y="4607"/>
                      <a:pt x="76" y="4749"/>
                      <a:pt x="177" y="4749"/>
                    </a:cubicBezTo>
                    <a:cubicBezTo>
                      <a:pt x="193" y="4749"/>
                      <a:pt x="210" y="4745"/>
                      <a:pt x="227" y="4737"/>
                    </a:cubicBezTo>
                    <a:cubicBezTo>
                      <a:pt x="2324" y="3582"/>
                      <a:pt x="3935" y="2275"/>
                      <a:pt x="5060" y="86"/>
                    </a:cubicBezTo>
                    <a:cubicBezTo>
                      <a:pt x="5081" y="43"/>
                      <a:pt x="5042" y="0"/>
                      <a:pt x="49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2097;p34">
                <a:extLst>
                  <a:ext uri="{FF2B5EF4-FFF2-40B4-BE49-F238E27FC236}">
                    <a16:creationId xmlns:a16="http://schemas.microsoft.com/office/drawing/2014/main" id="{2CD8F896-65D8-A5D9-52A5-B3C72178E36C}"/>
                  </a:ext>
                </a:extLst>
              </p:cNvPr>
              <p:cNvSpPr/>
              <p:nvPr/>
            </p:nvSpPr>
            <p:spPr>
              <a:xfrm>
                <a:off x="654825" y="1201600"/>
                <a:ext cx="276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900" extrusionOk="0">
                    <a:moveTo>
                      <a:pt x="59" y="1"/>
                    </a:moveTo>
                    <a:cubicBezTo>
                      <a:pt x="28" y="1"/>
                      <a:pt x="0" y="27"/>
                      <a:pt x="19" y="64"/>
                    </a:cubicBezTo>
                    <a:cubicBezTo>
                      <a:pt x="232" y="672"/>
                      <a:pt x="566" y="1371"/>
                      <a:pt x="1022" y="1888"/>
                    </a:cubicBezTo>
                    <a:cubicBezTo>
                      <a:pt x="1030" y="1896"/>
                      <a:pt x="1041" y="1900"/>
                      <a:pt x="1051" y="1900"/>
                    </a:cubicBezTo>
                    <a:cubicBezTo>
                      <a:pt x="1079" y="1900"/>
                      <a:pt x="1105" y="1872"/>
                      <a:pt x="1083" y="1827"/>
                    </a:cubicBezTo>
                    <a:cubicBezTo>
                      <a:pt x="870" y="1189"/>
                      <a:pt x="414" y="611"/>
                      <a:pt x="110" y="34"/>
                    </a:cubicBezTo>
                    <a:cubicBezTo>
                      <a:pt x="99" y="11"/>
                      <a:pt x="78" y="1"/>
                      <a:pt x="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2098;p34">
                <a:extLst>
                  <a:ext uri="{FF2B5EF4-FFF2-40B4-BE49-F238E27FC236}">
                    <a16:creationId xmlns:a16="http://schemas.microsoft.com/office/drawing/2014/main" id="{0E4A6091-C1C6-01AA-1FDD-F688B28664FD}"/>
                  </a:ext>
                </a:extLst>
              </p:cNvPr>
              <p:cNvSpPr/>
              <p:nvPr/>
            </p:nvSpPr>
            <p:spPr>
              <a:xfrm>
                <a:off x="679600" y="1109975"/>
                <a:ext cx="15155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5554" extrusionOk="0">
                    <a:moveTo>
                      <a:pt x="5915" y="0"/>
                    </a:moveTo>
                    <a:cubicBezTo>
                      <a:pt x="5884" y="0"/>
                      <a:pt x="5855" y="15"/>
                      <a:pt x="5837" y="51"/>
                    </a:cubicBezTo>
                    <a:cubicBezTo>
                      <a:pt x="4621" y="2483"/>
                      <a:pt x="2554" y="4368"/>
                      <a:pt x="62" y="5462"/>
                    </a:cubicBezTo>
                    <a:cubicBezTo>
                      <a:pt x="1" y="5492"/>
                      <a:pt x="62" y="5553"/>
                      <a:pt x="92" y="5553"/>
                    </a:cubicBezTo>
                    <a:cubicBezTo>
                      <a:pt x="2706" y="4854"/>
                      <a:pt x="4895" y="2483"/>
                      <a:pt x="6019" y="143"/>
                    </a:cubicBezTo>
                    <a:cubicBezTo>
                      <a:pt x="6062" y="79"/>
                      <a:pt x="5985" y="0"/>
                      <a:pt x="59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2099;p34">
                <a:extLst>
                  <a:ext uri="{FF2B5EF4-FFF2-40B4-BE49-F238E27FC236}">
                    <a16:creationId xmlns:a16="http://schemas.microsoft.com/office/drawing/2014/main" id="{D494486A-AC7F-06B3-A9E5-BCAB26D89954}"/>
                  </a:ext>
                </a:extLst>
              </p:cNvPr>
              <p:cNvSpPr/>
              <p:nvPr/>
            </p:nvSpPr>
            <p:spPr>
              <a:xfrm>
                <a:off x="683000" y="1083525"/>
                <a:ext cx="148625" cy="282050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11282" extrusionOk="0">
                    <a:moveTo>
                      <a:pt x="5898" y="0"/>
                    </a:moveTo>
                    <a:cubicBezTo>
                      <a:pt x="5876" y="0"/>
                      <a:pt x="5853" y="15"/>
                      <a:pt x="5853" y="46"/>
                    </a:cubicBezTo>
                    <a:cubicBezTo>
                      <a:pt x="5579" y="2538"/>
                      <a:pt x="4880" y="4848"/>
                      <a:pt x="3664" y="7037"/>
                    </a:cubicBezTo>
                    <a:cubicBezTo>
                      <a:pt x="2722" y="8739"/>
                      <a:pt x="1415" y="9833"/>
                      <a:pt x="47" y="11170"/>
                    </a:cubicBezTo>
                    <a:cubicBezTo>
                      <a:pt x="1" y="11217"/>
                      <a:pt x="43" y="11282"/>
                      <a:pt x="107" y="11282"/>
                    </a:cubicBezTo>
                    <a:cubicBezTo>
                      <a:pt x="126" y="11282"/>
                      <a:pt x="148" y="11276"/>
                      <a:pt x="169" y="11262"/>
                    </a:cubicBezTo>
                    <a:cubicBezTo>
                      <a:pt x="1780" y="9742"/>
                      <a:pt x="3117" y="8587"/>
                      <a:pt x="4151" y="6550"/>
                    </a:cubicBezTo>
                    <a:cubicBezTo>
                      <a:pt x="5215" y="4514"/>
                      <a:pt x="5944" y="2325"/>
                      <a:pt x="5944" y="46"/>
                    </a:cubicBezTo>
                    <a:cubicBezTo>
                      <a:pt x="5944" y="15"/>
                      <a:pt x="5921" y="0"/>
                      <a:pt x="58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2100;p34">
                <a:extLst>
                  <a:ext uri="{FF2B5EF4-FFF2-40B4-BE49-F238E27FC236}">
                    <a16:creationId xmlns:a16="http://schemas.microsoft.com/office/drawing/2014/main" id="{8890DCE2-DFCB-E823-76EF-4A4C4E875D09}"/>
                  </a:ext>
                </a:extLst>
              </p:cNvPr>
              <p:cNvSpPr/>
              <p:nvPr/>
            </p:nvSpPr>
            <p:spPr>
              <a:xfrm>
                <a:off x="682250" y="1363800"/>
                <a:ext cx="334775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13391" h="3182" extrusionOk="0">
                    <a:moveTo>
                      <a:pt x="107" y="0"/>
                    </a:moveTo>
                    <a:cubicBezTo>
                      <a:pt x="43" y="0"/>
                      <a:pt x="0" y="65"/>
                      <a:pt x="47" y="111"/>
                    </a:cubicBezTo>
                    <a:cubicBezTo>
                      <a:pt x="1475" y="1449"/>
                      <a:pt x="4393" y="2269"/>
                      <a:pt x="6217" y="2725"/>
                    </a:cubicBezTo>
                    <a:cubicBezTo>
                      <a:pt x="7389" y="3038"/>
                      <a:pt x="8617" y="3182"/>
                      <a:pt x="9847" y="3182"/>
                    </a:cubicBezTo>
                    <a:cubicBezTo>
                      <a:pt x="11011" y="3182"/>
                      <a:pt x="12177" y="3053"/>
                      <a:pt x="13299" y="2817"/>
                    </a:cubicBezTo>
                    <a:cubicBezTo>
                      <a:pt x="13391" y="2817"/>
                      <a:pt x="13360" y="2665"/>
                      <a:pt x="13269" y="2665"/>
                    </a:cubicBezTo>
                    <a:cubicBezTo>
                      <a:pt x="12129" y="2877"/>
                      <a:pt x="10936" y="3007"/>
                      <a:pt x="9747" y="3007"/>
                    </a:cubicBezTo>
                    <a:cubicBezTo>
                      <a:pt x="8558" y="3007"/>
                      <a:pt x="7372" y="2877"/>
                      <a:pt x="6248" y="2573"/>
                    </a:cubicBezTo>
                    <a:cubicBezTo>
                      <a:pt x="4333" y="2057"/>
                      <a:pt x="1719" y="1297"/>
                      <a:pt x="168" y="20"/>
                    </a:cubicBezTo>
                    <a:cubicBezTo>
                      <a:pt x="147" y="6"/>
                      <a:pt x="126" y="0"/>
                      <a:pt x="1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2101;p34">
                <a:extLst>
                  <a:ext uri="{FF2B5EF4-FFF2-40B4-BE49-F238E27FC236}">
                    <a16:creationId xmlns:a16="http://schemas.microsoft.com/office/drawing/2014/main" id="{D32DED36-DB8D-81C9-FA7A-924D2D5CC1EA}"/>
                  </a:ext>
                </a:extLst>
              </p:cNvPr>
              <p:cNvSpPr/>
              <p:nvPr/>
            </p:nvSpPr>
            <p:spPr>
              <a:xfrm>
                <a:off x="993450" y="1073950"/>
                <a:ext cx="25850" cy="3532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4130" extrusionOk="0">
                    <a:moveTo>
                      <a:pt x="62" y="0"/>
                    </a:moveTo>
                    <a:cubicBezTo>
                      <a:pt x="35" y="0"/>
                      <a:pt x="0" y="26"/>
                      <a:pt x="0" y="64"/>
                    </a:cubicBezTo>
                    <a:cubicBezTo>
                      <a:pt x="699" y="4684"/>
                      <a:pt x="487" y="9365"/>
                      <a:pt x="791" y="14015"/>
                    </a:cubicBezTo>
                    <a:cubicBezTo>
                      <a:pt x="806" y="14091"/>
                      <a:pt x="859" y="14129"/>
                      <a:pt x="908" y="14129"/>
                    </a:cubicBezTo>
                    <a:cubicBezTo>
                      <a:pt x="958" y="14129"/>
                      <a:pt x="1003" y="14091"/>
                      <a:pt x="1003" y="14015"/>
                    </a:cubicBezTo>
                    <a:cubicBezTo>
                      <a:pt x="699" y="9395"/>
                      <a:pt x="1034" y="4623"/>
                      <a:pt x="92" y="33"/>
                    </a:cubicBezTo>
                    <a:cubicBezTo>
                      <a:pt x="92" y="10"/>
                      <a:pt x="78" y="0"/>
                      <a:pt x="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2102;p34">
                <a:extLst>
                  <a:ext uri="{FF2B5EF4-FFF2-40B4-BE49-F238E27FC236}">
                    <a16:creationId xmlns:a16="http://schemas.microsoft.com/office/drawing/2014/main" id="{1235C228-E88A-1D81-9106-45E5F44A8604}"/>
                  </a:ext>
                </a:extLst>
              </p:cNvPr>
              <p:cNvSpPr/>
              <p:nvPr/>
            </p:nvSpPr>
            <p:spPr>
              <a:xfrm>
                <a:off x="967200" y="1031725"/>
                <a:ext cx="247950" cy="214200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8568" extrusionOk="0">
                    <a:moveTo>
                      <a:pt x="93" y="0"/>
                    </a:moveTo>
                    <a:cubicBezTo>
                      <a:pt x="43" y="0"/>
                      <a:pt x="1" y="65"/>
                      <a:pt x="47" y="112"/>
                    </a:cubicBezTo>
                    <a:cubicBezTo>
                      <a:pt x="3117" y="3181"/>
                      <a:pt x="6157" y="6191"/>
                      <a:pt x="9804" y="8561"/>
                    </a:cubicBezTo>
                    <a:cubicBezTo>
                      <a:pt x="9813" y="8566"/>
                      <a:pt x="9821" y="8568"/>
                      <a:pt x="9829" y="8568"/>
                    </a:cubicBezTo>
                    <a:cubicBezTo>
                      <a:pt x="9879" y="8568"/>
                      <a:pt x="9918" y="8492"/>
                      <a:pt x="9865" y="8440"/>
                    </a:cubicBezTo>
                    <a:cubicBezTo>
                      <a:pt x="6248" y="6039"/>
                      <a:pt x="3330" y="2938"/>
                      <a:pt x="138" y="20"/>
                    </a:cubicBezTo>
                    <a:cubicBezTo>
                      <a:pt x="124" y="6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2103;p34">
                <a:extLst>
                  <a:ext uri="{FF2B5EF4-FFF2-40B4-BE49-F238E27FC236}">
                    <a16:creationId xmlns:a16="http://schemas.microsoft.com/office/drawing/2014/main" id="{C09A99C4-DFA8-630B-9151-F4EF841B0812}"/>
                  </a:ext>
                </a:extLst>
              </p:cNvPr>
              <p:cNvSpPr/>
              <p:nvPr/>
            </p:nvSpPr>
            <p:spPr>
              <a:xfrm>
                <a:off x="1206600" y="1202700"/>
                <a:ext cx="33650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603" extrusionOk="0">
                    <a:moveTo>
                      <a:pt x="1246" y="0"/>
                    </a:moveTo>
                    <a:cubicBezTo>
                      <a:pt x="1231" y="0"/>
                      <a:pt x="1215" y="6"/>
                      <a:pt x="1201" y="20"/>
                    </a:cubicBezTo>
                    <a:cubicBezTo>
                      <a:pt x="958" y="233"/>
                      <a:pt x="775" y="507"/>
                      <a:pt x="563" y="750"/>
                    </a:cubicBezTo>
                    <a:cubicBezTo>
                      <a:pt x="380" y="993"/>
                      <a:pt x="198" y="1206"/>
                      <a:pt x="46" y="1449"/>
                    </a:cubicBezTo>
                    <a:cubicBezTo>
                      <a:pt x="0" y="1517"/>
                      <a:pt x="57" y="1603"/>
                      <a:pt x="127" y="1603"/>
                    </a:cubicBezTo>
                    <a:cubicBezTo>
                      <a:pt x="150" y="1603"/>
                      <a:pt x="175" y="1593"/>
                      <a:pt x="198" y="1571"/>
                    </a:cubicBezTo>
                    <a:cubicBezTo>
                      <a:pt x="411" y="1358"/>
                      <a:pt x="593" y="1084"/>
                      <a:pt x="775" y="811"/>
                    </a:cubicBezTo>
                    <a:cubicBezTo>
                      <a:pt x="958" y="598"/>
                      <a:pt x="1171" y="385"/>
                      <a:pt x="1323" y="112"/>
                    </a:cubicBezTo>
                    <a:cubicBezTo>
                      <a:pt x="1346" y="65"/>
                      <a:pt x="1298" y="0"/>
                      <a:pt x="12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2104;p34">
                <a:extLst>
                  <a:ext uri="{FF2B5EF4-FFF2-40B4-BE49-F238E27FC236}">
                    <a16:creationId xmlns:a16="http://schemas.microsoft.com/office/drawing/2014/main" id="{60D7804F-CDA6-FF50-437C-49BF4717A73F}"/>
                  </a:ext>
                </a:extLst>
              </p:cNvPr>
              <p:cNvSpPr/>
              <p:nvPr/>
            </p:nvSpPr>
            <p:spPr>
              <a:xfrm>
                <a:off x="913650" y="903800"/>
                <a:ext cx="322475" cy="303925"/>
              </a:xfrm>
              <a:custGeom>
                <a:avLst/>
                <a:gdLst/>
                <a:ahLst/>
                <a:cxnLst/>
                <a:rect l="l" t="t" r="r" b="b"/>
                <a:pathLst>
                  <a:path w="12899" h="12157" extrusionOk="0">
                    <a:moveTo>
                      <a:pt x="92" y="0"/>
                    </a:moveTo>
                    <a:cubicBezTo>
                      <a:pt x="1" y="0"/>
                      <a:pt x="1" y="122"/>
                      <a:pt x="92" y="122"/>
                    </a:cubicBezTo>
                    <a:cubicBezTo>
                      <a:pt x="3405" y="274"/>
                      <a:pt x="4560" y="3922"/>
                      <a:pt x="6445" y="6140"/>
                    </a:cubicBezTo>
                    <a:cubicBezTo>
                      <a:pt x="8360" y="8359"/>
                      <a:pt x="10457" y="10396"/>
                      <a:pt x="12676" y="12128"/>
                    </a:cubicBezTo>
                    <a:cubicBezTo>
                      <a:pt x="12703" y="12148"/>
                      <a:pt x="12730" y="12157"/>
                      <a:pt x="12754" y="12157"/>
                    </a:cubicBezTo>
                    <a:cubicBezTo>
                      <a:pt x="12841" y="12157"/>
                      <a:pt x="12899" y="12054"/>
                      <a:pt x="12828" y="12007"/>
                    </a:cubicBezTo>
                    <a:cubicBezTo>
                      <a:pt x="10031" y="9575"/>
                      <a:pt x="7296" y="6900"/>
                      <a:pt x="5107" y="3922"/>
                    </a:cubicBezTo>
                    <a:cubicBezTo>
                      <a:pt x="3679" y="1946"/>
                      <a:pt x="2767" y="61"/>
                      <a:pt x="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2105;p34">
                <a:extLst>
                  <a:ext uri="{FF2B5EF4-FFF2-40B4-BE49-F238E27FC236}">
                    <a16:creationId xmlns:a16="http://schemas.microsoft.com/office/drawing/2014/main" id="{4E9667B6-0707-387A-1F05-2B6EA1DEE5F6}"/>
                  </a:ext>
                </a:extLst>
              </p:cNvPr>
              <p:cNvSpPr/>
              <p:nvPr/>
            </p:nvSpPr>
            <p:spPr>
              <a:xfrm>
                <a:off x="642375" y="1401925"/>
                <a:ext cx="120325" cy="18267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7307" extrusionOk="0">
                    <a:moveTo>
                      <a:pt x="4726" y="0"/>
                    </a:moveTo>
                    <a:cubicBezTo>
                      <a:pt x="4701" y="0"/>
                      <a:pt x="4672" y="14"/>
                      <a:pt x="4651" y="45"/>
                    </a:cubicBezTo>
                    <a:cubicBezTo>
                      <a:pt x="3040" y="2355"/>
                      <a:pt x="1551" y="4757"/>
                      <a:pt x="61" y="7158"/>
                    </a:cubicBezTo>
                    <a:cubicBezTo>
                      <a:pt x="1" y="7239"/>
                      <a:pt x="61" y="7307"/>
                      <a:pt x="136" y="7307"/>
                    </a:cubicBezTo>
                    <a:cubicBezTo>
                      <a:pt x="173" y="7307"/>
                      <a:pt x="213" y="7290"/>
                      <a:pt x="244" y="7249"/>
                    </a:cubicBezTo>
                    <a:cubicBezTo>
                      <a:pt x="1703" y="4848"/>
                      <a:pt x="3222" y="2477"/>
                      <a:pt x="4773" y="106"/>
                    </a:cubicBezTo>
                    <a:cubicBezTo>
                      <a:pt x="4812" y="47"/>
                      <a:pt x="4774" y="0"/>
                      <a:pt x="47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2106;p34">
                <a:extLst>
                  <a:ext uri="{FF2B5EF4-FFF2-40B4-BE49-F238E27FC236}">
                    <a16:creationId xmlns:a16="http://schemas.microsoft.com/office/drawing/2014/main" id="{D3100194-018A-4BAF-4A13-B15569AB842E}"/>
                  </a:ext>
                </a:extLst>
              </p:cNvPr>
              <p:cNvSpPr/>
              <p:nvPr/>
            </p:nvSpPr>
            <p:spPr>
              <a:xfrm>
                <a:off x="613025" y="1561650"/>
                <a:ext cx="97875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3512" extrusionOk="0">
                    <a:moveTo>
                      <a:pt x="78" y="1"/>
                    </a:moveTo>
                    <a:cubicBezTo>
                      <a:pt x="32" y="1"/>
                      <a:pt x="0" y="51"/>
                      <a:pt x="50" y="100"/>
                    </a:cubicBezTo>
                    <a:cubicBezTo>
                      <a:pt x="597" y="769"/>
                      <a:pt x="1266" y="1346"/>
                      <a:pt x="1874" y="1924"/>
                    </a:cubicBezTo>
                    <a:cubicBezTo>
                      <a:pt x="2147" y="2198"/>
                      <a:pt x="2421" y="2471"/>
                      <a:pt x="2725" y="2714"/>
                    </a:cubicBezTo>
                    <a:cubicBezTo>
                      <a:pt x="3059" y="2957"/>
                      <a:pt x="3424" y="3079"/>
                      <a:pt x="3667" y="3474"/>
                    </a:cubicBezTo>
                    <a:cubicBezTo>
                      <a:pt x="3693" y="3500"/>
                      <a:pt x="3726" y="3511"/>
                      <a:pt x="3758" y="3511"/>
                    </a:cubicBezTo>
                    <a:cubicBezTo>
                      <a:pt x="3840" y="3511"/>
                      <a:pt x="3915" y="3440"/>
                      <a:pt x="3849" y="3353"/>
                    </a:cubicBezTo>
                    <a:cubicBezTo>
                      <a:pt x="3454" y="2775"/>
                      <a:pt x="2725" y="2471"/>
                      <a:pt x="2208" y="1985"/>
                    </a:cubicBezTo>
                    <a:cubicBezTo>
                      <a:pt x="1509" y="1316"/>
                      <a:pt x="871" y="587"/>
                      <a:pt x="111" y="9"/>
                    </a:cubicBezTo>
                    <a:cubicBezTo>
                      <a:pt x="100" y="3"/>
                      <a:pt x="88" y="1"/>
                      <a:pt x="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2107;p34">
                <a:extLst>
                  <a:ext uri="{FF2B5EF4-FFF2-40B4-BE49-F238E27FC236}">
                    <a16:creationId xmlns:a16="http://schemas.microsoft.com/office/drawing/2014/main" id="{AEF91D28-1A2A-0A7E-529D-7E1CEA9E7B81}"/>
                  </a:ext>
                </a:extLst>
              </p:cNvPr>
              <p:cNvSpPr/>
              <p:nvPr/>
            </p:nvSpPr>
            <p:spPr>
              <a:xfrm>
                <a:off x="392875" y="1560800"/>
                <a:ext cx="224250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6062" extrusionOk="0">
                    <a:moveTo>
                      <a:pt x="8915" y="1"/>
                    </a:moveTo>
                    <a:cubicBezTo>
                      <a:pt x="8905" y="1"/>
                      <a:pt x="8894" y="5"/>
                      <a:pt x="8886" y="13"/>
                    </a:cubicBezTo>
                    <a:cubicBezTo>
                      <a:pt x="7610" y="1776"/>
                      <a:pt x="6181" y="5393"/>
                      <a:pt x="3871" y="5697"/>
                    </a:cubicBezTo>
                    <a:cubicBezTo>
                      <a:pt x="3771" y="5710"/>
                      <a:pt x="3673" y="5716"/>
                      <a:pt x="3579" y="5716"/>
                    </a:cubicBezTo>
                    <a:cubicBezTo>
                      <a:pt x="2579" y="5716"/>
                      <a:pt x="1859" y="5032"/>
                      <a:pt x="1073" y="5032"/>
                    </a:cubicBezTo>
                    <a:cubicBezTo>
                      <a:pt x="757" y="5032"/>
                      <a:pt x="431" y="5143"/>
                      <a:pt x="72" y="5453"/>
                    </a:cubicBezTo>
                    <a:cubicBezTo>
                      <a:pt x="0" y="5501"/>
                      <a:pt x="77" y="5603"/>
                      <a:pt x="157" y="5603"/>
                    </a:cubicBezTo>
                    <a:cubicBezTo>
                      <a:pt x="180" y="5603"/>
                      <a:pt x="203" y="5595"/>
                      <a:pt x="223" y="5575"/>
                    </a:cubicBezTo>
                    <a:cubicBezTo>
                      <a:pt x="453" y="5388"/>
                      <a:pt x="704" y="5317"/>
                      <a:pt x="966" y="5317"/>
                    </a:cubicBezTo>
                    <a:cubicBezTo>
                      <a:pt x="1813" y="5317"/>
                      <a:pt x="2785" y="6061"/>
                      <a:pt x="3597" y="6061"/>
                    </a:cubicBezTo>
                    <a:cubicBezTo>
                      <a:pt x="4297" y="6061"/>
                      <a:pt x="4661" y="5909"/>
                      <a:pt x="5239" y="5453"/>
                    </a:cubicBezTo>
                    <a:cubicBezTo>
                      <a:pt x="6850" y="4177"/>
                      <a:pt x="7944" y="1806"/>
                      <a:pt x="8947" y="73"/>
                    </a:cubicBezTo>
                    <a:cubicBezTo>
                      <a:pt x="8969" y="29"/>
                      <a:pt x="8943" y="1"/>
                      <a:pt x="89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2108;p34">
                <a:extLst>
                  <a:ext uri="{FF2B5EF4-FFF2-40B4-BE49-F238E27FC236}">
                    <a16:creationId xmlns:a16="http://schemas.microsoft.com/office/drawing/2014/main" id="{E285C23F-8D37-D8D3-9D36-8C35DBE6D68E}"/>
                  </a:ext>
                </a:extLst>
              </p:cNvPr>
              <p:cNvSpPr/>
              <p:nvPr/>
            </p:nvSpPr>
            <p:spPr>
              <a:xfrm>
                <a:off x="394025" y="1696150"/>
                <a:ext cx="1574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5735" extrusionOk="0">
                    <a:moveTo>
                      <a:pt x="83" y="1"/>
                    </a:moveTo>
                    <a:cubicBezTo>
                      <a:pt x="36" y="1"/>
                      <a:pt x="1" y="45"/>
                      <a:pt x="26" y="70"/>
                    </a:cubicBezTo>
                    <a:lnTo>
                      <a:pt x="26" y="100"/>
                    </a:lnTo>
                    <a:cubicBezTo>
                      <a:pt x="907" y="1255"/>
                      <a:pt x="2001" y="2441"/>
                      <a:pt x="3126" y="3383"/>
                    </a:cubicBezTo>
                    <a:cubicBezTo>
                      <a:pt x="4068" y="4112"/>
                      <a:pt x="4950" y="5176"/>
                      <a:pt x="6013" y="5723"/>
                    </a:cubicBezTo>
                    <a:cubicBezTo>
                      <a:pt x="6032" y="5731"/>
                      <a:pt x="6051" y="5734"/>
                      <a:pt x="6068" y="5734"/>
                    </a:cubicBezTo>
                    <a:cubicBezTo>
                      <a:pt x="6198" y="5734"/>
                      <a:pt x="6299" y="5560"/>
                      <a:pt x="6165" y="5480"/>
                    </a:cubicBezTo>
                    <a:cubicBezTo>
                      <a:pt x="5527" y="5176"/>
                      <a:pt x="5132" y="4690"/>
                      <a:pt x="4646" y="4234"/>
                    </a:cubicBezTo>
                    <a:cubicBezTo>
                      <a:pt x="4190" y="3778"/>
                      <a:pt x="3673" y="3474"/>
                      <a:pt x="3187" y="3079"/>
                    </a:cubicBezTo>
                    <a:cubicBezTo>
                      <a:pt x="2062" y="2167"/>
                      <a:pt x="1150" y="1012"/>
                      <a:pt x="117" y="9"/>
                    </a:cubicBezTo>
                    <a:cubicBezTo>
                      <a:pt x="105" y="3"/>
                      <a:pt x="93" y="1"/>
                      <a:pt x="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2109;p34">
                <a:extLst>
                  <a:ext uri="{FF2B5EF4-FFF2-40B4-BE49-F238E27FC236}">
                    <a16:creationId xmlns:a16="http://schemas.microsoft.com/office/drawing/2014/main" id="{0825FB45-AA7B-03B1-8D18-CC88F5FD8106}"/>
                  </a:ext>
                </a:extLst>
              </p:cNvPr>
              <p:cNvSpPr/>
              <p:nvPr/>
            </p:nvSpPr>
            <p:spPr>
              <a:xfrm>
                <a:off x="541250" y="1644625"/>
                <a:ext cx="169900" cy="196375"/>
              </a:xfrm>
              <a:custGeom>
                <a:avLst/>
                <a:gdLst/>
                <a:ahLst/>
                <a:cxnLst/>
                <a:rect l="l" t="t" r="r" b="b"/>
                <a:pathLst>
                  <a:path w="6796" h="7855" extrusionOk="0">
                    <a:moveTo>
                      <a:pt x="6684" y="1"/>
                    </a:moveTo>
                    <a:cubicBezTo>
                      <a:pt x="6664" y="1"/>
                      <a:pt x="6645" y="10"/>
                      <a:pt x="6629" y="34"/>
                    </a:cubicBezTo>
                    <a:cubicBezTo>
                      <a:pt x="4441" y="2587"/>
                      <a:pt x="2465" y="5262"/>
                      <a:pt x="94" y="7632"/>
                    </a:cubicBezTo>
                    <a:cubicBezTo>
                      <a:pt x="1" y="7726"/>
                      <a:pt x="87" y="7855"/>
                      <a:pt x="186" y="7855"/>
                    </a:cubicBezTo>
                    <a:cubicBezTo>
                      <a:pt x="217" y="7855"/>
                      <a:pt x="248" y="7843"/>
                      <a:pt x="276" y="7815"/>
                    </a:cubicBezTo>
                    <a:cubicBezTo>
                      <a:pt x="2678" y="5474"/>
                      <a:pt x="4836" y="2891"/>
                      <a:pt x="6751" y="125"/>
                    </a:cubicBezTo>
                    <a:cubicBezTo>
                      <a:pt x="6796" y="80"/>
                      <a:pt x="6740" y="1"/>
                      <a:pt x="66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2110;p34">
                <a:extLst>
                  <a:ext uri="{FF2B5EF4-FFF2-40B4-BE49-F238E27FC236}">
                    <a16:creationId xmlns:a16="http://schemas.microsoft.com/office/drawing/2014/main" id="{BEB1C137-C1A7-83AE-99D3-DA97AB678DF8}"/>
                  </a:ext>
                </a:extLst>
              </p:cNvPr>
              <p:cNvSpPr/>
              <p:nvPr/>
            </p:nvSpPr>
            <p:spPr>
              <a:xfrm>
                <a:off x="911625" y="1587625"/>
                <a:ext cx="123625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1772" extrusionOk="0">
                    <a:moveTo>
                      <a:pt x="4821" y="1"/>
                    </a:moveTo>
                    <a:cubicBezTo>
                      <a:pt x="4813" y="1"/>
                      <a:pt x="4803" y="1"/>
                      <a:pt x="4793" y="3"/>
                    </a:cubicBezTo>
                    <a:cubicBezTo>
                      <a:pt x="4155" y="95"/>
                      <a:pt x="3638" y="490"/>
                      <a:pt x="3030" y="703"/>
                    </a:cubicBezTo>
                    <a:cubicBezTo>
                      <a:pt x="2058" y="1037"/>
                      <a:pt x="1054" y="1280"/>
                      <a:pt x="82" y="1645"/>
                    </a:cubicBezTo>
                    <a:cubicBezTo>
                      <a:pt x="1" y="1672"/>
                      <a:pt x="16" y="1771"/>
                      <a:pt x="84" y="1771"/>
                    </a:cubicBezTo>
                    <a:cubicBezTo>
                      <a:pt x="93" y="1771"/>
                      <a:pt x="102" y="1770"/>
                      <a:pt x="112" y="1766"/>
                    </a:cubicBezTo>
                    <a:cubicBezTo>
                      <a:pt x="1024" y="1554"/>
                      <a:pt x="1906" y="1250"/>
                      <a:pt x="2787" y="1007"/>
                    </a:cubicBezTo>
                    <a:cubicBezTo>
                      <a:pt x="3456" y="794"/>
                      <a:pt x="4155" y="307"/>
                      <a:pt x="4793" y="216"/>
                    </a:cubicBezTo>
                    <a:cubicBezTo>
                      <a:pt x="4935" y="188"/>
                      <a:pt x="4944" y="1"/>
                      <a:pt x="48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2111;p34">
                <a:extLst>
                  <a:ext uri="{FF2B5EF4-FFF2-40B4-BE49-F238E27FC236}">
                    <a16:creationId xmlns:a16="http://schemas.microsoft.com/office/drawing/2014/main" id="{E3FE1422-D809-D698-EA2C-2C829A69EF94}"/>
                  </a:ext>
                </a:extLst>
              </p:cNvPr>
              <p:cNvSpPr/>
              <p:nvPr/>
            </p:nvSpPr>
            <p:spPr>
              <a:xfrm>
                <a:off x="911675" y="1627900"/>
                <a:ext cx="979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10466" extrusionOk="0">
                    <a:moveTo>
                      <a:pt x="59" y="1"/>
                    </a:moveTo>
                    <a:cubicBezTo>
                      <a:pt x="28" y="1"/>
                      <a:pt x="0" y="27"/>
                      <a:pt x="19" y="64"/>
                    </a:cubicBezTo>
                    <a:cubicBezTo>
                      <a:pt x="983" y="2112"/>
                      <a:pt x="3916" y="5622"/>
                      <a:pt x="2314" y="7904"/>
                    </a:cubicBezTo>
                    <a:lnTo>
                      <a:pt x="2314" y="7904"/>
                    </a:lnTo>
                    <a:cubicBezTo>
                      <a:pt x="2722" y="7465"/>
                      <a:pt x="3048" y="6981"/>
                      <a:pt x="3059" y="6387"/>
                    </a:cubicBezTo>
                    <a:cubicBezTo>
                      <a:pt x="3089" y="4320"/>
                      <a:pt x="1113" y="1706"/>
                      <a:pt x="110" y="34"/>
                    </a:cubicBezTo>
                    <a:cubicBezTo>
                      <a:pt x="99" y="11"/>
                      <a:pt x="78" y="1"/>
                      <a:pt x="59" y="1"/>
                    </a:cubicBezTo>
                    <a:close/>
                    <a:moveTo>
                      <a:pt x="2314" y="7904"/>
                    </a:moveTo>
                    <a:cubicBezTo>
                      <a:pt x="2118" y="8115"/>
                      <a:pt x="1903" y="8316"/>
                      <a:pt x="1696" y="8514"/>
                    </a:cubicBezTo>
                    <a:lnTo>
                      <a:pt x="1696" y="8514"/>
                    </a:lnTo>
                    <a:cubicBezTo>
                      <a:pt x="1890" y="8372"/>
                      <a:pt x="2086" y="8199"/>
                      <a:pt x="2268" y="7967"/>
                    </a:cubicBezTo>
                    <a:cubicBezTo>
                      <a:pt x="2284" y="7946"/>
                      <a:pt x="2299" y="7925"/>
                      <a:pt x="2314" y="7904"/>
                    </a:cubicBezTo>
                    <a:close/>
                    <a:moveTo>
                      <a:pt x="1696" y="8514"/>
                    </a:moveTo>
                    <a:cubicBezTo>
                      <a:pt x="951" y="9058"/>
                      <a:pt x="240" y="9145"/>
                      <a:pt x="505" y="10399"/>
                    </a:cubicBezTo>
                    <a:cubicBezTo>
                      <a:pt x="505" y="10445"/>
                      <a:pt x="536" y="10465"/>
                      <a:pt x="573" y="10465"/>
                    </a:cubicBezTo>
                    <a:cubicBezTo>
                      <a:pt x="632" y="10465"/>
                      <a:pt x="706" y="10413"/>
                      <a:pt x="688" y="10338"/>
                    </a:cubicBezTo>
                    <a:cubicBezTo>
                      <a:pt x="556" y="9633"/>
                      <a:pt x="1097" y="9085"/>
                      <a:pt x="1696" y="85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2112;p34">
                <a:extLst>
                  <a:ext uri="{FF2B5EF4-FFF2-40B4-BE49-F238E27FC236}">
                    <a16:creationId xmlns:a16="http://schemas.microsoft.com/office/drawing/2014/main" id="{951DFD04-1A1B-EE58-D43C-069DD88E937B}"/>
                  </a:ext>
                </a:extLst>
              </p:cNvPr>
              <p:cNvSpPr/>
              <p:nvPr/>
            </p:nvSpPr>
            <p:spPr>
              <a:xfrm>
                <a:off x="923025" y="1819400"/>
                <a:ext cx="2011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2775" extrusionOk="0">
                    <a:moveTo>
                      <a:pt x="7858" y="0"/>
                    </a:moveTo>
                    <a:cubicBezTo>
                      <a:pt x="7831" y="0"/>
                      <a:pt x="7801" y="10"/>
                      <a:pt x="7772" y="34"/>
                    </a:cubicBezTo>
                    <a:cubicBezTo>
                      <a:pt x="6830" y="641"/>
                      <a:pt x="5553" y="885"/>
                      <a:pt x="4489" y="1341"/>
                    </a:cubicBezTo>
                    <a:cubicBezTo>
                      <a:pt x="3060" y="1948"/>
                      <a:pt x="1541" y="2222"/>
                      <a:pt x="82" y="2678"/>
                    </a:cubicBezTo>
                    <a:cubicBezTo>
                      <a:pt x="1" y="2678"/>
                      <a:pt x="16" y="2774"/>
                      <a:pt x="84" y="2774"/>
                    </a:cubicBezTo>
                    <a:cubicBezTo>
                      <a:pt x="93" y="2774"/>
                      <a:pt x="102" y="2773"/>
                      <a:pt x="112" y="2769"/>
                    </a:cubicBezTo>
                    <a:cubicBezTo>
                      <a:pt x="1632" y="2526"/>
                      <a:pt x="3212" y="2161"/>
                      <a:pt x="4641" y="1584"/>
                    </a:cubicBezTo>
                    <a:cubicBezTo>
                      <a:pt x="5705" y="1128"/>
                      <a:pt x="6951" y="885"/>
                      <a:pt x="7924" y="246"/>
                    </a:cubicBezTo>
                    <a:cubicBezTo>
                      <a:pt x="8046" y="173"/>
                      <a:pt x="7971" y="0"/>
                      <a:pt x="78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2113;p34">
                <a:extLst>
                  <a:ext uri="{FF2B5EF4-FFF2-40B4-BE49-F238E27FC236}">
                    <a16:creationId xmlns:a16="http://schemas.microsoft.com/office/drawing/2014/main" id="{524AF588-B692-0F7F-5DB4-347B7553277A}"/>
                  </a:ext>
                </a:extLst>
              </p:cNvPr>
              <p:cNvSpPr/>
              <p:nvPr/>
            </p:nvSpPr>
            <p:spPr>
              <a:xfrm>
                <a:off x="1029425" y="1587325"/>
                <a:ext cx="94900" cy="239675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9587" extrusionOk="0">
                    <a:moveTo>
                      <a:pt x="109" y="1"/>
                    </a:moveTo>
                    <a:cubicBezTo>
                      <a:pt x="58" y="1"/>
                      <a:pt x="1" y="47"/>
                      <a:pt x="20" y="107"/>
                    </a:cubicBezTo>
                    <a:cubicBezTo>
                      <a:pt x="1236" y="3237"/>
                      <a:pt x="2574" y="6277"/>
                      <a:pt x="3516" y="9499"/>
                    </a:cubicBezTo>
                    <a:cubicBezTo>
                      <a:pt x="3540" y="9560"/>
                      <a:pt x="3595" y="9587"/>
                      <a:pt x="3647" y="9587"/>
                    </a:cubicBezTo>
                    <a:cubicBezTo>
                      <a:pt x="3723" y="9587"/>
                      <a:pt x="3795" y="9529"/>
                      <a:pt x="3759" y="9438"/>
                    </a:cubicBezTo>
                    <a:cubicBezTo>
                      <a:pt x="2878" y="6186"/>
                      <a:pt x="1631" y="3055"/>
                      <a:pt x="172" y="46"/>
                    </a:cubicBezTo>
                    <a:cubicBezTo>
                      <a:pt x="162" y="14"/>
                      <a:pt x="136" y="1"/>
                      <a:pt x="1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2114;p34">
                <a:extLst>
                  <a:ext uri="{FF2B5EF4-FFF2-40B4-BE49-F238E27FC236}">
                    <a16:creationId xmlns:a16="http://schemas.microsoft.com/office/drawing/2014/main" id="{0909B117-19FC-F20A-B7A7-DCEBC3F4A16F}"/>
                  </a:ext>
                </a:extLst>
              </p:cNvPr>
              <p:cNvSpPr/>
              <p:nvPr/>
            </p:nvSpPr>
            <p:spPr>
              <a:xfrm>
                <a:off x="690075" y="1432050"/>
                <a:ext cx="164650" cy="205425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8217" extrusionOk="0">
                    <a:moveTo>
                      <a:pt x="6495" y="1"/>
                    </a:moveTo>
                    <a:cubicBezTo>
                      <a:pt x="6477" y="1"/>
                      <a:pt x="6460" y="8"/>
                      <a:pt x="6451" y="26"/>
                    </a:cubicBezTo>
                    <a:cubicBezTo>
                      <a:pt x="4324" y="2701"/>
                      <a:pt x="2196" y="5375"/>
                      <a:pt x="68" y="8020"/>
                    </a:cubicBezTo>
                    <a:cubicBezTo>
                      <a:pt x="1" y="8110"/>
                      <a:pt x="66" y="8217"/>
                      <a:pt x="142" y="8217"/>
                    </a:cubicBezTo>
                    <a:cubicBezTo>
                      <a:pt x="169" y="8217"/>
                      <a:pt x="197" y="8203"/>
                      <a:pt x="220" y="8172"/>
                    </a:cubicBezTo>
                    <a:cubicBezTo>
                      <a:pt x="2378" y="5527"/>
                      <a:pt x="4628" y="2944"/>
                      <a:pt x="6543" y="87"/>
                    </a:cubicBezTo>
                    <a:cubicBezTo>
                      <a:pt x="6586" y="44"/>
                      <a:pt x="6537" y="1"/>
                      <a:pt x="64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2115;p34">
                <a:extLst>
                  <a:ext uri="{FF2B5EF4-FFF2-40B4-BE49-F238E27FC236}">
                    <a16:creationId xmlns:a16="http://schemas.microsoft.com/office/drawing/2014/main" id="{E7E2CE8B-9AC0-8655-6722-5B31907F2BEF}"/>
                  </a:ext>
                </a:extLst>
              </p:cNvPr>
              <p:cNvSpPr/>
              <p:nvPr/>
            </p:nvSpPr>
            <p:spPr>
              <a:xfrm>
                <a:off x="865025" y="1433250"/>
                <a:ext cx="64125" cy="194975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7799" extrusionOk="0">
                    <a:moveTo>
                      <a:pt x="61" y="1"/>
                    </a:moveTo>
                    <a:cubicBezTo>
                      <a:pt x="31" y="1"/>
                      <a:pt x="0" y="23"/>
                      <a:pt x="0" y="69"/>
                    </a:cubicBezTo>
                    <a:cubicBezTo>
                      <a:pt x="92" y="2592"/>
                      <a:pt x="1307" y="5419"/>
                      <a:pt x="2311" y="7729"/>
                    </a:cubicBezTo>
                    <a:cubicBezTo>
                      <a:pt x="2330" y="7778"/>
                      <a:pt x="2366" y="7799"/>
                      <a:pt x="2403" y="7799"/>
                    </a:cubicBezTo>
                    <a:cubicBezTo>
                      <a:pt x="2481" y="7799"/>
                      <a:pt x="2564" y="7710"/>
                      <a:pt x="2523" y="7607"/>
                    </a:cubicBezTo>
                    <a:cubicBezTo>
                      <a:pt x="1490" y="5297"/>
                      <a:pt x="426" y="2561"/>
                      <a:pt x="122" y="69"/>
                    </a:cubicBezTo>
                    <a:cubicBezTo>
                      <a:pt x="122" y="23"/>
                      <a:pt x="92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2116;p34">
                <a:extLst>
                  <a:ext uri="{FF2B5EF4-FFF2-40B4-BE49-F238E27FC236}">
                    <a16:creationId xmlns:a16="http://schemas.microsoft.com/office/drawing/2014/main" id="{3BDAF8DE-EAAF-1287-7BE1-5D3027F596C7}"/>
                  </a:ext>
                </a:extLst>
              </p:cNvPr>
              <p:cNvSpPr/>
              <p:nvPr/>
            </p:nvSpPr>
            <p:spPr>
              <a:xfrm>
                <a:off x="960000" y="1441425"/>
                <a:ext cx="53700" cy="158600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6344" extrusionOk="0">
                    <a:moveTo>
                      <a:pt x="50" y="0"/>
                    </a:moveTo>
                    <a:cubicBezTo>
                      <a:pt x="24" y="0"/>
                      <a:pt x="1" y="16"/>
                      <a:pt x="1" y="46"/>
                    </a:cubicBezTo>
                    <a:cubicBezTo>
                      <a:pt x="183" y="2204"/>
                      <a:pt x="1308" y="4210"/>
                      <a:pt x="1916" y="6277"/>
                    </a:cubicBezTo>
                    <a:cubicBezTo>
                      <a:pt x="1927" y="6323"/>
                      <a:pt x="1966" y="6343"/>
                      <a:pt x="2007" y="6343"/>
                    </a:cubicBezTo>
                    <a:cubicBezTo>
                      <a:pt x="2073" y="6343"/>
                      <a:pt x="2147" y="6291"/>
                      <a:pt x="2129" y="6216"/>
                    </a:cubicBezTo>
                    <a:cubicBezTo>
                      <a:pt x="1521" y="4119"/>
                      <a:pt x="518" y="2174"/>
                      <a:pt x="123" y="46"/>
                    </a:cubicBezTo>
                    <a:cubicBezTo>
                      <a:pt x="107" y="16"/>
                      <a:pt x="77" y="0"/>
                      <a:pt x="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2117;p34">
                <a:extLst>
                  <a:ext uri="{FF2B5EF4-FFF2-40B4-BE49-F238E27FC236}">
                    <a16:creationId xmlns:a16="http://schemas.microsoft.com/office/drawing/2014/main" id="{B0C546C6-A5B3-AA3B-07D2-A3002DB15982}"/>
                  </a:ext>
                </a:extLst>
              </p:cNvPr>
              <p:cNvSpPr/>
              <p:nvPr/>
            </p:nvSpPr>
            <p:spPr>
              <a:xfrm>
                <a:off x="1230525" y="1228275"/>
                <a:ext cx="3877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380" extrusionOk="0">
                    <a:moveTo>
                      <a:pt x="1460" y="0"/>
                    </a:moveTo>
                    <a:cubicBezTo>
                      <a:pt x="1016" y="111"/>
                      <a:pt x="648" y="247"/>
                      <a:pt x="195" y="247"/>
                    </a:cubicBezTo>
                    <a:cubicBezTo>
                      <a:pt x="151" y="247"/>
                      <a:pt x="107" y="246"/>
                      <a:pt x="62" y="244"/>
                    </a:cubicBezTo>
                    <a:cubicBezTo>
                      <a:pt x="1" y="244"/>
                      <a:pt x="1" y="335"/>
                      <a:pt x="62" y="335"/>
                    </a:cubicBezTo>
                    <a:cubicBezTo>
                      <a:pt x="205" y="363"/>
                      <a:pt x="362" y="380"/>
                      <a:pt x="523" y="380"/>
                    </a:cubicBezTo>
                    <a:cubicBezTo>
                      <a:pt x="875" y="380"/>
                      <a:pt x="1240" y="300"/>
                      <a:pt x="1490" y="92"/>
                    </a:cubicBezTo>
                    <a:cubicBezTo>
                      <a:pt x="1551" y="61"/>
                      <a:pt x="1490" y="0"/>
                      <a:pt x="14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2118;p34">
                <a:extLst>
                  <a:ext uri="{FF2B5EF4-FFF2-40B4-BE49-F238E27FC236}">
                    <a16:creationId xmlns:a16="http://schemas.microsoft.com/office/drawing/2014/main" id="{B0A70DFA-D2E6-AC15-FEFD-E47A74F30E8D}"/>
                  </a:ext>
                </a:extLst>
              </p:cNvPr>
              <p:cNvSpPr/>
              <p:nvPr/>
            </p:nvSpPr>
            <p:spPr>
              <a:xfrm>
                <a:off x="1228450" y="1212975"/>
                <a:ext cx="65175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827" extrusionOk="0">
                    <a:moveTo>
                      <a:pt x="121" y="0"/>
                    </a:moveTo>
                    <a:cubicBezTo>
                      <a:pt x="44" y="0"/>
                      <a:pt x="1" y="129"/>
                      <a:pt x="84" y="156"/>
                    </a:cubicBezTo>
                    <a:cubicBezTo>
                      <a:pt x="748" y="387"/>
                      <a:pt x="1435" y="531"/>
                      <a:pt x="2106" y="661"/>
                    </a:cubicBezTo>
                    <a:lnTo>
                      <a:pt x="2106" y="661"/>
                    </a:lnTo>
                    <a:cubicBezTo>
                      <a:pt x="1898" y="692"/>
                      <a:pt x="1690" y="704"/>
                      <a:pt x="1482" y="704"/>
                    </a:cubicBezTo>
                    <a:cubicBezTo>
                      <a:pt x="1421" y="704"/>
                      <a:pt x="1391" y="795"/>
                      <a:pt x="1452" y="795"/>
                    </a:cubicBezTo>
                    <a:cubicBezTo>
                      <a:pt x="1581" y="816"/>
                      <a:pt x="1710" y="826"/>
                      <a:pt x="1838" y="826"/>
                    </a:cubicBezTo>
                    <a:cubicBezTo>
                      <a:pt x="2071" y="826"/>
                      <a:pt x="2300" y="793"/>
                      <a:pt x="2515" y="734"/>
                    </a:cubicBezTo>
                    <a:cubicBezTo>
                      <a:pt x="2607" y="704"/>
                      <a:pt x="2607" y="582"/>
                      <a:pt x="2515" y="582"/>
                    </a:cubicBezTo>
                    <a:cubicBezTo>
                      <a:pt x="1725" y="400"/>
                      <a:pt x="904" y="278"/>
                      <a:pt x="145" y="4"/>
                    </a:cubicBezTo>
                    <a:cubicBezTo>
                      <a:pt x="136" y="2"/>
                      <a:pt x="128" y="0"/>
                      <a:pt x="1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2119;p34">
                <a:extLst>
                  <a:ext uri="{FF2B5EF4-FFF2-40B4-BE49-F238E27FC236}">
                    <a16:creationId xmlns:a16="http://schemas.microsoft.com/office/drawing/2014/main" id="{591FC49E-1825-7327-D861-B235E2EBFAFF}"/>
                  </a:ext>
                </a:extLst>
              </p:cNvPr>
              <p:cNvSpPr/>
              <p:nvPr/>
            </p:nvSpPr>
            <p:spPr>
              <a:xfrm>
                <a:off x="1233575" y="1250000"/>
                <a:ext cx="14450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272" extrusionOk="0">
                    <a:moveTo>
                      <a:pt x="59" y="0"/>
                    </a:moveTo>
                    <a:cubicBezTo>
                      <a:pt x="31" y="0"/>
                      <a:pt x="0" y="22"/>
                      <a:pt x="0" y="43"/>
                    </a:cubicBezTo>
                    <a:cubicBezTo>
                      <a:pt x="61" y="286"/>
                      <a:pt x="152" y="499"/>
                      <a:pt x="244" y="742"/>
                    </a:cubicBezTo>
                    <a:cubicBezTo>
                      <a:pt x="304" y="925"/>
                      <a:pt x="335" y="1107"/>
                      <a:pt x="456" y="1259"/>
                    </a:cubicBezTo>
                    <a:cubicBezTo>
                      <a:pt x="474" y="1268"/>
                      <a:pt x="492" y="1272"/>
                      <a:pt x="508" y="1272"/>
                    </a:cubicBezTo>
                    <a:cubicBezTo>
                      <a:pt x="547" y="1272"/>
                      <a:pt x="578" y="1250"/>
                      <a:pt x="578" y="1229"/>
                    </a:cubicBezTo>
                    <a:cubicBezTo>
                      <a:pt x="578" y="1016"/>
                      <a:pt x="426" y="803"/>
                      <a:pt x="365" y="590"/>
                    </a:cubicBezTo>
                    <a:cubicBezTo>
                      <a:pt x="274" y="408"/>
                      <a:pt x="183" y="195"/>
                      <a:pt x="92" y="13"/>
                    </a:cubicBezTo>
                    <a:cubicBezTo>
                      <a:pt x="83" y="4"/>
                      <a:pt x="71" y="0"/>
                      <a:pt x="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2120;p34">
                <a:extLst>
                  <a:ext uri="{FF2B5EF4-FFF2-40B4-BE49-F238E27FC236}">
                    <a16:creationId xmlns:a16="http://schemas.microsoft.com/office/drawing/2014/main" id="{C3E65922-192A-D8DC-5BE5-5BCB861035C9}"/>
                  </a:ext>
                </a:extLst>
              </p:cNvPr>
              <p:cNvSpPr/>
              <p:nvPr/>
            </p:nvSpPr>
            <p:spPr>
              <a:xfrm>
                <a:off x="1245725" y="1251950"/>
                <a:ext cx="1295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470" extrusionOk="0">
                    <a:moveTo>
                      <a:pt x="60" y="1"/>
                    </a:moveTo>
                    <a:cubicBezTo>
                      <a:pt x="31" y="1"/>
                      <a:pt x="1" y="44"/>
                      <a:pt x="1" y="87"/>
                    </a:cubicBezTo>
                    <a:cubicBezTo>
                      <a:pt x="122" y="300"/>
                      <a:pt x="183" y="543"/>
                      <a:pt x="244" y="786"/>
                    </a:cubicBezTo>
                    <a:cubicBezTo>
                      <a:pt x="274" y="999"/>
                      <a:pt x="244" y="1211"/>
                      <a:pt x="274" y="1424"/>
                    </a:cubicBezTo>
                    <a:cubicBezTo>
                      <a:pt x="289" y="1455"/>
                      <a:pt x="320" y="1470"/>
                      <a:pt x="350" y="1470"/>
                    </a:cubicBezTo>
                    <a:cubicBezTo>
                      <a:pt x="381" y="1470"/>
                      <a:pt x="411" y="1455"/>
                      <a:pt x="426" y="1424"/>
                    </a:cubicBezTo>
                    <a:cubicBezTo>
                      <a:pt x="517" y="968"/>
                      <a:pt x="335" y="421"/>
                      <a:pt x="92" y="26"/>
                    </a:cubicBezTo>
                    <a:cubicBezTo>
                      <a:pt x="83" y="8"/>
                      <a:pt x="71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2121;p34">
                <a:extLst>
                  <a:ext uri="{FF2B5EF4-FFF2-40B4-BE49-F238E27FC236}">
                    <a16:creationId xmlns:a16="http://schemas.microsoft.com/office/drawing/2014/main" id="{8C59B538-F77F-1E74-FEB0-58023838E2BB}"/>
                  </a:ext>
                </a:extLst>
              </p:cNvPr>
              <p:cNvSpPr/>
              <p:nvPr/>
            </p:nvSpPr>
            <p:spPr>
              <a:xfrm>
                <a:off x="1255825" y="1252725"/>
                <a:ext cx="15775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336" extrusionOk="0">
                    <a:moveTo>
                      <a:pt x="76" y="0"/>
                    </a:moveTo>
                    <a:cubicBezTo>
                      <a:pt x="40" y="0"/>
                      <a:pt x="1" y="43"/>
                      <a:pt x="22" y="86"/>
                    </a:cubicBezTo>
                    <a:cubicBezTo>
                      <a:pt x="144" y="269"/>
                      <a:pt x="235" y="481"/>
                      <a:pt x="326" y="694"/>
                    </a:cubicBezTo>
                    <a:cubicBezTo>
                      <a:pt x="387" y="877"/>
                      <a:pt x="387" y="1089"/>
                      <a:pt x="478" y="1302"/>
                    </a:cubicBezTo>
                    <a:cubicBezTo>
                      <a:pt x="490" y="1325"/>
                      <a:pt x="510" y="1335"/>
                      <a:pt x="531" y="1335"/>
                    </a:cubicBezTo>
                    <a:cubicBezTo>
                      <a:pt x="565" y="1335"/>
                      <a:pt x="600" y="1309"/>
                      <a:pt x="600" y="1272"/>
                    </a:cubicBezTo>
                    <a:cubicBezTo>
                      <a:pt x="630" y="846"/>
                      <a:pt x="357" y="360"/>
                      <a:pt x="113" y="25"/>
                    </a:cubicBezTo>
                    <a:cubicBezTo>
                      <a:pt x="105" y="8"/>
                      <a:pt x="90" y="0"/>
                      <a:pt x="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2122;p34">
                <a:extLst>
                  <a:ext uri="{FF2B5EF4-FFF2-40B4-BE49-F238E27FC236}">
                    <a16:creationId xmlns:a16="http://schemas.microsoft.com/office/drawing/2014/main" id="{F1038214-EC87-0E18-38AB-1C19D3FC1B9C}"/>
                  </a:ext>
                </a:extLst>
              </p:cNvPr>
              <p:cNvSpPr/>
              <p:nvPr/>
            </p:nvSpPr>
            <p:spPr>
              <a:xfrm>
                <a:off x="1269425" y="1247050"/>
                <a:ext cx="222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493" extrusionOk="0">
                    <a:moveTo>
                      <a:pt x="55" y="1"/>
                    </a:moveTo>
                    <a:cubicBezTo>
                      <a:pt x="16" y="1"/>
                      <a:pt x="1" y="45"/>
                      <a:pt x="25" y="70"/>
                    </a:cubicBezTo>
                    <a:cubicBezTo>
                      <a:pt x="512" y="404"/>
                      <a:pt x="299" y="1134"/>
                      <a:pt x="724" y="1468"/>
                    </a:cubicBezTo>
                    <a:cubicBezTo>
                      <a:pt x="741" y="1485"/>
                      <a:pt x="763" y="1493"/>
                      <a:pt x="784" y="1493"/>
                    </a:cubicBezTo>
                    <a:cubicBezTo>
                      <a:pt x="839" y="1493"/>
                      <a:pt x="890" y="1443"/>
                      <a:pt x="846" y="1377"/>
                    </a:cubicBezTo>
                    <a:cubicBezTo>
                      <a:pt x="694" y="1104"/>
                      <a:pt x="633" y="830"/>
                      <a:pt x="512" y="526"/>
                    </a:cubicBezTo>
                    <a:cubicBezTo>
                      <a:pt x="421" y="313"/>
                      <a:pt x="299" y="131"/>
                      <a:pt x="86" y="9"/>
                    </a:cubicBezTo>
                    <a:cubicBezTo>
                      <a:pt x="75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2123;p34">
                <a:extLst>
                  <a:ext uri="{FF2B5EF4-FFF2-40B4-BE49-F238E27FC236}">
                    <a16:creationId xmlns:a16="http://schemas.microsoft.com/office/drawing/2014/main" id="{8A4197FB-BD12-ECAF-9583-F89322D60C13}"/>
                  </a:ext>
                </a:extLst>
              </p:cNvPr>
              <p:cNvSpPr/>
              <p:nvPr/>
            </p:nvSpPr>
            <p:spPr>
              <a:xfrm>
                <a:off x="1263500" y="1252525"/>
                <a:ext cx="2710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389" extrusionOk="0">
                    <a:moveTo>
                      <a:pt x="72" y="0"/>
                    </a:moveTo>
                    <a:cubicBezTo>
                      <a:pt x="40" y="0"/>
                      <a:pt x="0" y="26"/>
                      <a:pt x="19" y="64"/>
                    </a:cubicBezTo>
                    <a:cubicBezTo>
                      <a:pt x="141" y="398"/>
                      <a:pt x="262" y="733"/>
                      <a:pt x="445" y="1006"/>
                    </a:cubicBezTo>
                    <a:cubicBezTo>
                      <a:pt x="550" y="1164"/>
                      <a:pt x="700" y="1389"/>
                      <a:pt x="896" y="1389"/>
                    </a:cubicBezTo>
                    <a:cubicBezTo>
                      <a:pt x="927" y="1389"/>
                      <a:pt x="959" y="1383"/>
                      <a:pt x="992" y="1371"/>
                    </a:cubicBezTo>
                    <a:cubicBezTo>
                      <a:pt x="1083" y="1340"/>
                      <a:pt x="1053" y="1219"/>
                      <a:pt x="992" y="1219"/>
                    </a:cubicBezTo>
                    <a:cubicBezTo>
                      <a:pt x="688" y="1219"/>
                      <a:pt x="536" y="854"/>
                      <a:pt x="414" y="641"/>
                    </a:cubicBezTo>
                    <a:cubicBezTo>
                      <a:pt x="323" y="429"/>
                      <a:pt x="202" y="246"/>
                      <a:pt x="110" y="33"/>
                    </a:cubicBezTo>
                    <a:cubicBezTo>
                      <a:pt x="110" y="10"/>
                      <a:pt x="93" y="0"/>
                      <a:pt x="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2124;p34">
                <a:extLst>
                  <a:ext uri="{FF2B5EF4-FFF2-40B4-BE49-F238E27FC236}">
                    <a16:creationId xmlns:a16="http://schemas.microsoft.com/office/drawing/2014/main" id="{87EE8649-FC18-3D3A-210F-D0020B64E0BC}"/>
                  </a:ext>
                </a:extLst>
              </p:cNvPr>
              <p:cNvSpPr/>
              <p:nvPr/>
            </p:nvSpPr>
            <p:spPr>
              <a:xfrm>
                <a:off x="1274850" y="1237950"/>
                <a:ext cx="28650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079" extrusionOk="0">
                    <a:moveTo>
                      <a:pt x="427" y="0"/>
                    </a:moveTo>
                    <a:cubicBezTo>
                      <a:pt x="396" y="0"/>
                      <a:pt x="361" y="45"/>
                      <a:pt x="386" y="69"/>
                    </a:cubicBezTo>
                    <a:cubicBezTo>
                      <a:pt x="507" y="191"/>
                      <a:pt x="629" y="343"/>
                      <a:pt x="751" y="495"/>
                    </a:cubicBezTo>
                    <a:cubicBezTo>
                      <a:pt x="861" y="633"/>
                      <a:pt x="997" y="747"/>
                      <a:pt x="998" y="926"/>
                    </a:cubicBezTo>
                    <a:lnTo>
                      <a:pt x="998" y="926"/>
                    </a:lnTo>
                    <a:cubicBezTo>
                      <a:pt x="830" y="909"/>
                      <a:pt x="647" y="607"/>
                      <a:pt x="538" y="525"/>
                    </a:cubicBezTo>
                    <a:cubicBezTo>
                      <a:pt x="416" y="404"/>
                      <a:pt x="295" y="343"/>
                      <a:pt x="143" y="312"/>
                    </a:cubicBezTo>
                    <a:cubicBezTo>
                      <a:pt x="133" y="309"/>
                      <a:pt x="123" y="308"/>
                      <a:pt x="114" y="308"/>
                    </a:cubicBezTo>
                    <a:cubicBezTo>
                      <a:pt x="40" y="308"/>
                      <a:pt x="1" y="407"/>
                      <a:pt x="82" y="434"/>
                    </a:cubicBezTo>
                    <a:cubicBezTo>
                      <a:pt x="295" y="556"/>
                      <a:pt x="507" y="677"/>
                      <a:pt x="690" y="890"/>
                    </a:cubicBezTo>
                    <a:cubicBezTo>
                      <a:pt x="756" y="1000"/>
                      <a:pt x="854" y="1078"/>
                      <a:pt x="972" y="1078"/>
                    </a:cubicBezTo>
                    <a:cubicBezTo>
                      <a:pt x="1017" y="1078"/>
                      <a:pt x="1065" y="1067"/>
                      <a:pt x="1115" y="1042"/>
                    </a:cubicBezTo>
                    <a:cubicBezTo>
                      <a:pt x="1146" y="1042"/>
                      <a:pt x="1146" y="1012"/>
                      <a:pt x="1146" y="981"/>
                    </a:cubicBezTo>
                    <a:cubicBezTo>
                      <a:pt x="1146" y="829"/>
                      <a:pt x="1085" y="677"/>
                      <a:pt x="963" y="556"/>
                    </a:cubicBezTo>
                    <a:cubicBezTo>
                      <a:pt x="811" y="373"/>
                      <a:pt x="629" y="191"/>
                      <a:pt x="447" y="9"/>
                    </a:cubicBezTo>
                    <a:cubicBezTo>
                      <a:pt x="441" y="3"/>
                      <a:pt x="434" y="0"/>
                      <a:pt x="4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2125;p34">
                <a:extLst>
                  <a:ext uri="{FF2B5EF4-FFF2-40B4-BE49-F238E27FC236}">
                    <a16:creationId xmlns:a16="http://schemas.microsoft.com/office/drawing/2014/main" id="{2E29049C-AD3D-25C2-5151-59C1C168B7A6}"/>
                  </a:ext>
                </a:extLst>
              </p:cNvPr>
              <p:cNvSpPr/>
              <p:nvPr/>
            </p:nvSpPr>
            <p:spPr>
              <a:xfrm>
                <a:off x="1271575" y="1231425"/>
                <a:ext cx="1507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9" extrusionOk="0">
                    <a:moveTo>
                      <a:pt x="122" y="0"/>
                    </a:moveTo>
                    <a:cubicBezTo>
                      <a:pt x="90" y="0"/>
                      <a:pt x="59" y="8"/>
                      <a:pt x="31" y="26"/>
                    </a:cubicBezTo>
                    <a:cubicBezTo>
                      <a:pt x="0" y="57"/>
                      <a:pt x="0" y="87"/>
                      <a:pt x="31" y="118"/>
                    </a:cubicBezTo>
                    <a:cubicBezTo>
                      <a:pt x="91" y="178"/>
                      <a:pt x="183" y="178"/>
                      <a:pt x="243" y="209"/>
                    </a:cubicBezTo>
                    <a:cubicBezTo>
                      <a:pt x="335" y="239"/>
                      <a:pt x="426" y="300"/>
                      <a:pt x="486" y="330"/>
                    </a:cubicBezTo>
                    <a:cubicBezTo>
                      <a:pt x="498" y="336"/>
                      <a:pt x="510" y="339"/>
                      <a:pt x="521" y="339"/>
                    </a:cubicBezTo>
                    <a:cubicBezTo>
                      <a:pt x="567" y="339"/>
                      <a:pt x="602" y="294"/>
                      <a:pt x="578" y="270"/>
                    </a:cubicBezTo>
                    <a:cubicBezTo>
                      <a:pt x="517" y="178"/>
                      <a:pt x="426" y="118"/>
                      <a:pt x="335" y="57"/>
                    </a:cubicBezTo>
                    <a:cubicBezTo>
                      <a:pt x="272" y="36"/>
                      <a:pt x="194" y="0"/>
                      <a:pt x="1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2126;p34">
                <a:extLst>
                  <a:ext uri="{FF2B5EF4-FFF2-40B4-BE49-F238E27FC236}">
                    <a16:creationId xmlns:a16="http://schemas.microsoft.com/office/drawing/2014/main" id="{09C77300-5E57-1B5A-A503-C6625E0181AA}"/>
                  </a:ext>
                </a:extLst>
              </p:cNvPr>
              <p:cNvSpPr/>
              <p:nvPr/>
            </p:nvSpPr>
            <p:spPr>
              <a:xfrm>
                <a:off x="1208700" y="1238000"/>
                <a:ext cx="268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692" extrusionOk="0">
                    <a:moveTo>
                      <a:pt x="89" y="0"/>
                    </a:moveTo>
                    <a:cubicBezTo>
                      <a:pt x="39" y="0"/>
                      <a:pt x="1" y="72"/>
                      <a:pt x="53" y="98"/>
                    </a:cubicBezTo>
                    <a:cubicBezTo>
                      <a:pt x="357" y="280"/>
                      <a:pt x="631" y="493"/>
                      <a:pt x="904" y="675"/>
                    </a:cubicBezTo>
                    <a:cubicBezTo>
                      <a:pt x="922" y="687"/>
                      <a:pt x="939" y="692"/>
                      <a:pt x="955" y="692"/>
                    </a:cubicBezTo>
                    <a:cubicBezTo>
                      <a:pt x="1025" y="692"/>
                      <a:pt x="1075" y="603"/>
                      <a:pt x="1026" y="554"/>
                    </a:cubicBezTo>
                    <a:cubicBezTo>
                      <a:pt x="783" y="310"/>
                      <a:pt x="418" y="159"/>
                      <a:pt x="114" y="7"/>
                    </a:cubicBezTo>
                    <a:cubicBezTo>
                      <a:pt x="105" y="2"/>
                      <a:pt x="97" y="0"/>
                      <a:pt x="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2127;p34">
                <a:extLst>
                  <a:ext uri="{FF2B5EF4-FFF2-40B4-BE49-F238E27FC236}">
                    <a16:creationId xmlns:a16="http://schemas.microsoft.com/office/drawing/2014/main" id="{18A307C9-777C-AB77-0F06-50E3E7E45623}"/>
                  </a:ext>
                </a:extLst>
              </p:cNvPr>
              <p:cNvSpPr/>
              <p:nvPr/>
            </p:nvSpPr>
            <p:spPr>
              <a:xfrm>
                <a:off x="605900" y="1213825"/>
                <a:ext cx="5397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281" extrusionOk="0">
                    <a:moveTo>
                      <a:pt x="2098" y="1"/>
                    </a:moveTo>
                    <a:cubicBezTo>
                      <a:pt x="1277" y="1"/>
                      <a:pt x="548" y="153"/>
                      <a:pt x="213" y="943"/>
                    </a:cubicBezTo>
                    <a:cubicBezTo>
                      <a:pt x="92" y="1217"/>
                      <a:pt x="1" y="1490"/>
                      <a:pt x="122" y="1764"/>
                    </a:cubicBezTo>
                    <a:cubicBezTo>
                      <a:pt x="274" y="2007"/>
                      <a:pt x="456" y="2250"/>
                      <a:pt x="760" y="2281"/>
                    </a:cubicBezTo>
                    <a:cubicBezTo>
                      <a:pt x="852" y="2281"/>
                      <a:pt x="882" y="2159"/>
                      <a:pt x="791" y="2159"/>
                    </a:cubicBezTo>
                    <a:cubicBezTo>
                      <a:pt x="31" y="1946"/>
                      <a:pt x="183" y="1034"/>
                      <a:pt x="608" y="578"/>
                    </a:cubicBezTo>
                    <a:cubicBezTo>
                      <a:pt x="973" y="153"/>
                      <a:pt x="1581" y="153"/>
                      <a:pt x="2098" y="122"/>
                    </a:cubicBezTo>
                    <a:cubicBezTo>
                      <a:pt x="2159" y="122"/>
                      <a:pt x="2159" y="1"/>
                      <a:pt x="20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2128;p34">
                <a:extLst>
                  <a:ext uri="{FF2B5EF4-FFF2-40B4-BE49-F238E27FC236}">
                    <a16:creationId xmlns:a16="http://schemas.microsoft.com/office/drawing/2014/main" id="{17E60595-410B-F388-D7D5-7D9A98BD26E6}"/>
                  </a:ext>
                </a:extLst>
              </p:cNvPr>
              <p:cNvSpPr/>
              <p:nvPr/>
            </p:nvSpPr>
            <p:spPr>
              <a:xfrm>
                <a:off x="618825" y="1241450"/>
                <a:ext cx="21300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235" extrusionOk="0">
                    <a:moveTo>
                      <a:pt x="125" y="1"/>
                    </a:moveTo>
                    <a:cubicBezTo>
                      <a:pt x="107" y="1"/>
                      <a:pt x="91" y="8"/>
                      <a:pt x="91" y="21"/>
                    </a:cubicBezTo>
                    <a:cubicBezTo>
                      <a:pt x="31" y="324"/>
                      <a:pt x="0" y="689"/>
                      <a:pt x="183" y="963"/>
                    </a:cubicBezTo>
                    <a:cubicBezTo>
                      <a:pt x="268" y="1091"/>
                      <a:pt x="459" y="1234"/>
                      <a:pt x="628" y="1234"/>
                    </a:cubicBezTo>
                    <a:cubicBezTo>
                      <a:pt x="699" y="1234"/>
                      <a:pt x="767" y="1208"/>
                      <a:pt x="821" y="1145"/>
                    </a:cubicBezTo>
                    <a:cubicBezTo>
                      <a:pt x="851" y="1115"/>
                      <a:pt x="851" y="1054"/>
                      <a:pt x="791" y="1054"/>
                    </a:cubicBezTo>
                    <a:cubicBezTo>
                      <a:pt x="745" y="1039"/>
                      <a:pt x="699" y="1039"/>
                      <a:pt x="654" y="1039"/>
                    </a:cubicBezTo>
                    <a:cubicBezTo>
                      <a:pt x="608" y="1039"/>
                      <a:pt x="563" y="1039"/>
                      <a:pt x="517" y="1024"/>
                    </a:cubicBezTo>
                    <a:cubicBezTo>
                      <a:pt x="365" y="963"/>
                      <a:pt x="274" y="841"/>
                      <a:pt x="243" y="689"/>
                    </a:cubicBezTo>
                    <a:cubicBezTo>
                      <a:pt x="152" y="507"/>
                      <a:pt x="152" y="264"/>
                      <a:pt x="183" y="51"/>
                    </a:cubicBezTo>
                    <a:cubicBezTo>
                      <a:pt x="183" y="15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2129;p34">
                <a:extLst>
                  <a:ext uri="{FF2B5EF4-FFF2-40B4-BE49-F238E27FC236}">
                    <a16:creationId xmlns:a16="http://schemas.microsoft.com/office/drawing/2014/main" id="{01EED4AB-66ED-F4AD-1EC1-3F7B269DBC35}"/>
                  </a:ext>
                </a:extLst>
              </p:cNvPr>
              <p:cNvSpPr/>
              <p:nvPr/>
            </p:nvSpPr>
            <p:spPr>
              <a:xfrm>
                <a:off x="628700" y="1238400"/>
                <a:ext cx="22050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173" extrusionOk="0">
                    <a:moveTo>
                      <a:pt x="84" y="1"/>
                    </a:moveTo>
                    <a:cubicBezTo>
                      <a:pt x="72" y="1"/>
                      <a:pt x="61" y="8"/>
                      <a:pt x="61" y="21"/>
                    </a:cubicBezTo>
                    <a:cubicBezTo>
                      <a:pt x="0" y="325"/>
                      <a:pt x="0" y="659"/>
                      <a:pt x="183" y="902"/>
                    </a:cubicBezTo>
                    <a:cubicBezTo>
                      <a:pt x="303" y="1047"/>
                      <a:pt x="501" y="1173"/>
                      <a:pt x="683" y="1173"/>
                    </a:cubicBezTo>
                    <a:cubicBezTo>
                      <a:pt x="731" y="1173"/>
                      <a:pt x="777" y="1164"/>
                      <a:pt x="821" y="1146"/>
                    </a:cubicBezTo>
                    <a:cubicBezTo>
                      <a:pt x="882" y="1115"/>
                      <a:pt x="851" y="1054"/>
                      <a:pt x="821" y="1024"/>
                    </a:cubicBezTo>
                    <a:cubicBezTo>
                      <a:pt x="730" y="994"/>
                      <a:pt x="639" y="994"/>
                      <a:pt x="548" y="963"/>
                    </a:cubicBezTo>
                    <a:cubicBezTo>
                      <a:pt x="426" y="902"/>
                      <a:pt x="335" y="811"/>
                      <a:pt x="244" y="720"/>
                    </a:cubicBezTo>
                    <a:cubicBezTo>
                      <a:pt x="122" y="507"/>
                      <a:pt x="92" y="264"/>
                      <a:pt x="122" y="51"/>
                    </a:cubicBezTo>
                    <a:cubicBezTo>
                      <a:pt x="122" y="16"/>
                      <a:pt x="101" y="1"/>
                      <a:pt x="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2130;p34">
                <a:extLst>
                  <a:ext uri="{FF2B5EF4-FFF2-40B4-BE49-F238E27FC236}">
                    <a16:creationId xmlns:a16="http://schemas.microsoft.com/office/drawing/2014/main" id="{68C80E14-0531-87FD-055B-20335EA3333A}"/>
                  </a:ext>
                </a:extLst>
              </p:cNvPr>
              <p:cNvSpPr/>
              <p:nvPr/>
            </p:nvSpPr>
            <p:spPr>
              <a:xfrm>
                <a:off x="637825" y="1237850"/>
                <a:ext cx="17500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700" h="955" extrusionOk="0">
                    <a:moveTo>
                      <a:pt x="137" y="1"/>
                    </a:moveTo>
                    <a:cubicBezTo>
                      <a:pt x="128" y="1"/>
                      <a:pt x="122" y="4"/>
                      <a:pt x="122" y="13"/>
                    </a:cubicBezTo>
                    <a:lnTo>
                      <a:pt x="91" y="13"/>
                    </a:lnTo>
                    <a:cubicBezTo>
                      <a:pt x="31" y="225"/>
                      <a:pt x="0" y="438"/>
                      <a:pt x="122" y="620"/>
                    </a:cubicBezTo>
                    <a:cubicBezTo>
                      <a:pt x="213" y="772"/>
                      <a:pt x="395" y="955"/>
                      <a:pt x="608" y="955"/>
                    </a:cubicBezTo>
                    <a:cubicBezTo>
                      <a:pt x="669" y="924"/>
                      <a:pt x="699" y="864"/>
                      <a:pt x="638" y="833"/>
                    </a:cubicBezTo>
                    <a:cubicBezTo>
                      <a:pt x="486" y="742"/>
                      <a:pt x="365" y="712"/>
                      <a:pt x="274" y="590"/>
                    </a:cubicBezTo>
                    <a:cubicBezTo>
                      <a:pt x="152" y="408"/>
                      <a:pt x="152" y="225"/>
                      <a:pt x="183" y="73"/>
                    </a:cubicBezTo>
                    <a:cubicBezTo>
                      <a:pt x="205" y="29"/>
                      <a:pt x="162" y="1"/>
                      <a:pt x="1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2131;p34">
                <a:extLst>
                  <a:ext uri="{FF2B5EF4-FFF2-40B4-BE49-F238E27FC236}">
                    <a16:creationId xmlns:a16="http://schemas.microsoft.com/office/drawing/2014/main" id="{541DA757-7B12-B688-7E1D-8773850CFD40}"/>
                  </a:ext>
                </a:extLst>
              </p:cNvPr>
              <p:cNvSpPr/>
              <p:nvPr/>
            </p:nvSpPr>
            <p:spPr>
              <a:xfrm>
                <a:off x="647700" y="1227300"/>
                <a:ext cx="2130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058" extrusionOk="0">
                    <a:moveTo>
                      <a:pt x="411" y="1"/>
                    </a:moveTo>
                    <a:cubicBezTo>
                      <a:pt x="392" y="1"/>
                      <a:pt x="374" y="12"/>
                      <a:pt x="365" y="39"/>
                    </a:cubicBezTo>
                    <a:cubicBezTo>
                      <a:pt x="243" y="222"/>
                      <a:pt x="152" y="404"/>
                      <a:pt x="91" y="617"/>
                    </a:cubicBezTo>
                    <a:cubicBezTo>
                      <a:pt x="61" y="738"/>
                      <a:pt x="0" y="921"/>
                      <a:pt x="91" y="1012"/>
                    </a:cubicBezTo>
                    <a:cubicBezTo>
                      <a:pt x="134" y="1044"/>
                      <a:pt x="176" y="1057"/>
                      <a:pt x="217" y="1057"/>
                    </a:cubicBezTo>
                    <a:cubicBezTo>
                      <a:pt x="294" y="1057"/>
                      <a:pt x="366" y="1011"/>
                      <a:pt x="426" y="951"/>
                    </a:cubicBezTo>
                    <a:cubicBezTo>
                      <a:pt x="578" y="830"/>
                      <a:pt x="791" y="678"/>
                      <a:pt x="851" y="465"/>
                    </a:cubicBezTo>
                    <a:lnTo>
                      <a:pt x="821" y="465"/>
                    </a:lnTo>
                    <a:cubicBezTo>
                      <a:pt x="730" y="465"/>
                      <a:pt x="639" y="526"/>
                      <a:pt x="578" y="617"/>
                    </a:cubicBezTo>
                    <a:cubicBezTo>
                      <a:pt x="523" y="644"/>
                      <a:pt x="320" y="869"/>
                      <a:pt x="236" y="869"/>
                    </a:cubicBezTo>
                    <a:cubicBezTo>
                      <a:pt x="227" y="869"/>
                      <a:pt x="219" y="866"/>
                      <a:pt x="213" y="860"/>
                    </a:cubicBezTo>
                    <a:cubicBezTo>
                      <a:pt x="183" y="830"/>
                      <a:pt x="304" y="526"/>
                      <a:pt x="304" y="495"/>
                    </a:cubicBezTo>
                    <a:cubicBezTo>
                      <a:pt x="365" y="343"/>
                      <a:pt x="426" y="222"/>
                      <a:pt x="487" y="100"/>
                    </a:cubicBezTo>
                    <a:cubicBezTo>
                      <a:pt x="508" y="58"/>
                      <a:pt x="455" y="1"/>
                      <a:pt x="4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2132;p34">
                <a:extLst>
                  <a:ext uri="{FF2B5EF4-FFF2-40B4-BE49-F238E27FC236}">
                    <a16:creationId xmlns:a16="http://schemas.microsoft.com/office/drawing/2014/main" id="{1A4B6C36-070B-E43A-59F8-E57EBC41F30E}"/>
                  </a:ext>
                </a:extLst>
              </p:cNvPr>
              <p:cNvSpPr/>
              <p:nvPr/>
            </p:nvSpPr>
            <p:spPr>
              <a:xfrm>
                <a:off x="743800" y="785525"/>
                <a:ext cx="2017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55" extrusionOk="0">
                    <a:moveTo>
                      <a:pt x="93" y="0"/>
                    </a:moveTo>
                    <a:cubicBezTo>
                      <a:pt x="43" y="0"/>
                      <a:pt x="0" y="65"/>
                      <a:pt x="47" y="111"/>
                    </a:cubicBezTo>
                    <a:cubicBezTo>
                      <a:pt x="169" y="233"/>
                      <a:pt x="320" y="355"/>
                      <a:pt x="503" y="355"/>
                    </a:cubicBezTo>
                    <a:cubicBezTo>
                      <a:pt x="624" y="324"/>
                      <a:pt x="807" y="263"/>
                      <a:pt x="807" y="111"/>
                    </a:cubicBezTo>
                    <a:cubicBezTo>
                      <a:pt x="807" y="81"/>
                      <a:pt x="746" y="51"/>
                      <a:pt x="716" y="51"/>
                    </a:cubicBezTo>
                    <a:cubicBezTo>
                      <a:pt x="624" y="81"/>
                      <a:pt x="594" y="172"/>
                      <a:pt x="472" y="172"/>
                    </a:cubicBezTo>
                    <a:cubicBezTo>
                      <a:pt x="456" y="176"/>
                      <a:pt x="440" y="178"/>
                      <a:pt x="424" y="178"/>
                    </a:cubicBezTo>
                    <a:cubicBezTo>
                      <a:pt x="319" y="178"/>
                      <a:pt x="217" y="99"/>
                      <a:pt x="138" y="20"/>
                    </a:cubicBezTo>
                    <a:cubicBezTo>
                      <a:pt x="124" y="6"/>
                      <a:pt x="108" y="0"/>
                      <a:pt x="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2133;p34">
                <a:extLst>
                  <a:ext uri="{FF2B5EF4-FFF2-40B4-BE49-F238E27FC236}">
                    <a16:creationId xmlns:a16="http://schemas.microsoft.com/office/drawing/2014/main" id="{CE7CADFC-1A04-D1C8-E5B0-03828D8114B2}"/>
                  </a:ext>
                </a:extLst>
              </p:cNvPr>
              <p:cNvSpPr/>
              <p:nvPr/>
            </p:nvSpPr>
            <p:spPr>
              <a:xfrm>
                <a:off x="757575" y="793800"/>
                <a:ext cx="2007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364" extrusionOk="0">
                    <a:moveTo>
                      <a:pt x="727" y="1"/>
                    </a:moveTo>
                    <a:cubicBezTo>
                      <a:pt x="712" y="1"/>
                      <a:pt x="697" y="8"/>
                      <a:pt x="681" y="24"/>
                    </a:cubicBezTo>
                    <a:cubicBezTo>
                      <a:pt x="621" y="84"/>
                      <a:pt x="590" y="175"/>
                      <a:pt x="469" y="206"/>
                    </a:cubicBezTo>
                    <a:cubicBezTo>
                      <a:pt x="446" y="211"/>
                      <a:pt x="423" y="214"/>
                      <a:pt x="399" y="214"/>
                    </a:cubicBezTo>
                    <a:cubicBezTo>
                      <a:pt x="293" y="214"/>
                      <a:pt x="178" y="164"/>
                      <a:pt x="104" y="115"/>
                    </a:cubicBezTo>
                    <a:cubicBezTo>
                      <a:pt x="86" y="97"/>
                      <a:pt x="68" y="90"/>
                      <a:pt x="53" y="90"/>
                    </a:cubicBezTo>
                    <a:cubicBezTo>
                      <a:pt x="18" y="90"/>
                      <a:pt x="0" y="133"/>
                      <a:pt x="43" y="175"/>
                    </a:cubicBezTo>
                    <a:cubicBezTo>
                      <a:pt x="149" y="281"/>
                      <a:pt x="300" y="364"/>
                      <a:pt x="438" y="364"/>
                    </a:cubicBezTo>
                    <a:cubicBezTo>
                      <a:pt x="459" y="364"/>
                      <a:pt x="479" y="362"/>
                      <a:pt x="499" y="358"/>
                    </a:cubicBezTo>
                    <a:cubicBezTo>
                      <a:pt x="651" y="297"/>
                      <a:pt x="803" y="175"/>
                      <a:pt x="773" y="24"/>
                    </a:cubicBezTo>
                    <a:cubicBezTo>
                      <a:pt x="757" y="8"/>
                      <a:pt x="742" y="1"/>
                      <a:pt x="7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2134;p34">
                <a:extLst>
                  <a:ext uri="{FF2B5EF4-FFF2-40B4-BE49-F238E27FC236}">
                    <a16:creationId xmlns:a16="http://schemas.microsoft.com/office/drawing/2014/main" id="{AA9CED03-C593-C10C-44D4-B9D9B8BA646D}"/>
                  </a:ext>
                </a:extLst>
              </p:cNvPr>
              <p:cNvSpPr/>
              <p:nvPr/>
            </p:nvSpPr>
            <p:spPr>
              <a:xfrm>
                <a:off x="773375" y="797350"/>
                <a:ext cx="18725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379" extrusionOk="0">
                    <a:moveTo>
                      <a:pt x="59" y="0"/>
                    </a:moveTo>
                    <a:cubicBezTo>
                      <a:pt x="28" y="0"/>
                      <a:pt x="0" y="26"/>
                      <a:pt x="19" y="64"/>
                    </a:cubicBezTo>
                    <a:cubicBezTo>
                      <a:pt x="49" y="216"/>
                      <a:pt x="171" y="337"/>
                      <a:pt x="323" y="368"/>
                    </a:cubicBezTo>
                    <a:cubicBezTo>
                      <a:pt x="350" y="375"/>
                      <a:pt x="382" y="378"/>
                      <a:pt x="416" y="378"/>
                    </a:cubicBezTo>
                    <a:cubicBezTo>
                      <a:pt x="532" y="378"/>
                      <a:pt x="671" y="334"/>
                      <a:pt x="718" y="216"/>
                    </a:cubicBezTo>
                    <a:cubicBezTo>
                      <a:pt x="748" y="185"/>
                      <a:pt x="718" y="125"/>
                      <a:pt x="657" y="125"/>
                    </a:cubicBezTo>
                    <a:cubicBezTo>
                      <a:pt x="583" y="174"/>
                      <a:pt x="508" y="224"/>
                      <a:pt x="417" y="224"/>
                    </a:cubicBezTo>
                    <a:cubicBezTo>
                      <a:pt x="397" y="224"/>
                      <a:pt x="376" y="221"/>
                      <a:pt x="353" y="216"/>
                    </a:cubicBezTo>
                    <a:cubicBezTo>
                      <a:pt x="232" y="185"/>
                      <a:pt x="171" y="125"/>
                      <a:pt x="110" y="33"/>
                    </a:cubicBezTo>
                    <a:cubicBezTo>
                      <a:pt x="99" y="10"/>
                      <a:pt x="78" y="0"/>
                      <a:pt x="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2135;p34">
                <a:extLst>
                  <a:ext uri="{FF2B5EF4-FFF2-40B4-BE49-F238E27FC236}">
                    <a16:creationId xmlns:a16="http://schemas.microsoft.com/office/drawing/2014/main" id="{F7F876AA-87E0-C406-2393-BEE439488503}"/>
                  </a:ext>
                </a:extLst>
              </p:cNvPr>
              <p:cNvSpPr/>
              <p:nvPr/>
            </p:nvSpPr>
            <p:spPr>
              <a:xfrm>
                <a:off x="785225" y="804525"/>
                <a:ext cx="1980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511" extrusionOk="0">
                    <a:moveTo>
                      <a:pt x="150" y="0"/>
                    </a:moveTo>
                    <a:cubicBezTo>
                      <a:pt x="128" y="0"/>
                      <a:pt x="105" y="7"/>
                      <a:pt x="92" y="20"/>
                    </a:cubicBezTo>
                    <a:cubicBezTo>
                      <a:pt x="1" y="172"/>
                      <a:pt x="92" y="354"/>
                      <a:pt x="244" y="446"/>
                    </a:cubicBezTo>
                    <a:cubicBezTo>
                      <a:pt x="300" y="488"/>
                      <a:pt x="396" y="511"/>
                      <a:pt x="495" y="511"/>
                    </a:cubicBezTo>
                    <a:cubicBezTo>
                      <a:pt x="609" y="511"/>
                      <a:pt x="726" y="480"/>
                      <a:pt x="791" y="415"/>
                    </a:cubicBezTo>
                    <a:cubicBezTo>
                      <a:pt x="791" y="385"/>
                      <a:pt x="791" y="324"/>
                      <a:pt x="761" y="324"/>
                    </a:cubicBezTo>
                    <a:cubicBezTo>
                      <a:pt x="647" y="324"/>
                      <a:pt x="550" y="375"/>
                      <a:pt x="457" y="375"/>
                    </a:cubicBezTo>
                    <a:cubicBezTo>
                      <a:pt x="426" y="375"/>
                      <a:pt x="396" y="370"/>
                      <a:pt x="366" y="354"/>
                    </a:cubicBezTo>
                    <a:cubicBezTo>
                      <a:pt x="214" y="294"/>
                      <a:pt x="183" y="172"/>
                      <a:pt x="214" y="50"/>
                    </a:cubicBezTo>
                    <a:cubicBezTo>
                      <a:pt x="214" y="15"/>
                      <a:pt x="182" y="0"/>
                      <a:pt x="1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2136;p34">
                <a:extLst>
                  <a:ext uri="{FF2B5EF4-FFF2-40B4-BE49-F238E27FC236}">
                    <a16:creationId xmlns:a16="http://schemas.microsoft.com/office/drawing/2014/main" id="{A4D6A85F-D437-3F5A-EEA3-C384368552DC}"/>
                  </a:ext>
                </a:extLst>
              </p:cNvPr>
              <p:cNvSpPr/>
              <p:nvPr/>
            </p:nvSpPr>
            <p:spPr>
              <a:xfrm>
                <a:off x="802250" y="814825"/>
                <a:ext cx="208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409" extrusionOk="0">
                    <a:moveTo>
                      <a:pt x="59" y="0"/>
                    </a:moveTo>
                    <a:cubicBezTo>
                      <a:pt x="28" y="0"/>
                      <a:pt x="0" y="26"/>
                      <a:pt x="19" y="64"/>
                    </a:cubicBezTo>
                    <a:cubicBezTo>
                      <a:pt x="80" y="216"/>
                      <a:pt x="201" y="338"/>
                      <a:pt x="353" y="398"/>
                    </a:cubicBezTo>
                    <a:cubicBezTo>
                      <a:pt x="388" y="405"/>
                      <a:pt x="425" y="409"/>
                      <a:pt x="463" y="409"/>
                    </a:cubicBezTo>
                    <a:cubicBezTo>
                      <a:pt x="595" y="409"/>
                      <a:pt x="739" y="364"/>
                      <a:pt x="809" y="246"/>
                    </a:cubicBezTo>
                    <a:cubicBezTo>
                      <a:pt x="834" y="222"/>
                      <a:pt x="819" y="177"/>
                      <a:pt x="780" y="177"/>
                    </a:cubicBezTo>
                    <a:cubicBezTo>
                      <a:pt x="771" y="177"/>
                      <a:pt x="760" y="180"/>
                      <a:pt x="749" y="186"/>
                    </a:cubicBezTo>
                    <a:cubicBezTo>
                      <a:pt x="644" y="212"/>
                      <a:pt x="562" y="283"/>
                      <a:pt x="444" y="283"/>
                    </a:cubicBezTo>
                    <a:cubicBezTo>
                      <a:pt x="425" y="283"/>
                      <a:pt x="405" y="281"/>
                      <a:pt x="384" y="277"/>
                    </a:cubicBezTo>
                    <a:cubicBezTo>
                      <a:pt x="262" y="246"/>
                      <a:pt x="171" y="155"/>
                      <a:pt x="110" y="34"/>
                    </a:cubicBezTo>
                    <a:cubicBezTo>
                      <a:pt x="99" y="10"/>
                      <a:pt x="78" y="0"/>
                      <a:pt x="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2137;p34">
                <a:extLst>
                  <a:ext uri="{FF2B5EF4-FFF2-40B4-BE49-F238E27FC236}">
                    <a16:creationId xmlns:a16="http://schemas.microsoft.com/office/drawing/2014/main" id="{60A667C0-9CB4-FFE7-3CDF-F7843BA9D450}"/>
                  </a:ext>
                </a:extLst>
              </p:cNvPr>
              <p:cNvSpPr/>
              <p:nvPr/>
            </p:nvSpPr>
            <p:spPr>
              <a:xfrm>
                <a:off x="819575" y="823800"/>
                <a:ext cx="17350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53" extrusionOk="0">
                    <a:moveTo>
                      <a:pt x="83" y="1"/>
                    </a:moveTo>
                    <a:cubicBezTo>
                      <a:pt x="36" y="1"/>
                      <a:pt x="0" y="50"/>
                      <a:pt x="25" y="100"/>
                    </a:cubicBezTo>
                    <a:cubicBezTo>
                      <a:pt x="116" y="191"/>
                      <a:pt x="268" y="252"/>
                      <a:pt x="390" y="252"/>
                    </a:cubicBezTo>
                    <a:cubicBezTo>
                      <a:pt x="511" y="252"/>
                      <a:pt x="663" y="222"/>
                      <a:pt x="694" y="100"/>
                    </a:cubicBezTo>
                    <a:cubicBezTo>
                      <a:pt x="694" y="100"/>
                      <a:pt x="694" y="70"/>
                      <a:pt x="694" y="70"/>
                    </a:cubicBezTo>
                    <a:cubicBezTo>
                      <a:pt x="603" y="70"/>
                      <a:pt x="511" y="100"/>
                      <a:pt x="420" y="131"/>
                    </a:cubicBezTo>
                    <a:cubicBezTo>
                      <a:pt x="299" y="131"/>
                      <a:pt x="207" y="100"/>
                      <a:pt x="116" y="9"/>
                    </a:cubicBezTo>
                    <a:cubicBezTo>
                      <a:pt x="105" y="3"/>
                      <a:pt x="94" y="1"/>
                      <a:pt x="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2138;p34">
                <a:extLst>
                  <a:ext uri="{FF2B5EF4-FFF2-40B4-BE49-F238E27FC236}">
                    <a16:creationId xmlns:a16="http://schemas.microsoft.com/office/drawing/2014/main" id="{24ACF320-D7FB-9D84-048E-E5546ACD387A}"/>
                  </a:ext>
                </a:extLst>
              </p:cNvPr>
              <p:cNvSpPr/>
              <p:nvPr/>
            </p:nvSpPr>
            <p:spPr>
              <a:xfrm>
                <a:off x="837025" y="822175"/>
                <a:ext cx="1055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226" extrusionOk="0">
                    <a:moveTo>
                      <a:pt x="357" y="1"/>
                    </a:moveTo>
                    <a:cubicBezTo>
                      <a:pt x="348" y="1"/>
                      <a:pt x="339" y="4"/>
                      <a:pt x="330" y="13"/>
                    </a:cubicBezTo>
                    <a:cubicBezTo>
                      <a:pt x="300" y="44"/>
                      <a:pt x="300" y="74"/>
                      <a:pt x="239" y="104"/>
                    </a:cubicBezTo>
                    <a:cubicBezTo>
                      <a:pt x="178" y="104"/>
                      <a:pt x="148" y="104"/>
                      <a:pt x="87" y="74"/>
                    </a:cubicBezTo>
                    <a:cubicBezTo>
                      <a:pt x="83" y="70"/>
                      <a:pt x="78" y="68"/>
                      <a:pt x="73" y="68"/>
                    </a:cubicBezTo>
                    <a:cubicBezTo>
                      <a:pt x="41" y="68"/>
                      <a:pt x="0" y="139"/>
                      <a:pt x="26" y="165"/>
                    </a:cubicBezTo>
                    <a:cubicBezTo>
                      <a:pt x="87" y="226"/>
                      <a:pt x="178" y="226"/>
                      <a:pt x="269" y="226"/>
                    </a:cubicBezTo>
                    <a:cubicBezTo>
                      <a:pt x="330" y="196"/>
                      <a:pt x="421" y="135"/>
                      <a:pt x="421" y="44"/>
                    </a:cubicBezTo>
                    <a:cubicBezTo>
                      <a:pt x="400" y="22"/>
                      <a:pt x="378" y="1"/>
                      <a:pt x="3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2139;p34">
                <a:extLst>
                  <a:ext uri="{FF2B5EF4-FFF2-40B4-BE49-F238E27FC236}">
                    <a16:creationId xmlns:a16="http://schemas.microsoft.com/office/drawing/2014/main" id="{F5FEBA7B-BA4D-AC7C-62BC-61CB5F818D84}"/>
                  </a:ext>
                </a:extLst>
              </p:cNvPr>
              <p:cNvSpPr/>
              <p:nvPr/>
            </p:nvSpPr>
            <p:spPr>
              <a:xfrm>
                <a:off x="717600" y="754850"/>
                <a:ext cx="24200" cy="3520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408" extrusionOk="0">
                    <a:moveTo>
                      <a:pt x="639" y="1"/>
                    </a:moveTo>
                    <a:cubicBezTo>
                      <a:pt x="335" y="31"/>
                      <a:pt x="153" y="275"/>
                      <a:pt x="213" y="548"/>
                    </a:cubicBezTo>
                    <a:cubicBezTo>
                      <a:pt x="274" y="913"/>
                      <a:pt x="578" y="1217"/>
                      <a:pt x="882" y="1399"/>
                    </a:cubicBezTo>
                    <a:cubicBezTo>
                      <a:pt x="888" y="1405"/>
                      <a:pt x="895" y="1407"/>
                      <a:pt x="902" y="1407"/>
                    </a:cubicBezTo>
                    <a:cubicBezTo>
                      <a:pt x="932" y="1407"/>
                      <a:pt x="968" y="1363"/>
                      <a:pt x="943" y="1338"/>
                    </a:cubicBezTo>
                    <a:cubicBezTo>
                      <a:pt x="609" y="1004"/>
                      <a:pt x="1" y="457"/>
                      <a:pt x="639" y="92"/>
                    </a:cubicBezTo>
                    <a:cubicBezTo>
                      <a:pt x="700" y="62"/>
                      <a:pt x="669" y="1"/>
                      <a:pt x="6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2140;p34">
                <a:extLst>
                  <a:ext uri="{FF2B5EF4-FFF2-40B4-BE49-F238E27FC236}">
                    <a16:creationId xmlns:a16="http://schemas.microsoft.com/office/drawing/2014/main" id="{85AAE957-8CE5-3A0B-54D0-397E1162CEE5}"/>
                  </a:ext>
                </a:extLst>
              </p:cNvPr>
              <p:cNvSpPr/>
              <p:nvPr/>
            </p:nvSpPr>
            <p:spPr>
              <a:xfrm>
                <a:off x="727475" y="731775"/>
                <a:ext cx="152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914" extrusionOk="0">
                    <a:moveTo>
                      <a:pt x="473" y="0"/>
                    </a:moveTo>
                    <a:cubicBezTo>
                      <a:pt x="311" y="0"/>
                      <a:pt x="145" y="158"/>
                      <a:pt x="92" y="316"/>
                    </a:cubicBezTo>
                    <a:cubicBezTo>
                      <a:pt x="1" y="529"/>
                      <a:pt x="92" y="772"/>
                      <a:pt x="244" y="894"/>
                    </a:cubicBezTo>
                    <a:cubicBezTo>
                      <a:pt x="259" y="908"/>
                      <a:pt x="275" y="914"/>
                      <a:pt x="291" y="914"/>
                    </a:cubicBezTo>
                    <a:cubicBezTo>
                      <a:pt x="340" y="914"/>
                      <a:pt x="381" y="856"/>
                      <a:pt x="335" y="833"/>
                    </a:cubicBezTo>
                    <a:cubicBezTo>
                      <a:pt x="214" y="711"/>
                      <a:pt x="122" y="529"/>
                      <a:pt x="214" y="346"/>
                    </a:cubicBezTo>
                    <a:cubicBezTo>
                      <a:pt x="274" y="194"/>
                      <a:pt x="426" y="164"/>
                      <a:pt x="548" y="103"/>
                    </a:cubicBezTo>
                    <a:cubicBezTo>
                      <a:pt x="609" y="73"/>
                      <a:pt x="578" y="12"/>
                      <a:pt x="548" y="12"/>
                    </a:cubicBezTo>
                    <a:cubicBezTo>
                      <a:pt x="524" y="4"/>
                      <a:pt x="499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2141;p34">
                <a:extLst>
                  <a:ext uri="{FF2B5EF4-FFF2-40B4-BE49-F238E27FC236}">
                    <a16:creationId xmlns:a16="http://schemas.microsoft.com/office/drawing/2014/main" id="{4F90C2B2-B6F9-C923-5062-B168B4B43342}"/>
                  </a:ext>
                </a:extLst>
              </p:cNvPr>
              <p:cNvSpPr/>
              <p:nvPr/>
            </p:nvSpPr>
            <p:spPr>
              <a:xfrm>
                <a:off x="741300" y="709150"/>
                <a:ext cx="2267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013" extrusionOk="0">
                    <a:moveTo>
                      <a:pt x="797" y="1"/>
                    </a:moveTo>
                    <a:cubicBezTo>
                      <a:pt x="298" y="1"/>
                      <a:pt x="1" y="544"/>
                      <a:pt x="117" y="978"/>
                    </a:cubicBezTo>
                    <a:cubicBezTo>
                      <a:pt x="129" y="1004"/>
                      <a:pt x="142" y="1013"/>
                      <a:pt x="153" y="1013"/>
                    </a:cubicBezTo>
                    <a:cubicBezTo>
                      <a:pt x="167" y="1013"/>
                      <a:pt x="177" y="995"/>
                      <a:pt x="177" y="978"/>
                    </a:cubicBezTo>
                    <a:cubicBezTo>
                      <a:pt x="117" y="735"/>
                      <a:pt x="177" y="492"/>
                      <a:pt x="329" y="309"/>
                    </a:cubicBezTo>
                    <a:cubicBezTo>
                      <a:pt x="481" y="157"/>
                      <a:pt x="664" y="96"/>
                      <a:pt x="876" y="66"/>
                    </a:cubicBezTo>
                    <a:cubicBezTo>
                      <a:pt x="907" y="66"/>
                      <a:pt x="907" y="5"/>
                      <a:pt x="876" y="5"/>
                    </a:cubicBezTo>
                    <a:cubicBezTo>
                      <a:pt x="850" y="2"/>
                      <a:pt x="823" y="1"/>
                      <a:pt x="7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2142;p34">
                <a:extLst>
                  <a:ext uri="{FF2B5EF4-FFF2-40B4-BE49-F238E27FC236}">
                    <a16:creationId xmlns:a16="http://schemas.microsoft.com/office/drawing/2014/main" id="{1A57A208-32A0-13A0-F27D-5A30571143F8}"/>
                  </a:ext>
                </a:extLst>
              </p:cNvPr>
              <p:cNvSpPr/>
              <p:nvPr/>
            </p:nvSpPr>
            <p:spPr>
              <a:xfrm>
                <a:off x="756350" y="684475"/>
                <a:ext cx="190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04" extrusionOk="0">
                    <a:moveTo>
                      <a:pt x="620" y="0"/>
                    </a:moveTo>
                    <a:cubicBezTo>
                      <a:pt x="478" y="0"/>
                      <a:pt x="309" y="77"/>
                      <a:pt x="214" y="172"/>
                    </a:cubicBezTo>
                    <a:cubicBezTo>
                      <a:pt x="1" y="354"/>
                      <a:pt x="92" y="627"/>
                      <a:pt x="92" y="840"/>
                    </a:cubicBezTo>
                    <a:cubicBezTo>
                      <a:pt x="92" y="878"/>
                      <a:pt x="127" y="904"/>
                      <a:pt x="153" y="904"/>
                    </a:cubicBezTo>
                    <a:cubicBezTo>
                      <a:pt x="170" y="904"/>
                      <a:pt x="183" y="894"/>
                      <a:pt x="183" y="871"/>
                    </a:cubicBezTo>
                    <a:cubicBezTo>
                      <a:pt x="214" y="658"/>
                      <a:pt x="153" y="415"/>
                      <a:pt x="305" y="263"/>
                    </a:cubicBezTo>
                    <a:cubicBezTo>
                      <a:pt x="426" y="141"/>
                      <a:pt x="609" y="172"/>
                      <a:pt x="761" y="80"/>
                    </a:cubicBezTo>
                    <a:cubicBezTo>
                      <a:pt x="761" y="50"/>
                      <a:pt x="761" y="20"/>
                      <a:pt x="730" y="20"/>
                    </a:cubicBezTo>
                    <a:cubicBezTo>
                      <a:pt x="697" y="6"/>
                      <a:pt x="659" y="0"/>
                      <a:pt x="6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2143;p34">
                <a:extLst>
                  <a:ext uri="{FF2B5EF4-FFF2-40B4-BE49-F238E27FC236}">
                    <a16:creationId xmlns:a16="http://schemas.microsoft.com/office/drawing/2014/main" id="{D7278A2B-7615-36B8-5C7C-66394A4B70FD}"/>
                  </a:ext>
                </a:extLst>
              </p:cNvPr>
              <p:cNvSpPr/>
              <p:nvPr/>
            </p:nvSpPr>
            <p:spPr>
              <a:xfrm>
                <a:off x="775700" y="670925"/>
                <a:ext cx="25525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615" extrusionOk="0">
                    <a:moveTo>
                      <a:pt x="797" y="0"/>
                    </a:moveTo>
                    <a:cubicBezTo>
                      <a:pt x="425" y="0"/>
                      <a:pt x="1" y="154"/>
                      <a:pt x="78" y="592"/>
                    </a:cubicBezTo>
                    <a:cubicBezTo>
                      <a:pt x="78" y="607"/>
                      <a:pt x="86" y="615"/>
                      <a:pt x="93" y="615"/>
                    </a:cubicBezTo>
                    <a:cubicBezTo>
                      <a:pt x="101" y="615"/>
                      <a:pt x="108" y="607"/>
                      <a:pt x="108" y="592"/>
                    </a:cubicBezTo>
                    <a:cubicBezTo>
                      <a:pt x="78" y="106"/>
                      <a:pt x="655" y="106"/>
                      <a:pt x="990" y="75"/>
                    </a:cubicBezTo>
                    <a:cubicBezTo>
                      <a:pt x="1020" y="75"/>
                      <a:pt x="1020" y="14"/>
                      <a:pt x="990" y="14"/>
                    </a:cubicBezTo>
                    <a:cubicBezTo>
                      <a:pt x="929" y="5"/>
                      <a:pt x="864" y="0"/>
                      <a:pt x="7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2144;p34">
                <a:extLst>
                  <a:ext uri="{FF2B5EF4-FFF2-40B4-BE49-F238E27FC236}">
                    <a16:creationId xmlns:a16="http://schemas.microsoft.com/office/drawing/2014/main" id="{3172F226-51D5-1F74-1126-5B7A11E4B11C}"/>
                  </a:ext>
                </a:extLst>
              </p:cNvPr>
              <p:cNvSpPr/>
              <p:nvPr/>
            </p:nvSpPr>
            <p:spPr>
              <a:xfrm>
                <a:off x="801950" y="659225"/>
                <a:ext cx="370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594" extrusionOk="0">
                    <a:moveTo>
                      <a:pt x="979" y="1"/>
                    </a:moveTo>
                    <a:cubicBezTo>
                      <a:pt x="907" y="1"/>
                      <a:pt x="833" y="10"/>
                      <a:pt x="761" y="26"/>
                    </a:cubicBezTo>
                    <a:cubicBezTo>
                      <a:pt x="457" y="118"/>
                      <a:pt x="61" y="209"/>
                      <a:pt x="1" y="543"/>
                    </a:cubicBezTo>
                    <a:cubicBezTo>
                      <a:pt x="1" y="579"/>
                      <a:pt x="11" y="594"/>
                      <a:pt x="26" y="594"/>
                    </a:cubicBezTo>
                    <a:cubicBezTo>
                      <a:pt x="36" y="594"/>
                      <a:pt x="49" y="586"/>
                      <a:pt x="61" y="574"/>
                    </a:cubicBezTo>
                    <a:cubicBezTo>
                      <a:pt x="122" y="300"/>
                      <a:pt x="396" y="209"/>
                      <a:pt x="639" y="148"/>
                    </a:cubicBezTo>
                    <a:cubicBezTo>
                      <a:pt x="741" y="125"/>
                      <a:pt x="843" y="107"/>
                      <a:pt x="940" y="107"/>
                    </a:cubicBezTo>
                    <a:cubicBezTo>
                      <a:pt x="1104" y="107"/>
                      <a:pt x="1254" y="159"/>
                      <a:pt x="1368" y="330"/>
                    </a:cubicBezTo>
                    <a:cubicBezTo>
                      <a:pt x="1377" y="339"/>
                      <a:pt x="1391" y="343"/>
                      <a:pt x="1406" y="343"/>
                    </a:cubicBezTo>
                    <a:cubicBezTo>
                      <a:pt x="1442" y="343"/>
                      <a:pt x="1481" y="322"/>
                      <a:pt x="1460" y="300"/>
                    </a:cubicBezTo>
                    <a:cubicBezTo>
                      <a:pt x="1370" y="76"/>
                      <a:pt x="1182" y="1"/>
                      <a:pt x="9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2145;p34">
                <a:extLst>
                  <a:ext uri="{FF2B5EF4-FFF2-40B4-BE49-F238E27FC236}">
                    <a16:creationId xmlns:a16="http://schemas.microsoft.com/office/drawing/2014/main" id="{385C1A0F-B1E3-3B7A-81E6-870A615045A0}"/>
                  </a:ext>
                </a:extLst>
              </p:cNvPr>
              <p:cNvSpPr/>
              <p:nvPr/>
            </p:nvSpPr>
            <p:spPr>
              <a:xfrm>
                <a:off x="836150" y="656100"/>
                <a:ext cx="3422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31" extrusionOk="0">
                    <a:moveTo>
                      <a:pt x="923" y="0"/>
                    </a:moveTo>
                    <a:cubicBezTo>
                      <a:pt x="800" y="0"/>
                      <a:pt x="677" y="18"/>
                      <a:pt x="578" y="30"/>
                    </a:cubicBezTo>
                    <a:cubicBezTo>
                      <a:pt x="304" y="91"/>
                      <a:pt x="0" y="273"/>
                      <a:pt x="61" y="607"/>
                    </a:cubicBezTo>
                    <a:cubicBezTo>
                      <a:pt x="61" y="623"/>
                      <a:pt x="84" y="630"/>
                      <a:pt x="107" y="630"/>
                    </a:cubicBezTo>
                    <a:cubicBezTo>
                      <a:pt x="130" y="630"/>
                      <a:pt x="152" y="623"/>
                      <a:pt x="152" y="607"/>
                    </a:cubicBezTo>
                    <a:lnTo>
                      <a:pt x="152" y="577"/>
                    </a:lnTo>
                    <a:cubicBezTo>
                      <a:pt x="122" y="243"/>
                      <a:pt x="487" y="182"/>
                      <a:pt x="760" y="121"/>
                    </a:cubicBezTo>
                    <a:cubicBezTo>
                      <a:pt x="973" y="121"/>
                      <a:pt x="1125" y="121"/>
                      <a:pt x="1307" y="243"/>
                    </a:cubicBezTo>
                    <a:cubicBezTo>
                      <a:pt x="1313" y="248"/>
                      <a:pt x="1319" y="251"/>
                      <a:pt x="1325" y="251"/>
                    </a:cubicBezTo>
                    <a:cubicBezTo>
                      <a:pt x="1348" y="251"/>
                      <a:pt x="1368" y="206"/>
                      <a:pt x="1368" y="182"/>
                    </a:cubicBezTo>
                    <a:cubicBezTo>
                      <a:pt x="1278" y="37"/>
                      <a:pt x="1102" y="0"/>
                      <a:pt x="9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2146;p34">
                <a:extLst>
                  <a:ext uri="{FF2B5EF4-FFF2-40B4-BE49-F238E27FC236}">
                    <a16:creationId xmlns:a16="http://schemas.microsoft.com/office/drawing/2014/main" id="{DCB6842E-23F4-ED68-8EC5-CF4581BB076A}"/>
                  </a:ext>
                </a:extLst>
              </p:cNvPr>
              <p:cNvSpPr/>
              <p:nvPr/>
            </p:nvSpPr>
            <p:spPr>
              <a:xfrm>
                <a:off x="871400" y="659200"/>
                <a:ext cx="392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770" extrusionOk="0">
                    <a:moveTo>
                      <a:pt x="761" y="1"/>
                    </a:moveTo>
                    <a:cubicBezTo>
                      <a:pt x="497" y="1"/>
                      <a:pt x="244" y="137"/>
                      <a:pt x="49" y="331"/>
                    </a:cubicBezTo>
                    <a:cubicBezTo>
                      <a:pt x="0" y="356"/>
                      <a:pt x="31" y="401"/>
                      <a:pt x="76" y="401"/>
                    </a:cubicBezTo>
                    <a:cubicBezTo>
                      <a:pt x="87" y="401"/>
                      <a:pt x="99" y="398"/>
                      <a:pt x="110" y="392"/>
                    </a:cubicBezTo>
                    <a:cubicBezTo>
                      <a:pt x="285" y="239"/>
                      <a:pt x="507" y="118"/>
                      <a:pt x="741" y="118"/>
                    </a:cubicBezTo>
                    <a:cubicBezTo>
                      <a:pt x="834" y="118"/>
                      <a:pt x="928" y="137"/>
                      <a:pt x="1022" y="179"/>
                    </a:cubicBezTo>
                    <a:cubicBezTo>
                      <a:pt x="1296" y="301"/>
                      <a:pt x="1326" y="575"/>
                      <a:pt x="1478" y="757"/>
                    </a:cubicBezTo>
                    <a:cubicBezTo>
                      <a:pt x="1487" y="766"/>
                      <a:pt x="1498" y="770"/>
                      <a:pt x="1510" y="770"/>
                    </a:cubicBezTo>
                    <a:cubicBezTo>
                      <a:pt x="1539" y="770"/>
                      <a:pt x="1569" y="748"/>
                      <a:pt x="1569" y="727"/>
                    </a:cubicBezTo>
                    <a:cubicBezTo>
                      <a:pt x="1478" y="423"/>
                      <a:pt x="1265" y="119"/>
                      <a:pt x="961" y="27"/>
                    </a:cubicBezTo>
                    <a:cubicBezTo>
                      <a:pt x="894" y="9"/>
                      <a:pt x="828" y="1"/>
                      <a:pt x="7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2147;p34">
                <a:extLst>
                  <a:ext uri="{FF2B5EF4-FFF2-40B4-BE49-F238E27FC236}">
                    <a16:creationId xmlns:a16="http://schemas.microsoft.com/office/drawing/2014/main" id="{8DE01858-3548-A17F-650D-ADBAA7728123}"/>
                  </a:ext>
                </a:extLst>
              </p:cNvPr>
              <p:cNvSpPr/>
              <p:nvPr/>
            </p:nvSpPr>
            <p:spPr>
              <a:xfrm>
                <a:off x="912900" y="680550"/>
                <a:ext cx="34975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14" extrusionOk="0">
                    <a:moveTo>
                      <a:pt x="249" y="1"/>
                    </a:moveTo>
                    <a:cubicBezTo>
                      <a:pt x="188" y="1"/>
                      <a:pt x="126" y="8"/>
                      <a:pt x="61" y="25"/>
                    </a:cubicBezTo>
                    <a:cubicBezTo>
                      <a:pt x="0" y="25"/>
                      <a:pt x="31" y="116"/>
                      <a:pt x="61" y="116"/>
                    </a:cubicBezTo>
                    <a:cubicBezTo>
                      <a:pt x="102" y="108"/>
                      <a:pt x="141" y="104"/>
                      <a:pt x="180" y="104"/>
                    </a:cubicBezTo>
                    <a:cubicBezTo>
                      <a:pt x="436" y="104"/>
                      <a:pt x="663" y="266"/>
                      <a:pt x="821" y="450"/>
                    </a:cubicBezTo>
                    <a:cubicBezTo>
                      <a:pt x="1034" y="693"/>
                      <a:pt x="1125" y="936"/>
                      <a:pt x="1034" y="1240"/>
                    </a:cubicBezTo>
                    <a:cubicBezTo>
                      <a:pt x="1012" y="1285"/>
                      <a:pt x="1054" y="1313"/>
                      <a:pt x="1091" y="1313"/>
                    </a:cubicBezTo>
                    <a:cubicBezTo>
                      <a:pt x="1104" y="1313"/>
                      <a:pt x="1117" y="1309"/>
                      <a:pt x="1125" y="1301"/>
                    </a:cubicBezTo>
                    <a:cubicBezTo>
                      <a:pt x="1399" y="1028"/>
                      <a:pt x="1155" y="632"/>
                      <a:pt x="973" y="389"/>
                    </a:cubicBezTo>
                    <a:cubicBezTo>
                      <a:pt x="773" y="164"/>
                      <a:pt x="532" y="1"/>
                      <a:pt x="2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2148;p34">
                <a:extLst>
                  <a:ext uri="{FF2B5EF4-FFF2-40B4-BE49-F238E27FC236}">
                    <a16:creationId xmlns:a16="http://schemas.microsoft.com/office/drawing/2014/main" id="{A3E598BF-7A3A-E159-DD8C-C7B47FF32BF2}"/>
                  </a:ext>
                </a:extLst>
              </p:cNvPr>
              <p:cNvSpPr/>
              <p:nvPr/>
            </p:nvSpPr>
            <p:spPr>
              <a:xfrm>
                <a:off x="942825" y="713625"/>
                <a:ext cx="16450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510" extrusionOk="0">
                    <a:moveTo>
                      <a:pt x="49" y="0"/>
                    </a:moveTo>
                    <a:cubicBezTo>
                      <a:pt x="11" y="0"/>
                      <a:pt x="0" y="45"/>
                      <a:pt x="50" y="69"/>
                    </a:cubicBezTo>
                    <a:cubicBezTo>
                      <a:pt x="354" y="221"/>
                      <a:pt x="475" y="434"/>
                      <a:pt x="506" y="799"/>
                    </a:cubicBezTo>
                    <a:cubicBezTo>
                      <a:pt x="506" y="1042"/>
                      <a:pt x="475" y="1224"/>
                      <a:pt x="323" y="1437"/>
                    </a:cubicBezTo>
                    <a:cubicBezTo>
                      <a:pt x="301" y="1482"/>
                      <a:pt x="328" y="1510"/>
                      <a:pt x="355" y="1510"/>
                    </a:cubicBezTo>
                    <a:cubicBezTo>
                      <a:pt x="365" y="1510"/>
                      <a:pt x="376" y="1506"/>
                      <a:pt x="384" y="1498"/>
                    </a:cubicBezTo>
                    <a:cubicBezTo>
                      <a:pt x="658" y="1376"/>
                      <a:pt x="627" y="951"/>
                      <a:pt x="597" y="708"/>
                    </a:cubicBezTo>
                    <a:cubicBezTo>
                      <a:pt x="566" y="313"/>
                      <a:pt x="414" y="161"/>
                      <a:pt x="80" y="9"/>
                    </a:cubicBezTo>
                    <a:cubicBezTo>
                      <a:pt x="68" y="3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2149;p34">
                <a:extLst>
                  <a:ext uri="{FF2B5EF4-FFF2-40B4-BE49-F238E27FC236}">
                    <a16:creationId xmlns:a16="http://schemas.microsoft.com/office/drawing/2014/main" id="{9FDDE78F-4686-0ED7-FC62-72CDD2587027}"/>
                  </a:ext>
                </a:extLst>
              </p:cNvPr>
              <p:cNvSpPr/>
              <p:nvPr/>
            </p:nvSpPr>
            <p:spPr>
              <a:xfrm>
                <a:off x="948600" y="750175"/>
                <a:ext cx="19025" cy="41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678" extrusionOk="0">
                    <a:moveTo>
                      <a:pt x="103" y="1"/>
                    </a:moveTo>
                    <a:cubicBezTo>
                      <a:pt x="50" y="1"/>
                      <a:pt x="8" y="100"/>
                      <a:pt x="62" y="127"/>
                    </a:cubicBezTo>
                    <a:cubicBezTo>
                      <a:pt x="366" y="310"/>
                      <a:pt x="579" y="644"/>
                      <a:pt x="487" y="1009"/>
                    </a:cubicBezTo>
                    <a:cubicBezTo>
                      <a:pt x="427" y="1282"/>
                      <a:pt x="214" y="1434"/>
                      <a:pt x="31" y="1617"/>
                    </a:cubicBezTo>
                    <a:cubicBezTo>
                      <a:pt x="1" y="1647"/>
                      <a:pt x="1" y="1677"/>
                      <a:pt x="62" y="1677"/>
                    </a:cubicBezTo>
                    <a:cubicBezTo>
                      <a:pt x="396" y="1677"/>
                      <a:pt x="670" y="1313"/>
                      <a:pt x="700" y="978"/>
                    </a:cubicBezTo>
                    <a:cubicBezTo>
                      <a:pt x="761" y="553"/>
                      <a:pt x="518" y="188"/>
                      <a:pt x="123" y="6"/>
                    </a:cubicBezTo>
                    <a:cubicBezTo>
                      <a:pt x="116" y="2"/>
                      <a:pt x="109" y="1"/>
                      <a:pt x="1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2150;p34">
                <a:extLst>
                  <a:ext uri="{FF2B5EF4-FFF2-40B4-BE49-F238E27FC236}">
                    <a16:creationId xmlns:a16="http://schemas.microsoft.com/office/drawing/2014/main" id="{554FB48B-C900-E540-E517-6BBA707ABDAA}"/>
                  </a:ext>
                </a:extLst>
              </p:cNvPr>
              <p:cNvSpPr/>
              <p:nvPr/>
            </p:nvSpPr>
            <p:spPr>
              <a:xfrm>
                <a:off x="931900" y="792025"/>
                <a:ext cx="220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384" extrusionOk="0">
                    <a:moveTo>
                      <a:pt x="738" y="1"/>
                    </a:moveTo>
                    <a:cubicBezTo>
                      <a:pt x="704" y="1"/>
                      <a:pt x="669" y="27"/>
                      <a:pt x="669" y="64"/>
                    </a:cubicBezTo>
                    <a:cubicBezTo>
                      <a:pt x="699" y="581"/>
                      <a:pt x="669" y="1128"/>
                      <a:pt x="61" y="1250"/>
                    </a:cubicBezTo>
                    <a:cubicBezTo>
                      <a:pt x="0" y="1250"/>
                      <a:pt x="0" y="1341"/>
                      <a:pt x="61" y="1371"/>
                    </a:cubicBezTo>
                    <a:cubicBezTo>
                      <a:pt x="94" y="1379"/>
                      <a:pt x="126" y="1383"/>
                      <a:pt x="159" y="1383"/>
                    </a:cubicBezTo>
                    <a:cubicBezTo>
                      <a:pt x="368" y="1383"/>
                      <a:pt x="568" y="1225"/>
                      <a:pt x="699" y="1067"/>
                    </a:cubicBezTo>
                    <a:cubicBezTo>
                      <a:pt x="882" y="763"/>
                      <a:pt x="821" y="398"/>
                      <a:pt x="791" y="34"/>
                    </a:cubicBezTo>
                    <a:cubicBezTo>
                      <a:pt x="779" y="11"/>
                      <a:pt x="758" y="1"/>
                      <a:pt x="7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2151;p34">
                <a:extLst>
                  <a:ext uri="{FF2B5EF4-FFF2-40B4-BE49-F238E27FC236}">
                    <a16:creationId xmlns:a16="http://schemas.microsoft.com/office/drawing/2014/main" id="{3D4C8178-43C0-A32B-A96C-568C125B7BFC}"/>
                  </a:ext>
                </a:extLst>
              </p:cNvPr>
              <p:cNvSpPr/>
              <p:nvPr/>
            </p:nvSpPr>
            <p:spPr>
              <a:xfrm>
                <a:off x="909850" y="824850"/>
                <a:ext cx="25875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151" extrusionOk="0">
                    <a:moveTo>
                      <a:pt x="940" y="1"/>
                    </a:moveTo>
                    <a:cubicBezTo>
                      <a:pt x="910" y="1"/>
                      <a:pt x="882" y="25"/>
                      <a:pt x="882" y="58"/>
                    </a:cubicBezTo>
                    <a:cubicBezTo>
                      <a:pt x="882" y="332"/>
                      <a:pt x="882" y="605"/>
                      <a:pt x="670" y="818"/>
                    </a:cubicBezTo>
                    <a:cubicBezTo>
                      <a:pt x="566" y="921"/>
                      <a:pt x="463" y="956"/>
                      <a:pt x="349" y="956"/>
                    </a:cubicBezTo>
                    <a:cubicBezTo>
                      <a:pt x="261" y="956"/>
                      <a:pt x="167" y="936"/>
                      <a:pt x="62" y="909"/>
                    </a:cubicBezTo>
                    <a:cubicBezTo>
                      <a:pt x="31" y="909"/>
                      <a:pt x="1" y="940"/>
                      <a:pt x="31" y="1000"/>
                    </a:cubicBezTo>
                    <a:cubicBezTo>
                      <a:pt x="99" y="1108"/>
                      <a:pt x="208" y="1150"/>
                      <a:pt x="325" y="1150"/>
                    </a:cubicBezTo>
                    <a:cubicBezTo>
                      <a:pt x="471" y="1150"/>
                      <a:pt x="629" y="1085"/>
                      <a:pt x="730" y="1000"/>
                    </a:cubicBezTo>
                    <a:cubicBezTo>
                      <a:pt x="1004" y="757"/>
                      <a:pt x="1034" y="392"/>
                      <a:pt x="1004" y="58"/>
                    </a:cubicBezTo>
                    <a:cubicBezTo>
                      <a:pt x="990" y="17"/>
                      <a:pt x="964" y="1"/>
                      <a:pt x="9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2152;p34">
                <a:extLst>
                  <a:ext uri="{FF2B5EF4-FFF2-40B4-BE49-F238E27FC236}">
                    <a16:creationId xmlns:a16="http://schemas.microsoft.com/office/drawing/2014/main" id="{C7C1E861-2E2B-96F4-EB43-7B0F29E420DD}"/>
                  </a:ext>
                </a:extLst>
              </p:cNvPr>
              <p:cNvSpPr/>
              <p:nvPr/>
            </p:nvSpPr>
            <p:spPr>
              <a:xfrm>
                <a:off x="873575" y="834350"/>
                <a:ext cx="196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636" extrusionOk="0">
                    <a:moveTo>
                      <a:pt x="80" y="1"/>
                    </a:moveTo>
                    <a:cubicBezTo>
                      <a:pt x="44" y="1"/>
                      <a:pt x="1" y="29"/>
                      <a:pt x="23" y="73"/>
                    </a:cubicBezTo>
                    <a:cubicBezTo>
                      <a:pt x="84" y="256"/>
                      <a:pt x="145" y="468"/>
                      <a:pt x="327" y="560"/>
                    </a:cubicBezTo>
                    <a:cubicBezTo>
                      <a:pt x="388" y="605"/>
                      <a:pt x="479" y="636"/>
                      <a:pt x="567" y="636"/>
                    </a:cubicBezTo>
                    <a:cubicBezTo>
                      <a:pt x="654" y="636"/>
                      <a:pt x="738" y="605"/>
                      <a:pt x="783" y="529"/>
                    </a:cubicBezTo>
                    <a:cubicBezTo>
                      <a:pt x="783" y="468"/>
                      <a:pt x="753" y="438"/>
                      <a:pt x="722" y="438"/>
                    </a:cubicBezTo>
                    <a:cubicBezTo>
                      <a:pt x="662" y="468"/>
                      <a:pt x="601" y="499"/>
                      <a:pt x="540" y="499"/>
                    </a:cubicBezTo>
                    <a:cubicBezTo>
                      <a:pt x="479" y="499"/>
                      <a:pt x="388" y="468"/>
                      <a:pt x="327" y="408"/>
                    </a:cubicBezTo>
                    <a:cubicBezTo>
                      <a:pt x="236" y="316"/>
                      <a:pt x="175" y="164"/>
                      <a:pt x="114" y="12"/>
                    </a:cubicBezTo>
                    <a:cubicBezTo>
                      <a:pt x="106" y="4"/>
                      <a:pt x="94" y="1"/>
                      <a:pt x="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2153;p34">
                <a:extLst>
                  <a:ext uri="{FF2B5EF4-FFF2-40B4-BE49-F238E27FC236}">
                    <a16:creationId xmlns:a16="http://schemas.microsoft.com/office/drawing/2014/main" id="{83402DBF-9FD3-64D1-9BA4-A89033F5F038}"/>
                  </a:ext>
                </a:extLst>
              </p:cNvPr>
              <p:cNvSpPr/>
              <p:nvPr/>
            </p:nvSpPr>
            <p:spPr>
              <a:xfrm>
                <a:off x="891625" y="843400"/>
                <a:ext cx="22050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60" extrusionOk="0">
                    <a:moveTo>
                      <a:pt x="46" y="0"/>
                    </a:moveTo>
                    <a:cubicBezTo>
                      <a:pt x="23" y="0"/>
                      <a:pt x="0" y="15"/>
                      <a:pt x="0" y="46"/>
                    </a:cubicBezTo>
                    <a:cubicBezTo>
                      <a:pt x="0" y="289"/>
                      <a:pt x="122" y="471"/>
                      <a:pt x="335" y="532"/>
                    </a:cubicBezTo>
                    <a:cubicBezTo>
                      <a:pt x="388" y="550"/>
                      <a:pt x="449" y="560"/>
                      <a:pt x="510" y="560"/>
                    </a:cubicBezTo>
                    <a:cubicBezTo>
                      <a:pt x="661" y="560"/>
                      <a:pt x="817" y="500"/>
                      <a:pt x="882" y="350"/>
                    </a:cubicBezTo>
                    <a:cubicBezTo>
                      <a:pt x="882" y="319"/>
                      <a:pt x="851" y="319"/>
                      <a:pt x="821" y="319"/>
                    </a:cubicBezTo>
                    <a:cubicBezTo>
                      <a:pt x="716" y="345"/>
                      <a:pt x="612" y="416"/>
                      <a:pt x="488" y="416"/>
                    </a:cubicBezTo>
                    <a:cubicBezTo>
                      <a:pt x="468" y="416"/>
                      <a:pt x="447" y="415"/>
                      <a:pt x="426" y="410"/>
                    </a:cubicBezTo>
                    <a:cubicBezTo>
                      <a:pt x="243" y="350"/>
                      <a:pt x="122" y="198"/>
                      <a:pt x="91" y="46"/>
                    </a:cubicBezTo>
                    <a:cubicBezTo>
                      <a:pt x="91" y="15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2154;p34">
                <a:extLst>
                  <a:ext uri="{FF2B5EF4-FFF2-40B4-BE49-F238E27FC236}">
                    <a16:creationId xmlns:a16="http://schemas.microsoft.com/office/drawing/2014/main" id="{19043ADF-7D61-5374-727C-40D0D4191A7B}"/>
                  </a:ext>
                </a:extLst>
              </p:cNvPr>
              <p:cNvSpPr/>
              <p:nvPr/>
            </p:nvSpPr>
            <p:spPr>
              <a:xfrm>
                <a:off x="827025" y="694275"/>
                <a:ext cx="2185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472" extrusionOk="0">
                    <a:moveTo>
                      <a:pt x="470" y="0"/>
                    </a:moveTo>
                    <a:cubicBezTo>
                      <a:pt x="392" y="0"/>
                      <a:pt x="316" y="17"/>
                      <a:pt x="244" y="53"/>
                    </a:cubicBezTo>
                    <a:cubicBezTo>
                      <a:pt x="122" y="114"/>
                      <a:pt x="1" y="296"/>
                      <a:pt x="92" y="448"/>
                    </a:cubicBezTo>
                    <a:cubicBezTo>
                      <a:pt x="92" y="463"/>
                      <a:pt x="107" y="471"/>
                      <a:pt x="126" y="471"/>
                    </a:cubicBezTo>
                    <a:cubicBezTo>
                      <a:pt x="145" y="471"/>
                      <a:pt x="168" y="463"/>
                      <a:pt x="183" y="448"/>
                    </a:cubicBezTo>
                    <a:cubicBezTo>
                      <a:pt x="213" y="357"/>
                      <a:pt x="244" y="235"/>
                      <a:pt x="335" y="175"/>
                    </a:cubicBezTo>
                    <a:cubicBezTo>
                      <a:pt x="381" y="151"/>
                      <a:pt x="437" y="142"/>
                      <a:pt x="494" y="142"/>
                    </a:cubicBezTo>
                    <a:cubicBezTo>
                      <a:pt x="587" y="142"/>
                      <a:pt x="685" y="167"/>
                      <a:pt x="761" y="205"/>
                    </a:cubicBezTo>
                    <a:cubicBezTo>
                      <a:pt x="769" y="209"/>
                      <a:pt x="778" y="211"/>
                      <a:pt x="786" y="211"/>
                    </a:cubicBezTo>
                    <a:cubicBezTo>
                      <a:pt x="836" y="211"/>
                      <a:pt x="874" y="140"/>
                      <a:pt x="821" y="114"/>
                    </a:cubicBezTo>
                    <a:cubicBezTo>
                      <a:pt x="711" y="40"/>
                      <a:pt x="589" y="0"/>
                      <a:pt x="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2155;p34">
                <a:extLst>
                  <a:ext uri="{FF2B5EF4-FFF2-40B4-BE49-F238E27FC236}">
                    <a16:creationId xmlns:a16="http://schemas.microsoft.com/office/drawing/2014/main" id="{863E0AA2-A95C-0729-7D3D-F62D5C2D1C98}"/>
                  </a:ext>
                </a:extLst>
              </p:cNvPr>
              <p:cNvSpPr/>
              <p:nvPr/>
            </p:nvSpPr>
            <p:spPr>
              <a:xfrm>
                <a:off x="816300" y="709875"/>
                <a:ext cx="176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22" extrusionOk="0">
                    <a:moveTo>
                      <a:pt x="606" y="0"/>
                    </a:moveTo>
                    <a:cubicBezTo>
                      <a:pt x="598" y="0"/>
                      <a:pt x="590" y="2"/>
                      <a:pt x="582" y="7"/>
                    </a:cubicBezTo>
                    <a:cubicBezTo>
                      <a:pt x="1" y="123"/>
                      <a:pt x="3" y="1322"/>
                      <a:pt x="588" y="1322"/>
                    </a:cubicBezTo>
                    <a:cubicBezTo>
                      <a:pt x="615" y="1322"/>
                      <a:pt x="643" y="1319"/>
                      <a:pt x="673" y="1314"/>
                    </a:cubicBezTo>
                    <a:cubicBezTo>
                      <a:pt x="703" y="1314"/>
                      <a:pt x="703" y="1222"/>
                      <a:pt x="673" y="1222"/>
                    </a:cubicBezTo>
                    <a:cubicBezTo>
                      <a:pt x="399" y="1131"/>
                      <a:pt x="278" y="949"/>
                      <a:pt x="278" y="675"/>
                    </a:cubicBezTo>
                    <a:cubicBezTo>
                      <a:pt x="278" y="432"/>
                      <a:pt x="338" y="128"/>
                      <a:pt x="612" y="67"/>
                    </a:cubicBezTo>
                    <a:cubicBezTo>
                      <a:pt x="664" y="67"/>
                      <a:pt x="649" y="0"/>
                      <a:pt x="6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2156;p34">
                <a:extLst>
                  <a:ext uri="{FF2B5EF4-FFF2-40B4-BE49-F238E27FC236}">
                    <a16:creationId xmlns:a16="http://schemas.microsoft.com/office/drawing/2014/main" id="{59196640-C6B4-647D-4E4C-9AD47DA775AF}"/>
                  </a:ext>
                </a:extLst>
              </p:cNvPr>
              <p:cNvSpPr/>
              <p:nvPr/>
            </p:nvSpPr>
            <p:spPr>
              <a:xfrm>
                <a:off x="816400" y="738700"/>
                <a:ext cx="13400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1210" extrusionOk="0">
                    <a:moveTo>
                      <a:pt x="476" y="0"/>
                    </a:moveTo>
                    <a:cubicBezTo>
                      <a:pt x="469" y="0"/>
                      <a:pt x="462" y="3"/>
                      <a:pt x="456" y="9"/>
                    </a:cubicBezTo>
                    <a:cubicBezTo>
                      <a:pt x="183" y="100"/>
                      <a:pt x="31" y="434"/>
                      <a:pt x="0" y="708"/>
                    </a:cubicBezTo>
                    <a:cubicBezTo>
                      <a:pt x="0" y="923"/>
                      <a:pt x="119" y="1209"/>
                      <a:pt x="336" y="1209"/>
                    </a:cubicBezTo>
                    <a:cubicBezTo>
                      <a:pt x="364" y="1209"/>
                      <a:pt x="394" y="1205"/>
                      <a:pt x="426" y="1194"/>
                    </a:cubicBezTo>
                    <a:cubicBezTo>
                      <a:pt x="486" y="1194"/>
                      <a:pt x="486" y="1133"/>
                      <a:pt x="426" y="1103"/>
                    </a:cubicBezTo>
                    <a:cubicBezTo>
                      <a:pt x="152" y="1012"/>
                      <a:pt x="122" y="799"/>
                      <a:pt x="183" y="525"/>
                    </a:cubicBezTo>
                    <a:cubicBezTo>
                      <a:pt x="213" y="343"/>
                      <a:pt x="304" y="161"/>
                      <a:pt x="486" y="69"/>
                    </a:cubicBezTo>
                    <a:cubicBezTo>
                      <a:pt x="536" y="45"/>
                      <a:pt x="505" y="0"/>
                      <a:pt x="4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2157;p34">
                <a:extLst>
                  <a:ext uri="{FF2B5EF4-FFF2-40B4-BE49-F238E27FC236}">
                    <a16:creationId xmlns:a16="http://schemas.microsoft.com/office/drawing/2014/main" id="{5C2D8D8F-0813-2240-4DA8-1FB69FFE50AE}"/>
                  </a:ext>
                </a:extLst>
              </p:cNvPr>
              <p:cNvSpPr/>
              <p:nvPr/>
            </p:nvSpPr>
            <p:spPr>
              <a:xfrm>
                <a:off x="824750" y="769950"/>
                <a:ext cx="220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36" extrusionOk="0">
                    <a:moveTo>
                      <a:pt x="85" y="0"/>
                    </a:moveTo>
                    <a:cubicBezTo>
                      <a:pt x="72" y="0"/>
                      <a:pt x="61" y="10"/>
                      <a:pt x="61" y="35"/>
                    </a:cubicBezTo>
                    <a:cubicBezTo>
                      <a:pt x="0" y="278"/>
                      <a:pt x="92" y="522"/>
                      <a:pt x="274" y="674"/>
                    </a:cubicBezTo>
                    <a:cubicBezTo>
                      <a:pt x="355" y="755"/>
                      <a:pt x="517" y="836"/>
                      <a:pt x="661" y="836"/>
                    </a:cubicBezTo>
                    <a:cubicBezTo>
                      <a:pt x="733" y="836"/>
                      <a:pt x="801" y="815"/>
                      <a:pt x="852" y="765"/>
                    </a:cubicBezTo>
                    <a:cubicBezTo>
                      <a:pt x="882" y="734"/>
                      <a:pt x="882" y="704"/>
                      <a:pt x="821" y="674"/>
                    </a:cubicBezTo>
                    <a:cubicBezTo>
                      <a:pt x="760" y="643"/>
                      <a:pt x="700" y="643"/>
                      <a:pt x="608" y="643"/>
                    </a:cubicBezTo>
                    <a:cubicBezTo>
                      <a:pt x="517" y="613"/>
                      <a:pt x="426" y="582"/>
                      <a:pt x="365" y="522"/>
                    </a:cubicBezTo>
                    <a:cubicBezTo>
                      <a:pt x="213" y="430"/>
                      <a:pt x="152" y="248"/>
                      <a:pt x="122" y="35"/>
                    </a:cubicBezTo>
                    <a:cubicBezTo>
                      <a:pt x="122" y="18"/>
                      <a:pt x="102" y="0"/>
                      <a:pt x="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2158;p34">
                <a:extLst>
                  <a:ext uri="{FF2B5EF4-FFF2-40B4-BE49-F238E27FC236}">
                    <a16:creationId xmlns:a16="http://schemas.microsoft.com/office/drawing/2014/main" id="{1BE2AD84-AA92-3CBA-5088-078772C5CC57}"/>
                  </a:ext>
                </a:extLst>
              </p:cNvPr>
              <p:cNvSpPr/>
              <p:nvPr/>
            </p:nvSpPr>
            <p:spPr>
              <a:xfrm>
                <a:off x="843650" y="783675"/>
                <a:ext cx="357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717" extrusionOk="0">
                    <a:moveTo>
                      <a:pt x="209" y="0"/>
                    </a:moveTo>
                    <a:cubicBezTo>
                      <a:pt x="188" y="0"/>
                      <a:pt x="168" y="10"/>
                      <a:pt x="156" y="33"/>
                    </a:cubicBezTo>
                    <a:cubicBezTo>
                      <a:pt x="1" y="481"/>
                      <a:pt x="406" y="717"/>
                      <a:pt x="813" y="717"/>
                    </a:cubicBezTo>
                    <a:cubicBezTo>
                      <a:pt x="1042" y="717"/>
                      <a:pt x="1271" y="642"/>
                      <a:pt x="1403" y="489"/>
                    </a:cubicBezTo>
                    <a:cubicBezTo>
                      <a:pt x="1427" y="465"/>
                      <a:pt x="1412" y="420"/>
                      <a:pt x="1373" y="420"/>
                    </a:cubicBezTo>
                    <a:cubicBezTo>
                      <a:pt x="1364" y="420"/>
                      <a:pt x="1353" y="423"/>
                      <a:pt x="1342" y="429"/>
                    </a:cubicBezTo>
                    <a:cubicBezTo>
                      <a:pt x="1228" y="492"/>
                      <a:pt x="992" y="550"/>
                      <a:pt x="770" y="550"/>
                    </a:cubicBezTo>
                    <a:cubicBezTo>
                      <a:pt x="458" y="550"/>
                      <a:pt x="172" y="436"/>
                      <a:pt x="278" y="64"/>
                    </a:cubicBezTo>
                    <a:cubicBezTo>
                      <a:pt x="278" y="26"/>
                      <a:pt x="243" y="0"/>
                      <a:pt x="2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2159;p34">
                <a:extLst>
                  <a:ext uri="{FF2B5EF4-FFF2-40B4-BE49-F238E27FC236}">
                    <a16:creationId xmlns:a16="http://schemas.microsoft.com/office/drawing/2014/main" id="{D94D07BB-C63B-0434-76AA-01AD1B788254}"/>
                  </a:ext>
                </a:extLst>
              </p:cNvPr>
              <p:cNvSpPr/>
              <p:nvPr/>
            </p:nvSpPr>
            <p:spPr>
              <a:xfrm>
                <a:off x="878225" y="785450"/>
                <a:ext cx="263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635" extrusionOk="0">
                    <a:moveTo>
                      <a:pt x="992" y="0"/>
                    </a:moveTo>
                    <a:cubicBezTo>
                      <a:pt x="977" y="0"/>
                      <a:pt x="962" y="8"/>
                      <a:pt x="962" y="23"/>
                    </a:cubicBezTo>
                    <a:cubicBezTo>
                      <a:pt x="877" y="341"/>
                      <a:pt x="674" y="526"/>
                      <a:pt x="424" y="526"/>
                    </a:cubicBezTo>
                    <a:cubicBezTo>
                      <a:pt x="316" y="526"/>
                      <a:pt x="200" y="492"/>
                      <a:pt x="80" y="418"/>
                    </a:cubicBezTo>
                    <a:cubicBezTo>
                      <a:pt x="69" y="413"/>
                      <a:pt x="58" y="410"/>
                      <a:pt x="49" y="410"/>
                    </a:cubicBezTo>
                    <a:cubicBezTo>
                      <a:pt x="11" y="410"/>
                      <a:pt x="1" y="455"/>
                      <a:pt x="50" y="479"/>
                    </a:cubicBezTo>
                    <a:cubicBezTo>
                      <a:pt x="185" y="575"/>
                      <a:pt x="319" y="635"/>
                      <a:pt x="462" y="635"/>
                    </a:cubicBezTo>
                    <a:cubicBezTo>
                      <a:pt x="544" y="635"/>
                      <a:pt x="629" y="615"/>
                      <a:pt x="719" y="570"/>
                    </a:cubicBezTo>
                    <a:cubicBezTo>
                      <a:pt x="931" y="479"/>
                      <a:pt x="1053" y="266"/>
                      <a:pt x="1023" y="23"/>
                    </a:cubicBezTo>
                    <a:cubicBezTo>
                      <a:pt x="1023" y="8"/>
                      <a:pt x="1007" y="0"/>
                      <a:pt x="9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2160;p34">
                <a:extLst>
                  <a:ext uri="{FF2B5EF4-FFF2-40B4-BE49-F238E27FC236}">
                    <a16:creationId xmlns:a16="http://schemas.microsoft.com/office/drawing/2014/main" id="{247CF24B-BB72-0098-65D8-38A060B5C320}"/>
                  </a:ext>
                </a:extLst>
              </p:cNvPr>
              <p:cNvSpPr/>
              <p:nvPr/>
            </p:nvSpPr>
            <p:spPr>
              <a:xfrm>
                <a:off x="898450" y="760375"/>
                <a:ext cx="2360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905" extrusionOk="0">
                    <a:moveTo>
                      <a:pt x="658" y="0"/>
                    </a:moveTo>
                    <a:cubicBezTo>
                      <a:pt x="647" y="0"/>
                      <a:pt x="639" y="8"/>
                      <a:pt x="639" y="23"/>
                    </a:cubicBezTo>
                    <a:cubicBezTo>
                      <a:pt x="609" y="205"/>
                      <a:pt x="609" y="388"/>
                      <a:pt x="487" y="540"/>
                    </a:cubicBezTo>
                    <a:cubicBezTo>
                      <a:pt x="366" y="692"/>
                      <a:pt x="244" y="753"/>
                      <a:pt x="92" y="783"/>
                    </a:cubicBezTo>
                    <a:cubicBezTo>
                      <a:pt x="1" y="783"/>
                      <a:pt x="31" y="905"/>
                      <a:pt x="92" y="905"/>
                    </a:cubicBezTo>
                    <a:cubicBezTo>
                      <a:pt x="487" y="874"/>
                      <a:pt x="943" y="449"/>
                      <a:pt x="700" y="23"/>
                    </a:cubicBezTo>
                    <a:cubicBezTo>
                      <a:pt x="685" y="8"/>
                      <a:pt x="670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2161;p34">
                <a:extLst>
                  <a:ext uri="{FF2B5EF4-FFF2-40B4-BE49-F238E27FC236}">
                    <a16:creationId xmlns:a16="http://schemas.microsoft.com/office/drawing/2014/main" id="{566B7C01-338E-8437-6C0B-7DD3006D41E2}"/>
                  </a:ext>
                </a:extLst>
              </p:cNvPr>
              <p:cNvSpPr/>
              <p:nvPr/>
            </p:nvSpPr>
            <p:spPr>
              <a:xfrm>
                <a:off x="907575" y="725675"/>
                <a:ext cx="1447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320" extrusionOk="0">
                    <a:moveTo>
                      <a:pt x="340" y="0"/>
                    </a:moveTo>
                    <a:cubicBezTo>
                      <a:pt x="322" y="0"/>
                      <a:pt x="313" y="22"/>
                      <a:pt x="335" y="43"/>
                    </a:cubicBezTo>
                    <a:cubicBezTo>
                      <a:pt x="548" y="226"/>
                      <a:pt x="517" y="469"/>
                      <a:pt x="457" y="742"/>
                    </a:cubicBezTo>
                    <a:cubicBezTo>
                      <a:pt x="396" y="925"/>
                      <a:pt x="335" y="1198"/>
                      <a:pt x="61" y="1229"/>
                    </a:cubicBezTo>
                    <a:cubicBezTo>
                      <a:pt x="1" y="1229"/>
                      <a:pt x="1" y="1320"/>
                      <a:pt x="61" y="1320"/>
                    </a:cubicBezTo>
                    <a:cubicBezTo>
                      <a:pt x="335" y="1320"/>
                      <a:pt x="457" y="1077"/>
                      <a:pt x="517" y="834"/>
                    </a:cubicBezTo>
                    <a:cubicBezTo>
                      <a:pt x="548" y="560"/>
                      <a:pt x="578" y="226"/>
                      <a:pt x="365" y="13"/>
                    </a:cubicBezTo>
                    <a:cubicBezTo>
                      <a:pt x="356" y="4"/>
                      <a:pt x="348" y="0"/>
                      <a:pt x="3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2162;p34">
                <a:extLst>
                  <a:ext uri="{FF2B5EF4-FFF2-40B4-BE49-F238E27FC236}">
                    <a16:creationId xmlns:a16="http://schemas.microsoft.com/office/drawing/2014/main" id="{4514501B-FFBD-91F1-BD2A-D35AE6E125F1}"/>
                  </a:ext>
                </a:extLst>
              </p:cNvPr>
              <p:cNvSpPr/>
              <p:nvPr/>
            </p:nvSpPr>
            <p:spPr>
              <a:xfrm>
                <a:off x="902250" y="697225"/>
                <a:ext cx="175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1060" extrusionOk="0">
                    <a:moveTo>
                      <a:pt x="157" y="0"/>
                    </a:moveTo>
                    <a:cubicBezTo>
                      <a:pt x="114" y="0"/>
                      <a:pt x="71" y="17"/>
                      <a:pt x="31" y="57"/>
                    </a:cubicBezTo>
                    <a:cubicBezTo>
                      <a:pt x="1" y="87"/>
                      <a:pt x="31" y="117"/>
                      <a:pt x="62" y="117"/>
                    </a:cubicBezTo>
                    <a:cubicBezTo>
                      <a:pt x="244" y="209"/>
                      <a:pt x="335" y="269"/>
                      <a:pt x="457" y="452"/>
                    </a:cubicBezTo>
                    <a:cubicBezTo>
                      <a:pt x="578" y="634"/>
                      <a:pt x="609" y="817"/>
                      <a:pt x="518" y="1029"/>
                    </a:cubicBezTo>
                    <a:cubicBezTo>
                      <a:pt x="487" y="1060"/>
                      <a:pt x="518" y="1060"/>
                      <a:pt x="548" y="1060"/>
                    </a:cubicBezTo>
                    <a:cubicBezTo>
                      <a:pt x="700" y="817"/>
                      <a:pt x="639" y="543"/>
                      <a:pt x="518" y="330"/>
                    </a:cubicBezTo>
                    <a:cubicBezTo>
                      <a:pt x="470" y="212"/>
                      <a:pt x="311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2163;p34">
                <a:extLst>
                  <a:ext uri="{FF2B5EF4-FFF2-40B4-BE49-F238E27FC236}">
                    <a16:creationId xmlns:a16="http://schemas.microsoft.com/office/drawing/2014/main" id="{2E63709C-2390-A8F2-9274-B59B0E61B86B}"/>
                  </a:ext>
                </a:extLst>
              </p:cNvPr>
              <p:cNvSpPr/>
              <p:nvPr/>
            </p:nvSpPr>
            <p:spPr>
              <a:xfrm>
                <a:off x="869800" y="685725"/>
                <a:ext cx="340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624" extrusionOk="0">
                    <a:moveTo>
                      <a:pt x="515" y="1"/>
                    </a:moveTo>
                    <a:cubicBezTo>
                      <a:pt x="344" y="1"/>
                      <a:pt x="177" y="45"/>
                      <a:pt x="53" y="152"/>
                    </a:cubicBezTo>
                    <a:cubicBezTo>
                      <a:pt x="0" y="204"/>
                      <a:pt x="38" y="280"/>
                      <a:pt x="89" y="280"/>
                    </a:cubicBezTo>
                    <a:cubicBezTo>
                      <a:pt x="97" y="280"/>
                      <a:pt x="105" y="278"/>
                      <a:pt x="113" y="274"/>
                    </a:cubicBezTo>
                    <a:cubicBezTo>
                      <a:pt x="238" y="224"/>
                      <a:pt x="362" y="174"/>
                      <a:pt x="502" y="174"/>
                    </a:cubicBezTo>
                    <a:cubicBezTo>
                      <a:pt x="534" y="174"/>
                      <a:pt x="566" y="177"/>
                      <a:pt x="600" y="182"/>
                    </a:cubicBezTo>
                    <a:cubicBezTo>
                      <a:pt x="782" y="182"/>
                      <a:pt x="1238" y="334"/>
                      <a:pt x="1208" y="577"/>
                    </a:cubicBezTo>
                    <a:cubicBezTo>
                      <a:pt x="1208" y="608"/>
                      <a:pt x="1230" y="623"/>
                      <a:pt x="1257" y="623"/>
                    </a:cubicBezTo>
                    <a:cubicBezTo>
                      <a:pt x="1284" y="623"/>
                      <a:pt x="1314" y="608"/>
                      <a:pt x="1329" y="577"/>
                    </a:cubicBezTo>
                    <a:lnTo>
                      <a:pt x="1329" y="608"/>
                    </a:lnTo>
                    <a:cubicBezTo>
                      <a:pt x="1360" y="334"/>
                      <a:pt x="1086" y="152"/>
                      <a:pt x="873" y="61"/>
                    </a:cubicBezTo>
                    <a:cubicBezTo>
                      <a:pt x="760" y="23"/>
                      <a:pt x="636" y="1"/>
                      <a:pt x="5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2164;p34">
                <a:extLst>
                  <a:ext uri="{FF2B5EF4-FFF2-40B4-BE49-F238E27FC236}">
                    <a16:creationId xmlns:a16="http://schemas.microsoft.com/office/drawing/2014/main" id="{06FD759B-DAC1-1A1B-0A34-34D23D1274AC}"/>
                  </a:ext>
                </a:extLst>
              </p:cNvPr>
              <p:cNvSpPr/>
              <p:nvPr/>
            </p:nvSpPr>
            <p:spPr>
              <a:xfrm>
                <a:off x="841750" y="682775"/>
                <a:ext cx="3075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516" extrusionOk="0">
                    <a:moveTo>
                      <a:pt x="604" y="1"/>
                    </a:moveTo>
                    <a:cubicBezTo>
                      <a:pt x="344" y="1"/>
                      <a:pt x="103" y="134"/>
                      <a:pt x="20" y="452"/>
                    </a:cubicBezTo>
                    <a:cubicBezTo>
                      <a:pt x="1" y="490"/>
                      <a:pt x="28" y="516"/>
                      <a:pt x="59" y="516"/>
                    </a:cubicBezTo>
                    <a:cubicBezTo>
                      <a:pt x="79" y="516"/>
                      <a:pt x="99" y="506"/>
                      <a:pt x="111" y="483"/>
                    </a:cubicBezTo>
                    <a:cubicBezTo>
                      <a:pt x="234" y="237"/>
                      <a:pt x="437" y="123"/>
                      <a:pt x="658" y="123"/>
                    </a:cubicBezTo>
                    <a:cubicBezTo>
                      <a:pt x="819" y="123"/>
                      <a:pt x="990" y="185"/>
                      <a:pt x="1144" y="300"/>
                    </a:cubicBezTo>
                    <a:cubicBezTo>
                      <a:pt x="1150" y="306"/>
                      <a:pt x="1157" y="309"/>
                      <a:pt x="1164" y="309"/>
                    </a:cubicBezTo>
                    <a:cubicBezTo>
                      <a:pt x="1195" y="309"/>
                      <a:pt x="1230" y="264"/>
                      <a:pt x="1205" y="240"/>
                    </a:cubicBezTo>
                    <a:cubicBezTo>
                      <a:pt x="1041" y="89"/>
                      <a:pt x="816" y="1"/>
                      <a:pt x="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2165;p34">
                <a:extLst>
                  <a:ext uri="{FF2B5EF4-FFF2-40B4-BE49-F238E27FC236}">
                    <a16:creationId xmlns:a16="http://schemas.microsoft.com/office/drawing/2014/main" id="{85CAD4FD-2797-A072-783D-999ACF4C8F56}"/>
                  </a:ext>
                </a:extLst>
              </p:cNvPr>
              <p:cNvSpPr/>
              <p:nvPr/>
            </p:nvSpPr>
            <p:spPr>
              <a:xfrm>
                <a:off x="738875" y="688450"/>
                <a:ext cx="13700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029" extrusionOk="0">
                    <a:moveTo>
                      <a:pt x="424" y="1"/>
                    </a:moveTo>
                    <a:cubicBezTo>
                      <a:pt x="288" y="1"/>
                      <a:pt x="145" y="155"/>
                      <a:pt x="92" y="286"/>
                    </a:cubicBezTo>
                    <a:cubicBezTo>
                      <a:pt x="1" y="529"/>
                      <a:pt x="153" y="803"/>
                      <a:pt x="244" y="1016"/>
                    </a:cubicBezTo>
                    <a:cubicBezTo>
                      <a:pt x="253" y="1024"/>
                      <a:pt x="264" y="1028"/>
                      <a:pt x="275" y="1028"/>
                    </a:cubicBezTo>
                    <a:cubicBezTo>
                      <a:pt x="302" y="1028"/>
                      <a:pt x="326" y="1007"/>
                      <a:pt x="305" y="985"/>
                    </a:cubicBezTo>
                    <a:cubicBezTo>
                      <a:pt x="244" y="803"/>
                      <a:pt x="153" y="620"/>
                      <a:pt x="183" y="408"/>
                    </a:cubicBezTo>
                    <a:cubicBezTo>
                      <a:pt x="244" y="256"/>
                      <a:pt x="335" y="195"/>
                      <a:pt x="487" y="134"/>
                    </a:cubicBezTo>
                    <a:cubicBezTo>
                      <a:pt x="548" y="104"/>
                      <a:pt x="548" y="43"/>
                      <a:pt x="487" y="13"/>
                    </a:cubicBezTo>
                    <a:cubicBezTo>
                      <a:pt x="467" y="4"/>
                      <a:pt x="445" y="1"/>
                      <a:pt x="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2166;p34">
                <a:extLst>
                  <a:ext uri="{FF2B5EF4-FFF2-40B4-BE49-F238E27FC236}">
                    <a16:creationId xmlns:a16="http://schemas.microsoft.com/office/drawing/2014/main" id="{7AB65051-1E14-F83B-364C-34ABE2384D5C}"/>
                  </a:ext>
                </a:extLst>
              </p:cNvPr>
              <p:cNvSpPr/>
              <p:nvPr/>
            </p:nvSpPr>
            <p:spPr>
              <a:xfrm>
                <a:off x="729075" y="668175"/>
                <a:ext cx="136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006" extrusionOk="0">
                    <a:moveTo>
                      <a:pt x="270" y="1"/>
                    </a:moveTo>
                    <a:cubicBezTo>
                      <a:pt x="80" y="1"/>
                      <a:pt x="1" y="255"/>
                      <a:pt x="58" y="428"/>
                    </a:cubicBezTo>
                    <a:cubicBezTo>
                      <a:pt x="119" y="641"/>
                      <a:pt x="241" y="915"/>
                      <a:pt x="454" y="1006"/>
                    </a:cubicBezTo>
                    <a:cubicBezTo>
                      <a:pt x="514" y="1006"/>
                      <a:pt x="545" y="945"/>
                      <a:pt x="514" y="915"/>
                    </a:cubicBezTo>
                    <a:cubicBezTo>
                      <a:pt x="332" y="854"/>
                      <a:pt x="271" y="702"/>
                      <a:pt x="210" y="550"/>
                    </a:cubicBezTo>
                    <a:cubicBezTo>
                      <a:pt x="180" y="489"/>
                      <a:pt x="150" y="428"/>
                      <a:pt x="150" y="368"/>
                    </a:cubicBezTo>
                    <a:cubicBezTo>
                      <a:pt x="119" y="216"/>
                      <a:pt x="210" y="155"/>
                      <a:pt x="332" y="64"/>
                    </a:cubicBezTo>
                    <a:cubicBezTo>
                      <a:pt x="362" y="33"/>
                      <a:pt x="332" y="3"/>
                      <a:pt x="302" y="3"/>
                    </a:cubicBezTo>
                    <a:cubicBezTo>
                      <a:pt x="291" y="1"/>
                      <a:pt x="280" y="1"/>
                      <a:pt x="2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2167;p34">
                <a:extLst>
                  <a:ext uri="{FF2B5EF4-FFF2-40B4-BE49-F238E27FC236}">
                    <a16:creationId xmlns:a16="http://schemas.microsoft.com/office/drawing/2014/main" id="{083919AE-FE1D-EAC7-598F-682D791AD8D8}"/>
                  </a:ext>
                </a:extLst>
              </p:cNvPr>
              <p:cNvSpPr/>
              <p:nvPr/>
            </p:nvSpPr>
            <p:spPr>
              <a:xfrm>
                <a:off x="728250" y="637075"/>
                <a:ext cx="220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073" extrusionOk="0">
                    <a:moveTo>
                      <a:pt x="821" y="1"/>
                    </a:moveTo>
                    <a:cubicBezTo>
                      <a:pt x="608" y="1"/>
                      <a:pt x="183" y="92"/>
                      <a:pt x="91" y="335"/>
                    </a:cubicBezTo>
                    <a:cubicBezTo>
                      <a:pt x="0" y="548"/>
                      <a:pt x="61" y="882"/>
                      <a:pt x="213" y="1064"/>
                    </a:cubicBezTo>
                    <a:cubicBezTo>
                      <a:pt x="219" y="1070"/>
                      <a:pt x="226" y="1073"/>
                      <a:pt x="233" y="1073"/>
                    </a:cubicBezTo>
                    <a:cubicBezTo>
                      <a:pt x="263" y="1073"/>
                      <a:pt x="298" y="1028"/>
                      <a:pt x="274" y="1004"/>
                    </a:cubicBezTo>
                    <a:cubicBezTo>
                      <a:pt x="183" y="882"/>
                      <a:pt x="122" y="548"/>
                      <a:pt x="183" y="396"/>
                    </a:cubicBezTo>
                    <a:cubicBezTo>
                      <a:pt x="274" y="183"/>
                      <a:pt x="669" y="153"/>
                      <a:pt x="851" y="92"/>
                    </a:cubicBezTo>
                    <a:cubicBezTo>
                      <a:pt x="882" y="61"/>
                      <a:pt x="882" y="1"/>
                      <a:pt x="8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2168;p34">
                <a:extLst>
                  <a:ext uri="{FF2B5EF4-FFF2-40B4-BE49-F238E27FC236}">
                    <a16:creationId xmlns:a16="http://schemas.microsoft.com/office/drawing/2014/main" id="{8CBD42F8-812D-E468-3C06-A6142D0223B8}"/>
                  </a:ext>
                </a:extLst>
              </p:cNvPr>
              <p:cNvSpPr/>
              <p:nvPr/>
            </p:nvSpPr>
            <p:spPr>
              <a:xfrm>
                <a:off x="745725" y="618025"/>
                <a:ext cx="29500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813" extrusionOk="0">
                    <a:moveTo>
                      <a:pt x="902" y="1"/>
                    </a:moveTo>
                    <a:cubicBezTo>
                      <a:pt x="750" y="1"/>
                      <a:pt x="591" y="78"/>
                      <a:pt x="456" y="155"/>
                    </a:cubicBezTo>
                    <a:cubicBezTo>
                      <a:pt x="243" y="307"/>
                      <a:pt x="0" y="489"/>
                      <a:pt x="92" y="793"/>
                    </a:cubicBezTo>
                    <a:cubicBezTo>
                      <a:pt x="92" y="806"/>
                      <a:pt x="107" y="813"/>
                      <a:pt x="123" y="813"/>
                    </a:cubicBezTo>
                    <a:cubicBezTo>
                      <a:pt x="146" y="813"/>
                      <a:pt x="170" y="798"/>
                      <a:pt x="152" y="763"/>
                    </a:cubicBezTo>
                    <a:cubicBezTo>
                      <a:pt x="92" y="519"/>
                      <a:pt x="335" y="337"/>
                      <a:pt x="517" y="216"/>
                    </a:cubicBezTo>
                    <a:cubicBezTo>
                      <a:pt x="636" y="156"/>
                      <a:pt x="769" y="96"/>
                      <a:pt x="897" y="96"/>
                    </a:cubicBezTo>
                    <a:cubicBezTo>
                      <a:pt x="965" y="96"/>
                      <a:pt x="1032" y="113"/>
                      <a:pt x="1095" y="155"/>
                    </a:cubicBezTo>
                    <a:cubicBezTo>
                      <a:pt x="1100" y="161"/>
                      <a:pt x="1107" y="163"/>
                      <a:pt x="1114" y="163"/>
                    </a:cubicBezTo>
                    <a:cubicBezTo>
                      <a:pt x="1145" y="163"/>
                      <a:pt x="1180" y="119"/>
                      <a:pt x="1155" y="94"/>
                    </a:cubicBezTo>
                    <a:cubicBezTo>
                      <a:pt x="1077" y="27"/>
                      <a:pt x="991" y="1"/>
                      <a:pt x="9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2169;p34">
                <a:extLst>
                  <a:ext uri="{FF2B5EF4-FFF2-40B4-BE49-F238E27FC236}">
                    <a16:creationId xmlns:a16="http://schemas.microsoft.com/office/drawing/2014/main" id="{9C64C910-C279-CA18-3161-4A5309ACAB42}"/>
                  </a:ext>
                </a:extLst>
              </p:cNvPr>
              <p:cNvSpPr/>
              <p:nvPr/>
            </p:nvSpPr>
            <p:spPr>
              <a:xfrm>
                <a:off x="768675" y="614750"/>
                <a:ext cx="27225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512" extrusionOk="0">
                    <a:moveTo>
                      <a:pt x="535" y="0"/>
                    </a:moveTo>
                    <a:cubicBezTo>
                      <a:pt x="326" y="0"/>
                      <a:pt x="130" y="158"/>
                      <a:pt x="25" y="316"/>
                    </a:cubicBezTo>
                    <a:cubicBezTo>
                      <a:pt x="0" y="341"/>
                      <a:pt x="15" y="385"/>
                      <a:pt x="38" y="385"/>
                    </a:cubicBezTo>
                    <a:cubicBezTo>
                      <a:pt x="43" y="385"/>
                      <a:pt x="49" y="383"/>
                      <a:pt x="55" y="377"/>
                    </a:cubicBezTo>
                    <a:cubicBezTo>
                      <a:pt x="173" y="236"/>
                      <a:pt x="345" y="94"/>
                      <a:pt x="530" y="94"/>
                    </a:cubicBezTo>
                    <a:cubicBezTo>
                      <a:pt x="584" y="94"/>
                      <a:pt x="638" y="106"/>
                      <a:pt x="693" y="134"/>
                    </a:cubicBezTo>
                    <a:cubicBezTo>
                      <a:pt x="845" y="225"/>
                      <a:pt x="906" y="377"/>
                      <a:pt x="1028" y="498"/>
                    </a:cubicBezTo>
                    <a:cubicBezTo>
                      <a:pt x="1037" y="507"/>
                      <a:pt x="1045" y="511"/>
                      <a:pt x="1054" y="511"/>
                    </a:cubicBezTo>
                    <a:cubicBezTo>
                      <a:pt x="1073" y="511"/>
                      <a:pt x="1088" y="490"/>
                      <a:pt x="1088" y="468"/>
                    </a:cubicBezTo>
                    <a:cubicBezTo>
                      <a:pt x="1028" y="286"/>
                      <a:pt x="845" y="73"/>
                      <a:pt x="633" y="12"/>
                    </a:cubicBezTo>
                    <a:cubicBezTo>
                      <a:pt x="600" y="4"/>
                      <a:pt x="567" y="0"/>
                      <a:pt x="5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2170;p34">
                <a:extLst>
                  <a:ext uri="{FF2B5EF4-FFF2-40B4-BE49-F238E27FC236}">
                    <a16:creationId xmlns:a16="http://schemas.microsoft.com/office/drawing/2014/main" id="{45DE2E8B-DB30-58DB-42CE-A9046637B341}"/>
                  </a:ext>
                </a:extLst>
              </p:cNvPr>
              <p:cNvSpPr/>
              <p:nvPr/>
            </p:nvSpPr>
            <p:spPr>
              <a:xfrm>
                <a:off x="792075" y="616100"/>
                <a:ext cx="2890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665" extrusionOk="0">
                    <a:moveTo>
                      <a:pt x="621" y="1"/>
                    </a:moveTo>
                    <a:cubicBezTo>
                      <a:pt x="390" y="1"/>
                      <a:pt x="146" y="98"/>
                      <a:pt x="0" y="293"/>
                    </a:cubicBezTo>
                    <a:cubicBezTo>
                      <a:pt x="0" y="314"/>
                      <a:pt x="16" y="335"/>
                      <a:pt x="35" y="335"/>
                    </a:cubicBezTo>
                    <a:cubicBezTo>
                      <a:pt x="43" y="335"/>
                      <a:pt x="52" y="332"/>
                      <a:pt x="61" y="323"/>
                    </a:cubicBezTo>
                    <a:cubicBezTo>
                      <a:pt x="183" y="141"/>
                      <a:pt x="426" y="80"/>
                      <a:pt x="639" y="80"/>
                    </a:cubicBezTo>
                    <a:cubicBezTo>
                      <a:pt x="791" y="80"/>
                      <a:pt x="943" y="110"/>
                      <a:pt x="1004" y="293"/>
                    </a:cubicBezTo>
                    <a:cubicBezTo>
                      <a:pt x="1064" y="384"/>
                      <a:pt x="1034" y="505"/>
                      <a:pt x="1034" y="596"/>
                    </a:cubicBezTo>
                    <a:cubicBezTo>
                      <a:pt x="1034" y="642"/>
                      <a:pt x="1057" y="665"/>
                      <a:pt x="1083" y="665"/>
                    </a:cubicBezTo>
                    <a:cubicBezTo>
                      <a:pt x="1110" y="665"/>
                      <a:pt x="1140" y="642"/>
                      <a:pt x="1156" y="596"/>
                    </a:cubicBezTo>
                    <a:cubicBezTo>
                      <a:pt x="1156" y="353"/>
                      <a:pt x="1095" y="49"/>
                      <a:pt x="791" y="19"/>
                    </a:cubicBezTo>
                    <a:cubicBezTo>
                      <a:pt x="736" y="7"/>
                      <a:pt x="679" y="1"/>
                      <a:pt x="6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2171;p34">
                <a:extLst>
                  <a:ext uri="{FF2B5EF4-FFF2-40B4-BE49-F238E27FC236}">
                    <a16:creationId xmlns:a16="http://schemas.microsoft.com/office/drawing/2014/main" id="{4BFD0D41-51C5-2C29-CCF8-F064B51D201A}"/>
                  </a:ext>
                </a:extLst>
              </p:cNvPr>
              <p:cNvSpPr/>
              <p:nvPr/>
            </p:nvSpPr>
            <p:spPr>
              <a:xfrm>
                <a:off x="818050" y="621775"/>
                <a:ext cx="255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595" extrusionOk="0">
                    <a:moveTo>
                      <a:pt x="479" y="0"/>
                    </a:moveTo>
                    <a:cubicBezTo>
                      <a:pt x="330" y="0"/>
                      <a:pt x="192" y="85"/>
                      <a:pt x="25" y="126"/>
                    </a:cubicBezTo>
                    <a:cubicBezTo>
                      <a:pt x="1" y="151"/>
                      <a:pt x="16" y="195"/>
                      <a:pt x="39" y="195"/>
                    </a:cubicBezTo>
                    <a:cubicBezTo>
                      <a:pt x="44" y="195"/>
                      <a:pt x="50" y="193"/>
                      <a:pt x="56" y="187"/>
                    </a:cubicBezTo>
                    <a:cubicBezTo>
                      <a:pt x="190" y="168"/>
                      <a:pt x="312" y="112"/>
                      <a:pt x="438" y="112"/>
                    </a:cubicBezTo>
                    <a:cubicBezTo>
                      <a:pt x="511" y="112"/>
                      <a:pt x="585" y="131"/>
                      <a:pt x="664" y="187"/>
                    </a:cubicBezTo>
                    <a:cubicBezTo>
                      <a:pt x="785" y="309"/>
                      <a:pt x="846" y="461"/>
                      <a:pt x="968" y="582"/>
                    </a:cubicBezTo>
                    <a:cubicBezTo>
                      <a:pt x="968" y="591"/>
                      <a:pt x="973" y="595"/>
                      <a:pt x="979" y="595"/>
                    </a:cubicBezTo>
                    <a:cubicBezTo>
                      <a:pt x="995" y="595"/>
                      <a:pt x="1019" y="573"/>
                      <a:pt x="998" y="552"/>
                    </a:cubicBezTo>
                    <a:cubicBezTo>
                      <a:pt x="998" y="369"/>
                      <a:pt x="876" y="157"/>
                      <a:pt x="694" y="66"/>
                    </a:cubicBezTo>
                    <a:cubicBezTo>
                      <a:pt x="618" y="18"/>
                      <a:pt x="547" y="0"/>
                      <a:pt x="4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2172;p34">
                <a:extLst>
                  <a:ext uri="{FF2B5EF4-FFF2-40B4-BE49-F238E27FC236}">
                    <a16:creationId xmlns:a16="http://schemas.microsoft.com/office/drawing/2014/main" id="{383C58B8-8DBD-8981-9E60-CEBC557D0455}"/>
                  </a:ext>
                </a:extLst>
              </p:cNvPr>
              <p:cNvSpPr/>
              <p:nvPr/>
            </p:nvSpPr>
            <p:spPr>
              <a:xfrm>
                <a:off x="837125" y="637975"/>
                <a:ext cx="1347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646" extrusionOk="0">
                    <a:moveTo>
                      <a:pt x="178" y="1"/>
                    </a:moveTo>
                    <a:cubicBezTo>
                      <a:pt x="137" y="1"/>
                      <a:pt x="95" y="8"/>
                      <a:pt x="53" y="25"/>
                    </a:cubicBezTo>
                    <a:cubicBezTo>
                      <a:pt x="0" y="52"/>
                      <a:pt x="38" y="123"/>
                      <a:pt x="88" y="123"/>
                    </a:cubicBezTo>
                    <a:cubicBezTo>
                      <a:pt x="96" y="123"/>
                      <a:pt x="105" y="121"/>
                      <a:pt x="113" y="117"/>
                    </a:cubicBezTo>
                    <a:cubicBezTo>
                      <a:pt x="136" y="105"/>
                      <a:pt x="158" y="100"/>
                      <a:pt x="180" y="100"/>
                    </a:cubicBezTo>
                    <a:cubicBezTo>
                      <a:pt x="276" y="100"/>
                      <a:pt x="357" y="200"/>
                      <a:pt x="357" y="299"/>
                    </a:cubicBezTo>
                    <a:cubicBezTo>
                      <a:pt x="387" y="390"/>
                      <a:pt x="326" y="512"/>
                      <a:pt x="357" y="603"/>
                    </a:cubicBezTo>
                    <a:cubicBezTo>
                      <a:pt x="357" y="624"/>
                      <a:pt x="387" y="646"/>
                      <a:pt x="416" y="646"/>
                    </a:cubicBezTo>
                    <a:cubicBezTo>
                      <a:pt x="427" y="646"/>
                      <a:pt x="439" y="642"/>
                      <a:pt x="448" y="633"/>
                    </a:cubicBezTo>
                    <a:cubicBezTo>
                      <a:pt x="539" y="512"/>
                      <a:pt x="509" y="269"/>
                      <a:pt x="417" y="117"/>
                    </a:cubicBezTo>
                    <a:cubicBezTo>
                      <a:pt x="374" y="51"/>
                      <a:pt x="282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2173;p34">
                <a:extLst>
                  <a:ext uri="{FF2B5EF4-FFF2-40B4-BE49-F238E27FC236}">
                    <a16:creationId xmlns:a16="http://schemas.microsoft.com/office/drawing/2014/main" id="{A3CFD4F8-A245-661E-C112-6E535EE360D2}"/>
                  </a:ext>
                </a:extLst>
              </p:cNvPr>
              <p:cNvSpPr/>
              <p:nvPr/>
            </p:nvSpPr>
            <p:spPr>
              <a:xfrm>
                <a:off x="728400" y="655850"/>
                <a:ext cx="181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24" h="810" extrusionOk="0">
                    <a:moveTo>
                      <a:pt x="345" y="0"/>
                    </a:moveTo>
                    <a:cubicBezTo>
                      <a:pt x="141" y="0"/>
                      <a:pt x="1" y="214"/>
                      <a:pt x="55" y="405"/>
                    </a:cubicBezTo>
                    <a:cubicBezTo>
                      <a:pt x="109" y="595"/>
                      <a:pt x="358" y="809"/>
                      <a:pt x="584" y="809"/>
                    </a:cubicBezTo>
                    <a:cubicBezTo>
                      <a:pt x="611" y="809"/>
                      <a:pt x="637" y="806"/>
                      <a:pt x="663" y="800"/>
                    </a:cubicBezTo>
                    <a:cubicBezTo>
                      <a:pt x="693" y="769"/>
                      <a:pt x="724" y="739"/>
                      <a:pt x="693" y="709"/>
                    </a:cubicBezTo>
                    <a:cubicBezTo>
                      <a:pt x="602" y="617"/>
                      <a:pt x="450" y="617"/>
                      <a:pt x="329" y="526"/>
                    </a:cubicBezTo>
                    <a:cubicBezTo>
                      <a:pt x="268" y="496"/>
                      <a:pt x="207" y="405"/>
                      <a:pt x="207" y="344"/>
                    </a:cubicBezTo>
                    <a:cubicBezTo>
                      <a:pt x="179" y="233"/>
                      <a:pt x="253" y="97"/>
                      <a:pt x="358" y="97"/>
                    </a:cubicBezTo>
                    <a:cubicBezTo>
                      <a:pt x="368" y="97"/>
                      <a:pt x="379" y="98"/>
                      <a:pt x="389" y="101"/>
                    </a:cubicBezTo>
                    <a:cubicBezTo>
                      <a:pt x="450" y="101"/>
                      <a:pt x="481" y="40"/>
                      <a:pt x="420" y="10"/>
                    </a:cubicBezTo>
                    <a:cubicBezTo>
                      <a:pt x="394" y="3"/>
                      <a:pt x="369" y="0"/>
                      <a:pt x="3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2174;p34">
                <a:extLst>
                  <a:ext uri="{FF2B5EF4-FFF2-40B4-BE49-F238E27FC236}">
                    <a16:creationId xmlns:a16="http://schemas.microsoft.com/office/drawing/2014/main" id="{53E55DA8-4B06-9BE1-77A6-F730F60D444D}"/>
                  </a:ext>
                </a:extLst>
              </p:cNvPr>
              <p:cNvSpPr/>
              <p:nvPr/>
            </p:nvSpPr>
            <p:spPr>
              <a:xfrm>
                <a:off x="764725" y="845700"/>
                <a:ext cx="121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513" extrusionOk="0">
                    <a:moveTo>
                      <a:pt x="246" y="0"/>
                    </a:moveTo>
                    <a:cubicBezTo>
                      <a:pt x="187" y="0"/>
                      <a:pt x="125" y="43"/>
                      <a:pt x="106" y="98"/>
                    </a:cubicBezTo>
                    <a:lnTo>
                      <a:pt x="106" y="98"/>
                    </a:lnTo>
                    <a:cubicBezTo>
                      <a:pt x="105" y="98"/>
                      <a:pt x="105" y="98"/>
                      <a:pt x="105" y="98"/>
                    </a:cubicBezTo>
                    <a:cubicBezTo>
                      <a:pt x="46" y="98"/>
                      <a:pt x="0" y="163"/>
                      <a:pt x="0" y="227"/>
                    </a:cubicBezTo>
                    <a:lnTo>
                      <a:pt x="31" y="227"/>
                    </a:lnTo>
                    <a:cubicBezTo>
                      <a:pt x="31" y="288"/>
                      <a:pt x="91" y="379"/>
                      <a:pt x="122" y="440"/>
                    </a:cubicBezTo>
                    <a:cubicBezTo>
                      <a:pt x="166" y="484"/>
                      <a:pt x="227" y="513"/>
                      <a:pt x="292" y="513"/>
                    </a:cubicBezTo>
                    <a:cubicBezTo>
                      <a:pt x="316" y="513"/>
                      <a:pt x="341" y="509"/>
                      <a:pt x="365" y="501"/>
                    </a:cubicBezTo>
                    <a:cubicBezTo>
                      <a:pt x="456" y="440"/>
                      <a:pt x="487" y="349"/>
                      <a:pt x="456" y="258"/>
                    </a:cubicBezTo>
                    <a:cubicBezTo>
                      <a:pt x="426" y="166"/>
                      <a:pt x="395" y="106"/>
                      <a:pt x="335" y="45"/>
                    </a:cubicBezTo>
                    <a:cubicBezTo>
                      <a:pt x="311" y="13"/>
                      <a:pt x="279" y="0"/>
                      <a:pt x="2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2175;p34">
                <a:extLst>
                  <a:ext uri="{FF2B5EF4-FFF2-40B4-BE49-F238E27FC236}">
                    <a16:creationId xmlns:a16="http://schemas.microsoft.com/office/drawing/2014/main" id="{7E49EE7E-FC7A-859F-046A-E49767BC05C7}"/>
                  </a:ext>
                </a:extLst>
              </p:cNvPr>
              <p:cNvSpPr/>
              <p:nvPr/>
            </p:nvSpPr>
            <p:spPr>
              <a:xfrm>
                <a:off x="760150" y="845300"/>
                <a:ext cx="1902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44" extrusionOk="0">
                    <a:moveTo>
                      <a:pt x="609" y="0"/>
                    </a:moveTo>
                    <a:cubicBezTo>
                      <a:pt x="457" y="0"/>
                      <a:pt x="183" y="0"/>
                      <a:pt x="62" y="91"/>
                    </a:cubicBezTo>
                    <a:cubicBezTo>
                      <a:pt x="1" y="152"/>
                      <a:pt x="62" y="213"/>
                      <a:pt x="92" y="243"/>
                    </a:cubicBezTo>
                    <a:cubicBezTo>
                      <a:pt x="183" y="243"/>
                      <a:pt x="244" y="213"/>
                      <a:pt x="305" y="213"/>
                    </a:cubicBezTo>
                    <a:cubicBezTo>
                      <a:pt x="396" y="182"/>
                      <a:pt x="457" y="182"/>
                      <a:pt x="548" y="182"/>
                    </a:cubicBezTo>
                    <a:cubicBezTo>
                      <a:pt x="609" y="182"/>
                      <a:pt x="761" y="182"/>
                      <a:pt x="700" y="91"/>
                    </a:cubicBezTo>
                    <a:cubicBezTo>
                      <a:pt x="700" y="30"/>
                      <a:pt x="670" y="0"/>
                      <a:pt x="6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2176;p34">
                <a:extLst>
                  <a:ext uri="{FF2B5EF4-FFF2-40B4-BE49-F238E27FC236}">
                    <a16:creationId xmlns:a16="http://schemas.microsoft.com/office/drawing/2014/main" id="{9521C2E5-3D1E-58B1-E01A-01652DC38092}"/>
                  </a:ext>
                </a:extLst>
              </p:cNvPr>
              <p:cNvSpPr/>
              <p:nvPr/>
            </p:nvSpPr>
            <p:spPr>
              <a:xfrm>
                <a:off x="746700" y="829325"/>
                <a:ext cx="340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369" extrusionOk="0">
                    <a:moveTo>
                      <a:pt x="752" y="1"/>
                    </a:moveTo>
                    <a:cubicBezTo>
                      <a:pt x="539" y="1"/>
                      <a:pt x="296" y="1"/>
                      <a:pt x="113" y="122"/>
                    </a:cubicBezTo>
                    <a:cubicBezTo>
                      <a:pt x="1" y="207"/>
                      <a:pt x="70" y="369"/>
                      <a:pt x="178" y="369"/>
                    </a:cubicBezTo>
                    <a:cubicBezTo>
                      <a:pt x="186" y="369"/>
                      <a:pt x="195" y="368"/>
                      <a:pt x="204" y="365"/>
                    </a:cubicBezTo>
                    <a:cubicBezTo>
                      <a:pt x="417" y="335"/>
                      <a:pt x="630" y="305"/>
                      <a:pt x="843" y="305"/>
                    </a:cubicBezTo>
                    <a:cubicBezTo>
                      <a:pt x="944" y="305"/>
                      <a:pt x="1059" y="332"/>
                      <a:pt x="1169" y="332"/>
                    </a:cubicBezTo>
                    <a:cubicBezTo>
                      <a:pt x="1224" y="332"/>
                      <a:pt x="1278" y="325"/>
                      <a:pt x="1329" y="305"/>
                    </a:cubicBezTo>
                    <a:cubicBezTo>
                      <a:pt x="1360" y="274"/>
                      <a:pt x="1360" y="213"/>
                      <a:pt x="1329" y="183"/>
                    </a:cubicBezTo>
                    <a:cubicBezTo>
                      <a:pt x="1208" y="31"/>
                      <a:pt x="964" y="31"/>
                      <a:pt x="7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2177;p34">
                <a:extLst>
                  <a:ext uri="{FF2B5EF4-FFF2-40B4-BE49-F238E27FC236}">
                    <a16:creationId xmlns:a16="http://schemas.microsoft.com/office/drawing/2014/main" id="{72331469-ED68-AABC-8A4E-0C318A4F13CB}"/>
                  </a:ext>
                </a:extLst>
              </p:cNvPr>
              <p:cNvSpPr/>
              <p:nvPr/>
            </p:nvSpPr>
            <p:spPr>
              <a:xfrm>
                <a:off x="851575" y="826900"/>
                <a:ext cx="195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627" extrusionOk="0">
                    <a:moveTo>
                      <a:pt x="59" y="0"/>
                    </a:moveTo>
                    <a:cubicBezTo>
                      <a:pt x="15" y="0"/>
                      <a:pt x="0" y="67"/>
                      <a:pt x="52" y="67"/>
                    </a:cubicBezTo>
                    <a:lnTo>
                      <a:pt x="52" y="98"/>
                    </a:lnTo>
                    <a:cubicBezTo>
                      <a:pt x="204" y="159"/>
                      <a:pt x="386" y="250"/>
                      <a:pt x="478" y="402"/>
                    </a:cubicBezTo>
                    <a:cubicBezTo>
                      <a:pt x="530" y="480"/>
                      <a:pt x="582" y="627"/>
                      <a:pt x="693" y="627"/>
                    </a:cubicBezTo>
                    <a:cubicBezTo>
                      <a:pt x="711" y="627"/>
                      <a:pt x="730" y="623"/>
                      <a:pt x="751" y="614"/>
                    </a:cubicBezTo>
                    <a:cubicBezTo>
                      <a:pt x="782" y="614"/>
                      <a:pt x="782" y="584"/>
                      <a:pt x="782" y="554"/>
                    </a:cubicBezTo>
                    <a:cubicBezTo>
                      <a:pt x="782" y="493"/>
                      <a:pt x="751" y="432"/>
                      <a:pt x="690" y="371"/>
                    </a:cubicBezTo>
                    <a:cubicBezTo>
                      <a:pt x="660" y="310"/>
                      <a:pt x="630" y="250"/>
                      <a:pt x="569" y="189"/>
                    </a:cubicBezTo>
                    <a:cubicBezTo>
                      <a:pt x="417" y="67"/>
                      <a:pt x="265" y="37"/>
                      <a:pt x="83" y="7"/>
                    </a:cubicBezTo>
                    <a:cubicBezTo>
                      <a:pt x="74" y="2"/>
                      <a:pt x="66" y="0"/>
                      <a:pt x="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2178;p34">
                <a:extLst>
                  <a:ext uri="{FF2B5EF4-FFF2-40B4-BE49-F238E27FC236}">
                    <a16:creationId xmlns:a16="http://schemas.microsoft.com/office/drawing/2014/main" id="{6ABE4655-28E3-ACCA-476C-C3B44A20C42C}"/>
                  </a:ext>
                </a:extLst>
              </p:cNvPr>
              <p:cNvSpPr/>
              <p:nvPr/>
            </p:nvSpPr>
            <p:spPr>
              <a:xfrm>
                <a:off x="855350" y="830925"/>
                <a:ext cx="11225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178" extrusionOk="0">
                    <a:moveTo>
                      <a:pt x="262" y="1"/>
                    </a:moveTo>
                    <a:cubicBezTo>
                      <a:pt x="233" y="1"/>
                      <a:pt x="205" y="25"/>
                      <a:pt x="205" y="58"/>
                    </a:cubicBezTo>
                    <a:cubicBezTo>
                      <a:pt x="205" y="241"/>
                      <a:pt x="175" y="453"/>
                      <a:pt x="144" y="636"/>
                    </a:cubicBezTo>
                    <a:cubicBezTo>
                      <a:pt x="114" y="788"/>
                      <a:pt x="53" y="909"/>
                      <a:pt x="23" y="1061"/>
                    </a:cubicBezTo>
                    <a:cubicBezTo>
                      <a:pt x="1" y="1127"/>
                      <a:pt x="42" y="1177"/>
                      <a:pt x="90" y="1177"/>
                    </a:cubicBezTo>
                    <a:cubicBezTo>
                      <a:pt x="108" y="1177"/>
                      <a:pt x="127" y="1170"/>
                      <a:pt x="144" y="1153"/>
                    </a:cubicBezTo>
                    <a:cubicBezTo>
                      <a:pt x="448" y="909"/>
                      <a:pt x="357" y="362"/>
                      <a:pt x="327" y="58"/>
                    </a:cubicBezTo>
                    <a:cubicBezTo>
                      <a:pt x="313" y="17"/>
                      <a:pt x="287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2179;p34">
                <a:extLst>
                  <a:ext uri="{FF2B5EF4-FFF2-40B4-BE49-F238E27FC236}">
                    <a16:creationId xmlns:a16="http://schemas.microsoft.com/office/drawing/2014/main" id="{CC86C060-17D8-9896-9BD1-9EB9899FDF5B}"/>
                  </a:ext>
                </a:extLst>
              </p:cNvPr>
              <p:cNvSpPr/>
              <p:nvPr/>
            </p:nvSpPr>
            <p:spPr>
              <a:xfrm>
                <a:off x="790550" y="887350"/>
                <a:ext cx="12200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750" extrusionOk="0">
                    <a:moveTo>
                      <a:pt x="430" y="0"/>
                    </a:moveTo>
                    <a:cubicBezTo>
                      <a:pt x="411" y="0"/>
                      <a:pt x="396" y="8"/>
                      <a:pt x="396" y="20"/>
                    </a:cubicBezTo>
                    <a:cubicBezTo>
                      <a:pt x="365" y="142"/>
                      <a:pt x="335" y="263"/>
                      <a:pt x="274" y="385"/>
                    </a:cubicBezTo>
                    <a:cubicBezTo>
                      <a:pt x="213" y="507"/>
                      <a:pt x="122" y="567"/>
                      <a:pt x="31" y="658"/>
                    </a:cubicBezTo>
                    <a:cubicBezTo>
                      <a:pt x="1" y="689"/>
                      <a:pt x="31" y="750"/>
                      <a:pt x="61" y="750"/>
                    </a:cubicBezTo>
                    <a:cubicBezTo>
                      <a:pt x="335" y="628"/>
                      <a:pt x="487" y="324"/>
                      <a:pt x="487" y="51"/>
                    </a:cubicBezTo>
                    <a:cubicBezTo>
                      <a:pt x="487" y="15"/>
                      <a:pt x="456" y="0"/>
                      <a:pt x="4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2180;p34">
                <a:extLst>
                  <a:ext uri="{FF2B5EF4-FFF2-40B4-BE49-F238E27FC236}">
                    <a16:creationId xmlns:a16="http://schemas.microsoft.com/office/drawing/2014/main" id="{36160618-632E-0B84-E737-6C2E62B8D98E}"/>
                  </a:ext>
                </a:extLst>
              </p:cNvPr>
              <p:cNvSpPr/>
              <p:nvPr/>
            </p:nvSpPr>
            <p:spPr>
              <a:xfrm>
                <a:off x="842525" y="909050"/>
                <a:ext cx="15675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486" extrusionOk="0">
                    <a:moveTo>
                      <a:pt x="66" y="1"/>
                    </a:moveTo>
                    <a:cubicBezTo>
                      <a:pt x="28" y="1"/>
                      <a:pt x="0" y="26"/>
                      <a:pt x="19" y="64"/>
                    </a:cubicBezTo>
                    <a:lnTo>
                      <a:pt x="19" y="94"/>
                    </a:lnTo>
                    <a:cubicBezTo>
                      <a:pt x="110" y="307"/>
                      <a:pt x="201" y="550"/>
                      <a:pt x="262" y="794"/>
                    </a:cubicBezTo>
                    <a:cubicBezTo>
                      <a:pt x="323" y="1037"/>
                      <a:pt x="353" y="1249"/>
                      <a:pt x="445" y="1462"/>
                    </a:cubicBezTo>
                    <a:cubicBezTo>
                      <a:pt x="445" y="1477"/>
                      <a:pt x="460" y="1485"/>
                      <a:pt x="475" y="1485"/>
                    </a:cubicBezTo>
                    <a:cubicBezTo>
                      <a:pt x="490" y="1485"/>
                      <a:pt x="505" y="1477"/>
                      <a:pt x="505" y="1462"/>
                    </a:cubicBezTo>
                    <a:cubicBezTo>
                      <a:pt x="627" y="976"/>
                      <a:pt x="384" y="429"/>
                      <a:pt x="141" y="34"/>
                    </a:cubicBezTo>
                    <a:cubicBezTo>
                      <a:pt x="117" y="10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2181;p34">
                <a:extLst>
                  <a:ext uri="{FF2B5EF4-FFF2-40B4-BE49-F238E27FC236}">
                    <a16:creationId xmlns:a16="http://schemas.microsoft.com/office/drawing/2014/main" id="{F9B14F6B-B10B-5B2F-F6BE-46C0A0B81435}"/>
                  </a:ext>
                </a:extLst>
              </p:cNvPr>
              <p:cNvSpPr/>
              <p:nvPr/>
            </p:nvSpPr>
            <p:spPr>
              <a:xfrm>
                <a:off x="791325" y="835400"/>
                <a:ext cx="3800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491" extrusionOk="0">
                    <a:moveTo>
                      <a:pt x="760" y="1"/>
                    </a:moveTo>
                    <a:cubicBezTo>
                      <a:pt x="365" y="1"/>
                      <a:pt x="0" y="335"/>
                      <a:pt x="0" y="761"/>
                    </a:cubicBezTo>
                    <a:cubicBezTo>
                      <a:pt x="0" y="1156"/>
                      <a:pt x="365" y="1490"/>
                      <a:pt x="760" y="1490"/>
                    </a:cubicBezTo>
                    <a:cubicBezTo>
                      <a:pt x="1186" y="1490"/>
                      <a:pt x="1520" y="1156"/>
                      <a:pt x="1520" y="761"/>
                    </a:cubicBezTo>
                    <a:cubicBezTo>
                      <a:pt x="1520" y="335"/>
                      <a:pt x="1186" y="1"/>
                      <a:pt x="760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2182;p34">
                <a:extLst>
                  <a:ext uri="{FF2B5EF4-FFF2-40B4-BE49-F238E27FC236}">
                    <a16:creationId xmlns:a16="http://schemas.microsoft.com/office/drawing/2014/main" id="{E1D4192B-8BE0-FC4E-CC48-84F2F4FF387A}"/>
                  </a:ext>
                </a:extLst>
              </p:cNvPr>
              <p:cNvSpPr/>
              <p:nvPr/>
            </p:nvSpPr>
            <p:spPr>
              <a:xfrm>
                <a:off x="846775" y="888650"/>
                <a:ext cx="1872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1435" extrusionOk="0">
                    <a:moveTo>
                      <a:pt x="602" y="1"/>
                    </a:moveTo>
                    <a:cubicBezTo>
                      <a:pt x="571" y="1"/>
                      <a:pt x="539" y="17"/>
                      <a:pt x="518" y="59"/>
                    </a:cubicBezTo>
                    <a:cubicBezTo>
                      <a:pt x="494" y="113"/>
                      <a:pt x="470" y="168"/>
                      <a:pt x="447" y="223"/>
                    </a:cubicBezTo>
                    <a:lnTo>
                      <a:pt x="447" y="223"/>
                    </a:lnTo>
                    <a:cubicBezTo>
                      <a:pt x="417" y="228"/>
                      <a:pt x="388" y="243"/>
                      <a:pt x="366" y="272"/>
                    </a:cubicBezTo>
                    <a:cubicBezTo>
                      <a:pt x="283" y="387"/>
                      <a:pt x="210" y="520"/>
                      <a:pt x="155" y="656"/>
                    </a:cubicBezTo>
                    <a:lnTo>
                      <a:pt x="155" y="656"/>
                    </a:lnTo>
                    <a:cubicBezTo>
                      <a:pt x="142" y="653"/>
                      <a:pt x="127" y="651"/>
                      <a:pt x="113" y="651"/>
                    </a:cubicBezTo>
                    <a:cubicBezTo>
                      <a:pt x="63" y="651"/>
                      <a:pt x="14" y="675"/>
                      <a:pt x="1" y="728"/>
                    </a:cubicBezTo>
                    <a:cubicBezTo>
                      <a:pt x="1" y="738"/>
                      <a:pt x="1" y="749"/>
                      <a:pt x="1" y="758"/>
                    </a:cubicBezTo>
                    <a:lnTo>
                      <a:pt x="1" y="758"/>
                    </a:lnTo>
                    <a:lnTo>
                      <a:pt x="1" y="758"/>
                    </a:lnTo>
                    <a:lnTo>
                      <a:pt x="1" y="1093"/>
                    </a:lnTo>
                    <a:lnTo>
                      <a:pt x="10" y="1092"/>
                    </a:lnTo>
                    <a:lnTo>
                      <a:pt x="10" y="1092"/>
                    </a:lnTo>
                    <a:cubicBezTo>
                      <a:pt x="14" y="1103"/>
                      <a:pt x="21" y="1113"/>
                      <a:pt x="31" y="1123"/>
                    </a:cubicBezTo>
                    <a:cubicBezTo>
                      <a:pt x="46" y="1181"/>
                      <a:pt x="94" y="1211"/>
                      <a:pt x="141" y="1211"/>
                    </a:cubicBezTo>
                    <a:cubicBezTo>
                      <a:pt x="166" y="1211"/>
                      <a:pt x="191" y="1202"/>
                      <a:pt x="210" y="1184"/>
                    </a:cubicBezTo>
                    <a:lnTo>
                      <a:pt x="210" y="1184"/>
                    </a:lnTo>
                    <a:lnTo>
                      <a:pt x="153" y="1306"/>
                    </a:lnTo>
                    <a:lnTo>
                      <a:pt x="163" y="1309"/>
                    </a:lnTo>
                    <a:lnTo>
                      <a:pt x="163" y="1309"/>
                    </a:lnTo>
                    <a:cubicBezTo>
                      <a:pt x="160" y="1318"/>
                      <a:pt x="156" y="1327"/>
                      <a:pt x="153" y="1336"/>
                    </a:cubicBezTo>
                    <a:cubicBezTo>
                      <a:pt x="135" y="1391"/>
                      <a:pt x="193" y="1434"/>
                      <a:pt x="249" y="1434"/>
                    </a:cubicBezTo>
                    <a:cubicBezTo>
                      <a:pt x="287" y="1434"/>
                      <a:pt x="323" y="1415"/>
                      <a:pt x="335" y="1366"/>
                    </a:cubicBezTo>
                    <a:cubicBezTo>
                      <a:pt x="426" y="1154"/>
                      <a:pt x="518" y="910"/>
                      <a:pt x="609" y="698"/>
                    </a:cubicBezTo>
                    <a:cubicBezTo>
                      <a:pt x="691" y="506"/>
                      <a:pt x="749" y="339"/>
                      <a:pt x="692" y="174"/>
                    </a:cubicBezTo>
                    <a:lnTo>
                      <a:pt x="692" y="174"/>
                    </a:lnTo>
                    <a:cubicBezTo>
                      <a:pt x="695" y="166"/>
                      <a:pt x="697" y="158"/>
                      <a:pt x="700" y="151"/>
                    </a:cubicBezTo>
                    <a:lnTo>
                      <a:pt x="694" y="149"/>
                    </a:lnTo>
                    <a:lnTo>
                      <a:pt x="694" y="149"/>
                    </a:lnTo>
                    <a:cubicBezTo>
                      <a:pt x="696" y="139"/>
                      <a:pt x="698" y="130"/>
                      <a:pt x="700" y="120"/>
                    </a:cubicBezTo>
                    <a:cubicBezTo>
                      <a:pt x="720" y="60"/>
                      <a:pt x="662" y="1"/>
                      <a:pt x="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2183;p34">
                <a:extLst>
                  <a:ext uri="{FF2B5EF4-FFF2-40B4-BE49-F238E27FC236}">
                    <a16:creationId xmlns:a16="http://schemas.microsoft.com/office/drawing/2014/main" id="{F08E87BC-5AEE-54CA-7BAE-429DDAA09A9D}"/>
                  </a:ext>
                </a:extLst>
              </p:cNvPr>
              <p:cNvSpPr/>
              <p:nvPr/>
            </p:nvSpPr>
            <p:spPr>
              <a:xfrm>
                <a:off x="849850" y="886250"/>
                <a:ext cx="167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560" extrusionOk="0">
                    <a:moveTo>
                      <a:pt x="600" y="1"/>
                    </a:moveTo>
                    <a:cubicBezTo>
                      <a:pt x="579" y="1"/>
                      <a:pt x="558" y="11"/>
                      <a:pt x="547" y="34"/>
                    </a:cubicBezTo>
                    <a:cubicBezTo>
                      <a:pt x="398" y="353"/>
                      <a:pt x="323" y="672"/>
                      <a:pt x="219" y="991"/>
                    </a:cubicBezTo>
                    <a:lnTo>
                      <a:pt x="219" y="991"/>
                    </a:lnTo>
                    <a:cubicBezTo>
                      <a:pt x="217" y="986"/>
                      <a:pt x="215" y="981"/>
                      <a:pt x="212" y="976"/>
                    </a:cubicBezTo>
                    <a:cubicBezTo>
                      <a:pt x="197" y="946"/>
                      <a:pt x="167" y="930"/>
                      <a:pt x="136" y="930"/>
                    </a:cubicBezTo>
                    <a:cubicBezTo>
                      <a:pt x="106" y="930"/>
                      <a:pt x="76" y="946"/>
                      <a:pt x="60" y="976"/>
                    </a:cubicBezTo>
                    <a:cubicBezTo>
                      <a:pt x="50" y="997"/>
                      <a:pt x="41" y="1017"/>
                      <a:pt x="34" y="1037"/>
                    </a:cubicBezTo>
                    <a:lnTo>
                      <a:pt x="34" y="1037"/>
                    </a:lnTo>
                    <a:cubicBezTo>
                      <a:pt x="33" y="1040"/>
                      <a:pt x="32" y="1043"/>
                      <a:pt x="31" y="1046"/>
                    </a:cubicBezTo>
                    <a:lnTo>
                      <a:pt x="31" y="1046"/>
                    </a:lnTo>
                    <a:cubicBezTo>
                      <a:pt x="1" y="1136"/>
                      <a:pt x="6" y="1213"/>
                      <a:pt x="30" y="1310"/>
                    </a:cubicBezTo>
                    <a:cubicBezTo>
                      <a:pt x="30" y="1354"/>
                      <a:pt x="30" y="1396"/>
                      <a:pt x="30" y="1432"/>
                    </a:cubicBezTo>
                    <a:cubicBezTo>
                      <a:pt x="49" y="1507"/>
                      <a:pt x="114" y="1559"/>
                      <a:pt x="168" y="1559"/>
                    </a:cubicBezTo>
                    <a:cubicBezTo>
                      <a:pt x="202" y="1559"/>
                      <a:pt x="231" y="1539"/>
                      <a:pt x="243" y="1493"/>
                    </a:cubicBezTo>
                    <a:cubicBezTo>
                      <a:pt x="253" y="1473"/>
                      <a:pt x="263" y="1452"/>
                      <a:pt x="273" y="1432"/>
                    </a:cubicBezTo>
                    <a:lnTo>
                      <a:pt x="273" y="1432"/>
                    </a:lnTo>
                    <a:lnTo>
                      <a:pt x="273" y="1432"/>
                    </a:lnTo>
                    <a:cubicBezTo>
                      <a:pt x="273" y="1432"/>
                      <a:pt x="273" y="1432"/>
                      <a:pt x="273" y="1431"/>
                    </a:cubicBezTo>
                    <a:lnTo>
                      <a:pt x="273" y="1431"/>
                    </a:lnTo>
                    <a:cubicBezTo>
                      <a:pt x="475" y="1018"/>
                      <a:pt x="668" y="527"/>
                      <a:pt x="668" y="64"/>
                    </a:cubicBezTo>
                    <a:cubicBezTo>
                      <a:pt x="668" y="27"/>
                      <a:pt x="633" y="1"/>
                      <a:pt x="6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2184;p34">
              <a:extLst>
                <a:ext uri="{FF2B5EF4-FFF2-40B4-BE49-F238E27FC236}">
                  <a16:creationId xmlns:a16="http://schemas.microsoft.com/office/drawing/2014/main" id="{81376539-F70C-594A-B9A8-12F8C2C01442}"/>
                </a:ext>
              </a:extLst>
            </p:cNvPr>
            <p:cNvGrpSpPr/>
            <p:nvPr/>
          </p:nvGrpSpPr>
          <p:grpSpPr>
            <a:xfrm flipH="1">
              <a:off x="4274500" y="3146425"/>
              <a:ext cx="970400" cy="1390925"/>
              <a:chOff x="839950" y="3264813"/>
              <a:chExt cx="970400" cy="1390925"/>
            </a:xfrm>
          </p:grpSpPr>
          <p:sp>
            <p:nvSpPr>
              <p:cNvPr id="3213" name="Google Shape;2185;p34">
                <a:extLst>
                  <a:ext uri="{FF2B5EF4-FFF2-40B4-BE49-F238E27FC236}">
                    <a16:creationId xmlns:a16="http://schemas.microsoft.com/office/drawing/2014/main" id="{5513FAEC-A70F-3D8B-5C0C-44B7EF40B42D}"/>
                  </a:ext>
                </a:extLst>
              </p:cNvPr>
              <p:cNvSpPr/>
              <p:nvPr/>
            </p:nvSpPr>
            <p:spPr>
              <a:xfrm>
                <a:off x="1135550" y="3804638"/>
                <a:ext cx="674800" cy="851100"/>
              </a:xfrm>
              <a:custGeom>
                <a:avLst/>
                <a:gdLst/>
                <a:ahLst/>
                <a:cxnLst/>
                <a:rect l="l" t="t" r="r" b="b"/>
                <a:pathLst>
                  <a:path w="26992" h="34044" extrusionOk="0">
                    <a:moveTo>
                      <a:pt x="22159" y="24560"/>
                    </a:moveTo>
                    <a:cubicBezTo>
                      <a:pt x="22372" y="25928"/>
                      <a:pt x="22615" y="27296"/>
                      <a:pt x="22858" y="28633"/>
                    </a:cubicBezTo>
                    <a:cubicBezTo>
                      <a:pt x="22433" y="28968"/>
                      <a:pt x="22098" y="29454"/>
                      <a:pt x="21946" y="30001"/>
                    </a:cubicBezTo>
                    <a:cubicBezTo>
                      <a:pt x="20183" y="30092"/>
                      <a:pt x="18420" y="30153"/>
                      <a:pt x="16627" y="30244"/>
                    </a:cubicBezTo>
                    <a:cubicBezTo>
                      <a:pt x="18481" y="28360"/>
                      <a:pt x="20305" y="26445"/>
                      <a:pt x="22159" y="24560"/>
                    </a:cubicBezTo>
                    <a:close/>
                    <a:moveTo>
                      <a:pt x="24439" y="29150"/>
                    </a:moveTo>
                    <a:cubicBezTo>
                      <a:pt x="24439" y="29576"/>
                      <a:pt x="24439" y="30001"/>
                      <a:pt x="24439" y="30457"/>
                    </a:cubicBezTo>
                    <a:cubicBezTo>
                      <a:pt x="24439" y="30457"/>
                      <a:pt x="24439" y="30427"/>
                      <a:pt x="24408" y="30427"/>
                    </a:cubicBezTo>
                    <a:cubicBezTo>
                      <a:pt x="24378" y="30427"/>
                      <a:pt x="24347" y="30457"/>
                      <a:pt x="24317" y="30457"/>
                    </a:cubicBezTo>
                    <a:cubicBezTo>
                      <a:pt x="24165" y="30062"/>
                      <a:pt x="24013" y="29667"/>
                      <a:pt x="23831" y="29272"/>
                    </a:cubicBezTo>
                    <a:cubicBezTo>
                      <a:pt x="24013" y="29180"/>
                      <a:pt x="24226" y="29150"/>
                      <a:pt x="24439" y="29150"/>
                    </a:cubicBezTo>
                    <a:close/>
                    <a:moveTo>
                      <a:pt x="24469" y="29150"/>
                    </a:moveTo>
                    <a:cubicBezTo>
                      <a:pt x="24651" y="29150"/>
                      <a:pt x="24834" y="29180"/>
                      <a:pt x="24986" y="29241"/>
                    </a:cubicBezTo>
                    <a:cubicBezTo>
                      <a:pt x="24834" y="29636"/>
                      <a:pt x="24682" y="30031"/>
                      <a:pt x="24530" y="30457"/>
                    </a:cubicBezTo>
                    <a:cubicBezTo>
                      <a:pt x="24499" y="30031"/>
                      <a:pt x="24499" y="29576"/>
                      <a:pt x="24469" y="29150"/>
                    </a:cubicBezTo>
                    <a:close/>
                    <a:moveTo>
                      <a:pt x="25016" y="29272"/>
                    </a:moveTo>
                    <a:cubicBezTo>
                      <a:pt x="25199" y="29332"/>
                      <a:pt x="25351" y="29424"/>
                      <a:pt x="25472" y="29576"/>
                    </a:cubicBezTo>
                    <a:cubicBezTo>
                      <a:pt x="25229" y="29910"/>
                      <a:pt x="24955" y="30244"/>
                      <a:pt x="24682" y="30548"/>
                    </a:cubicBezTo>
                    <a:cubicBezTo>
                      <a:pt x="24651" y="30518"/>
                      <a:pt x="24621" y="30487"/>
                      <a:pt x="24591" y="30487"/>
                    </a:cubicBezTo>
                    <a:cubicBezTo>
                      <a:pt x="24743" y="30062"/>
                      <a:pt x="24864" y="29667"/>
                      <a:pt x="25016" y="29272"/>
                    </a:cubicBezTo>
                    <a:close/>
                    <a:moveTo>
                      <a:pt x="23800" y="29302"/>
                    </a:moveTo>
                    <a:cubicBezTo>
                      <a:pt x="23949" y="29658"/>
                      <a:pt x="24097" y="30013"/>
                      <a:pt x="24217" y="30397"/>
                    </a:cubicBezTo>
                    <a:lnTo>
                      <a:pt x="24217" y="30397"/>
                    </a:lnTo>
                    <a:cubicBezTo>
                      <a:pt x="24205" y="30379"/>
                      <a:pt x="24185" y="30366"/>
                      <a:pt x="24165" y="30366"/>
                    </a:cubicBezTo>
                    <a:cubicBezTo>
                      <a:pt x="23952" y="30123"/>
                      <a:pt x="23588" y="29880"/>
                      <a:pt x="23466" y="29576"/>
                    </a:cubicBezTo>
                    <a:lnTo>
                      <a:pt x="23466" y="29576"/>
                    </a:lnTo>
                    <a:cubicBezTo>
                      <a:pt x="23527" y="29940"/>
                      <a:pt x="23922" y="30244"/>
                      <a:pt x="24226" y="30518"/>
                    </a:cubicBezTo>
                    <a:cubicBezTo>
                      <a:pt x="24195" y="30518"/>
                      <a:pt x="24165" y="30548"/>
                      <a:pt x="24135" y="30579"/>
                    </a:cubicBezTo>
                    <a:cubicBezTo>
                      <a:pt x="23770" y="30457"/>
                      <a:pt x="23375" y="30305"/>
                      <a:pt x="23010" y="30183"/>
                    </a:cubicBezTo>
                    <a:cubicBezTo>
                      <a:pt x="23132" y="29788"/>
                      <a:pt x="23436" y="29454"/>
                      <a:pt x="23800" y="29302"/>
                    </a:cubicBezTo>
                    <a:close/>
                    <a:moveTo>
                      <a:pt x="25503" y="29606"/>
                    </a:moveTo>
                    <a:cubicBezTo>
                      <a:pt x="25685" y="29758"/>
                      <a:pt x="25806" y="30001"/>
                      <a:pt x="25867" y="30214"/>
                    </a:cubicBezTo>
                    <a:cubicBezTo>
                      <a:pt x="25503" y="30366"/>
                      <a:pt x="25107" y="30518"/>
                      <a:pt x="24743" y="30639"/>
                    </a:cubicBezTo>
                    <a:cubicBezTo>
                      <a:pt x="24712" y="30639"/>
                      <a:pt x="24712" y="30609"/>
                      <a:pt x="24712" y="30609"/>
                    </a:cubicBezTo>
                    <a:cubicBezTo>
                      <a:pt x="24986" y="30275"/>
                      <a:pt x="25259" y="29940"/>
                      <a:pt x="25503" y="29606"/>
                    </a:cubicBezTo>
                    <a:close/>
                    <a:moveTo>
                      <a:pt x="23010" y="30214"/>
                    </a:moveTo>
                    <a:cubicBezTo>
                      <a:pt x="23375" y="30366"/>
                      <a:pt x="23740" y="30487"/>
                      <a:pt x="24104" y="30639"/>
                    </a:cubicBezTo>
                    <a:cubicBezTo>
                      <a:pt x="24104" y="30670"/>
                      <a:pt x="24104" y="30670"/>
                      <a:pt x="24074" y="30700"/>
                    </a:cubicBezTo>
                    <a:cubicBezTo>
                      <a:pt x="23892" y="30715"/>
                      <a:pt x="23686" y="30731"/>
                      <a:pt x="23485" y="30731"/>
                    </a:cubicBezTo>
                    <a:cubicBezTo>
                      <a:pt x="23284" y="30731"/>
                      <a:pt x="23086" y="30715"/>
                      <a:pt x="22919" y="30670"/>
                    </a:cubicBezTo>
                    <a:cubicBezTo>
                      <a:pt x="22919" y="30518"/>
                      <a:pt x="22949" y="30366"/>
                      <a:pt x="23010" y="30214"/>
                    </a:cubicBezTo>
                    <a:close/>
                    <a:moveTo>
                      <a:pt x="25898" y="30275"/>
                    </a:moveTo>
                    <a:cubicBezTo>
                      <a:pt x="25928" y="30396"/>
                      <a:pt x="25958" y="30518"/>
                      <a:pt x="25958" y="30670"/>
                    </a:cubicBezTo>
                    <a:cubicBezTo>
                      <a:pt x="25958" y="30700"/>
                      <a:pt x="25958" y="30731"/>
                      <a:pt x="25958" y="30761"/>
                    </a:cubicBezTo>
                    <a:lnTo>
                      <a:pt x="25928" y="30761"/>
                    </a:lnTo>
                    <a:cubicBezTo>
                      <a:pt x="25533" y="30731"/>
                      <a:pt x="25138" y="30731"/>
                      <a:pt x="24743" y="30731"/>
                    </a:cubicBezTo>
                    <a:lnTo>
                      <a:pt x="24743" y="30700"/>
                    </a:lnTo>
                    <a:cubicBezTo>
                      <a:pt x="25138" y="30579"/>
                      <a:pt x="25503" y="30427"/>
                      <a:pt x="25898" y="30275"/>
                    </a:cubicBezTo>
                    <a:close/>
                    <a:moveTo>
                      <a:pt x="3800" y="30396"/>
                    </a:moveTo>
                    <a:cubicBezTo>
                      <a:pt x="3922" y="30518"/>
                      <a:pt x="4013" y="30670"/>
                      <a:pt x="4074" y="30822"/>
                    </a:cubicBezTo>
                    <a:lnTo>
                      <a:pt x="3466" y="30822"/>
                    </a:lnTo>
                    <a:cubicBezTo>
                      <a:pt x="3587" y="30700"/>
                      <a:pt x="3678" y="30548"/>
                      <a:pt x="3800" y="30396"/>
                    </a:cubicBezTo>
                    <a:close/>
                    <a:moveTo>
                      <a:pt x="2767" y="29971"/>
                    </a:moveTo>
                    <a:cubicBezTo>
                      <a:pt x="2949" y="29971"/>
                      <a:pt x="3101" y="30001"/>
                      <a:pt x="3253" y="30062"/>
                    </a:cubicBezTo>
                    <a:cubicBezTo>
                      <a:pt x="3162" y="30305"/>
                      <a:pt x="3070" y="30579"/>
                      <a:pt x="2949" y="30852"/>
                    </a:cubicBezTo>
                    <a:lnTo>
                      <a:pt x="2797" y="30852"/>
                    </a:lnTo>
                    <a:cubicBezTo>
                      <a:pt x="2768" y="30558"/>
                      <a:pt x="2767" y="30265"/>
                      <a:pt x="2767" y="29971"/>
                    </a:cubicBezTo>
                    <a:close/>
                    <a:moveTo>
                      <a:pt x="3283" y="30062"/>
                    </a:moveTo>
                    <a:cubicBezTo>
                      <a:pt x="3466" y="30153"/>
                      <a:pt x="3618" y="30244"/>
                      <a:pt x="3770" y="30366"/>
                    </a:cubicBezTo>
                    <a:cubicBezTo>
                      <a:pt x="3648" y="30518"/>
                      <a:pt x="3526" y="30700"/>
                      <a:pt x="3405" y="30852"/>
                    </a:cubicBezTo>
                    <a:lnTo>
                      <a:pt x="3010" y="30852"/>
                    </a:lnTo>
                    <a:cubicBezTo>
                      <a:pt x="3101" y="30579"/>
                      <a:pt x="3192" y="30335"/>
                      <a:pt x="3283" y="30062"/>
                    </a:cubicBezTo>
                    <a:close/>
                    <a:moveTo>
                      <a:pt x="2706" y="29940"/>
                    </a:moveTo>
                    <a:cubicBezTo>
                      <a:pt x="2706" y="30244"/>
                      <a:pt x="2736" y="30579"/>
                      <a:pt x="2736" y="30883"/>
                    </a:cubicBezTo>
                    <a:lnTo>
                      <a:pt x="2615" y="30883"/>
                    </a:lnTo>
                    <a:cubicBezTo>
                      <a:pt x="2554" y="30883"/>
                      <a:pt x="2493" y="30913"/>
                      <a:pt x="2463" y="30943"/>
                    </a:cubicBezTo>
                    <a:cubicBezTo>
                      <a:pt x="2371" y="30639"/>
                      <a:pt x="2250" y="30366"/>
                      <a:pt x="2128" y="30062"/>
                    </a:cubicBezTo>
                    <a:cubicBezTo>
                      <a:pt x="2311" y="30001"/>
                      <a:pt x="2493" y="29940"/>
                      <a:pt x="2706" y="29940"/>
                    </a:cubicBezTo>
                    <a:close/>
                    <a:moveTo>
                      <a:pt x="24773" y="30761"/>
                    </a:moveTo>
                    <a:cubicBezTo>
                      <a:pt x="25168" y="30791"/>
                      <a:pt x="25533" y="30791"/>
                      <a:pt x="25928" y="30791"/>
                    </a:cubicBezTo>
                    <a:cubicBezTo>
                      <a:pt x="25928" y="30913"/>
                      <a:pt x="25898" y="31035"/>
                      <a:pt x="25867" y="31156"/>
                    </a:cubicBezTo>
                    <a:cubicBezTo>
                      <a:pt x="25503" y="31035"/>
                      <a:pt x="25107" y="30943"/>
                      <a:pt x="24803" y="30822"/>
                    </a:cubicBezTo>
                    <a:lnTo>
                      <a:pt x="24773" y="30822"/>
                    </a:lnTo>
                    <a:lnTo>
                      <a:pt x="24773" y="30761"/>
                    </a:lnTo>
                    <a:close/>
                    <a:moveTo>
                      <a:pt x="22924" y="30732"/>
                    </a:moveTo>
                    <a:cubicBezTo>
                      <a:pt x="23046" y="30753"/>
                      <a:pt x="23180" y="30759"/>
                      <a:pt x="23316" y="30759"/>
                    </a:cubicBezTo>
                    <a:cubicBezTo>
                      <a:pt x="23467" y="30759"/>
                      <a:pt x="23619" y="30752"/>
                      <a:pt x="23760" y="30752"/>
                    </a:cubicBezTo>
                    <a:cubicBezTo>
                      <a:pt x="23839" y="30752"/>
                      <a:pt x="23914" y="30754"/>
                      <a:pt x="23983" y="30761"/>
                    </a:cubicBezTo>
                    <a:lnTo>
                      <a:pt x="24074" y="30761"/>
                    </a:lnTo>
                    <a:cubicBezTo>
                      <a:pt x="24074" y="30791"/>
                      <a:pt x="24074" y="30852"/>
                      <a:pt x="24074" y="30883"/>
                    </a:cubicBezTo>
                    <a:cubicBezTo>
                      <a:pt x="23740" y="31004"/>
                      <a:pt x="23405" y="31126"/>
                      <a:pt x="23040" y="31217"/>
                    </a:cubicBezTo>
                    <a:cubicBezTo>
                      <a:pt x="22983" y="31074"/>
                      <a:pt x="22953" y="30903"/>
                      <a:pt x="22924" y="30732"/>
                    </a:cubicBezTo>
                    <a:close/>
                    <a:moveTo>
                      <a:pt x="2098" y="30092"/>
                    </a:moveTo>
                    <a:cubicBezTo>
                      <a:pt x="2189" y="30396"/>
                      <a:pt x="2311" y="30700"/>
                      <a:pt x="2432" y="30974"/>
                    </a:cubicBezTo>
                    <a:cubicBezTo>
                      <a:pt x="2402" y="31035"/>
                      <a:pt x="2402" y="31065"/>
                      <a:pt x="2402" y="31095"/>
                    </a:cubicBezTo>
                    <a:cubicBezTo>
                      <a:pt x="2159" y="30883"/>
                      <a:pt x="1855" y="30639"/>
                      <a:pt x="1763" y="30366"/>
                    </a:cubicBezTo>
                    <a:lnTo>
                      <a:pt x="1733" y="30366"/>
                    </a:lnTo>
                    <a:cubicBezTo>
                      <a:pt x="1824" y="30700"/>
                      <a:pt x="2128" y="30974"/>
                      <a:pt x="2402" y="31217"/>
                    </a:cubicBezTo>
                    <a:cubicBezTo>
                      <a:pt x="2402" y="31278"/>
                      <a:pt x="2371" y="31338"/>
                      <a:pt x="2402" y="31399"/>
                    </a:cubicBezTo>
                    <a:cubicBezTo>
                      <a:pt x="2037" y="31247"/>
                      <a:pt x="1672" y="31126"/>
                      <a:pt x="1308" y="30974"/>
                    </a:cubicBezTo>
                    <a:cubicBezTo>
                      <a:pt x="1429" y="30579"/>
                      <a:pt x="1703" y="30275"/>
                      <a:pt x="2098" y="30092"/>
                    </a:cubicBezTo>
                    <a:close/>
                    <a:moveTo>
                      <a:pt x="1277" y="31035"/>
                    </a:moveTo>
                    <a:cubicBezTo>
                      <a:pt x="1642" y="31156"/>
                      <a:pt x="2037" y="31308"/>
                      <a:pt x="2402" y="31430"/>
                    </a:cubicBezTo>
                    <a:cubicBezTo>
                      <a:pt x="2371" y="31460"/>
                      <a:pt x="2371" y="31490"/>
                      <a:pt x="2371" y="31521"/>
                    </a:cubicBezTo>
                    <a:cubicBezTo>
                      <a:pt x="2163" y="31521"/>
                      <a:pt x="1925" y="31541"/>
                      <a:pt x="1696" y="31541"/>
                    </a:cubicBezTo>
                    <a:cubicBezTo>
                      <a:pt x="1525" y="31541"/>
                      <a:pt x="1360" y="31530"/>
                      <a:pt x="1216" y="31490"/>
                    </a:cubicBezTo>
                    <a:lnTo>
                      <a:pt x="1216" y="31460"/>
                    </a:lnTo>
                    <a:cubicBezTo>
                      <a:pt x="1216" y="31308"/>
                      <a:pt x="1247" y="31156"/>
                      <a:pt x="1277" y="31035"/>
                    </a:cubicBezTo>
                    <a:close/>
                    <a:moveTo>
                      <a:pt x="24773" y="30852"/>
                    </a:moveTo>
                    <a:cubicBezTo>
                      <a:pt x="25107" y="30974"/>
                      <a:pt x="25503" y="31065"/>
                      <a:pt x="25837" y="31217"/>
                    </a:cubicBezTo>
                    <a:cubicBezTo>
                      <a:pt x="25776" y="31399"/>
                      <a:pt x="25654" y="31551"/>
                      <a:pt x="25533" y="31703"/>
                    </a:cubicBezTo>
                    <a:cubicBezTo>
                      <a:pt x="25259" y="31430"/>
                      <a:pt x="25016" y="31187"/>
                      <a:pt x="24743" y="30913"/>
                    </a:cubicBezTo>
                    <a:cubicBezTo>
                      <a:pt x="24743" y="30883"/>
                      <a:pt x="24743" y="30883"/>
                      <a:pt x="24773" y="30852"/>
                    </a:cubicBezTo>
                    <a:close/>
                    <a:moveTo>
                      <a:pt x="24104" y="30943"/>
                    </a:moveTo>
                    <a:cubicBezTo>
                      <a:pt x="24104" y="31004"/>
                      <a:pt x="24135" y="31035"/>
                      <a:pt x="24165" y="31065"/>
                    </a:cubicBezTo>
                    <a:cubicBezTo>
                      <a:pt x="23922" y="31308"/>
                      <a:pt x="23679" y="31551"/>
                      <a:pt x="23496" y="31825"/>
                    </a:cubicBezTo>
                    <a:cubicBezTo>
                      <a:pt x="23284" y="31673"/>
                      <a:pt x="23132" y="31460"/>
                      <a:pt x="23040" y="31247"/>
                    </a:cubicBezTo>
                    <a:cubicBezTo>
                      <a:pt x="23405" y="31156"/>
                      <a:pt x="23740" y="31065"/>
                      <a:pt x="24104" y="30943"/>
                    </a:cubicBezTo>
                    <a:close/>
                    <a:moveTo>
                      <a:pt x="4165" y="31886"/>
                    </a:moveTo>
                    <a:cubicBezTo>
                      <a:pt x="4165" y="31916"/>
                      <a:pt x="4134" y="31946"/>
                      <a:pt x="4134" y="31977"/>
                    </a:cubicBezTo>
                    <a:lnTo>
                      <a:pt x="3952" y="31916"/>
                    </a:lnTo>
                    <a:cubicBezTo>
                      <a:pt x="4043" y="31916"/>
                      <a:pt x="4104" y="31886"/>
                      <a:pt x="4165" y="31886"/>
                    </a:cubicBezTo>
                    <a:close/>
                    <a:moveTo>
                      <a:pt x="1216" y="31521"/>
                    </a:moveTo>
                    <a:cubicBezTo>
                      <a:pt x="1360" y="31560"/>
                      <a:pt x="1520" y="31571"/>
                      <a:pt x="1680" y="31571"/>
                    </a:cubicBezTo>
                    <a:cubicBezTo>
                      <a:pt x="1893" y="31571"/>
                      <a:pt x="2107" y="31551"/>
                      <a:pt x="2280" y="31551"/>
                    </a:cubicBezTo>
                    <a:lnTo>
                      <a:pt x="2371" y="31551"/>
                    </a:lnTo>
                    <a:cubicBezTo>
                      <a:pt x="2341" y="31612"/>
                      <a:pt x="2371" y="31642"/>
                      <a:pt x="2371" y="31703"/>
                    </a:cubicBezTo>
                    <a:cubicBezTo>
                      <a:pt x="2037" y="31825"/>
                      <a:pt x="1672" y="31916"/>
                      <a:pt x="1308" y="32007"/>
                    </a:cubicBezTo>
                    <a:cubicBezTo>
                      <a:pt x="1247" y="31855"/>
                      <a:pt x="1216" y="31703"/>
                      <a:pt x="1216" y="31521"/>
                    </a:cubicBezTo>
                    <a:close/>
                    <a:moveTo>
                      <a:pt x="24712" y="30974"/>
                    </a:moveTo>
                    <a:cubicBezTo>
                      <a:pt x="24986" y="31217"/>
                      <a:pt x="25229" y="31490"/>
                      <a:pt x="25503" y="31734"/>
                    </a:cubicBezTo>
                    <a:cubicBezTo>
                      <a:pt x="25351" y="31886"/>
                      <a:pt x="25168" y="31977"/>
                      <a:pt x="24986" y="32068"/>
                    </a:cubicBezTo>
                    <a:cubicBezTo>
                      <a:pt x="24864" y="31734"/>
                      <a:pt x="24712" y="31430"/>
                      <a:pt x="24591" y="31126"/>
                    </a:cubicBezTo>
                    <a:cubicBezTo>
                      <a:pt x="24651" y="31095"/>
                      <a:pt x="24682" y="31035"/>
                      <a:pt x="24712" y="30974"/>
                    </a:cubicBezTo>
                    <a:close/>
                    <a:moveTo>
                      <a:pt x="24226" y="31095"/>
                    </a:moveTo>
                    <a:cubicBezTo>
                      <a:pt x="24256" y="31126"/>
                      <a:pt x="24256" y="31126"/>
                      <a:pt x="24256" y="31126"/>
                    </a:cubicBezTo>
                    <a:cubicBezTo>
                      <a:pt x="24165" y="31460"/>
                      <a:pt x="24044" y="31764"/>
                      <a:pt x="23983" y="32098"/>
                    </a:cubicBezTo>
                    <a:cubicBezTo>
                      <a:pt x="23831" y="32038"/>
                      <a:pt x="23679" y="31977"/>
                      <a:pt x="23557" y="31886"/>
                    </a:cubicBezTo>
                    <a:cubicBezTo>
                      <a:pt x="23740" y="31582"/>
                      <a:pt x="23983" y="31338"/>
                      <a:pt x="24226" y="31095"/>
                    </a:cubicBezTo>
                    <a:close/>
                    <a:moveTo>
                      <a:pt x="24469" y="31156"/>
                    </a:moveTo>
                    <a:cubicBezTo>
                      <a:pt x="24469" y="31490"/>
                      <a:pt x="24469" y="31825"/>
                      <a:pt x="24499" y="32159"/>
                    </a:cubicBezTo>
                    <a:lnTo>
                      <a:pt x="24439" y="32159"/>
                    </a:lnTo>
                    <a:cubicBezTo>
                      <a:pt x="24287" y="32159"/>
                      <a:pt x="24165" y="32159"/>
                      <a:pt x="24044" y="32098"/>
                    </a:cubicBezTo>
                    <a:cubicBezTo>
                      <a:pt x="24135" y="31794"/>
                      <a:pt x="24226" y="31460"/>
                      <a:pt x="24347" y="31156"/>
                    </a:cubicBezTo>
                    <a:close/>
                    <a:moveTo>
                      <a:pt x="24530" y="31156"/>
                    </a:moveTo>
                    <a:cubicBezTo>
                      <a:pt x="24651" y="31460"/>
                      <a:pt x="24803" y="31764"/>
                      <a:pt x="24925" y="32098"/>
                    </a:cubicBezTo>
                    <a:cubicBezTo>
                      <a:pt x="24803" y="32129"/>
                      <a:pt x="24682" y="32159"/>
                      <a:pt x="24560" y="32159"/>
                    </a:cubicBezTo>
                    <a:cubicBezTo>
                      <a:pt x="24560" y="31825"/>
                      <a:pt x="24530" y="31490"/>
                      <a:pt x="24530" y="31156"/>
                    </a:cubicBezTo>
                    <a:close/>
                    <a:moveTo>
                      <a:pt x="3861" y="31916"/>
                    </a:moveTo>
                    <a:cubicBezTo>
                      <a:pt x="3952" y="31946"/>
                      <a:pt x="4043" y="31977"/>
                      <a:pt x="4134" y="32007"/>
                    </a:cubicBezTo>
                    <a:cubicBezTo>
                      <a:pt x="4043" y="32190"/>
                      <a:pt x="3952" y="32372"/>
                      <a:pt x="3830" y="32494"/>
                    </a:cubicBezTo>
                    <a:lnTo>
                      <a:pt x="3800" y="32494"/>
                    </a:lnTo>
                    <a:cubicBezTo>
                      <a:pt x="3618" y="32311"/>
                      <a:pt x="3435" y="32129"/>
                      <a:pt x="3253" y="31946"/>
                    </a:cubicBezTo>
                    <a:cubicBezTo>
                      <a:pt x="3466" y="31946"/>
                      <a:pt x="3648" y="31916"/>
                      <a:pt x="3861" y="31916"/>
                    </a:cubicBezTo>
                    <a:close/>
                    <a:moveTo>
                      <a:pt x="2402" y="31764"/>
                    </a:moveTo>
                    <a:cubicBezTo>
                      <a:pt x="2402" y="31825"/>
                      <a:pt x="2402" y="31855"/>
                      <a:pt x="2432" y="31886"/>
                    </a:cubicBezTo>
                    <a:cubicBezTo>
                      <a:pt x="2189" y="32129"/>
                      <a:pt x="1946" y="32342"/>
                      <a:pt x="1763" y="32615"/>
                    </a:cubicBezTo>
                    <a:cubicBezTo>
                      <a:pt x="1581" y="32463"/>
                      <a:pt x="1429" y="32281"/>
                      <a:pt x="1338" y="32038"/>
                    </a:cubicBezTo>
                    <a:cubicBezTo>
                      <a:pt x="1672" y="31977"/>
                      <a:pt x="2037" y="31855"/>
                      <a:pt x="2371" y="31764"/>
                    </a:cubicBezTo>
                    <a:close/>
                    <a:moveTo>
                      <a:pt x="3162" y="31946"/>
                    </a:moveTo>
                    <a:cubicBezTo>
                      <a:pt x="3374" y="32159"/>
                      <a:pt x="3587" y="32342"/>
                      <a:pt x="3770" y="32554"/>
                    </a:cubicBezTo>
                    <a:cubicBezTo>
                      <a:pt x="3648" y="32676"/>
                      <a:pt x="3466" y="32797"/>
                      <a:pt x="3283" y="32858"/>
                    </a:cubicBezTo>
                    <a:cubicBezTo>
                      <a:pt x="3162" y="32554"/>
                      <a:pt x="3010" y="32250"/>
                      <a:pt x="2888" y="31946"/>
                    </a:cubicBezTo>
                    <a:close/>
                    <a:moveTo>
                      <a:pt x="2554" y="31946"/>
                    </a:moveTo>
                    <a:cubicBezTo>
                      <a:pt x="2432" y="32281"/>
                      <a:pt x="2341" y="32585"/>
                      <a:pt x="2250" y="32889"/>
                    </a:cubicBezTo>
                    <a:cubicBezTo>
                      <a:pt x="2098" y="32858"/>
                      <a:pt x="1946" y="32767"/>
                      <a:pt x="1824" y="32676"/>
                    </a:cubicBezTo>
                    <a:cubicBezTo>
                      <a:pt x="2037" y="32402"/>
                      <a:pt x="2250" y="32159"/>
                      <a:pt x="2493" y="31946"/>
                    </a:cubicBezTo>
                    <a:close/>
                    <a:moveTo>
                      <a:pt x="2736" y="31977"/>
                    </a:moveTo>
                    <a:cubicBezTo>
                      <a:pt x="2736" y="32311"/>
                      <a:pt x="2767" y="32645"/>
                      <a:pt x="2767" y="32980"/>
                    </a:cubicBezTo>
                    <a:lnTo>
                      <a:pt x="2706" y="32980"/>
                    </a:lnTo>
                    <a:cubicBezTo>
                      <a:pt x="2584" y="32980"/>
                      <a:pt x="2463" y="32949"/>
                      <a:pt x="2311" y="32919"/>
                    </a:cubicBezTo>
                    <a:cubicBezTo>
                      <a:pt x="2402" y="32585"/>
                      <a:pt x="2493" y="32281"/>
                      <a:pt x="2615" y="31977"/>
                    </a:cubicBezTo>
                    <a:close/>
                    <a:moveTo>
                      <a:pt x="2827" y="31946"/>
                    </a:moveTo>
                    <a:cubicBezTo>
                      <a:pt x="2949" y="32281"/>
                      <a:pt x="3070" y="32585"/>
                      <a:pt x="3222" y="32889"/>
                    </a:cubicBezTo>
                    <a:cubicBezTo>
                      <a:pt x="3101" y="32919"/>
                      <a:pt x="2979" y="32949"/>
                      <a:pt x="2827" y="32980"/>
                    </a:cubicBezTo>
                    <a:cubicBezTo>
                      <a:pt x="2827" y="32645"/>
                      <a:pt x="2827" y="32311"/>
                      <a:pt x="2827" y="31946"/>
                    </a:cubicBezTo>
                    <a:close/>
                    <a:moveTo>
                      <a:pt x="18360" y="1"/>
                    </a:moveTo>
                    <a:cubicBezTo>
                      <a:pt x="17174" y="1"/>
                      <a:pt x="17144" y="1824"/>
                      <a:pt x="18299" y="1885"/>
                    </a:cubicBezTo>
                    <a:lnTo>
                      <a:pt x="19667" y="9910"/>
                    </a:lnTo>
                    <a:cubicBezTo>
                      <a:pt x="19363" y="9970"/>
                      <a:pt x="19059" y="10062"/>
                      <a:pt x="18815" y="10214"/>
                    </a:cubicBezTo>
                    <a:cubicBezTo>
                      <a:pt x="18572" y="10335"/>
                      <a:pt x="18633" y="10730"/>
                      <a:pt x="18907" y="10791"/>
                    </a:cubicBezTo>
                    <a:cubicBezTo>
                      <a:pt x="19030" y="10832"/>
                      <a:pt x="19166" y="10849"/>
                      <a:pt x="19306" y="10849"/>
                    </a:cubicBezTo>
                    <a:cubicBezTo>
                      <a:pt x="19476" y="10849"/>
                      <a:pt x="19652" y="10824"/>
                      <a:pt x="19819" y="10791"/>
                    </a:cubicBezTo>
                    <a:cubicBezTo>
                      <a:pt x="20426" y="14378"/>
                      <a:pt x="21034" y="17964"/>
                      <a:pt x="21642" y="21551"/>
                    </a:cubicBezTo>
                    <a:cubicBezTo>
                      <a:pt x="21308" y="21612"/>
                      <a:pt x="21004" y="21733"/>
                      <a:pt x="20670" y="21855"/>
                    </a:cubicBezTo>
                    <a:cubicBezTo>
                      <a:pt x="20396" y="21946"/>
                      <a:pt x="20426" y="22372"/>
                      <a:pt x="20761" y="22402"/>
                    </a:cubicBezTo>
                    <a:cubicBezTo>
                      <a:pt x="21095" y="22402"/>
                      <a:pt x="21429" y="22402"/>
                      <a:pt x="21794" y="22341"/>
                    </a:cubicBezTo>
                    <a:cubicBezTo>
                      <a:pt x="21825" y="22554"/>
                      <a:pt x="21855" y="22767"/>
                      <a:pt x="21885" y="22980"/>
                    </a:cubicBezTo>
                    <a:cubicBezTo>
                      <a:pt x="21916" y="23071"/>
                      <a:pt x="21916" y="23192"/>
                      <a:pt x="21946" y="23284"/>
                    </a:cubicBezTo>
                    <a:lnTo>
                      <a:pt x="14925" y="30305"/>
                    </a:lnTo>
                    <a:cubicBezTo>
                      <a:pt x="11976" y="30457"/>
                      <a:pt x="8998" y="30579"/>
                      <a:pt x="6049" y="30700"/>
                    </a:cubicBezTo>
                    <a:cubicBezTo>
                      <a:pt x="5435" y="28975"/>
                      <a:pt x="3754" y="27948"/>
                      <a:pt x="1966" y="27948"/>
                    </a:cubicBezTo>
                    <a:cubicBezTo>
                      <a:pt x="1454" y="27948"/>
                      <a:pt x="933" y="28032"/>
                      <a:pt x="426" y="28208"/>
                    </a:cubicBezTo>
                    <a:cubicBezTo>
                      <a:pt x="1" y="28360"/>
                      <a:pt x="92" y="28937"/>
                      <a:pt x="548" y="28968"/>
                    </a:cubicBezTo>
                    <a:cubicBezTo>
                      <a:pt x="943" y="28998"/>
                      <a:pt x="1399" y="29028"/>
                      <a:pt x="1824" y="29059"/>
                    </a:cubicBezTo>
                    <a:cubicBezTo>
                      <a:pt x="852" y="29424"/>
                      <a:pt x="152" y="30366"/>
                      <a:pt x="152" y="31460"/>
                    </a:cubicBezTo>
                    <a:cubicBezTo>
                      <a:pt x="152" y="32889"/>
                      <a:pt x="1308" y="34044"/>
                      <a:pt x="2706" y="34044"/>
                    </a:cubicBezTo>
                    <a:cubicBezTo>
                      <a:pt x="4013" y="34044"/>
                      <a:pt x="5077" y="33071"/>
                      <a:pt x="5259" y="31855"/>
                    </a:cubicBezTo>
                    <a:cubicBezTo>
                      <a:pt x="5350" y="31855"/>
                      <a:pt x="5411" y="31825"/>
                      <a:pt x="5502" y="31825"/>
                    </a:cubicBezTo>
                    <a:cubicBezTo>
                      <a:pt x="5557" y="31866"/>
                      <a:pt x="5618" y="31882"/>
                      <a:pt x="5683" y="31882"/>
                    </a:cubicBezTo>
                    <a:cubicBezTo>
                      <a:pt x="5761" y="31882"/>
                      <a:pt x="5844" y="31858"/>
                      <a:pt x="5928" y="31825"/>
                    </a:cubicBezTo>
                    <a:cubicBezTo>
                      <a:pt x="11247" y="31582"/>
                      <a:pt x="16566" y="31338"/>
                      <a:pt x="21916" y="31095"/>
                    </a:cubicBezTo>
                    <a:cubicBezTo>
                      <a:pt x="22129" y="32311"/>
                      <a:pt x="23162" y="33223"/>
                      <a:pt x="24439" y="33223"/>
                    </a:cubicBezTo>
                    <a:cubicBezTo>
                      <a:pt x="25867" y="33223"/>
                      <a:pt x="26992" y="32068"/>
                      <a:pt x="26992" y="30670"/>
                    </a:cubicBezTo>
                    <a:cubicBezTo>
                      <a:pt x="26992" y="29241"/>
                      <a:pt x="25867" y="28086"/>
                      <a:pt x="24439" y="28086"/>
                    </a:cubicBezTo>
                    <a:cubicBezTo>
                      <a:pt x="24104" y="28086"/>
                      <a:pt x="23770" y="28147"/>
                      <a:pt x="23496" y="28269"/>
                    </a:cubicBezTo>
                    <a:cubicBezTo>
                      <a:pt x="23132" y="26262"/>
                      <a:pt x="22797" y="24256"/>
                      <a:pt x="22463" y="22220"/>
                    </a:cubicBezTo>
                    <a:cubicBezTo>
                      <a:pt x="22645" y="22189"/>
                      <a:pt x="22828" y="22129"/>
                      <a:pt x="22980" y="22037"/>
                    </a:cubicBezTo>
                    <a:cubicBezTo>
                      <a:pt x="23314" y="21825"/>
                      <a:pt x="23192" y="21278"/>
                      <a:pt x="22767" y="21278"/>
                    </a:cubicBezTo>
                    <a:cubicBezTo>
                      <a:pt x="22615" y="21278"/>
                      <a:pt x="22463" y="21308"/>
                      <a:pt x="22311" y="21338"/>
                    </a:cubicBezTo>
                    <a:cubicBezTo>
                      <a:pt x="21703" y="17782"/>
                      <a:pt x="21095" y="14195"/>
                      <a:pt x="20487" y="10639"/>
                    </a:cubicBezTo>
                    <a:cubicBezTo>
                      <a:pt x="20761" y="10578"/>
                      <a:pt x="21369" y="10487"/>
                      <a:pt x="21308" y="10092"/>
                    </a:cubicBezTo>
                    <a:cubicBezTo>
                      <a:pt x="21287" y="9823"/>
                      <a:pt x="21000" y="9765"/>
                      <a:pt x="20741" y="9765"/>
                    </a:cubicBezTo>
                    <a:cubicBezTo>
                      <a:pt x="20620" y="9765"/>
                      <a:pt x="20504" y="9778"/>
                      <a:pt x="20426" y="9788"/>
                    </a:cubicBezTo>
                    <a:lnTo>
                      <a:pt x="20366" y="9788"/>
                    </a:lnTo>
                    <a:cubicBezTo>
                      <a:pt x="20214" y="8967"/>
                      <a:pt x="20062" y="8147"/>
                      <a:pt x="19940" y="7296"/>
                    </a:cubicBezTo>
                    <a:cubicBezTo>
                      <a:pt x="19606" y="5441"/>
                      <a:pt x="19302" y="3557"/>
                      <a:pt x="18967" y="1703"/>
                    </a:cubicBezTo>
                    <a:cubicBezTo>
                      <a:pt x="19545" y="1216"/>
                      <a:pt x="19332" y="1"/>
                      <a:pt x="18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2186;p34">
                <a:extLst>
                  <a:ext uri="{FF2B5EF4-FFF2-40B4-BE49-F238E27FC236}">
                    <a16:creationId xmlns:a16="http://schemas.microsoft.com/office/drawing/2014/main" id="{AE699ED5-D39A-4374-1D82-80EE018CD023}"/>
                  </a:ext>
                </a:extLst>
              </p:cNvPr>
              <p:cNvSpPr/>
              <p:nvPr/>
            </p:nvSpPr>
            <p:spPr>
              <a:xfrm>
                <a:off x="855150" y="4160388"/>
                <a:ext cx="118400" cy="185725"/>
              </a:xfrm>
              <a:custGeom>
                <a:avLst/>
                <a:gdLst/>
                <a:ahLst/>
                <a:cxnLst/>
                <a:rect l="l" t="t" r="r" b="b"/>
                <a:pathLst>
                  <a:path w="4736" h="7429" extrusionOk="0">
                    <a:moveTo>
                      <a:pt x="882" y="5558"/>
                    </a:moveTo>
                    <a:cubicBezTo>
                      <a:pt x="882" y="5558"/>
                      <a:pt x="882" y="5589"/>
                      <a:pt x="852" y="5589"/>
                    </a:cubicBezTo>
                    <a:cubicBezTo>
                      <a:pt x="852" y="5589"/>
                      <a:pt x="882" y="5558"/>
                      <a:pt x="882" y="5558"/>
                    </a:cubicBezTo>
                    <a:close/>
                    <a:moveTo>
                      <a:pt x="4364" y="0"/>
                    </a:moveTo>
                    <a:cubicBezTo>
                      <a:pt x="4009" y="0"/>
                      <a:pt x="3548" y="464"/>
                      <a:pt x="3253" y="786"/>
                    </a:cubicBezTo>
                    <a:lnTo>
                      <a:pt x="3222" y="816"/>
                    </a:lnTo>
                    <a:cubicBezTo>
                      <a:pt x="2128" y="1759"/>
                      <a:pt x="1156" y="3035"/>
                      <a:pt x="608" y="4373"/>
                    </a:cubicBezTo>
                    <a:cubicBezTo>
                      <a:pt x="593" y="4365"/>
                      <a:pt x="576" y="4361"/>
                      <a:pt x="559" y="4361"/>
                    </a:cubicBezTo>
                    <a:cubicBezTo>
                      <a:pt x="506" y="4361"/>
                      <a:pt x="449" y="4396"/>
                      <a:pt x="426" y="4464"/>
                    </a:cubicBezTo>
                    <a:cubicBezTo>
                      <a:pt x="396" y="4646"/>
                      <a:pt x="335" y="4859"/>
                      <a:pt x="274" y="5072"/>
                    </a:cubicBezTo>
                    <a:cubicBezTo>
                      <a:pt x="274" y="5102"/>
                      <a:pt x="244" y="5102"/>
                      <a:pt x="244" y="5133"/>
                    </a:cubicBezTo>
                    <a:cubicBezTo>
                      <a:pt x="92" y="5589"/>
                      <a:pt x="1" y="5953"/>
                      <a:pt x="61" y="6348"/>
                    </a:cubicBezTo>
                    <a:cubicBezTo>
                      <a:pt x="61" y="6440"/>
                      <a:pt x="61" y="6500"/>
                      <a:pt x="31" y="6561"/>
                    </a:cubicBezTo>
                    <a:cubicBezTo>
                      <a:pt x="31" y="6592"/>
                      <a:pt x="1" y="6622"/>
                      <a:pt x="31" y="6652"/>
                    </a:cubicBezTo>
                    <a:cubicBezTo>
                      <a:pt x="31" y="6683"/>
                      <a:pt x="31" y="6683"/>
                      <a:pt x="31" y="6683"/>
                    </a:cubicBezTo>
                    <a:cubicBezTo>
                      <a:pt x="31" y="6865"/>
                      <a:pt x="61" y="6987"/>
                      <a:pt x="152" y="7108"/>
                    </a:cubicBezTo>
                    <a:cubicBezTo>
                      <a:pt x="152" y="7139"/>
                      <a:pt x="183" y="7139"/>
                      <a:pt x="213" y="7169"/>
                    </a:cubicBezTo>
                    <a:lnTo>
                      <a:pt x="244" y="7321"/>
                    </a:lnTo>
                    <a:cubicBezTo>
                      <a:pt x="278" y="7389"/>
                      <a:pt x="341" y="7429"/>
                      <a:pt x="395" y="7429"/>
                    </a:cubicBezTo>
                    <a:cubicBezTo>
                      <a:pt x="437" y="7429"/>
                      <a:pt x="474" y="7405"/>
                      <a:pt x="487" y="7352"/>
                    </a:cubicBezTo>
                    <a:cubicBezTo>
                      <a:pt x="517" y="7352"/>
                      <a:pt x="517" y="7352"/>
                      <a:pt x="517" y="7321"/>
                    </a:cubicBezTo>
                    <a:cubicBezTo>
                      <a:pt x="578" y="7321"/>
                      <a:pt x="608" y="7321"/>
                      <a:pt x="639" y="7260"/>
                    </a:cubicBezTo>
                    <a:cubicBezTo>
                      <a:pt x="639" y="7260"/>
                      <a:pt x="669" y="7230"/>
                      <a:pt x="669" y="7230"/>
                    </a:cubicBezTo>
                    <a:cubicBezTo>
                      <a:pt x="669" y="7200"/>
                      <a:pt x="700" y="7200"/>
                      <a:pt x="730" y="7169"/>
                    </a:cubicBezTo>
                    <a:cubicBezTo>
                      <a:pt x="730" y="7139"/>
                      <a:pt x="730" y="7139"/>
                      <a:pt x="760" y="7108"/>
                    </a:cubicBezTo>
                    <a:cubicBezTo>
                      <a:pt x="786" y="7121"/>
                      <a:pt x="811" y="7128"/>
                      <a:pt x="836" y="7128"/>
                    </a:cubicBezTo>
                    <a:cubicBezTo>
                      <a:pt x="872" y="7128"/>
                      <a:pt x="907" y="7114"/>
                      <a:pt x="943" y="7078"/>
                    </a:cubicBezTo>
                    <a:cubicBezTo>
                      <a:pt x="1064" y="6865"/>
                      <a:pt x="1186" y="6683"/>
                      <a:pt x="1338" y="6470"/>
                    </a:cubicBezTo>
                    <a:cubicBezTo>
                      <a:pt x="1429" y="6348"/>
                      <a:pt x="1520" y="6227"/>
                      <a:pt x="1611" y="6105"/>
                    </a:cubicBezTo>
                    <a:cubicBezTo>
                      <a:pt x="1642" y="6075"/>
                      <a:pt x="1642" y="6045"/>
                      <a:pt x="1642" y="6014"/>
                    </a:cubicBezTo>
                    <a:cubicBezTo>
                      <a:pt x="1672" y="5953"/>
                      <a:pt x="1703" y="5923"/>
                      <a:pt x="1763" y="5862"/>
                    </a:cubicBezTo>
                    <a:cubicBezTo>
                      <a:pt x="1794" y="5801"/>
                      <a:pt x="1763" y="5710"/>
                      <a:pt x="1733" y="5680"/>
                    </a:cubicBezTo>
                    <a:cubicBezTo>
                      <a:pt x="1763" y="5649"/>
                      <a:pt x="1794" y="5649"/>
                      <a:pt x="1794" y="5589"/>
                    </a:cubicBezTo>
                    <a:cubicBezTo>
                      <a:pt x="1946" y="5254"/>
                      <a:pt x="2067" y="4920"/>
                      <a:pt x="2159" y="4586"/>
                    </a:cubicBezTo>
                    <a:cubicBezTo>
                      <a:pt x="2311" y="4312"/>
                      <a:pt x="2432" y="4038"/>
                      <a:pt x="2554" y="3765"/>
                    </a:cubicBezTo>
                    <a:cubicBezTo>
                      <a:pt x="3101" y="2823"/>
                      <a:pt x="3709" y="1971"/>
                      <a:pt x="4286" y="1029"/>
                    </a:cubicBezTo>
                    <a:cubicBezTo>
                      <a:pt x="4377" y="877"/>
                      <a:pt x="4681" y="513"/>
                      <a:pt x="4681" y="269"/>
                    </a:cubicBezTo>
                    <a:cubicBezTo>
                      <a:pt x="4681" y="239"/>
                      <a:pt x="4681" y="209"/>
                      <a:pt x="4681" y="209"/>
                    </a:cubicBezTo>
                    <a:cubicBezTo>
                      <a:pt x="4736" y="127"/>
                      <a:pt x="4693" y="21"/>
                      <a:pt x="4597" y="21"/>
                    </a:cubicBezTo>
                    <a:cubicBezTo>
                      <a:pt x="4585" y="21"/>
                      <a:pt x="4573" y="23"/>
                      <a:pt x="4560" y="26"/>
                    </a:cubicBezTo>
                    <a:lnTo>
                      <a:pt x="4499" y="26"/>
                    </a:lnTo>
                    <a:cubicBezTo>
                      <a:pt x="4456" y="8"/>
                      <a:pt x="4411" y="0"/>
                      <a:pt x="43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2187;p34">
                <a:extLst>
                  <a:ext uri="{FF2B5EF4-FFF2-40B4-BE49-F238E27FC236}">
                    <a16:creationId xmlns:a16="http://schemas.microsoft.com/office/drawing/2014/main" id="{9365C3FF-4978-F939-C7D2-43A75EBF45ED}"/>
                  </a:ext>
                </a:extLst>
              </p:cNvPr>
              <p:cNvSpPr/>
              <p:nvPr/>
            </p:nvSpPr>
            <p:spPr>
              <a:xfrm>
                <a:off x="1183425" y="3920138"/>
                <a:ext cx="253075" cy="227600"/>
              </a:xfrm>
              <a:custGeom>
                <a:avLst/>
                <a:gdLst/>
                <a:ahLst/>
                <a:cxnLst/>
                <a:rect l="l" t="t" r="r" b="b"/>
                <a:pathLst>
                  <a:path w="10123" h="9104" extrusionOk="0">
                    <a:moveTo>
                      <a:pt x="0" y="1"/>
                    </a:moveTo>
                    <a:lnTo>
                      <a:pt x="213" y="1277"/>
                    </a:lnTo>
                    <a:lnTo>
                      <a:pt x="730" y="8603"/>
                    </a:lnTo>
                    <a:lnTo>
                      <a:pt x="3374" y="8603"/>
                    </a:lnTo>
                    <a:lnTo>
                      <a:pt x="3466" y="9059"/>
                    </a:lnTo>
                    <a:cubicBezTo>
                      <a:pt x="3466" y="9059"/>
                      <a:pt x="4025" y="9104"/>
                      <a:pt x="4857" y="9104"/>
                    </a:cubicBezTo>
                    <a:cubicBezTo>
                      <a:pt x="6295" y="9104"/>
                      <a:pt x="8544" y="8970"/>
                      <a:pt x="10122" y="8238"/>
                    </a:cubicBezTo>
                    <a:lnTo>
                      <a:pt x="8207" y="2554"/>
                    </a:lnTo>
                    <a:cubicBezTo>
                      <a:pt x="8207" y="2554"/>
                      <a:pt x="7748" y="2689"/>
                      <a:pt x="6973" y="2689"/>
                    </a:cubicBezTo>
                    <a:cubicBezTo>
                      <a:pt x="6586" y="2689"/>
                      <a:pt x="6120" y="2655"/>
                      <a:pt x="5593" y="2554"/>
                    </a:cubicBezTo>
                    <a:cubicBezTo>
                      <a:pt x="3982" y="225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2188;p34">
                <a:extLst>
                  <a:ext uri="{FF2B5EF4-FFF2-40B4-BE49-F238E27FC236}">
                    <a16:creationId xmlns:a16="http://schemas.microsoft.com/office/drawing/2014/main" id="{B3EB9D82-3A8C-D796-DE54-D88C592994FE}"/>
                  </a:ext>
                </a:extLst>
              </p:cNvPr>
              <p:cNvSpPr/>
              <p:nvPr/>
            </p:nvSpPr>
            <p:spPr>
              <a:xfrm>
                <a:off x="1454700" y="3468138"/>
                <a:ext cx="45450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2372" extrusionOk="0">
                    <a:moveTo>
                      <a:pt x="84" y="1"/>
                    </a:moveTo>
                    <a:cubicBezTo>
                      <a:pt x="46" y="1"/>
                      <a:pt x="1" y="44"/>
                      <a:pt x="1" y="87"/>
                    </a:cubicBezTo>
                    <a:cubicBezTo>
                      <a:pt x="274" y="968"/>
                      <a:pt x="761" y="2032"/>
                      <a:pt x="1703" y="2366"/>
                    </a:cubicBezTo>
                    <a:cubicBezTo>
                      <a:pt x="1713" y="2370"/>
                      <a:pt x="1722" y="2371"/>
                      <a:pt x="1730" y="2371"/>
                    </a:cubicBezTo>
                    <a:cubicBezTo>
                      <a:pt x="1800" y="2371"/>
                      <a:pt x="1818" y="2268"/>
                      <a:pt x="1764" y="2214"/>
                    </a:cubicBezTo>
                    <a:cubicBezTo>
                      <a:pt x="1369" y="1910"/>
                      <a:pt x="1034" y="1637"/>
                      <a:pt x="730" y="1211"/>
                    </a:cubicBezTo>
                    <a:cubicBezTo>
                      <a:pt x="487" y="846"/>
                      <a:pt x="305" y="421"/>
                      <a:pt x="122" y="26"/>
                    </a:cubicBezTo>
                    <a:cubicBezTo>
                      <a:pt x="113" y="8"/>
                      <a:pt x="99" y="1"/>
                      <a:pt x="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2189;p34">
                <a:extLst>
                  <a:ext uri="{FF2B5EF4-FFF2-40B4-BE49-F238E27FC236}">
                    <a16:creationId xmlns:a16="http://schemas.microsoft.com/office/drawing/2014/main" id="{549E4D8A-A892-EA36-C8C2-0BE6954AFDF7}"/>
                  </a:ext>
                </a:extLst>
              </p:cNvPr>
              <p:cNvSpPr/>
              <p:nvPr/>
            </p:nvSpPr>
            <p:spPr>
              <a:xfrm>
                <a:off x="1462550" y="3526013"/>
                <a:ext cx="2450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342" extrusionOk="0">
                    <a:moveTo>
                      <a:pt x="913" y="1"/>
                    </a:moveTo>
                    <a:cubicBezTo>
                      <a:pt x="900" y="1"/>
                      <a:pt x="886" y="7"/>
                      <a:pt x="872" y="21"/>
                    </a:cubicBezTo>
                    <a:cubicBezTo>
                      <a:pt x="538" y="355"/>
                      <a:pt x="143" y="750"/>
                      <a:pt x="21" y="1206"/>
                    </a:cubicBezTo>
                    <a:cubicBezTo>
                      <a:pt x="1" y="1287"/>
                      <a:pt x="62" y="1341"/>
                      <a:pt x="122" y="1341"/>
                    </a:cubicBezTo>
                    <a:cubicBezTo>
                      <a:pt x="153" y="1341"/>
                      <a:pt x="183" y="1328"/>
                      <a:pt x="203" y="1297"/>
                    </a:cubicBezTo>
                    <a:cubicBezTo>
                      <a:pt x="447" y="902"/>
                      <a:pt x="659" y="477"/>
                      <a:pt x="933" y="112"/>
                    </a:cubicBezTo>
                    <a:cubicBezTo>
                      <a:pt x="980" y="65"/>
                      <a:pt x="955" y="1"/>
                      <a:pt x="9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2190;p34">
                <a:extLst>
                  <a:ext uri="{FF2B5EF4-FFF2-40B4-BE49-F238E27FC236}">
                    <a16:creationId xmlns:a16="http://schemas.microsoft.com/office/drawing/2014/main" id="{2F014A8A-8D99-6470-FF76-ABCAE015B633}"/>
                  </a:ext>
                </a:extLst>
              </p:cNvPr>
              <p:cNvSpPr/>
              <p:nvPr/>
            </p:nvSpPr>
            <p:spPr>
              <a:xfrm>
                <a:off x="1582500" y="3358513"/>
                <a:ext cx="40925" cy="101375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4055" extrusionOk="0">
                    <a:moveTo>
                      <a:pt x="825" y="1"/>
                    </a:moveTo>
                    <a:cubicBezTo>
                      <a:pt x="794" y="1"/>
                      <a:pt x="767" y="27"/>
                      <a:pt x="785" y="64"/>
                    </a:cubicBezTo>
                    <a:cubicBezTo>
                      <a:pt x="1515" y="1554"/>
                      <a:pt x="755" y="2709"/>
                      <a:pt x="26" y="3985"/>
                    </a:cubicBezTo>
                    <a:cubicBezTo>
                      <a:pt x="1" y="4010"/>
                      <a:pt x="56" y="4054"/>
                      <a:pt x="94" y="4054"/>
                    </a:cubicBezTo>
                    <a:cubicBezTo>
                      <a:pt x="103" y="4054"/>
                      <a:pt x="111" y="4052"/>
                      <a:pt x="117" y="4046"/>
                    </a:cubicBezTo>
                    <a:cubicBezTo>
                      <a:pt x="1211" y="3073"/>
                      <a:pt x="1637" y="1310"/>
                      <a:pt x="877" y="34"/>
                    </a:cubicBezTo>
                    <a:cubicBezTo>
                      <a:pt x="865" y="11"/>
                      <a:pt x="845" y="1"/>
                      <a:pt x="8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2191;p34">
                <a:extLst>
                  <a:ext uri="{FF2B5EF4-FFF2-40B4-BE49-F238E27FC236}">
                    <a16:creationId xmlns:a16="http://schemas.microsoft.com/office/drawing/2014/main" id="{06E02441-6D32-802E-8ED7-D58822941D6F}"/>
                  </a:ext>
                </a:extLst>
              </p:cNvPr>
              <p:cNvSpPr/>
              <p:nvPr/>
            </p:nvSpPr>
            <p:spPr>
              <a:xfrm>
                <a:off x="1570975" y="3459538"/>
                <a:ext cx="23575" cy="2727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091" extrusionOk="0">
                    <a:moveTo>
                      <a:pt x="458" y="0"/>
                    </a:moveTo>
                    <a:cubicBezTo>
                      <a:pt x="384" y="0"/>
                      <a:pt x="341" y="100"/>
                      <a:pt x="395" y="127"/>
                    </a:cubicBezTo>
                    <a:cubicBezTo>
                      <a:pt x="608" y="279"/>
                      <a:pt x="791" y="461"/>
                      <a:pt x="608" y="704"/>
                    </a:cubicBezTo>
                    <a:cubicBezTo>
                      <a:pt x="456" y="887"/>
                      <a:pt x="274" y="887"/>
                      <a:pt x="61" y="947"/>
                    </a:cubicBezTo>
                    <a:cubicBezTo>
                      <a:pt x="31" y="978"/>
                      <a:pt x="0" y="1069"/>
                      <a:pt x="61" y="1069"/>
                    </a:cubicBezTo>
                    <a:cubicBezTo>
                      <a:pt x="105" y="1084"/>
                      <a:pt x="152" y="1090"/>
                      <a:pt x="199" y="1090"/>
                    </a:cubicBezTo>
                    <a:cubicBezTo>
                      <a:pt x="445" y="1090"/>
                      <a:pt x="714" y="908"/>
                      <a:pt x="791" y="704"/>
                    </a:cubicBezTo>
                    <a:cubicBezTo>
                      <a:pt x="943" y="400"/>
                      <a:pt x="730" y="157"/>
                      <a:pt x="487" y="5"/>
                    </a:cubicBezTo>
                    <a:cubicBezTo>
                      <a:pt x="477" y="2"/>
                      <a:pt x="467" y="0"/>
                      <a:pt x="4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2192;p34">
                <a:extLst>
                  <a:ext uri="{FF2B5EF4-FFF2-40B4-BE49-F238E27FC236}">
                    <a16:creationId xmlns:a16="http://schemas.microsoft.com/office/drawing/2014/main" id="{70C7CF1D-8692-69A5-632F-0CD165506259}"/>
                  </a:ext>
                </a:extLst>
              </p:cNvPr>
              <p:cNvSpPr/>
              <p:nvPr/>
            </p:nvSpPr>
            <p:spPr>
              <a:xfrm>
                <a:off x="1500500" y="3486188"/>
                <a:ext cx="73250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030" extrusionOk="0">
                    <a:moveTo>
                      <a:pt x="2850" y="0"/>
                    </a:moveTo>
                    <a:cubicBezTo>
                      <a:pt x="2825" y="0"/>
                      <a:pt x="2800" y="10"/>
                      <a:pt x="2789" y="33"/>
                    </a:cubicBezTo>
                    <a:cubicBezTo>
                      <a:pt x="2606" y="520"/>
                      <a:pt x="2333" y="1128"/>
                      <a:pt x="1938" y="1492"/>
                    </a:cubicBezTo>
                    <a:cubicBezTo>
                      <a:pt x="1658" y="1741"/>
                      <a:pt x="1355" y="1831"/>
                      <a:pt x="1040" y="1831"/>
                    </a:cubicBezTo>
                    <a:cubicBezTo>
                      <a:pt x="738" y="1831"/>
                      <a:pt x="426" y="1748"/>
                      <a:pt x="114" y="1644"/>
                    </a:cubicBezTo>
                    <a:cubicBezTo>
                      <a:pt x="106" y="1642"/>
                      <a:pt x="98" y="1640"/>
                      <a:pt x="91" y="1640"/>
                    </a:cubicBezTo>
                    <a:cubicBezTo>
                      <a:pt x="18" y="1640"/>
                      <a:pt x="1" y="1771"/>
                      <a:pt x="84" y="1827"/>
                    </a:cubicBezTo>
                    <a:cubicBezTo>
                      <a:pt x="395" y="1941"/>
                      <a:pt x="732" y="2029"/>
                      <a:pt x="1063" y="2029"/>
                    </a:cubicBezTo>
                    <a:cubicBezTo>
                      <a:pt x="1346" y="2029"/>
                      <a:pt x="1624" y="1965"/>
                      <a:pt x="1877" y="1796"/>
                    </a:cubicBezTo>
                    <a:cubicBezTo>
                      <a:pt x="2424" y="1431"/>
                      <a:pt x="2728" y="672"/>
                      <a:pt x="2910" y="64"/>
                    </a:cubicBezTo>
                    <a:cubicBezTo>
                      <a:pt x="2929" y="26"/>
                      <a:pt x="2890" y="0"/>
                      <a:pt x="2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2193;p34">
                <a:extLst>
                  <a:ext uri="{FF2B5EF4-FFF2-40B4-BE49-F238E27FC236}">
                    <a16:creationId xmlns:a16="http://schemas.microsoft.com/office/drawing/2014/main" id="{4F0AD4DE-B394-6F2C-559F-944432328E16}"/>
                  </a:ext>
                </a:extLst>
              </p:cNvPr>
              <p:cNvSpPr/>
              <p:nvPr/>
            </p:nvSpPr>
            <p:spPr>
              <a:xfrm>
                <a:off x="1407600" y="3466313"/>
                <a:ext cx="1537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981" extrusionOk="0">
                    <a:moveTo>
                      <a:pt x="503" y="0"/>
                    </a:moveTo>
                    <a:cubicBezTo>
                      <a:pt x="463" y="0"/>
                      <a:pt x="420" y="20"/>
                      <a:pt x="395" y="68"/>
                    </a:cubicBezTo>
                    <a:cubicBezTo>
                      <a:pt x="335" y="220"/>
                      <a:pt x="243" y="403"/>
                      <a:pt x="152" y="555"/>
                    </a:cubicBezTo>
                    <a:cubicBezTo>
                      <a:pt x="91" y="676"/>
                      <a:pt x="0" y="798"/>
                      <a:pt x="0" y="919"/>
                    </a:cubicBezTo>
                    <a:cubicBezTo>
                      <a:pt x="0" y="980"/>
                      <a:pt x="31" y="980"/>
                      <a:pt x="61" y="980"/>
                    </a:cubicBezTo>
                    <a:cubicBezTo>
                      <a:pt x="213" y="919"/>
                      <a:pt x="274" y="737"/>
                      <a:pt x="365" y="585"/>
                    </a:cubicBezTo>
                    <a:cubicBezTo>
                      <a:pt x="456" y="433"/>
                      <a:pt x="517" y="281"/>
                      <a:pt x="578" y="99"/>
                    </a:cubicBezTo>
                    <a:cubicBezTo>
                      <a:pt x="614" y="44"/>
                      <a:pt x="563" y="0"/>
                      <a:pt x="5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2194;p34">
                <a:extLst>
                  <a:ext uri="{FF2B5EF4-FFF2-40B4-BE49-F238E27FC236}">
                    <a16:creationId xmlns:a16="http://schemas.microsoft.com/office/drawing/2014/main" id="{A9AC44AD-4DFF-21B8-D43B-2E2263605D36}"/>
                  </a:ext>
                </a:extLst>
              </p:cNvPr>
              <p:cNvSpPr/>
              <p:nvPr/>
            </p:nvSpPr>
            <p:spPr>
              <a:xfrm>
                <a:off x="1451675" y="3399588"/>
                <a:ext cx="38775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506" extrusionOk="0">
                    <a:moveTo>
                      <a:pt x="1021" y="0"/>
                    </a:moveTo>
                    <a:cubicBezTo>
                      <a:pt x="622" y="0"/>
                      <a:pt x="390" y="407"/>
                      <a:pt x="243" y="701"/>
                    </a:cubicBezTo>
                    <a:cubicBezTo>
                      <a:pt x="61" y="1157"/>
                      <a:pt x="0" y="1765"/>
                      <a:pt x="274" y="2190"/>
                    </a:cubicBezTo>
                    <a:cubicBezTo>
                      <a:pt x="419" y="2397"/>
                      <a:pt x="634" y="2506"/>
                      <a:pt x="862" y="2506"/>
                    </a:cubicBezTo>
                    <a:cubicBezTo>
                      <a:pt x="969" y="2506"/>
                      <a:pt x="1079" y="2482"/>
                      <a:pt x="1186" y="2433"/>
                    </a:cubicBezTo>
                    <a:cubicBezTo>
                      <a:pt x="1269" y="2406"/>
                      <a:pt x="1226" y="2277"/>
                      <a:pt x="1149" y="2277"/>
                    </a:cubicBezTo>
                    <a:cubicBezTo>
                      <a:pt x="1141" y="2277"/>
                      <a:pt x="1133" y="2279"/>
                      <a:pt x="1125" y="2281"/>
                    </a:cubicBezTo>
                    <a:cubicBezTo>
                      <a:pt x="1030" y="2314"/>
                      <a:pt x="945" y="2329"/>
                      <a:pt x="869" y="2329"/>
                    </a:cubicBezTo>
                    <a:cubicBezTo>
                      <a:pt x="302" y="2329"/>
                      <a:pt x="197" y="1517"/>
                      <a:pt x="304" y="1035"/>
                    </a:cubicBezTo>
                    <a:cubicBezTo>
                      <a:pt x="334" y="853"/>
                      <a:pt x="426" y="610"/>
                      <a:pt x="547" y="458"/>
                    </a:cubicBezTo>
                    <a:cubicBezTo>
                      <a:pt x="652" y="322"/>
                      <a:pt x="778" y="265"/>
                      <a:pt x="902" y="265"/>
                    </a:cubicBezTo>
                    <a:cubicBezTo>
                      <a:pt x="1139" y="265"/>
                      <a:pt x="1369" y="472"/>
                      <a:pt x="1429" y="731"/>
                    </a:cubicBezTo>
                    <a:cubicBezTo>
                      <a:pt x="1444" y="762"/>
                      <a:pt x="1474" y="777"/>
                      <a:pt x="1497" y="777"/>
                    </a:cubicBezTo>
                    <a:cubicBezTo>
                      <a:pt x="1520" y="777"/>
                      <a:pt x="1535" y="762"/>
                      <a:pt x="1520" y="731"/>
                    </a:cubicBezTo>
                    <a:lnTo>
                      <a:pt x="1550" y="731"/>
                    </a:lnTo>
                    <a:cubicBezTo>
                      <a:pt x="1520" y="427"/>
                      <a:pt x="1429" y="63"/>
                      <a:pt x="1064" y="2"/>
                    </a:cubicBezTo>
                    <a:cubicBezTo>
                      <a:pt x="1049" y="1"/>
                      <a:pt x="1035" y="0"/>
                      <a:pt x="10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2195;p34">
                <a:extLst>
                  <a:ext uri="{FF2B5EF4-FFF2-40B4-BE49-F238E27FC236}">
                    <a16:creationId xmlns:a16="http://schemas.microsoft.com/office/drawing/2014/main" id="{5E4EB0CE-4049-B267-1C57-AFAF7B72D97F}"/>
                  </a:ext>
                </a:extLst>
              </p:cNvPr>
              <p:cNvSpPr/>
              <p:nvPr/>
            </p:nvSpPr>
            <p:spPr>
              <a:xfrm>
                <a:off x="1326275" y="3577688"/>
                <a:ext cx="35975" cy="2227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8911" extrusionOk="0">
                    <a:moveTo>
                      <a:pt x="1081" y="1"/>
                    </a:moveTo>
                    <a:cubicBezTo>
                      <a:pt x="1065" y="1"/>
                      <a:pt x="1047" y="8"/>
                      <a:pt x="1034" y="21"/>
                    </a:cubicBezTo>
                    <a:cubicBezTo>
                      <a:pt x="214" y="2848"/>
                      <a:pt x="1" y="6161"/>
                      <a:pt x="1277" y="8866"/>
                    </a:cubicBezTo>
                    <a:cubicBezTo>
                      <a:pt x="1288" y="8898"/>
                      <a:pt x="1313" y="8911"/>
                      <a:pt x="1339" y="8911"/>
                    </a:cubicBezTo>
                    <a:cubicBezTo>
                      <a:pt x="1388" y="8911"/>
                      <a:pt x="1439" y="8864"/>
                      <a:pt x="1399" y="8805"/>
                    </a:cubicBezTo>
                    <a:cubicBezTo>
                      <a:pt x="183" y="6009"/>
                      <a:pt x="548" y="2939"/>
                      <a:pt x="1125" y="51"/>
                    </a:cubicBezTo>
                    <a:cubicBezTo>
                      <a:pt x="1125" y="16"/>
                      <a:pt x="1105" y="1"/>
                      <a:pt x="10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2196;p34">
                <a:extLst>
                  <a:ext uri="{FF2B5EF4-FFF2-40B4-BE49-F238E27FC236}">
                    <a16:creationId xmlns:a16="http://schemas.microsoft.com/office/drawing/2014/main" id="{1D61199E-7B3F-AC7B-EF8C-CEA0F283BD16}"/>
                  </a:ext>
                </a:extLst>
              </p:cNvPr>
              <p:cNvSpPr/>
              <p:nvPr/>
            </p:nvSpPr>
            <p:spPr>
              <a:xfrm>
                <a:off x="1355925" y="3792738"/>
                <a:ext cx="42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398" extrusionOk="0">
                    <a:moveTo>
                      <a:pt x="95" y="1"/>
                    </a:moveTo>
                    <a:cubicBezTo>
                      <a:pt x="77" y="1"/>
                      <a:pt x="61" y="8"/>
                      <a:pt x="61" y="21"/>
                    </a:cubicBezTo>
                    <a:cubicBezTo>
                      <a:pt x="0" y="446"/>
                      <a:pt x="122" y="872"/>
                      <a:pt x="456" y="1145"/>
                    </a:cubicBezTo>
                    <a:cubicBezTo>
                      <a:pt x="645" y="1277"/>
                      <a:pt x="961" y="1397"/>
                      <a:pt x="1240" y="1397"/>
                    </a:cubicBezTo>
                    <a:cubicBezTo>
                      <a:pt x="1411" y="1397"/>
                      <a:pt x="1568" y="1352"/>
                      <a:pt x="1672" y="1237"/>
                    </a:cubicBezTo>
                    <a:cubicBezTo>
                      <a:pt x="1702" y="1176"/>
                      <a:pt x="1672" y="1115"/>
                      <a:pt x="1611" y="1115"/>
                    </a:cubicBezTo>
                    <a:cubicBezTo>
                      <a:pt x="1588" y="1109"/>
                      <a:pt x="1564" y="1107"/>
                      <a:pt x="1538" y="1107"/>
                    </a:cubicBezTo>
                    <a:cubicBezTo>
                      <a:pt x="1432" y="1107"/>
                      <a:pt x="1309" y="1151"/>
                      <a:pt x="1186" y="1176"/>
                    </a:cubicBezTo>
                    <a:cubicBezTo>
                      <a:pt x="1003" y="1176"/>
                      <a:pt x="821" y="1115"/>
                      <a:pt x="639" y="1024"/>
                    </a:cubicBezTo>
                    <a:cubicBezTo>
                      <a:pt x="304" y="841"/>
                      <a:pt x="122" y="416"/>
                      <a:pt x="152" y="51"/>
                    </a:cubicBezTo>
                    <a:cubicBezTo>
                      <a:pt x="152" y="15"/>
                      <a:pt x="121" y="1"/>
                      <a:pt x="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2197;p34">
                <a:extLst>
                  <a:ext uri="{FF2B5EF4-FFF2-40B4-BE49-F238E27FC236}">
                    <a16:creationId xmlns:a16="http://schemas.microsoft.com/office/drawing/2014/main" id="{BAE81A6A-F409-3517-D7F6-35B42ADE89C9}"/>
                  </a:ext>
                </a:extLst>
              </p:cNvPr>
              <p:cNvSpPr/>
              <p:nvPr/>
            </p:nvSpPr>
            <p:spPr>
              <a:xfrm>
                <a:off x="1390875" y="3811388"/>
                <a:ext cx="16945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679" extrusionOk="0">
                    <a:moveTo>
                      <a:pt x="6683" y="1"/>
                    </a:moveTo>
                    <a:cubicBezTo>
                      <a:pt x="6675" y="1"/>
                      <a:pt x="6666" y="2"/>
                      <a:pt x="6657" y="4"/>
                    </a:cubicBezTo>
                    <a:cubicBezTo>
                      <a:pt x="5593" y="65"/>
                      <a:pt x="4529" y="187"/>
                      <a:pt x="3466" y="278"/>
                    </a:cubicBezTo>
                    <a:cubicBezTo>
                      <a:pt x="2763" y="338"/>
                      <a:pt x="1966" y="465"/>
                      <a:pt x="1209" y="465"/>
                    </a:cubicBezTo>
                    <a:cubicBezTo>
                      <a:pt x="821" y="465"/>
                      <a:pt x="442" y="431"/>
                      <a:pt x="92" y="339"/>
                    </a:cubicBezTo>
                    <a:cubicBezTo>
                      <a:pt x="31" y="339"/>
                      <a:pt x="0" y="430"/>
                      <a:pt x="61" y="460"/>
                    </a:cubicBezTo>
                    <a:cubicBezTo>
                      <a:pt x="433" y="625"/>
                      <a:pt x="830" y="678"/>
                      <a:pt x="1235" y="678"/>
                    </a:cubicBezTo>
                    <a:cubicBezTo>
                      <a:pt x="1723" y="678"/>
                      <a:pt x="2224" y="601"/>
                      <a:pt x="2706" y="551"/>
                    </a:cubicBezTo>
                    <a:cubicBezTo>
                      <a:pt x="4013" y="460"/>
                      <a:pt x="5350" y="339"/>
                      <a:pt x="6657" y="187"/>
                    </a:cubicBezTo>
                    <a:cubicBezTo>
                      <a:pt x="6769" y="159"/>
                      <a:pt x="6778" y="1"/>
                      <a:pt x="66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2198;p34">
                <a:extLst>
                  <a:ext uri="{FF2B5EF4-FFF2-40B4-BE49-F238E27FC236}">
                    <a16:creationId xmlns:a16="http://schemas.microsoft.com/office/drawing/2014/main" id="{8E9A4AC7-D84C-C158-1798-4014A5B9CD77}"/>
                  </a:ext>
                </a:extLst>
              </p:cNvPr>
              <p:cNvSpPr/>
              <p:nvPr/>
            </p:nvSpPr>
            <p:spPr>
              <a:xfrm>
                <a:off x="1416925" y="3756663"/>
                <a:ext cx="142450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5698" h="1376" extrusionOk="0">
                    <a:moveTo>
                      <a:pt x="90" y="1"/>
                    </a:moveTo>
                    <a:cubicBezTo>
                      <a:pt x="18" y="1"/>
                      <a:pt x="0" y="129"/>
                      <a:pt x="83" y="157"/>
                    </a:cubicBezTo>
                    <a:cubicBezTo>
                      <a:pt x="1876" y="582"/>
                      <a:pt x="3700" y="977"/>
                      <a:pt x="5524" y="1373"/>
                    </a:cubicBezTo>
                    <a:cubicBezTo>
                      <a:pt x="5533" y="1375"/>
                      <a:pt x="5542" y="1376"/>
                      <a:pt x="5551" y="1376"/>
                    </a:cubicBezTo>
                    <a:cubicBezTo>
                      <a:pt x="5654" y="1376"/>
                      <a:pt x="5697" y="1218"/>
                      <a:pt x="5585" y="1190"/>
                    </a:cubicBezTo>
                    <a:cubicBezTo>
                      <a:pt x="3791" y="704"/>
                      <a:pt x="1937" y="309"/>
                      <a:pt x="114" y="5"/>
                    </a:cubicBezTo>
                    <a:cubicBezTo>
                      <a:pt x="105" y="2"/>
                      <a:pt x="98" y="1"/>
                      <a:pt x="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2199;p34">
                <a:extLst>
                  <a:ext uri="{FF2B5EF4-FFF2-40B4-BE49-F238E27FC236}">
                    <a16:creationId xmlns:a16="http://schemas.microsoft.com/office/drawing/2014/main" id="{F725350F-F5FF-A717-10B9-9ED5530E89AD}"/>
                  </a:ext>
                </a:extLst>
              </p:cNvPr>
              <p:cNvSpPr/>
              <p:nvPr/>
            </p:nvSpPr>
            <p:spPr>
              <a:xfrm>
                <a:off x="1414425" y="3619913"/>
                <a:ext cx="11425" cy="1389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559" extrusionOk="0">
                    <a:moveTo>
                      <a:pt x="388" y="1"/>
                    </a:moveTo>
                    <a:cubicBezTo>
                      <a:pt x="367" y="1"/>
                      <a:pt x="347" y="11"/>
                      <a:pt x="335" y="34"/>
                    </a:cubicBezTo>
                    <a:cubicBezTo>
                      <a:pt x="1" y="1827"/>
                      <a:pt x="1" y="3742"/>
                      <a:pt x="183" y="5536"/>
                    </a:cubicBezTo>
                    <a:cubicBezTo>
                      <a:pt x="183" y="5551"/>
                      <a:pt x="198" y="5558"/>
                      <a:pt x="210" y="5558"/>
                    </a:cubicBezTo>
                    <a:cubicBezTo>
                      <a:pt x="221" y="5558"/>
                      <a:pt x="229" y="5551"/>
                      <a:pt x="214" y="5536"/>
                    </a:cubicBezTo>
                    <a:cubicBezTo>
                      <a:pt x="214" y="3712"/>
                      <a:pt x="335" y="1888"/>
                      <a:pt x="457" y="64"/>
                    </a:cubicBezTo>
                    <a:cubicBezTo>
                      <a:pt x="457" y="27"/>
                      <a:pt x="422" y="1"/>
                      <a:pt x="3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2200;p34">
                <a:extLst>
                  <a:ext uri="{FF2B5EF4-FFF2-40B4-BE49-F238E27FC236}">
                    <a16:creationId xmlns:a16="http://schemas.microsoft.com/office/drawing/2014/main" id="{7C34BA64-B994-AFB8-A709-A69A5A0A3C3F}"/>
                  </a:ext>
                </a:extLst>
              </p:cNvPr>
              <p:cNvSpPr/>
              <p:nvPr/>
            </p:nvSpPr>
            <p:spPr>
              <a:xfrm>
                <a:off x="1473900" y="3731588"/>
                <a:ext cx="10135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1865" extrusionOk="0">
                    <a:moveTo>
                      <a:pt x="91" y="1"/>
                    </a:moveTo>
                    <a:cubicBezTo>
                      <a:pt x="19" y="1"/>
                      <a:pt x="1" y="129"/>
                      <a:pt x="84" y="157"/>
                    </a:cubicBezTo>
                    <a:cubicBezTo>
                      <a:pt x="783" y="430"/>
                      <a:pt x="1482" y="673"/>
                      <a:pt x="2151" y="977"/>
                    </a:cubicBezTo>
                    <a:cubicBezTo>
                      <a:pt x="2728" y="1251"/>
                      <a:pt x="3306" y="1616"/>
                      <a:pt x="3883" y="1859"/>
                    </a:cubicBezTo>
                    <a:cubicBezTo>
                      <a:pt x="3896" y="1863"/>
                      <a:pt x="3908" y="1865"/>
                      <a:pt x="3920" y="1865"/>
                    </a:cubicBezTo>
                    <a:cubicBezTo>
                      <a:pt x="3996" y="1865"/>
                      <a:pt x="4053" y="1790"/>
                      <a:pt x="3974" y="1737"/>
                    </a:cubicBezTo>
                    <a:cubicBezTo>
                      <a:pt x="2971" y="886"/>
                      <a:pt x="1421" y="339"/>
                      <a:pt x="114" y="5"/>
                    </a:cubicBezTo>
                    <a:cubicBezTo>
                      <a:pt x="106" y="2"/>
                      <a:pt x="98" y="1"/>
                      <a:pt x="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2201;p34">
                <a:extLst>
                  <a:ext uri="{FF2B5EF4-FFF2-40B4-BE49-F238E27FC236}">
                    <a16:creationId xmlns:a16="http://schemas.microsoft.com/office/drawing/2014/main" id="{9EEF4CDC-8A68-C034-E072-5A5694398C2B}"/>
                  </a:ext>
                </a:extLst>
              </p:cNvPr>
              <p:cNvSpPr/>
              <p:nvPr/>
            </p:nvSpPr>
            <p:spPr>
              <a:xfrm>
                <a:off x="1556525" y="3782313"/>
                <a:ext cx="5247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56" extrusionOk="0">
                    <a:moveTo>
                      <a:pt x="1355" y="1"/>
                    </a:moveTo>
                    <a:cubicBezTo>
                      <a:pt x="926" y="1"/>
                      <a:pt x="481" y="74"/>
                      <a:pt x="62" y="134"/>
                    </a:cubicBezTo>
                    <a:cubicBezTo>
                      <a:pt x="1" y="134"/>
                      <a:pt x="31" y="255"/>
                      <a:pt x="92" y="255"/>
                    </a:cubicBezTo>
                    <a:cubicBezTo>
                      <a:pt x="411" y="225"/>
                      <a:pt x="730" y="225"/>
                      <a:pt x="1049" y="225"/>
                    </a:cubicBezTo>
                    <a:cubicBezTo>
                      <a:pt x="1369" y="225"/>
                      <a:pt x="1688" y="225"/>
                      <a:pt x="2007" y="195"/>
                    </a:cubicBezTo>
                    <a:cubicBezTo>
                      <a:pt x="2068" y="195"/>
                      <a:pt x="2098" y="103"/>
                      <a:pt x="2007" y="73"/>
                    </a:cubicBezTo>
                    <a:cubicBezTo>
                      <a:pt x="1798" y="21"/>
                      <a:pt x="1579" y="1"/>
                      <a:pt x="13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2202;p34">
                <a:extLst>
                  <a:ext uri="{FF2B5EF4-FFF2-40B4-BE49-F238E27FC236}">
                    <a16:creationId xmlns:a16="http://schemas.microsoft.com/office/drawing/2014/main" id="{BBDFF089-C4A2-0053-6490-EBD8EDC0D80C}"/>
                  </a:ext>
                </a:extLst>
              </p:cNvPr>
              <p:cNvSpPr/>
              <p:nvPr/>
            </p:nvSpPr>
            <p:spPr>
              <a:xfrm>
                <a:off x="1606375" y="3785013"/>
                <a:ext cx="2465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1151" extrusionOk="0">
                    <a:moveTo>
                      <a:pt x="67" y="1"/>
                    </a:moveTo>
                    <a:cubicBezTo>
                      <a:pt x="33" y="1"/>
                      <a:pt x="0" y="44"/>
                      <a:pt x="43" y="87"/>
                    </a:cubicBezTo>
                    <a:cubicBezTo>
                      <a:pt x="165" y="269"/>
                      <a:pt x="286" y="451"/>
                      <a:pt x="438" y="634"/>
                    </a:cubicBezTo>
                    <a:cubicBezTo>
                      <a:pt x="590" y="816"/>
                      <a:pt x="712" y="1029"/>
                      <a:pt x="925" y="1150"/>
                    </a:cubicBezTo>
                    <a:cubicBezTo>
                      <a:pt x="955" y="1150"/>
                      <a:pt x="986" y="1120"/>
                      <a:pt x="986" y="1090"/>
                    </a:cubicBezTo>
                    <a:cubicBezTo>
                      <a:pt x="925" y="907"/>
                      <a:pt x="742" y="725"/>
                      <a:pt x="621" y="573"/>
                    </a:cubicBezTo>
                    <a:cubicBezTo>
                      <a:pt x="438" y="391"/>
                      <a:pt x="286" y="208"/>
                      <a:pt x="104" y="26"/>
                    </a:cubicBezTo>
                    <a:cubicBezTo>
                      <a:pt x="95" y="8"/>
                      <a:pt x="81" y="1"/>
                      <a:pt x="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2203;p34">
                <a:extLst>
                  <a:ext uri="{FF2B5EF4-FFF2-40B4-BE49-F238E27FC236}">
                    <a16:creationId xmlns:a16="http://schemas.microsoft.com/office/drawing/2014/main" id="{910E939C-63A5-86A3-F612-D2813D98C34F}"/>
                  </a:ext>
                </a:extLst>
              </p:cNvPr>
              <p:cNvSpPr/>
              <p:nvPr/>
            </p:nvSpPr>
            <p:spPr>
              <a:xfrm>
                <a:off x="1608975" y="3815238"/>
                <a:ext cx="13700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353" extrusionOk="0">
                    <a:moveTo>
                      <a:pt x="279" y="1"/>
                    </a:moveTo>
                    <a:cubicBezTo>
                      <a:pt x="237" y="1"/>
                      <a:pt x="193" y="34"/>
                      <a:pt x="213" y="93"/>
                    </a:cubicBezTo>
                    <a:cubicBezTo>
                      <a:pt x="334" y="337"/>
                      <a:pt x="304" y="580"/>
                      <a:pt x="182" y="823"/>
                    </a:cubicBezTo>
                    <a:cubicBezTo>
                      <a:pt x="122" y="975"/>
                      <a:pt x="30" y="1127"/>
                      <a:pt x="0" y="1309"/>
                    </a:cubicBezTo>
                    <a:cubicBezTo>
                      <a:pt x="0" y="1331"/>
                      <a:pt x="30" y="1352"/>
                      <a:pt x="59" y="1352"/>
                    </a:cubicBezTo>
                    <a:cubicBezTo>
                      <a:pt x="71" y="1352"/>
                      <a:pt x="82" y="1348"/>
                      <a:pt x="91" y="1340"/>
                    </a:cubicBezTo>
                    <a:cubicBezTo>
                      <a:pt x="456" y="1066"/>
                      <a:pt x="547" y="428"/>
                      <a:pt x="334" y="33"/>
                    </a:cubicBezTo>
                    <a:cubicBezTo>
                      <a:pt x="324" y="11"/>
                      <a:pt x="301" y="1"/>
                      <a:pt x="2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2204;p34">
                <a:extLst>
                  <a:ext uri="{FF2B5EF4-FFF2-40B4-BE49-F238E27FC236}">
                    <a16:creationId xmlns:a16="http://schemas.microsoft.com/office/drawing/2014/main" id="{0FE21CA9-75BB-D155-04C3-B577ABDC1860}"/>
                  </a:ext>
                </a:extLst>
              </p:cNvPr>
              <p:cNvSpPr/>
              <p:nvPr/>
            </p:nvSpPr>
            <p:spPr>
              <a:xfrm>
                <a:off x="1611375" y="3821613"/>
                <a:ext cx="189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063" extrusionOk="0">
                    <a:moveTo>
                      <a:pt x="668" y="1"/>
                    </a:moveTo>
                    <a:cubicBezTo>
                      <a:pt x="649" y="1"/>
                      <a:pt x="634" y="8"/>
                      <a:pt x="634" y="21"/>
                    </a:cubicBezTo>
                    <a:lnTo>
                      <a:pt x="634" y="51"/>
                    </a:lnTo>
                    <a:cubicBezTo>
                      <a:pt x="573" y="234"/>
                      <a:pt x="512" y="416"/>
                      <a:pt x="421" y="568"/>
                    </a:cubicBezTo>
                    <a:cubicBezTo>
                      <a:pt x="299" y="720"/>
                      <a:pt x="147" y="841"/>
                      <a:pt x="26" y="963"/>
                    </a:cubicBezTo>
                    <a:cubicBezTo>
                      <a:pt x="1" y="1013"/>
                      <a:pt x="17" y="1062"/>
                      <a:pt x="56" y="1062"/>
                    </a:cubicBezTo>
                    <a:cubicBezTo>
                      <a:pt x="65" y="1062"/>
                      <a:pt x="75" y="1060"/>
                      <a:pt x="86" y="1054"/>
                    </a:cubicBezTo>
                    <a:cubicBezTo>
                      <a:pt x="482" y="963"/>
                      <a:pt x="755" y="446"/>
                      <a:pt x="725" y="51"/>
                    </a:cubicBezTo>
                    <a:cubicBezTo>
                      <a:pt x="725" y="16"/>
                      <a:pt x="693" y="1"/>
                      <a:pt x="6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2205;p34">
                <a:extLst>
                  <a:ext uri="{FF2B5EF4-FFF2-40B4-BE49-F238E27FC236}">
                    <a16:creationId xmlns:a16="http://schemas.microsoft.com/office/drawing/2014/main" id="{5BC48EBE-7C6C-7D93-B825-5ED9B2B8FB7E}"/>
                  </a:ext>
                </a:extLst>
              </p:cNvPr>
              <p:cNvSpPr/>
              <p:nvPr/>
            </p:nvSpPr>
            <p:spPr>
              <a:xfrm>
                <a:off x="1549825" y="3818113"/>
                <a:ext cx="2270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52" extrusionOk="0">
                    <a:moveTo>
                      <a:pt x="112" y="1"/>
                    </a:moveTo>
                    <a:cubicBezTo>
                      <a:pt x="57" y="1"/>
                      <a:pt x="1" y="50"/>
                      <a:pt x="26" y="100"/>
                    </a:cubicBezTo>
                    <a:cubicBezTo>
                      <a:pt x="147" y="222"/>
                      <a:pt x="238" y="374"/>
                      <a:pt x="390" y="465"/>
                    </a:cubicBezTo>
                    <a:cubicBezTo>
                      <a:pt x="499" y="546"/>
                      <a:pt x="632" y="652"/>
                      <a:pt x="767" y="652"/>
                    </a:cubicBezTo>
                    <a:cubicBezTo>
                      <a:pt x="783" y="652"/>
                      <a:pt x="800" y="650"/>
                      <a:pt x="816" y="647"/>
                    </a:cubicBezTo>
                    <a:cubicBezTo>
                      <a:pt x="907" y="647"/>
                      <a:pt x="907" y="556"/>
                      <a:pt x="877" y="525"/>
                    </a:cubicBezTo>
                    <a:cubicBezTo>
                      <a:pt x="785" y="404"/>
                      <a:pt x="603" y="374"/>
                      <a:pt x="512" y="313"/>
                    </a:cubicBezTo>
                    <a:cubicBezTo>
                      <a:pt x="360" y="222"/>
                      <a:pt x="238" y="130"/>
                      <a:pt x="147" y="9"/>
                    </a:cubicBezTo>
                    <a:cubicBezTo>
                      <a:pt x="136" y="3"/>
                      <a:pt x="124" y="1"/>
                      <a:pt x="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2206;p34">
                <a:extLst>
                  <a:ext uri="{FF2B5EF4-FFF2-40B4-BE49-F238E27FC236}">
                    <a16:creationId xmlns:a16="http://schemas.microsoft.com/office/drawing/2014/main" id="{B4E45B7B-0EAC-164E-8B6E-E87588650C34}"/>
                  </a:ext>
                </a:extLst>
              </p:cNvPr>
              <p:cNvSpPr/>
              <p:nvPr/>
            </p:nvSpPr>
            <p:spPr>
              <a:xfrm>
                <a:off x="1565200" y="3835613"/>
                <a:ext cx="192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706" extrusionOk="0">
                    <a:moveTo>
                      <a:pt x="95" y="1"/>
                    </a:moveTo>
                    <a:cubicBezTo>
                      <a:pt x="48" y="1"/>
                      <a:pt x="0" y="44"/>
                      <a:pt x="18" y="99"/>
                    </a:cubicBezTo>
                    <a:cubicBezTo>
                      <a:pt x="49" y="312"/>
                      <a:pt x="110" y="555"/>
                      <a:pt x="322" y="677"/>
                    </a:cubicBezTo>
                    <a:cubicBezTo>
                      <a:pt x="368" y="695"/>
                      <a:pt x="420" y="705"/>
                      <a:pt x="471" y="705"/>
                    </a:cubicBezTo>
                    <a:cubicBezTo>
                      <a:pt x="589" y="705"/>
                      <a:pt x="706" y="652"/>
                      <a:pt x="748" y="525"/>
                    </a:cubicBezTo>
                    <a:cubicBezTo>
                      <a:pt x="770" y="480"/>
                      <a:pt x="727" y="452"/>
                      <a:pt x="679" y="452"/>
                    </a:cubicBezTo>
                    <a:cubicBezTo>
                      <a:pt x="661" y="452"/>
                      <a:pt x="643" y="456"/>
                      <a:pt x="626" y="464"/>
                    </a:cubicBezTo>
                    <a:cubicBezTo>
                      <a:pt x="596" y="494"/>
                      <a:pt x="543" y="509"/>
                      <a:pt x="486" y="509"/>
                    </a:cubicBezTo>
                    <a:cubicBezTo>
                      <a:pt x="429" y="509"/>
                      <a:pt x="368" y="494"/>
                      <a:pt x="322" y="464"/>
                    </a:cubicBezTo>
                    <a:cubicBezTo>
                      <a:pt x="231" y="342"/>
                      <a:pt x="201" y="190"/>
                      <a:pt x="170" y="69"/>
                    </a:cubicBezTo>
                    <a:cubicBezTo>
                      <a:pt x="158" y="20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2207;p34">
                <a:extLst>
                  <a:ext uri="{FF2B5EF4-FFF2-40B4-BE49-F238E27FC236}">
                    <a16:creationId xmlns:a16="http://schemas.microsoft.com/office/drawing/2014/main" id="{FE323E04-7E6B-AE43-F10E-C4CF6437A7A0}"/>
                  </a:ext>
                </a:extLst>
              </p:cNvPr>
              <p:cNvSpPr/>
              <p:nvPr/>
            </p:nvSpPr>
            <p:spPr>
              <a:xfrm>
                <a:off x="1569650" y="3774913"/>
                <a:ext cx="5580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314" extrusionOk="0">
                    <a:moveTo>
                      <a:pt x="68" y="0"/>
                    </a:moveTo>
                    <a:cubicBezTo>
                      <a:pt x="18" y="0"/>
                      <a:pt x="1" y="126"/>
                      <a:pt x="84" y="126"/>
                    </a:cubicBezTo>
                    <a:cubicBezTo>
                      <a:pt x="752" y="247"/>
                      <a:pt x="1421" y="217"/>
                      <a:pt x="2090" y="308"/>
                    </a:cubicBezTo>
                    <a:cubicBezTo>
                      <a:pt x="2100" y="312"/>
                      <a:pt x="2109" y="313"/>
                      <a:pt x="2118" y="313"/>
                    </a:cubicBezTo>
                    <a:cubicBezTo>
                      <a:pt x="2192" y="313"/>
                      <a:pt x="2232" y="214"/>
                      <a:pt x="2151" y="187"/>
                    </a:cubicBezTo>
                    <a:cubicBezTo>
                      <a:pt x="1988" y="106"/>
                      <a:pt x="1813" y="92"/>
                      <a:pt x="1633" y="92"/>
                    </a:cubicBezTo>
                    <a:cubicBezTo>
                      <a:pt x="1543" y="92"/>
                      <a:pt x="1451" y="95"/>
                      <a:pt x="1360" y="95"/>
                    </a:cubicBezTo>
                    <a:cubicBezTo>
                      <a:pt x="935" y="95"/>
                      <a:pt x="509" y="35"/>
                      <a:pt x="84" y="4"/>
                    </a:cubicBezTo>
                    <a:cubicBezTo>
                      <a:pt x="78" y="1"/>
                      <a:pt x="73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2208;p34">
                <a:extLst>
                  <a:ext uri="{FF2B5EF4-FFF2-40B4-BE49-F238E27FC236}">
                    <a16:creationId xmlns:a16="http://schemas.microsoft.com/office/drawing/2014/main" id="{4DC167C9-18A8-AD73-4EC7-170B08E0EBA0}"/>
                  </a:ext>
                </a:extLst>
              </p:cNvPr>
              <p:cNvSpPr/>
              <p:nvPr/>
            </p:nvSpPr>
            <p:spPr>
              <a:xfrm>
                <a:off x="1622925" y="3781438"/>
                <a:ext cx="9625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268" extrusionOk="0">
                    <a:moveTo>
                      <a:pt x="83" y="1"/>
                    </a:moveTo>
                    <a:cubicBezTo>
                      <a:pt x="42" y="1"/>
                      <a:pt x="0" y="39"/>
                      <a:pt x="20" y="78"/>
                    </a:cubicBezTo>
                    <a:cubicBezTo>
                      <a:pt x="80" y="321"/>
                      <a:pt x="111" y="534"/>
                      <a:pt x="111" y="746"/>
                    </a:cubicBezTo>
                    <a:cubicBezTo>
                      <a:pt x="141" y="929"/>
                      <a:pt x="111" y="1111"/>
                      <a:pt x="172" y="1233"/>
                    </a:cubicBezTo>
                    <a:cubicBezTo>
                      <a:pt x="184" y="1258"/>
                      <a:pt x="203" y="1268"/>
                      <a:pt x="219" y="1268"/>
                    </a:cubicBezTo>
                    <a:cubicBezTo>
                      <a:pt x="242" y="1268"/>
                      <a:pt x="263" y="1250"/>
                      <a:pt x="263" y="1233"/>
                    </a:cubicBezTo>
                    <a:cubicBezTo>
                      <a:pt x="384" y="1081"/>
                      <a:pt x="324" y="868"/>
                      <a:pt x="293" y="685"/>
                    </a:cubicBezTo>
                    <a:cubicBezTo>
                      <a:pt x="263" y="473"/>
                      <a:pt x="202" y="260"/>
                      <a:pt x="141" y="47"/>
                    </a:cubicBezTo>
                    <a:cubicBezTo>
                      <a:pt x="130" y="14"/>
                      <a:pt x="106" y="1"/>
                      <a:pt x="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2209;p34">
                <a:extLst>
                  <a:ext uri="{FF2B5EF4-FFF2-40B4-BE49-F238E27FC236}">
                    <a16:creationId xmlns:a16="http://schemas.microsoft.com/office/drawing/2014/main" id="{C21F2200-176D-86AB-820D-D64683801D53}"/>
                  </a:ext>
                </a:extLst>
              </p:cNvPr>
              <p:cNvSpPr/>
              <p:nvPr/>
            </p:nvSpPr>
            <p:spPr>
              <a:xfrm>
                <a:off x="1467150" y="3556613"/>
                <a:ext cx="40775" cy="210950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8438" extrusionOk="0">
                    <a:moveTo>
                      <a:pt x="173" y="1"/>
                    </a:moveTo>
                    <a:cubicBezTo>
                      <a:pt x="143" y="1"/>
                      <a:pt x="111" y="29"/>
                      <a:pt x="111" y="73"/>
                    </a:cubicBezTo>
                    <a:cubicBezTo>
                      <a:pt x="688" y="1593"/>
                      <a:pt x="1022" y="2748"/>
                      <a:pt x="719" y="4420"/>
                    </a:cubicBezTo>
                    <a:cubicBezTo>
                      <a:pt x="506" y="5727"/>
                      <a:pt x="202" y="7004"/>
                      <a:pt x="19" y="8311"/>
                    </a:cubicBezTo>
                    <a:cubicBezTo>
                      <a:pt x="1" y="8386"/>
                      <a:pt x="63" y="8438"/>
                      <a:pt x="121" y="8438"/>
                    </a:cubicBezTo>
                    <a:cubicBezTo>
                      <a:pt x="156" y="8438"/>
                      <a:pt x="190" y="8418"/>
                      <a:pt x="202" y="8371"/>
                    </a:cubicBezTo>
                    <a:cubicBezTo>
                      <a:pt x="840" y="5453"/>
                      <a:pt x="1630" y="2809"/>
                      <a:pt x="202" y="13"/>
                    </a:cubicBezTo>
                    <a:cubicBezTo>
                      <a:pt x="194" y="5"/>
                      <a:pt x="183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2210;p34">
                <a:extLst>
                  <a:ext uri="{FF2B5EF4-FFF2-40B4-BE49-F238E27FC236}">
                    <a16:creationId xmlns:a16="http://schemas.microsoft.com/office/drawing/2014/main" id="{A145D949-1277-AEA5-0E6C-F7F4C93C7BE1}"/>
                  </a:ext>
                </a:extLst>
              </p:cNvPr>
              <p:cNvSpPr/>
              <p:nvPr/>
            </p:nvSpPr>
            <p:spPr>
              <a:xfrm>
                <a:off x="1381750" y="3490813"/>
                <a:ext cx="220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010" extrusionOk="0">
                    <a:moveTo>
                      <a:pt x="852" y="0"/>
                    </a:moveTo>
                    <a:cubicBezTo>
                      <a:pt x="609" y="31"/>
                      <a:pt x="153" y="61"/>
                      <a:pt x="62" y="395"/>
                    </a:cubicBezTo>
                    <a:cubicBezTo>
                      <a:pt x="1" y="669"/>
                      <a:pt x="274" y="1003"/>
                      <a:pt x="548" y="1003"/>
                    </a:cubicBezTo>
                    <a:cubicBezTo>
                      <a:pt x="556" y="1007"/>
                      <a:pt x="564" y="1009"/>
                      <a:pt x="571" y="1009"/>
                    </a:cubicBezTo>
                    <a:cubicBezTo>
                      <a:pt x="615" y="1009"/>
                      <a:pt x="631" y="934"/>
                      <a:pt x="578" y="882"/>
                    </a:cubicBezTo>
                    <a:cubicBezTo>
                      <a:pt x="457" y="730"/>
                      <a:pt x="153" y="669"/>
                      <a:pt x="244" y="395"/>
                    </a:cubicBezTo>
                    <a:cubicBezTo>
                      <a:pt x="305" y="152"/>
                      <a:pt x="669" y="91"/>
                      <a:pt x="882" y="61"/>
                    </a:cubicBezTo>
                    <a:cubicBezTo>
                      <a:pt x="882" y="61"/>
                      <a:pt x="882" y="0"/>
                      <a:pt x="8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2211;p34">
                <a:extLst>
                  <a:ext uri="{FF2B5EF4-FFF2-40B4-BE49-F238E27FC236}">
                    <a16:creationId xmlns:a16="http://schemas.microsoft.com/office/drawing/2014/main" id="{55ADD3F5-0B9F-376D-AD54-1793A2813CAB}"/>
                  </a:ext>
                </a:extLst>
              </p:cNvPr>
              <p:cNvSpPr/>
              <p:nvPr/>
            </p:nvSpPr>
            <p:spPr>
              <a:xfrm>
                <a:off x="1315150" y="3506263"/>
                <a:ext cx="7540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3791" extrusionOk="0">
                    <a:moveTo>
                      <a:pt x="2949" y="1"/>
                    </a:moveTo>
                    <a:cubicBezTo>
                      <a:pt x="2936" y="1"/>
                      <a:pt x="2922" y="6"/>
                      <a:pt x="2908" y="21"/>
                    </a:cubicBezTo>
                    <a:cubicBezTo>
                      <a:pt x="1570" y="811"/>
                      <a:pt x="598" y="2270"/>
                      <a:pt x="20" y="3698"/>
                    </a:cubicBezTo>
                    <a:cubicBezTo>
                      <a:pt x="1" y="3757"/>
                      <a:pt x="44" y="3791"/>
                      <a:pt x="86" y="3791"/>
                    </a:cubicBezTo>
                    <a:cubicBezTo>
                      <a:pt x="109" y="3791"/>
                      <a:pt x="131" y="3781"/>
                      <a:pt x="142" y="3759"/>
                    </a:cubicBezTo>
                    <a:cubicBezTo>
                      <a:pt x="567" y="3151"/>
                      <a:pt x="841" y="2452"/>
                      <a:pt x="1267" y="1844"/>
                    </a:cubicBezTo>
                    <a:cubicBezTo>
                      <a:pt x="1753" y="1145"/>
                      <a:pt x="2330" y="628"/>
                      <a:pt x="2969" y="112"/>
                    </a:cubicBezTo>
                    <a:cubicBezTo>
                      <a:pt x="3015" y="65"/>
                      <a:pt x="2990" y="1"/>
                      <a:pt x="29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2212;p34">
                <a:extLst>
                  <a:ext uri="{FF2B5EF4-FFF2-40B4-BE49-F238E27FC236}">
                    <a16:creationId xmlns:a16="http://schemas.microsoft.com/office/drawing/2014/main" id="{F6413B6A-C1F4-9FE3-C2A6-2B22E27C817B}"/>
                  </a:ext>
                </a:extLst>
              </p:cNvPr>
              <p:cNvSpPr/>
              <p:nvPr/>
            </p:nvSpPr>
            <p:spPr>
              <a:xfrm>
                <a:off x="1184175" y="3592763"/>
                <a:ext cx="135300" cy="258450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10338" extrusionOk="0">
                    <a:moveTo>
                      <a:pt x="5304" y="0"/>
                    </a:moveTo>
                    <a:cubicBezTo>
                      <a:pt x="5285" y="0"/>
                      <a:pt x="5268" y="8"/>
                      <a:pt x="5259" y="26"/>
                    </a:cubicBezTo>
                    <a:lnTo>
                      <a:pt x="5259" y="56"/>
                    </a:lnTo>
                    <a:cubicBezTo>
                      <a:pt x="4104" y="2488"/>
                      <a:pt x="2888" y="4524"/>
                      <a:pt x="1277" y="6682"/>
                    </a:cubicBezTo>
                    <a:cubicBezTo>
                      <a:pt x="396" y="7898"/>
                      <a:pt x="1" y="8901"/>
                      <a:pt x="700" y="10299"/>
                    </a:cubicBezTo>
                    <a:cubicBezTo>
                      <a:pt x="709" y="10326"/>
                      <a:pt x="731" y="10337"/>
                      <a:pt x="757" y="10337"/>
                    </a:cubicBezTo>
                    <a:cubicBezTo>
                      <a:pt x="819" y="10337"/>
                      <a:pt x="904" y="10273"/>
                      <a:pt x="882" y="10208"/>
                    </a:cubicBezTo>
                    <a:cubicBezTo>
                      <a:pt x="1" y="8020"/>
                      <a:pt x="1703" y="6652"/>
                      <a:pt x="2858" y="5041"/>
                    </a:cubicBezTo>
                    <a:cubicBezTo>
                      <a:pt x="3952" y="3552"/>
                      <a:pt x="4743" y="1819"/>
                      <a:pt x="5411" y="86"/>
                    </a:cubicBezTo>
                    <a:cubicBezTo>
                      <a:pt x="5411" y="43"/>
                      <a:pt x="5350" y="0"/>
                      <a:pt x="53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2213;p34">
                <a:extLst>
                  <a:ext uri="{FF2B5EF4-FFF2-40B4-BE49-F238E27FC236}">
                    <a16:creationId xmlns:a16="http://schemas.microsoft.com/office/drawing/2014/main" id="{D9F2BB42-6871-776D-1DFA-89B994830E08}"/>
                  </a:ext>
                </a:extLst>
              </p:cNvPr>
              <p:cNvSpPr/>
              <p:nvPr/>
            </p:nvSpPr>
            <p:spPr>
              <a:xfrm>
                <a:off x="1154125" y="3833138"/>
                <a:ext cx="4702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741" extrusionOk="0">
                    <a:moveTo>
                      <a:pt x="1782" y="1"/>
                    </a:moveTo>
                    <a:cubicBezTo>
                      <a:pt x="1756" y="1"/>
                      <a:pt x="1730" y="14"/>
                      <a:pt x="1720" y="46"/>
                    </a:cubicBezTo>
                    <a:cubicBezTo>
                      <a:pt x="1172" y="897"/>
                      <a:pt x="686" y="1779"/>
                      <a:pt x="48" y="2599"/>
                    </a:cubicBezTo>
                    <a:cubicBezTo>
                      <a:pt x="1" y="2670"/>
                      <a:pt x="81" y="2741"/>
                      <a:pt x="148" y="2741"/>
                    </a:cubicBezTo>
                    <a:cubicBezTo>
                      <a:pt x="168" y="2741"/>
                      <a:pt x="186" y="2735"/>
                      <a:pt x="200" y="2721"/>
                    </a:cubicBezTo>
                    <a:cubicBezTo>
                      <a:pt x="838" y="1900"/>
                      <a:pt x="1324" y="988"/>
                      <a:pt x="1841" y="107"/>
                    </a:cubicBezTo>
                    <a:cubicBezTo>
                      <a:pt x="1881" y="47"/>
                      <a:pt x="1830" y="1"/>
                      <a:pt x="17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2214;p34">
                <a:extLst>
                  <a:ext uri="{FF2B5EF4-FFF2-40B4-BE49-F238E27FC236}">
                    <a16:creationId xmlns:a16="http://schemas.microsoft.com/office/drawing/2014/main" id="{C82647B1-EEF8-2A38-8F94-BBD4D170B8AF}"/>
                  </a:ext>
                </a:extLst>
              </p:cNvPr>
              <p:cNvSpPr/>
              <p:nvPr/>
            </p:nvSpPr>
            <p:spPr>
              <a:xfrm>
                <a:off x="1156225" y="3901788"/>
                <a:ext cx="2065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3471" extrusionOk="0">
                    <a:moveTo>
                      <a:pt x="118" y="0"/>
                    </a:moveTo>
                    <a:cubicBezTo>
                      <a:pt x="43" y="0"/>
                      <a:pt x="1" y="103"/>
                      <a:pt x="55" y="157"/>
                    </a:cubicBezTo>
                    <a:cubicBezTo>
                      <a:pt x="2335" y="1890"/>
                      <a:pt x="5253" y="3440"/>
                      <a:pt x="8171" y="3470"/>
                    </a:cubicBezTo>
                    <a:cubicBezTo>
                      <a:pt x="8262" y="3470"/>
                      <a:pt x="8262" y="3349"/>
                      <a:pt x="8201" y="3349"/>
                    </a:cubicBezTo>
                    <a:cubicBezTo>
                      <a:pt x="5161" y="2802"/>
                      <a:pt x="2760" y="1616"/>
                      <a:pt x="146" y="5"/>
                    </a:cubicBezTo>
                    <a:cubicBezTo>
                      <a:pt x="136" y="2"/>
                      <a:pt x="127" y="0"/>
                      <a:pt x="1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2215;p34">
                <a:extLst>
                  <a:ext uri="{FF2B5EF4-FFF2-40B4-BE49-F238E27FC236}">
                    <a16:creationId xmlns:a16="http://schemas.microsoft.com/office/drawing/2014/main" id="{C98A4B52-69C5-E1EE-1650-D4E746A25161}"/>
                  </a:ext>
                </a:extLst>
              </p:cNvPr>
              <p:cNvSpPr/>
              <p:nvPr/>
            </p:nvSpPr>
            <p:spPr>
              <a:xfrm>
                <a:off x="1355925" y="3823763"/>
                <a:ext cx="97075" cy="166775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6671" extrusionOk="0">
                    <a:moveTo>
                      <a:pt x="3807" y="1"/>
                    </a:moveTo>
                    <a:cubicBezTo>
                      <a:pt x="3792" y="1"/>
                      <a:pt x="3778" y="8"/>
                      <a:pt x="3769" y="26"/>
                    </a:cubicBezTo>
                    <a:cubicBezTo>
                      <a:pt x="3313" y="1059"/>
                      <a:pt x="2918" y="2093"/>
                      <a:pt x="2523" y="3157"/>
                    </a:cubicBezTo>
                    <a:cubicBezTo>
                      <a:pt x="2040" y="4364"/>
                      <a:pt x="1767" y="6409"/>
                      <a:pt x="187" y="6409"/>
                    </a:cubicBezTo>
                    <a:cubicBezTo>
                      <a:pt x="176" y="6409"/>
                      <a:pt x="164" y="6409"/>
                      <a:pt x="152" y="6409"/>
                    </a:cubicBezTo>
                    <a:cubicBezTo>
                      <a:pt x="0" y="6409"/>
                      <a:pt x="0" y="6622"/>
                      <a:pt x="152" y="6622"/>
                    </a:cubicBezTo>
                    <a:cubicBezTo>
                      <a:pt x="424" y="6652"/>
                      <a:pt x="641" y="6670"/>
                      <a:pt x="817" y="6670"/>
                    </a:cubicBezTo>
                    <a:cubicBezTo>
                      <a:pt x="1527" y="6670"/>
                      <a:pt x="1580" y="6374"/>
                      <a:pt x="1946" y="5376"/>
                    </a:cubicBezTo>
                    <a:cubicBezTo>
                      <a:pt x="2614" y="3613"/>
                      <a:pt x="3313" y="1880"/>
                      <a:pt x="3861" y="87"/>
                    </a:cubicBezTo>
                    <a:cubicBezTo>
                      <a:pt x="3882" y="44"/>
                      <a:pt x="3843" y="1"/>
                      <a:pt x="38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2216;p34">
                <a:extLst>
                  <a:ext uri="{FF2B5EF4-FFF2-40B4-BE49-F238E27FC236}">
                    <a16:creationId xmlns:a16="http://schemas.microsoft.com/office/drawing/2014/main" id="{9840E8CA-8CAB-0BE5-956E-38DEE521A8CE}"/>
                  </a:ext>
                </a:extLst>
              </p:cNvPr>
              <p:cNvSpPr/>
              <p:nvPr/>
            </p:nvSpPr>
            <p:spPr>
              <a:xfrm>
                <a:off x="1182675" y="3926413"/>
                <a:ext cx="93225" cy="220125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8805" extrusionOk="0">
                    <a:moveTo>
                      <a:pt x="30" y="1"/>
                    </a:moveTo>
                    <a:cubicBezTo>
                      <a:pt x="15" y="1"/>
                      <a:pt x="0" y="8"/>
                      <a:pt x="0" y="23"/>
                    </a:cubicBezTo>
                    <a:cubicBezTo>
                      <a:pt x="426" y="3215"/>
                      <a:pt x="1885" y="6042"/>
                      <a:pt x="3526" y="8747"/>
                    </a:cubicBezTo>
                    <a:cubicBezTo>
                      <a:pt x="3546" y="8787"/>
                      <a:pt x="3577" y="8804"/>
                      <a:pt x="3607" y="8804"/>
                    </a:cubicBezTo>
                    <a:cubicBezTo>
                      <a:pt x="3668" y="8804"/>
                      <a:pt x="3729" y="8737"/>
                      <a:pt x="3708" y="8656"/>
                    </a:cubicBezTo>
                    <a:cubicBezTo>
                      <a:pt x="2918" y="7136"/>
                      <a:pt x="1885" y="5707"/>
                      <a:pt x="1337" y="4096"/>
                    </a:cubicBezTo>
                    <a:cubicBezTo>
                      <a:pt x="912" y="2759"/>
                      <a:pt x="456" y="1391"/>
                      <a:pt x="61" y="23"/>
                    </a:cubicBezTo>
                    <a:cubicBezTo>
                      <a:pt x="61" y="8"/>
                      <a:pt x="46" y="1"/>
                      <a:pt x="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2217;p34">
                <a:extLst>
                  <a:ext uri="{FF2B5EF4-FFF2-40B4-BE49-F238E27FC236}">
                    <a16:creationId xmlns:a16="http://schemas.microsoft.com/office/drawing/2014/main" id="{1BD039BF-8B7F-D1BF-D9A9-AB547C8597EA}"/>
                  </a:ext>
                </a:extLst>
              </p:cNvPr>
              <p:cNvSpPr/>
              <p:nvPr/>
            </p:nvSpPr>
            <p:spPr>
              <a:xfrm>
                <a:off x="1267000" y="4128263"/>
                <a:ext cx="165450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920" extrusionOk="0">
                    <a:moveTo>
                      <a:pt x="6525" y="1"/>
                    </a:moveTo>
                    <a:cubicBezTo>
                      <a:pt x="6519" y="1"/>
                      <a:pt x="6513" y="2"/>
                      <a:pt x="6506" y="4"/>
                    </a:cubicBezTo>
                    <a:cubicBezTo>
                      <a:pt x="4597" y="222"/>
                      <a:pt x="2688" y="661"/>
                      <a:pt x="779" y="661"/>
                    </a:cubicBezTo>
                    <a:cubicBezTo>
                      <a:pt x="560" y="661"/>
                      <a:pt x="341" y="655"/>
                      <a:pt x="123" y="642"/>
                    </a:cubicBezTo>
                    <a:cubicBezTo>
                      <a:pt x="31" y="642"/>
                      <a:pt x="1" y="794"/>
                      <a:pt x="92" y="825"/>
                    </a:cubicBezTo>
                    <a:cubicBezTo>
                      <a:pt x="527" y="891"/>
                      <a:pt x="983" y="919"/>
                      <a:pt x="1451" y="919"/>
                    </a:cubicBezTo>
                    <a:cubicBezTo>
                      <a:pt x="3141" y="919"/>
                      <a:pt x="4982" y="544"/>
                      <a:pt x="6506" y="187"/>
                    </a:cubicBezTo>
                    <a:cubicBezTo>
                      <a:pt x="6618" y="158"/>
                      <a:pt x="6601" y="1"/>
                      <a:pt x="65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2218;p34">
                <a:extLst>
                  <a:ext uri="{FF2B5EF4-FFF2-40B4-BE49-F238E27FC236}">
                    <a16:creationId xmlns:a16="http://schemas.microsoft.com/office/drawing/2014/main" id="{11205D76-FD43-25F6-19CE-95F007FCA7CA}"/>
                  </a:ext>
                </a:extLst>
              </p:cNvPr>
              <p:cNvSpPr/>
              <p:nvPr/>
            </p:nvSpPr>
            <p:spPr>
              <a:xfrm>
                <a:off x="1386575" y="3982413"/>
                <a:ext cx="53125" cy="14230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5692" extrusionOk="0">
                    <a:moveTo>
                      <a:pt x="108" y="1"/>
                    </a:moveTo>
                    <a:cubicBezTo>
                      <a:pt x="57" y="1"/>
                      <a:pt x="1" y="35"/>
                      <a:pt x="20" y="93"/>
                    </a:cubicBezTo>
                    <a:cubicBezTo>
                      <a:pt x="507" y="1948"/>
                      <a:pt x="1206" y="3802"/>
                      <a:pt x="1875" y="5625"/>
                    </a:cubicBezTo>
                    <a:cubicBezTo>
                      <a:pt x="1898" y="5672"/>
                      <a:pt x="1943" y="5692"/>
                      <a:pt x="1987" y="5692"/>
                    </a:cubicBezTo>
                    <a:cubicBezTo>
                      <a:pt x="2058" y="5692"/>
                      <a:pt x="2125" y="5640"/>
                      <a:pt x="2087" y="5565"/>
                    </a:cubicBezTo>
                    <a:cubicBezTo>
                      <a:pt x="1449" y="3741"/>
                      <a:pt x="841" y="1856"/>
                      <a:pt x="172" y="33"/>
                    </a:cubicBezTo>
                    <a:cubicBezTo>
                      <a:pt x="162" y="11"/>
                      <a:pt x="136" y="1"/>
                      <a:pt x="1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2219;p34">
                <a:extLst>
                  <a:ext uri="{FF2B5EF4-FFF2-40B4-BE49-F238E27FC236}">
                    <a16:creationId xmlns:a16="http://schemas.microsoft.com/office/drawing/2014/main" id="{8C526D71-D6A5-F035-0925-A592AC0626D0}"/>
                  </a:ext>
                </a:extLst>
              </p:cNvPr>
              <p:cNvSpPr/>
              <p:nvPr/>
            </p:nvSpPr>
            <p:spPr>
              <a:xfrm>
                <a:off x="1184175" y="3955938"/>
                <a:ext cx="18650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746" h="7164" extrusionOk="0">
                    <a:moveTo>
                      <a:pt x="75" y="1"/>
                    </a:moveTo>
                    <a:cubicBezTo>
                      <a:pt x="37" y="1"/>
                      <a:pt x="1" y="25"/>
                      <a:pt x="1" y="58"/>
                    </a:cubicBezTo>
                    <a:cubicBezTo>
                      <a:pt x="153" y="2399"/>
                      <a:pt x="366" y="4709"/>
                      <a:pt x="487" y="7049"/>
                    </a:cubicBezTo>
                    <a:cubicBezTo>
                      <a:pt x="487" y="7125"/>
                      <a:pt x="556" y="7163"/>
                      <a:pt x="620" y="7163"/>
                    </a:cubicBezTo>
                    <a:cubicBezTo>
                      <a:pt x="685" y="7163"/>
                      <a:pt x="746" y="7125"/>
                      <a:pt x="730" y="7049"/>
                    </a:cubicBezTo>
                    <a:cubicBezTo>
                      <a:pt x="639" y="4709"/>
                      <a:pt x="487" y="2368"/>
                      <a:pt x="153" y="58"/>
                    </a:cubicBezTo>
                    <a:cubicBezTo>
                      <a:pt x="139" y="17"/>
                      <a:pt x="107" y="1"/>
                      <a:pt x="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2220;p34">
                <a:extLst>
                  <a:ext uri="{FF2B5EF4-FFF2-40B4-BE49-F238E27FC236}">
                    <a16:creationId xmlns:a16="http://schemas.microsoft.com/office/drawing/2014/main" id="{619E0E89-C456-7DA1-4A77-BB615FE4CDF8}"/>
                  </a:ext>
                </a:extLst>
              </p:cNvPr>
              <p:cNvSpPr/>
              <p:nvPr/>
            </p:nvSpPr>
            <p:spPr>
              <a:xfrm>
                <a:off x="1199375" y="4133663"/>
                <a:ext cx="7447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308" extrusionOk="0">
                    <a:moveTo>
                      <a:pt x="92" y="1"/>
                    </a:moveTo>
                    <a:cubicBezTo>
                      <a:pt x="1" y="1"/>
                      <a:pt x="1" y="123"/>
                      <a:pt x="92" y="123"/>
                    </a:cubicBezTo>
                    <a:lnTo>
                      <a:pt x="92" y="153"/>
                    </a:lnTo>
                    <a:cubicBezTo>
                      <a:pt x="1004" y="214"/>
                      <a:pt x="1916" y="244"/>
                      <a:pt x="2858" y="305"/>
                    </a:cubicBezTo>
                    <a:cubicBezTo>
                      <a:pt x="2866" y="307"/>
                      <a:pt x="2874" y="308"/>
                      <a:pt x="2881" y="308"/>
                    </a:cubicBezTo>
                    <a:cubicBezTo>
                      <a:pt x="2979" y="308"/>
                      <a:pt x="2971" y="123"/>
                      <a:pt x="2858" y="123"/>
                    </a:cubicBezTo>
                    <a:cubicBezTo>
                      <a:pt x="1916" y="62"/>
                      <a:pt x="1004" y="1"/>
                      <a:pt x="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2221;p34">
                <a:extLst>
                  <a:ext uri="{FF2B5EF4-FFF2-40B4-BE49-F238E27FC236}">
                    <a16:creationId xmlns:a16="http://schemas.microsoft.com/office/drawing/2014/main" id="{21DCD5D3-09BE-8F3E-AE50-5B6AA8B235F8}"/>
                  </a:ext>
                </a:extLst>
              </p:cNvPr>
              <p:cNvSpPr/>
              <p:nvPr/>
            </p:nvSpPr>
            <p:spPr>
              <a:xfrm>
                <a:off x="1238125" y="4139363"/>
                <a:ext cx="762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932" extrusionOk="0">
                    <a:moveTo>
                      <a:pt x="153" y="1"/>
                    </a:moveTo>
                    <a:cubicBezTo>
                      <a:pt x="123" y="1"/>
                      <a:pt x="92" y="16"/>
                      <a:pt x="92" y="46"/>
                    </a:cubicBezTo>
                    <a:cubicBezTo>
                      <a:pt x="62" y="624"/>
                      <a:pt x="1" y="1262"/>
                      <a:pt x="62" y="1840"/>
                    </a:cubicBezTo>
                    <a:cubicBezTo>
                      <a:pt x="62" y="1901"/>
                      <a:pt x="107" y="1931"/>
                      <a:pt x="153" y="1931"/>
                    </a:cubicBezTo>
                    <a:cubicBezTo>
                      <a:pt x="199" y="1931"/>
                      <a:pt x="244" y="1901"/>
                      <a:pt x="244" y="1840"/>
                    </a:cubicBezTo>
                    <a:cubicBezTo>
                      <a:pt x="305" y="1262"/>
                      <a:pt x="214" y="624"/>
                      <a:pt x="214" y="46"/>
                    </a:cubicBezTo>
                    <a:cubicBezTo>
                      <a:pt x="214" y="16"/>
                      <a:pt x="183" y="1"/>
                      <a:pt x="1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2222;p34">
                <a:extLst>
                  <a:ext uri="{FF2B5EF4-FFF2-40B4-BE49-F238E27FC236}">
                    <a16:creationId xmlns:a16="http://schemas.microsoft.com/office/drawing/2014/main" id="{35EFE03D-2461-BCBF-DA0D-71C7E30E6FED}"/>
                  </a:ext>
                </a:extLst>
              </p:cNvPr>
              <p:cNvSpPr/>
              <p:nvPr/>
            </p:nvSpPr>
            <p:spPr>
              <a:xfrm>
                <a:off x="1002050" y="4169388"/>
                <a:ext cx="23610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9444" h="1281" extrusionOk="0">
                    <a:moveTo>
                      <a:pt x="7082" y="0"/>
                    </a:moveTo>
                    <a:cubicBezTo>
                      <a:pt x="4724" y="0"/>
                      <a:pt x="2409" y="383"/>
                      <a:pt x="112" y="1095"/>
                    </a:cubicBezTo>
                    <a:cubicBezTo>
                      <a:pt x="0" y="1123"/>
                      <a:pt x="43" y="1281"/>
                      <a:pt x="146" y="1281"/>
                    </a:cubicBezTo>
                    <a:cubicBezTo>
                      <a:pt x="155" y="1281"/>
                      <a:pt x="164" y="1279"/>
                      <a:pt x="173" y="1277"/>
                    </a:cubicBezTo>
                    <a:cubicBezTo>
                      <a:pt x="2692" y="521"/>
                      <a:pt x="5170" y="204"/>
                      <a:pt x="7761" y="204"/>
                    </a:cubicBezTo>
                    <a:cubicBezTo>
                      <a:pt x="8296" y="204"/>
                      <a:pt x="8837" y="218"/>
                      <a:pt x="9383" y="244"/>
                    </a:cubicBezTo>
                    <a:cubicBezTo>
                      <a:pt x="9444" y="244"/>
                      <a:pt x="9444" y="122"/>
                      <a:pt x="9383" y="122"/>
                    </a:cubicBezTo>
                    <a:cubicBezTo>
                      <a:pt x="8611" y="40"/>
                      <a:pt x="7844" y="0"/>
                      <a:pt x="70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2223;p34">
                <a:extLst>
                  <a:ext uri="{FF2B5EF4-FFF2-40B4-BE49-F238E27FC236}">
                    <a16:creationId xmlns:a16="http://schemas.microsoft.com/office/drawing/2014/main" id="{6A6ECA27-39D7-E92F-2D02-15110F4CA334}"/>
                  </a:ext>
                </a:extLst>
              </p:cNvPr>
              <p:cNvSpPr/>
              <p:nvPr/>
            </p:nvSpPr>
            <p:spPr>
              <a:xfrm>
                <a:off x="992925" y="4196363"/>
                <a:ext cx="356950" cy="79525"/>
              </a:xfrm>
              <a:custGeom>
                <a:avLst/>
                <a:gdLst/>
                <a:ahLst/>
                <a:cxnLst/>
                <a:rect l="l" t="t" r="r" b="b"/>
                <a:pathLst>
                  <a:path w="14278" h="3181" extrusionOk="0">
                    <a:moveTo>
                      <a:pt x="14228" y="1"/>
                    </a:moveTo>
                    <a:cubicBezTo>
                      <a:pt x="14201" y="1"/>
                      <a:pt x="14171" y="16"/>
                      <a:pt x="14156" y="46"/>
                    </a:cubicBezTo>
                    <a:cubicBezTo>
                      <a:pt x="13739" y="2150"/>
                      <a:pt x="11819" y="2478"/>
                      <a:pt x="9868" y="2478"/>
                    </a:cubicBezTo>
                    <a:cubicBezTo>
                      <a:pt x="8982" y="2478"/>
                      <a:pt x="8090" y="2410"/>
                      <a:pt x="7329" y="2410"/>
                    </a:cubicBezTo>
                    <a:cubicBezTo>
                      <a:pt x="7199" y="2410"/>
                      <a:pt x="7073" y="2412"/>
                      <a:pt x="6952" y="2417"/>
                    </a:cubicBezTo>
                    <a:cubicBezTo>
                      <a:pt x="4702" y="2508"/>
                      <a:pt x="2271" y="2326"/>
                      <a:pt x="113" y="2995"/>
                    </a:cubicBezTo>
                    <a:cubicBezTo>
                      <a:pt x="0" y="3023"/>
                      <a:pt x="18" y="3180"/>
                      <a:pt x="117" y="3180"/>
                    </a:cubicBezTo>
                    <a:cubicBezTo>
                      <a:pt x="125" y="3180"/>
                      <a:pt x="134" y="3179"/>
                      <a:pt x="143" y="3177"/>
                    </a:cubicBezTo>
                    <a:cubicBezTo>
                      <a:pt x="1739" y="2645"/>
                      <a:pt x="3509" y="2516"/>
                      <a:pt x="5295" y="2516"/>
                    </a:cubicBezTo>
                    <a:cubicBezTo>
                      <a:pt x="6982" y="2516"/>
                      <a:pt x="8682" y="2631"/>
                      <a:pt x="10261" y="2631"/>
                    </a:cubicBezTo>
                    <a:cubicBezTo>
                      <a:pt x="10354" y="2631"/>
                      <a:pt x="10446" y="2631"/>
                      <a:pt x="10538" y="2630"/>
                    </a:cubicBezTo>
                    <a:cubicBezTo>
                      <a:pt x="12271" y="2630"/>
                      <a:pt x="14125" y="1991"/>
                      <a:pt x="14277" y="46"/>
                    </a:cubicBezTo>
                    <a:cubicBezTo>
                      <a:pt x="14277" y="16"/>
                      <a:pt x="14254" y="1"/>
                      <a:pt x="142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2224;p34">
                <a:extLst>
                  <a:ext uri="{FF2B5EF4-FFF2-40B4-BE49-F238E27FC236}">
                    <a16:creationId xmlns:a16="http://schemas.microsoft.com/office/drawing/2014/main" id="{1532B4F9-C57D-D9C5-2A8C-F15FB9E12681}"/>
                  </a:ext>
                </a:extLst>
              </p:cNvPr>
              <p:cNvSpPr/>
              <p:nvPr/>
            </p:nvSpPr>
            <p:spPr>
              <a:xfrm>
                <a:off x="1318225" y="4151088"/>
                <a:ext cx="49600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2565" extrusionOk="0">
                    <a:moveTo>
                      <a:pt x="59" y="0"/>
                    </a:moveTo>
                    <a:cubicBezTo>
                      <a:pt x="28" y="0"/>
                      <a:pt x="0" y="26"/>
                      <a:pt x="19" y="64"/>
                    </a:cubicBezTo>
                    <a:cubicBezTo>
                      <a:pt x="171" y="611"/>
                      <a:pt x="505" y="1036"/>
                      <a:pt x="809" y="1492"/>
                    </a:cubicBezTo>
                    <a:cubicBezTo>
                      <a:pt x="1083" y="1888"/>
                      <a:pt x="1417" y="2374"/>
                      <a:pt x="1843" y="2556"/>
                    </a:cubicBezTo>
                    <a:cubicBezTo>
                      <a:pt x="1854" y="2562"/>
                      <a:pt x="1866" y="2564"/>
                      <a:pt x="1878" y="2564"/>
                    </a:cubicBezTo>
                    <a:cubicBezTo>
                      <a:pt x="1932" y="2564"/>
                      <a:pt x="1983" y="2515"/>
                      <a:pt x="1934" y="2465"/>
                    </a:cubicBezTo>
                    <a:cubicBezTo>
                      <a:pt x="1235" y="1736"/>
                      <a:pt x="505" y="1006"/>
                      <a:pt x="110" y="33"/>
                    </a:cubicBezTo>
                    <a:cubicBezTo>
                      <a:pt x="98" y="10"/>
                      <a:pt x="78" y="0"/>
                      <a:pt x="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2225;p34">
                <a:extLst>
                  <a:ext uri="{FF2B5EF4-FFF2-40B4-BE49-F238E27FC236}">
                    <a16:creationId xmlns:a16="http://schemas.microsoft.com/office/drawing/2014/main" id="{3CA88765-BFBE-28E8-76DC-81945E897D2F}"/>
                  </a:ext>
                </a:extLst>
              </p:cNvPr>
              <p:cNvSpPr/>
              <p:nvPr/>
            </p:nvSpPr>
            <p:spPr>
              <a:xfrm>
                <a:off x="1317175" y="4203963"/>
                <a:ext cx="36500" cy="30682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2273" extrusionOk="0">
                    <a:moveTo>
                      <a:pt x="1413" y="1"/>
                    </a:moveTo>
                    <a:cubicBezTo>
                      <a:pt x="1391" y="1"/>
                      <a:pt x="1368" y="16"/>
                      <a:pt x="1368" y="46"/>
                    </a:cubicBezTo>
                    <a:cubicBezTo>
                      <a:pt x="1307" y="2113"/>
                      <a:pt x="304" y="3937"/>
                      <a:pt x="152" y="6004"/>
                    </a:cubicBezTo>
                    <a:cubicBezTo>
                      <a:pt x="0" y="8040"/>
                      <a:pt x="122" y="10137"/>
                      <a:pt x="213" y="12204"/>
                    </a:cubicBezTo>
                    <a:cubicBezTo>
                      <a:pt x="228" y="12250"/>
                      <a:pt x="266" y="12273"/>
                      <a:pt x="300" y="12273"/>
                    </a:cubicBezTo>
                    <a:cubicBezTo>
                      <a:pt x="334" y="12273"/>
                      <a:pt x="365" y="12250"/>
                      <a:pt x="365" y="12204"/>
                    </a:cubicBezTo>
                    <a:cubicBezTo>
                      <a:pt x="395" y="10137"/>
                      <a:pt x="243" y="8040"/>
                      <a:pt x="395" y="6004"/>
                    </a:cubicBezTo>
                    <a:cubicBezTo>
                      <a:pt x="547" y="3937"/>
                      <a:pt x="1398" y="2083"/>
                      <a:pt x="1459" y="46"/>
                    </a:cubicBezTo>
                    <a:cubicBezTo>
                      <a:pt x="1459" y="16"/>
                      <a:pt x="1436" y="1"/>
                      <a:pt x="14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2226;p34">
                <a:extLst>
                  <a:ext uri="{FF2B5EF4-FFF2-40B4-BE49-F238E27FC236}">
                    <a16:creationId xmlns:a16="http://schemas.microsoft.com/office/drawing/2014/main" id="{0283478F-884D-A231-FB12-B9E2C2B6578D}"/>
                  </a:ext>
                </a:extLst>
              </p:cNvPr>
              <p:cNvSpPr/>
              <p:nvPr/>
            </p:nvSpPr>
            <p:spPr>
              <a:xfrm>
                <a:off x="1383275" y="4132613"/>
                <a:ext cx="65375" cy="35235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4094" extrusionOk="0">
                    <a:moveTo>
                      <a:pt x="1699" y="1"/>
                    </a:moveTo>
                    <a:cubicBezTo>
                      <a:pt x="1663" y="1"/>
                      <a:pt x="1620" y="29"/>
                      <a:pt x="1642" y="73"/>
                    </a:cubicBezTo>
                    <a:cubicBezTo>
                      <a:pt x="2067" y="1502"/>
                      <a:pt x="2371" y="2627"/>
                      <a:pt x="2007" y="4146"/>
                    </a:cubicBezTo>
                    <a:cubicBezTo>
                      <a:pt x="1733" y="5301"/>
                      <a:pt x="1368" y="6456"/>
                      <a:pt x="1064" y="7581"/>
                    </a:cubicBezTo>
                    <a:cubicBezTo>
                      <a:pt x="487" y="9678"/>
                      <a:pt x="1" y="11836"/>
                      <a:pt x="31" y="14025"/>
                    </a:cubicBezTo>
                    <a:cubicBezTo>
                      <a:pt x="31" y="14070"/>
                      <a:pt x="69" y="14093"/>
                      <a:pt x="107" y="14093"/>
                    </a:cubicBezTo>
                    <a:cubicBezTo>
                      <a:pt x="145" y="14093"/>
                      <a:pt x="183" y="14070"/>
                      <a:pt x="183" y="14025"/>
                    </a:cubicBezTo>
                    <a:cubicBezTo>
                      <a:pt x="365" y="11077"/>
                      <a:pt x="1156" y="8250"/>
                      <a:pt x="1915" y="5423"/>
                    </a:cubicBezTo>
                    <a:cubicBezTo>
                      <a:pt x="2463" y="3356"/>
                      <a:pt x="2615" y="2019"/>
                      <a:pt x="1733" y="13"/>
                    </a:cubicBezTo>
                    <a:cubicBezTo>
                      <a:pt x="1725" y="4"/>
                      <a:pt x="1712" y="1"/>
                      <a:pt x="16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2227;p34">
                <a:extLst>
                  <a:ext uri="{FF2B5EF4-FFF2-40B4-BE49-F238E27FC236}">
                    <a16:creationId xmlns:a16="http://schemas.microsoft.com/office/drawing/2014/main" id="{0C528366-2B3F-AAF0-D08C-2E53B24529CA}"/>
                  </a:ext>
                </a:extLst>
              </p:cNvPr>
              <p:cNvSpPr/>
              <p:nvPr/>
            </p:nvSpPr>
            <p:spPr>
              <a:xfrm>
                <a:off x="1298175" y="4505538"/>
                <a:ext cx="8375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687" extrusionOk="0">
                    <a:moveTo>
                      <a:pt x="236" y="0"/>
                    </a:moveTo>
                    <a:cubicBezTo>
                      <a:pt x="196" y="0"/>
                      <a:pt x="152" y="32"/>
                      <a:pt x="152" y="81"/>
                    </a:cubicBezTo>
                    <a:cubicBezTo>
                      <a:pt x="61" y="901"/>
                      <a:pt x="0" y="1752"/>
                      <a:pt x="61" y="2573"/>
                    </a:cubicBezTo>
                    <a:cubicBezTo>
                      <a:pt x="61" y="2649"/>
                      <a:pt x="122" y="2687"/>
                      <a:pt x="183" y="2687"/>
                    </a:cubicBezTo>
                    <a:cubicBezTo>
                      <a:pt x="243" y="2687"/>
                      <a:pt x="304" y="2649"/>
                      <a:pt x="304" y="2573"/>
                    </a:cubicBezTo>
                    <a:cubicBezTo>
                      <a:pt x="335" y="1752"/>
                      <a:pt x="304" y="901"/>
                      <a:pt x="304" y="81"/>
                    </a:cubicBezTo>
                    <a:cubicBezTo>
                      <a:pt x="304" y="24"/>
                      <a:pt x="271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2228;p34">
                <a:extLst>
                  <a:ext uri="{FF2B5EF4-FFF2-40B4-BE49-F238E27FC236}">
                    <a16:creationId xmlns:a16="http://schemas.microsoft.com/office/drawing/2014/main" id="{5467FA55-64F7-74BA-D112-2C346DC4CE0D}"/>
                  </a:ext>
                </a:extLst>
              </p:cNvPr>
              <p:cNvSpPr/>
              <p:nvPr/>
            </p:nvSpPr>
            <p:spPr>
              <a:xfrm>
                <a:off x="1302725" y="4558463"/>
                <a:ext cx="2021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816" extrusionOk="0">
                    <a:moveTo>
                      <a:pt x="7964" y="0"/>
                    </a:moveTo>
                    <a:cubicBezTo>
                      <a:pt x="5761" y="253"/>
                      <a:pt x="3641" y="591"/>
                      <a:pt x="1448" y="591"/>
                    </a:cubicBezTo>
                    <a:cubicBezTo>
                      <a:pt x="1010" y="591"/>
                      <a:pt x="568" y="578"/>
                      <a:pt x="122" y="547"/>
                    </a:cubicBezTo>
                    <a:cubicBezTo>
                      <a:pt x="1" y="547"/>
                      <a:pt x="1" y="730"/>
                      <a:pt x="122" y="730"/>
                    </a:cubicBezTo>
                    <a:cubicBezTo>
                      <a:pt x="754" y="788"/>
                      <a:pt x="1389" y="815"/>
                      <a:pt x="2026" y="815"/>
                    </a:cubicBezTo>
                    <a:cubicBezTo>
                      <a:pt x="4024" y="815"/>
                      <a:pt x="6035" y="551"/>
                      <a:pt x="7995" y="182"/>
                    </a:cubicBezTo>
                    <a:cubicBezTo>
                      <a:pt x="8086" y="152"/>
                      <a:pt x="8055" y="0"/>
                      <a:pt x="79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2229;p34">
                <a:extLst>
                  <a:ext uri="{FF2B5EF4-FFF2-40B4-BE49-F238E27FC236}">
                    <a16:creationId xmlns:a16="http://schemas.microsoft.com/office/drawing/2014/main" id="{26F763C4-AD0C-88CC-F3A2-7C19697A2615}"/>
                  </a:ext>
                </a:extLst>
              </p:cNvPr>
              <p:cNvSpPr/>
              <p:nvPr/>
            </p:nvSpPr>
            <p:spPr>
              <a:xfrm>
                <a:off x="1389575" y="4483063"/>
                <a:ext cx="1381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3203" extrusionOk="0">
                    <a:moveTo>
                      <a:pt x="59" y="1"/>
                    </a:moveTo>
                    <a:cubicBezTo>
                      <a:pt x="15" y="1"/>
                      <a:pt x="0" y="72"/>
                      <a:pt x="52" y="98"/>
                    </a:cubicBezTo>
                    <a:lnTo>
                      <a:pt x="52" y="128"/>
                    </a:lnTo>
                    <a:cubicBezTo>
                      <a:pt x="782" y="584"/>
                      <a:pt x="1572" y="949"/>
                      <a:pt x="2363" y="1314"/>
                    </a:cubicBezTo>
                    <a:cubicBezTo>
                      <a:pt x="2758" y="1466"/>
                      <a:pt x="3122" y="1648"/>
                      <a:pt x="3518" y="1800"/>
                    </a:cubicBezTo>
                    <a:cubicBezTo>
                      <a:pt x="3639" y="1861"/>
                      <a:pt x="5372" y="2651"/>
                      <a:pt x="4521" y="3016"/>
                    </a:cubicBezTo>
                    <a:cubicBezTo>
                      <a:pt x="4438" y="3071"/>
                      <a:pt x="4481" y="3202"/>
                      <a:pt x="4581" y="3202"/>
                    </a:cubicBezTo>
                    <a:cubicBezTo>
                      <a:pt x="4591" y="3202"/>
                      <a:pt x="4601" y="3201"/>
                      <a:pt x="4612" y="3198"/>
                    </a:cubicBezTo>
                    <a:cubicBezTo>
                      <a:pt x="5524" y="2925"/>
                      <a:pt x="4794" y="2195"/>
                      <a:pt x="4308" y="1922"/>
                    </a:cubicBezTo>
                    <a:cubicBezTo>
                      <a:pt x="2940" y="1192"/>
                      <a:pt x="1451" y="767"/>
                      <a:pt x="83" y="7"/>
                    </a:cubicBezTo>
                    <a:cubicBezTo>
                      <a:pt x="74" y="3"/>
                      <a:pt x="66" y="1"/>
                      <a:pt x="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2230;p34">
                <a:extLst>
                  <a:ext uri="{FF2B5EF4-FFF2-40B4-BE49-F238E27FC236}">
                    <a16:creationId xmlns:a16="http://schemas.microsoft.com/office/drawing/2014/main" id="{C5658BA0-C57E-A9E3-C78F-65FEC3BAE585}"/>
                  </a:ext>
                </a:extLst>
              </p:cNvPr>
              <p:cNvSpPr/>
              <p:nvPr/>
            </p:nvSpPr>
            <p:spPr>
              <a:xfrm>
                <a:off x="1301650" y="4480263"/>
                <a:ext cx="1034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1406" extrusionOk="0">
                    <a:moveTo>
                      <a:pt x="3587" y="0"/>
                    </a:moveTo>
                    <a:cubicBezTo>
                      <a:pt x="2646" y="0"/>
                      <a:pt x="1915" y="1190"/>
                      <a:pt x="960" y="1190"/>
                    </a:cubicBezTo>
                    <a:cubicBezTo>
                      <a:pt x="713" y="1190"/>
                      <a:pt x="450" y="1110"/>
                      <a:pt x="165" y="909"/>
                    </a:cubicBezTo>
                    <a:cubicBezTo>
                      <a:pt x="154" y="898"/>
                      <a:pt x="140" y="893"/>
                      <a:pt x="126" y="893"/>
                    </a:cubicBezTo>
                    <a:cubicBezTo>
                      <a:pt x="66" y="893"/>
                      <a:pt x="0" y="982"/>
                      <a:pt x="74" y="1031"/>
                    </a:cubicBezTo>
                    <a:cubicBezTo>
                      <a:pt x="348" y="1284"/>
                      <a:pt x="666" y="1405"/>
                      <a:pt x="1007" y="1405"/>
                    </a:cubicBezTo>
                    <a:cubicBezTo>
                      <a:pt x="1158" y="1405"/>
                      <a:pt x="1314" y="1381"/>
                      <a:pt x="1472" y="1335"/>
                    </a:cubicBezTo>
                    <a:cubicBezTo>
                      <a:pt x="2228" y="1119"/>
                      <a:pt x="2863" y="257"/>
                      <a:pt x="3655" y="257"/>
                    </a:cubicBezTo>
                    <a:cubicBezTo>
                      <a:pt x="3756" y="257"/>
                      <a:pt x="3859" y="271"/>
                      <a:pt x="3965" y="301"/>
                    </a:cubicBezTo>
                    <a:cubicBezTo>
                      <a:pt x="3976" y="304"/>
                      <a:pt x="3987" y="305"/>
                      <a:pt x="3997" y="305"/>
                    </a:cubicBezTo>
                    <a:cubicBezTo>
                      <a:pt x="4120" y="305"/>
                      <a:pt x="4138" y="145"/>
                      <a:pt x="4025" y="89"/>
                    </a:cubicBezTo>
                    <a:cubicBezTo>
                      <a:pt x="3874" y="27"/>
                      <a:pt x="3728" y="0"/>
                      <a:pt x="3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2231;p34">
                <a:extLst>
                  <a:ext uri="{FF2B5EF4-FFF2-40B4-BE49-F238E27FC236}">
                    <a16:creationId xmlns:a16="http://schemas.microsoft.com/office/drawing/2014/main" id="{D4613FEE-5DA8-0175-632C-84B8D48318FB}"/>
                  </a:ext>
                </a:extLst>
              </p:cNvPr>
              <p:cNvSpPr/>
              <p:nvPr/>
            </p:nvSpPr>
            <p:spPr>
              <a:xfrm>
                <a:off x="839950" y="4159513"/>
                <a:ext cx="131500" cy="18455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7382" extrusionOk="0">
                    <a:moveTo>
                      <a:pt x="5229" y="0"/>
                    </a:moveTo>
                    <a:cubicBezTo>
                      <a:pt x="3891" y="92"/>
                      <a:pt x="2523" y="2037"/>
                      <a:pt x="1824" y="3040"/>
                    </a:cubicBezTo>
                    <a:cubicBezTo>
                      <a:pt x="912" y="4377"/>
                      <a:pt x="1" y="5836"/>
                      <a:pt x="912" y="7356"/>
                    </a:cubicBezTo>
                    <a:cubicBezTo>
                      <a:pt x="921" y="7374"/>
                      <a:pt x="938" y="7381"/>
                      <a:pt x="957" y="7381"/>
                    </a:cubicBezTo>
                    <a:cubicBezTo>
                      <a:pt x="1001" y="7381"/>
                      <a:pt x="1056" y="7338"/>
                      <a:pt x="1034" y="7295"/>
                    </a:cubicBezTo>
                    <a:cubicBezTo>
                      <a:pt x="365" y="5745"/>
                      <a:pt x="1125" y="4469"/>
                      <a:pt x="1976" y="3162"/>
                    </a:cubicBezTo>
                    <a:cubicBezTo>
                      <a:pt x="2554" y="2280"/>
                      <a:pt x="4074" y="183"/>
                      <a:pt x="5229" y="31"/>
                    </a:cubicBezTo>
                    <a:cubicBezTo>
                      <a:pt x="5259" y="31"/>
                      <a:pt x="5229" y="0"/>
                      <a:pt x="5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2232;p34">
                <a:extLst>
                  <a:ext uri="{FF2B5EF4-FFF2-40B4-BE49-F238E27FC236}">
                    <a16:creationId xmlns:a16="http://schemas.microsoft.com/office/drawing/2014/main" id="{23453BB9-1354-1C50-D827-840CB62028D5}"/>
                  </a:ext>
                </a:extLst>
              </p:cNvPr>
              <p:cNvSpPr/>
              <p:nvPr/>
            </p:nvSpPr>
            <p:spPr>
              <a:xfrm>
                <a:off x="865250" y="4161988"/>
                <a:ext cx="109225" cy="182275"/>
              </a:xfrm>
              <a:custGeom>
                <a:avLst/>
                <a:gdLst/>
                <a:ahLst/>
                <a:cxnLst/>
                <a:rect l="l" t="t" r="r" b="b"/>
                <a:pathLst>
                  <a:path w="4369" h="7291" extrusionOk="0">
                    <a:moveTo>
                      <a:pt x="4338" y="0"/>
                    </a:moveTo>
                    <a:cubicBezTo>
                      <a:pt x="4323" y="0"/>
                      <a:pt x="4308" y="8"/>
                      <a:pt x="4308" y="23"/>
                    </a:cubicBezTo>
                    <a:lnTo>
                      <a:pt x="4308" y="53"/>
                    </a:lnTo>
                    <a:cubicBezTo>
                      <a:pt x="4247" y="692"/>
                      <a:pt x="3670" y="1178"/>
                      <a:pt x="3305" y="1664"/>
                    </a:cubicBezTo>
                    <a:cubicBezTo>
                      <a:pt x="2849" y="2211"/>
                      <a:pt x="2514" y="2819"/>
                      <a:pt x="2180" y="3458"/>
                    </a:cubicBezTo>
                    <a:cubicBezTo>
                      <a:pt x="1724" y="4370"/>
                      <a:pt x="1116" y="6832"/>
                      <a:pt x="113" y="7105"/>
                    </a:cubicBezTo>
                    <a:cubicBezTo>
                      <a:pt x="1" y="7133"/>
                      <a:pt x="18" y="7291"/>
                      <a:pt x="117" y="7291"/>
                    </a:cubicBezTo>
                    <a:cubicBezTo>
                      <a:pt x="126" y="7291"/>
                      <a:pt x="134" y="7290"/>
                      <a:pt x="144" y="7288"/>
                    </a:cubicBezTo>
                    <a:cubicBezTo>
                      <a:pt x="1359" y="7166"/>
                      <a:pt x="1694" y="5099"/>
                      <a:pt x="2089" y="4218"/>
                    </a:cubicBezTo>
                    <a:cubicBezTo>
                      <a:pt x="2545" y="3215"/>
                      <a:pt x="3092" y="2303"/>
                      <a:pt x="3761" y="1391"/>
                    </a:cubicBezTo>
                    <a:cubicBezTo>
                      <a:pt x="4095" y="935"/>
                      <a:pt x="4369" y="631"/>
                      <a:pt x="4369" y="23"/>
                    </a:cubicBezTo>
                    <a:cubicBezTo>
                      <a:pt x="4369" y="8"/>
                      <a:pt x="4353" y="0"/>
                      <a:pt x="43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2233;p34">
                <a:extLst>
                  <a:ext uri="{FF2B5EF4-FFF2-40B4-BE49-F238E27FC236}">
                    <a16:creationId xmlns:a16="http://schemas.microsoft.com/office/drawing/2014/main" id="{A43C834E-6FBE-05CE-AC8C-DF720CC2CB4C}"/>
                  </a:ext>
                </a:extLst>
              </p:cNvPr>
              <p:cNvSpPr/>
              <p:nvPr/>
            </p:nvSpPr>
            <p:spPr>
              <a:xfrm>
                <a:off x="866550" y="4271563"/>
                <a:ext cx="128775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2966" extrusionOk="0">
                    <a:moveTo>
                      <a:pt x="5036" y="0"/>
                    </a:moveTo>
                    <a:cubicBezTo>
                      <a:pt x="5020" y="0"/>
                      <a:pt x="5003" y="5"/>
                      <a:pt x="4985" y="17"/>
                    </a:cubicBezTo>
                    <a:cubicBezTo>
                      <a:pt x="4043" y="442"/>
                      <a:pt x="3162" y="990"/>
                      <a:pt x="2280" y="1567"/>
                    </a:cubicBezTo>
                    <a:cubicBezTo>
                      <a:pt x="1611" y="2023"/>
                      <a:pt x="912" y="2722"/>
                      <a:pt x="61" y="2844"/>
                    </a:cubicBezTo>
                    <a:cubicBezTo>
                      <a:pt x="0" y="2844"/>
                      <a:pt x="31" y="2965"/>
                      <a:pt x="92" y="2965"/>
                    </a:cubicBezTo>
                    <a:cubicBezTo>
                      <a:pt x="852" y="2905"/>
                      <a:pt x="1399" y="2449"/>
                      <a:pt x="2007" y="2023"/>
                    </a:cubicBezTo>
                    <a:cubicBezTo>
                      <a:pt x="2979" y="1324"/>
                      <a:pt x="4013" y="686"/>
                      <a:pt x="5077" y="139"/>
                    </a:cubicBezTo>
                    <a:cubicBezTo>
                      <a:pt x="5150" y="89"/>
                      <a:pt x="5105" y="0"/>
                      <a:pt x="50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2234;p34">
                <a:extLst>
                  <a:ext uri="{FF2B5EF4-FFF2-40B4-BE49-F238E27FC236}">
                    <a16:creationId xmlns:a16="http://schemas.microsoft.com/office/drawing/2014/main" id="{6FB29F9C-32D1-342A-F867-E9A7C6698746}"/>
                  </a:ext>
                </a:extLst>
              </p:cNvPr>
              <p:cNvSpPr/>
              <p:nvPr/>
            </p:nvSpPr>
            <p:spPr>
              <a:xfrm>
                <a:off x="983575" y="4194413"/>
                <a:ext cx="262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3248" extrusionOk="0">
                    <a:moveTo>
                      <a:pt x="922" y="1"/>
                    </a:moveTo>
                    <a:cubicBezTo>
                      <a:pt x="899" y="1"/>
                      <a:pt x="874" y="10"/>
                      <a:pt x="851" y="33"/>
                    </a:cubicBezTo>
                    <a:cubicBezTo>
                      <a:pt x="213" y="823"/>
                      <a:pt x="0" y="2221"/>
                      <a:pt x="213" y="3194"/>
                    </a:cubicBezTo>
                    <a:cubicBezTo>
                      <a:pt x="225" y="3230"/>
                      <a:pt x="256" y="3247"/>
                      <a:pt x="287" y="3247"/>
                    </a:cubicBezTo>
                    <a:cubicBezTo>
                      <a:pt x="335" y="3247"/>
                      <a:pt x="384" y="3207"/>
                      <a:pt x="365" y="3133"/>
                    </a:cubicBezTo>
                    <a:cubicBezTo>
                      <a:pt x="244" y="2191"/>
                      <a:pt x="456" y="945"/>
                      <a:pt x="1003" y="155"/>
                    </a:cubicBezTo>
                    <a:cubicBezTo>
                      <a:pt x="1049" y="86"/>
                      <a:pt x="992" y="1"/>
                      <a:pt x="92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2235;p34">
                <a:extLst>
                  <a:ext uri="{FF2B5EF4-FFF2-40B4-BE49-F238E27FC236}">
                    <a16:creationId xmlns:a16="http://schemas.microsoft.com/office/drawing/2014/main" id="{682E14BB-4D07-6754-4C98-04BC7309DA0D}"/>
                  </a:ext>
                </a:extLst>
              </p:cNvPr>
              <p:cNvSpPr/>
              <p:nvPr/>
            </p:nvSpPr>
            <p:spPr>
              <a:xfrm>
                <a:off x="973825" y="4161588"/>
                <a:ext cx="37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241" extrusionOk="0">
                    <a:moveTo>
                      <a:pt x="112" y="0"/>
                    </a:moveTo>
                    <a:cubicBezTo>
                      <a:pt x="57" y="0"/>
                      <a:pt x="1" y="50"/>
                      <a:pt x="26" y="100"/>
                    </a:cubicBezTo>
                    <a:cubicBezTo>
                      <a:pt x="208" y="313"/>
                      <a:pt x="390" y="525"/>
                      <a:pt x="603" y="708"/>
                    </a:cubicBezTo>
                    <a:cubicBezTo>
                      <a:pt x="694" y="768"/>
                      <a:pt x="786" y="829"/>
                      <a:pt x="907" y="920"/>
                    </a:cubicBezTo>
                    <a:cubicBezTo>
                      <a:pt x="968" y="951"/>
                      <a:pt x="1241" y="1072"/>
                      <a:pt x="1272" y="1164"/>
                    </a:cubicBezTo>
                    <a:cubicBezTo>
                      <a:pt x="1285" y="1217"/>
                      <a:pt x="1334" y="1241"/>
                      <a:pt x="1381" y="1241"/>
                    </a:cubicBezTo>
                    <a:cubicBezTo>
                      <a:pt x="1442" y="1241"/>
                      <a:pt x="1502" y="1201"/>
                      <a:pt x="1485" y="1133"/>
                    </a:cubicBezTo>
                    <a:cubicBezTo>
                      <a:pt x="1454" y="890"/>
                      <a:pt x="1150" y="829"/>
                      <a:pt x="968" y="708"/>
                    </a:cubicBezTo>
                    <a:cubicBezTo>
                      <a:pt x="694" y="495"/>
                      <a:pt x="390" y="282"/>
                      <a:pt x="147" y="9"/>
                    </a:cubicBezTo>
                    <a:cubicBezTo>
                      <a:pt x="136" y="3"/>
                      <a:pt x="124" y="0"/>
                      <a:pt x="1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2236;p34">
                <a:extLst>
                  <a:ext uri="{FF2B5EF4-FFF2-40B4-BE49-F238E27FC236}">
                    <a16:creationId xmlns:a16="http://schemas.microsoft.com/office/drawing/2014/main" id="{0094CB66-6DF6-C28F-BFEE-41DD02D7DCFD}"/>
                  </a:ext>
                </a:extLst>
              </p:cNvPr>
              <p:cNvSpPr/>
              <p:nvPr/>
            </p:nvSpPr>
            <p:spPr>
              <a:xfrm>
                <a:off x="1572350" y="3806438"/>
                <a:ext cx="50325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797" extrusionOk="0">
                    <a:moveTo>
                      <a:pt x="528" y="201"/>
                    </a:moveTo>
                    <a:cubicBezTo>
                      <a:pt x="542" y="222"/>
                      <a:pt x="563" y="236"/>
                      <a:pt x="591" y="236"/>
                    </a:cubicBezTo>
                    <a:cubicBezTo>
                      <a:pt x="598" y="236"/>
                      <a:pt x="606" y="235"/>
                      <a:pt x="614" y="233"/>
                    </a:cubicBezTo>
                    <a:cubicBezTo>
                      <a:pt x="661" y="228"/>
                      <a:pt x="710" y="225"/>
                      <a:pt x="761" y="225"/>
                    </a:cubicBezTo>
                    <a:cubicBezTo>
                      <a:pt x="1037" y="225"/>
                      <a:pt x="1351" y="301"/>
                      <a:pt x="1556" y="506"/>
                    </a:cubicBezTo>
                    <a:cubicBezTo>
                      <a:pt x="1860" y="780"/>
                      <a:pt x="1739" y="1479"/>
                      <a:pt x="1313" y="1570"/>
                    </a:cubicBezTo>
                    <a:cubicBezTo>
                      <a:pt x="1264" y="1579"/>
                      <a:pt x="1213" y="1583"/>
                      <a:pt x="1162" y="1583"/>
                    </a:cubicBezTo>
                    <a:cubicBezTo>
                      <a:pt x="867" y="1583"/>
                      <a:pt x="557" y="1438"/>
                      <a:pt x="401" y="1205"/>
                    </a:cubicBezTo>
                    <a:cubicBezTo>
                      <a:pt x="152" y="882"/>
                      <a:pt x="189" y="374"/>
                      <a:pt x="528" y="201"/>
                    </a:cubicBezTo>
                    <a:close/>
                    <a:moveTo>
                      <a:pt x="787" y="1"/>
                    </a:moveTo>
                    <a:cubicBezTo>
                      <a:pt x="716" y="1"/>
                      <a:pt x="647" y="7"/>
                      <a:pt x="584" y="20"/>
                    </a:cubicBezTo>
                    <a:cubicBezTo>
                      <a:pt x="540" y="31"/>
                      <a:pt x="516" y="65"/>
                      <a:pt x="509" y="104"/>
                    </a:cubicBezTo>
                    <a:lnTo>
                      <a:pt x="509" y="104"/>
                    </a:lnTo>
                    <a:cubicBezTo>
                      <a:pt x="173" y="237"/>
                      <a:pt x="0" y="605"/>
                      <a:pt x="97" y="992"/>
                    </a:cubicBezTo>
                    <a:cubicBezTo>
                      <a:pt x="206" y="1456"/>
                      <a:pt x="682" y="1797"/>
                      <a:pt x="1151" y="1797"/>
                    </a:cubicBezTo>
                    <a:cubicBezTo>
                      <a:pt x="1205" y="1797"/>
                      <a:pt x="1260" y="1792"/>
                      <a:pt x="1313" y="1783"/>
                    </a:cubicBezTo>
                    <a:cubicBezTo>
                      <a:pt x="1860" y="1692"/>
                      <a:pt x="2012" y="1114"/>
                      <a:pt x="1891" y="658"/>
                    </a:cubicBezTo>
                    <a:cubicBezTo>
                      <a:pt x="1786" y="239"/>
                      <a:pt x="1231" y="1"/>
                      <a:pt x="7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2237;p34">
                <a:extLst>
                  <a:ext uri="{FF2B5EF4-FFF2-40B4-BE49-F238E27FC236}">
                    <a16:creationId xmlns:a16="http://schemas.microsoft.com/office/drawing/2014/main" id="{E1571237-D9BB-DC1C-33A1-4972A4981884}"/>
                  </a:ext>
                </a:extLst>
              </p:cNvPr>
              <p:cNvSpPr/>
              <p:nvPr/>
            </p:nvSpPr>
            <p:spPr>
              <a:xfrm>
                <a:off x="1393925" y="3335713"/>
                <a:ext cx="1567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435" extrusionOk="0">
                    <a:moveTo>
                      <a:pt x="568" y="1"/>
                    </a:moveTo>
                    <a:cubicBezTo>
                      <a:pt x="549" y="1"/>
                      <a:pt x="528" y="11"/>
                      <a:pt x="517" y="34"/>
                    </a:cubicBezTo>
                    <a:cubicBezTo>
                      <a:pt x="304" y="429"/>
                      <a:pt x="61" y="915"/>
                      <a:pt x="0" y="1371"/>
                    </a:cubicBezTo>
                    <a:cubicBezTo>
                      <a:pt x="0" y="1409"/>
                      <a:pt x="46" y="1435"/>
                      <a:pt x="82" y="1435"/>
                    </a:cubicBezTo>
                    <a:cubicBezTo>
                      <a:pt x="104" y="1435"/>
                      <a:pt x="122" y="1425"/>
                      <a:pt x="122" y="1402"/>
                    </a:cubicBezTo>
                    <a:cubicBezTo>
                      <a:pt x="274" y="946"/>
                      <a:pt x="365" y="490"/>
                      <a:pt x="608" y="64"/>
                    </a:cubicBezTo>
                    <a:cubicBezTo>
                      <a:pt x="627" y="27"/>
                      <a:pt x="599" y="1"/>
                      <a:pt x="5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2238;p34">
                <a:extLst>
                  <a:ext uri="{FF2B5EF4-FFF2-40B4-BE49-F238E27FC236}">
                    <a16:creationId xmlns:a16="http://schemas.microsoft.com/office/drawing/2014/main" id="{4F891E65-8B42-12C3-89D0-6B43137FD563}"/>
                  </a:ext>
                </a:extLst>
              </p:cNvPr>
              <p:cNvSpPr/>
              <p:nvPr/>
            </p:nvSpPr>
            <p:spPr>
              <a:xfrm>
                <a:off x="1392400" y="3354488"/>
                <a:ext cx="17300" cy="493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973" extrusionOk="0">
                    <a:moveTo>
                      <a:pt x="637" y="1"/>
                    </a:moveTo>
                    <a:cubicBezTo>
                      <a:pt x="627" y="1"/>
                      <a:pt x="616" y="4"/>
                      <a:pt x="608" y="12"/>
                    </a:cubicBezTo>
                    <a:cubicBezTo>
                      <a:pt x="304" y="590"/>
                      <a:pt x="0" y="1289"/>
                      <a:pt x="122" y="1927"/>
                    </a:cubicBezTo>
                    <a:cubicBezTo>
                      <a:pt x="122" y="1958"/>
                      <a:pt x="145" y="1973"/>
                      <a:pt x="167" y="1973"/>
                    </a:cubicBezTo>
                    <a:cubicBezTo>
                      <a:pt x="190" y="1973"/>
                      <a:pt x="213" y="1958"/>
                      <a:pt x="213" y="1927"/>
                    </a:cubicBezTo>
                    <a:cubicBezTo>
                      <a:pt x="335" y="1259"/>
                      <a:pt x="365" y="681"/>
                      <a:pt x="669" y="73"/>
                    </a:cubicBezTo>
                    <a:cubicBezTo>
                      <a:pt x="691" y="29"/>
                      <a:pt x="665" y="1"/>
                      <a:pt x="6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2239;p34">
                <a:extLst>
                  <a:ext uri="{FF2B5EF4-FFF2-40B4-BE49-F238E27FC236}">
                    <a16:creationId xmlns:a16="http://schemas.microsoft.com/office/drawing/2014/main" id="{6CA4994A-7A5A-F611-4FE1-32A40F125468}"/>
                  </a:ext>
                </a:extLst>
              </p:cNvPr>
              <p:cNvSpPr/>
              <p:nvPr/>
            </p:nvSpPr>
            <p:spPr>
              <a:xfrm>
                <a:off x="1396200" y="3394238"/>
                <a:ext cx="9600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687" extrusionOk="0">
                    <a:moveTo>
                      <a:pt x="305" y="0"/>
                    </a:moveTo>
                    <a:cubicBezTo>
                      <a:pt x="280" y="0"/>
                      <a:pt x="255" y="10"/>
                      <a:pt x="243" y="33"/>
                    </a:cubicBezTo>
                    <a:cubicBezTo>
                      <a:pt x="122" y="550"/>
                      <a:pt x="0" y="1128"/>
                      <a:pt x="91" y="1644"/>
                    </a:cubicBezTo>
                    <a:cubicBezTo>
                      <a:pt x="105" y="1672"/>
                      <a:pt x="131" y="1687"/>
                      <a:pt x="155" y="1687"/>
                    </a:cubicBezTo>
                    <a:cubicBezTo>
                      <a:pt x="185" y="1687"/>
                      <a:pt x="213" y="1664"/>
                      <a:pt x="213" y="1614"/>
                    </a:cubicBezTo>
                    <a:cubicBezTo>
                      <a:pt x="304" y="1097"/>
                      <a:pt x="274" y="611"/>
                      <a:pt x="365" y="64"/>
                    </a:cubicBezTo>
                    <a:cubicBezTo>
                      <a:pt x="384" y="26"/>
                      <a:pt x="345" y="0"/>
                      <a:pt x="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2240;p34">
                <a:extLst>
                  <a:ext uri="{FF2B5EF4-FFF2-40B4-BE49-F238E27FC236}">
                    <a16:creationId xmlns:a16="http://schemas.microsoft.com/office/drawing/2014/main" id="{5D1085EF-2C99-0C20-7877-C0EEAB18A248}"/>
                  </a:ext>
                </a:extLst>
              </p:cNvPr>
              <p:cNvSpPr/>
              <p:nvPr/>
            </p:nvSpPr>
            <p:spPr>
              <a:xfrm>
                <a:off x="1404550" y="3426038"/>
                <a:ext cx="83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27" extrusionOk="0">
                    <a:moveTo>
                      <a:pt x="168" y="0"/>
                    </a:moveTo>
                    <a:cubicBezTo>
                      <a:pt x="130" y="0"/>
                      <a:pt x="92" y="23"/>
                      <a:pt x="92" y="68"/>
                    </a:cubicBezTo>
                    <a:cubicBezTo>
                      <a:pt x="31" y="433"/>
                      <a:pt x="1" y="889"/>
                      <a:pt x="213" y="1193"/>
                    </a:cubicBezTo>
                    <a:cubicBezTo>
                      <a:pt x="225" y="1216"/>
                      <a:pt x="241" y="1226"/>
                      <a:pt x="256" y="1226"/>
                    </a:cubicBezTo>
                    <a:cubicBezTo>
                      <a:pt x="281" y="1226"/>
                      <a:pt x="305" y="1200"/>
                      <a:pt x="305" y="1163"/>
                    </a:cubicBezTo>
                    <a:cubicBezTo>
                      <a:pt x="335" y="980"/>
                      <a:pt x="274" y="828"/>
                      <a:pt x="244" y="616"/>
                    </a:cubicBezTo>
                    <a:cubicBezTo>
                      <a:pt x="244" y="433"/>
                      <a:pt x="244" y="251"/>
                      <a:pt x="244" y="68"/>
                    </a:cubicBezTo>
                    <a:cubicBezTo>
                      <a:pt x="244" y="23"/>
                      <a:pt x="206" y="0"/>
                      <a:pt x="1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2241;p34">
                <a:extLst>
                  <a:ext uri="{FF2B5EF4-FFF2-40B4-BE49-F238E27FC236}">
                    <a16:creationId xmlns:a16="http://schemas.microsoft.com/office/drawing/2014/main" id="{014517C5-65E8-6686-CD27-CCCC115FAF48}"/>
                  </a:ext>
                </a:extLst>
              </p:cNvPr>
              <p:cNvSpPr/>
              <p:nvPr/>
            </p:nvSpPr>
            <p:spPr>
              <a:xfrm>
                <a:off x="1417475" y="3455863"/>
                <a:ext cx="58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336" extrusionOk="0">
                    <a:moveTo>
                      <a:pt x="61" y="0"/>
                    </a:moveTo>
                    <a:cubicBezTo>
                      <a:pt x="0" y="0"/>
                      <a:pt x="0" y="61"/>
                      <a:pt x="0" y="91"/>
                    </a:cubicBezTo>
                    <a:cubicBezTo>
                      <a:pt x="0" y="182"/>
                      <a:pt x="31" y="243"/>
                      <a:pt x="61" y="304"/>
                    </a:cubicBezTo>
                    <a:cubicBezTo>
                      <a:pt x="83" y="326"/>
                      <a:pt x="112" y="336"/>
                      <a:pt x="139" y="336"/>
                    </a:cubicBezTo>
                    <a:cubicBezTo>
                      <a:pt x="189" y="336"/>
                      <a:pt x="233" y="302"/>
                      <a:pt x="213" y="243"/>
                    </a:cubicBezTo>
                    <a:cubicBezTo>
                      <a:pt x="183" y="182"/>
                      <a:pt x="152" y="122"/>
                      <a:pt x="152" y="61"/>
                    </a:cubicBezTo>
                    <a:cubicBezTo>
                      <a:pt x="152" y="0"/>
                      <a:pt x="92" y="0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2242;p34">
                <a:extLst>
                  <a:ext uri="{FF2B5EF4-FFF2-40B4-BE49-F238E27FC236}">
                    <a16:creationId xmlns:a16="http://schemas.microsoft.com/office/drawing/2014/main" id="{7482AFA6-0FD7-4ACE-45FC-A038BF504C12}"/>
                  </a:ext>
                </a:extLst>
              </p:cNvPr>
              <p:cNvSpPr/>
              <p:nvPr/>
            </p:nvSpPr>
            <p:spPr>
              <a:xfrm>
                <a:off x="1453500" y="3264813"/>
                <a:ext cx="1110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102" extrusionOk="0">
                    <a:moveTo>
                      <a:pt x="409" y="0"/>
                    </a:moveTo>
                    <a:cubicBezTo>
                      <a:pt x="401" y="0"/>
                      <a:pt x="392" y="4"/>
                      <a:pt x="383" y="13"/>
                    </a:cubicBezTo>
                    <a:cubicBezTo>
                      <a:pt x="170" y="256"/>
                      <a:pt x="79" y="681"/>
                      <a:pt x="18" y="1016"/>
                    </a:cubicBezTo>
                    <a:cubicBezTo>
                      <a:pt x="1" y="1069"/>
                      <a:pt x="45" y="1101"/>
                      <a:pt x="90" y="1101"/>
                    </a:cubicBezTo>
                    <a:cubicBezTo>
                      <a:pt x="124" y="1101"/>
                      <a:pt x="158" y="1084"/>
                      <a:pt x="170" y="1046"/>
                    </a:cubicBezTo>
                    <a:cubicBezTo>
                      <a:pt x="201" y="864"/>
                      <a:pt x="261" y="681"/>
                      <a:pt x="292" y="499"/>
                    </a:cubicBezTo>
                    <a:cubicBezTo>
                      <a:pt x="353" y="347"/>
                      <a:pt x="444" y="195"/>
                      <a:pt x="444" y="43"/>
                    </a:cubicBezTo>
                    <a:cubicBezTo>
                      <a:pt x="444" y="22"/>
                      <a:pt x="429" y="0"/>
                      <a:pt x="4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2243;p34">
                <a:extLst>
                  <a:ext uri="{FF2B5EF4-FFF2-40B4-BE49-F238E27FC236}">
                    <a16:creationId xmlns:a16="http://schemas.microsoft.com/office/drawing/2014/main" id="{D5568E86-49CF-8D0E-4FB9-7F35545BB888}"/>
                  </a:ext>
                </a:extLst>
              </p:cNvPr>
              <p:cNvSpPr/>
              <p:nvPr/>
            </p:nvSpPr>
            <p:spPr>
              <a:xfrm>
                <a:off x="1434200" y="3265613"/>
                <a:ext cx="2257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92" extrusionOk="0">
                    <a:moveTo>
                      <a:pt x="98" y="0"/>
                    </a:moveTo>
                    <a:cubicBezTo>
                      <a:pt x="75" y="0"/>
                      <a:pt x="52" y="4"/>
                      <a:pt x="30" y="11"/>
                    </a:cubicBezTo>
                    <a:cubicBezTo>
                      <a:pt x="0" y="11"/>
                      <a:pt x="0" y="42"/>
                      <a:pt x="0" y="72"/>
                    </a:cubicBezTo>
                    <a:cubicBezTo>
                      <a:pt x="0" y="133"/>
                      <a:pt x="91" y="194"/>
                      <a:pt x="152" y="224"/>
                    </a:cubicBezTo>
                    <a:cubicBezTo>
                      <a:pt x="213" y="315"/>
                      <a:pt x="304" y="376"/>
                      <a:pt x="365" y="437"/>
                    </a:cubicBezTo>
                    <a:cubicBezTo>
                      <a:pt x="486" y="589"/>
                      <a:pt x="638" y="771"/>
                      <a:pt x="760" y="953"/>
                    </a:cubicBezTo>
                    <a:cubicBezTo>
                      <a:pt x="778" y="980"/>
                      <a:pt x="798" y="991"/>
                      <a:pt x="817" y="991"/>
                    </a:cubicBezTo>
                    <a:cubicBezTo>
                      <a:pt x="864" y="991"/>
                      <a:pt x="903" y="927"/>
                      <a:pt x="882" y="862"/>
                    </a:cubicBezTo>
                    <a:cubicBezTo>
                      <a:pt x="790" y="680"/>
                      <a:pt x="669" y="467"/>
                      <a:pt x="517" y="285"/>
                    </a:cubicBezTo>
                    <a:cubicBezTo>
                      <a:pt x="437" y="178"/>
                      <a:pt x="262" y="0"/>
                      <a:pt x="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2244;p34">
                <a:extLst>
                  <a:ext uri="{FF2B5EF4-FFF2-40B4-BE49-F238E27FC236}">
                    <a16:creationId xmlns:a16="http://schemas.microsoft.com/office/drawing/2014/main" id="{634841CC-053D-64B2-9ED1-84C1C4762214}"/>
                  </a:ext>
                </a:extLst>
              </p:cNvPr>
              <p:cNvSpPr/>
              <p:nvPr/>
            </p:nvSpPr>
            <p:spPr>
              <a:xfrm>
                <a:off x="1429625" y="3283588"/>
                <a:ext cx="19525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240" extrusionOk="0">
                    <a:moveTo>
                      <a:pt x="229" y="0"/>
                    </a:moveTo>
                    <a:cubicBezTo>
                      <a:pt x="156" y="0"/>
                      <a:pt x="88" y="14"/>
                      <a:pt x="31" y="52"/>
                    </a:cubicBezTo>
                    <a:cubicBezTo>
                      <a:pt x="1" y="52"/>
                      <a:pt x="1" y="113"/>
                      <a:pt x="31" y="113"/>
                    </a:cubicBezTo>
                    <a:cubicBezTo>
                      <a:pt x="122" y="174"/>
                      <a:pt x="213" y="174"/>
                      <a:pt x="305" y="174"/>
                    </a:cubicBezTo>
                    <a:cubicBezTo>
                      <a:pt x="426" y="174"/>
                      <a:pt x="548" y="204"/>
                      <a:pt x="669" y="234"/>
                    </a:cubicBezTo>
                    <a:cubicBezTo>
                      <a:pt x="679" y="238"/>
                      <a:pt x="689" y="239"/>
                      <a:pt x="697" y="239"/>
                    </a:cubicBezTo>
                    <a:cubicBezTo>
                      <a:pt x="766" y="239"/>
                      <a:pt x="781" y="140"/>
                      <a:pt x="700" y="113"/>
                    </a:cubicBezTo>
                    <a:cubicBezTo>
                      <a:pt x="574" y="71"/>
                      <a:pt x="39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2245;p34">
                <a:extLst>
                  <a:ext uri="{FF2B5EF4-FFF2-40B4-BE49-F238E27FC236}">
                    <a16:creationId xmlns:a16="http://schemas.microsoft.com/office/drawing/2014/main" id="{F8E32563-80D2-8F5C-7B25-5211FF06464E}"/>
                  </a:ext>
                </a:extLst>
              </p:cNvPr>
              <p:cNvSpPr/>
              <p:nvPr/>
            </p:nvSpPr>
            <p:spPr>
              <a:xfrm>
                <a:off x="1420650" y="3296188"/>
                <a:ext cx="2627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681" extrusionOk="0">
                    <a:moveTo>
                      <a:pt x="953" y="0"/>
                    </a:moveTo>
                    <a:cubicBezTo>
                      <a:pt x="948" y="0"/>
                      <a:pt x="943" y="1"/>
                      <a:pt x="937" y="4"/>
                    </a:cubicBezTo>
                    <a:cubicBezTo>
                      <a:pt x="603" y="95"/>
                      <a:pt x="238" y="308"/>
                      <a:pt x="25" y="582"/>
                    </a:cubicBezTo>
                    <a:cubicBezTo>
                      <a:pt x="0" y="631"/>
                      <a:pt x="36" y="681"/>
                      <a:pt x="84" y="681"/>
                    </a:cubicBezTo>
                    <a:cubicBezTo>
                      <a:pt x="94" y="681"/>
                      <a:pt x="105" y="678"/>
                      <a:pt x="116" y="673"/>
                    </a:cubicBezTo>
                    <a:cubicBezTo>
                      <a:pt x="238" y="582"/>
                      <a:pt x="360" y="460"/>
                      <a:pt x="481" y="369"/>
                    </a:cubicBezTo>
                    <a:cubicBezTo>
                      <a:pt x="633" y="278"/>
                      <a:pt x="785" y="186"/>
                      <a:pt x="968" y="156"/>
                    </a:cubicBezTo>
                    <a:cubicBezTo>
                      <a:pt x="1051" y="128"/>
                      <a:pt x="1008" y="0"/>
                      <a:pt x="9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2246;p34">
                <a:extLst>
                  <a:ext uri="{FF2B5EF4-FFF2-40B4-BE49-F238E27FC236}">
                    <a16:creationId xmlns:a16="http://schemas.microsoft.com/office/drawing/2014/main" id="{9ADAFBDE-70FC-7698-D632-5BEBC2F95741}"/>
                  </a:ext>
                </a:extLst>
              </p:cNvPr>
              <p:cNvSpPr/>
              <p:nvPr/>
            </p:nvSpPr>
            <p:spPr>
              <a:xfrm>
                <a:off x="1406075" y="3315913"/>
                <a:ext cx="1877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65" extrusionOk="0">
                    <a:moveTo>
                      <a:pt x="637" y="0"/>
                    </a:moveTo>
                    <a:cubicBezTo>
                      <a:pt x="628" y="0"/>
                      <a:pt x="618" y="2"/>
                      <a:pt x="608" y="5"/>
                    </a:cubicBezTo>
                    <a:cubicBezTo>
                      <a:pt x="487" y="66"/>
                      <a:pt x="365" y="157"/>
                      <a:pt x="244" y="218"/>
                    </a:cubicBezTo>
                    <a:cubicBezTo>
                      <a:pt x="152" y="309"/>
                      <a:pt x="61" y="370"/>
                      <a:pt x="0" y="492"/>
                    </a:cubicBezTo>
                    <a:cubicBezTo>
                      <a:pt x="0" y="536"/>
                      <a:pt x="33" y="564"/>
                      <a:pt x="62" y="564"/>
                    </a:cubicBezTo>
                    <a:cubicBezTo>
                      <a:pt x="73" y="564"/>
                      <a:pt x="83" y="561"/>
                      <a:pt x="92" y="552"/>
                    </a:cubicBezTo>
                    <a:cubicBezTo>
                      <a:pt x="213" y="522"/>
                      <a:pt x="274" y="400"/>
                      <a:pt x="365" y="340"/>
                    </a:cubicBezTo>
                    <a:cubicBezTo>
                      <a:pt x="456" y="279"/>
                      <a:pt x="578" y="218"/>
                      <a:pt x="669" y="157"/>
                    </a:cubicBezTo>
                    <a:cubicBezTo>
                      <a:pt x="750" y="103"/>
                      <a:pt x="711" y="0"/>
                      <a:pt x="6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2247;p34">
                <a:extLst>
                  <a:ext uri="{FF2B5EF4-FFF2-40B4-BE49-F238E27FC236}">
                    <a16:creationId xmlns:a16="http://schemas.microsoft.com/office/drawing/2014/main" id="{BB4F8673-A1FC-643E-8F05-429E998AA6BF}"/>
                  </a:ext>
                </a:extLst>
              </p:cNvPr>
              <p:cNvSpPr/>
              <p:nvPr/>
            </p:nvSpPr>
            <p:spPr>
              <a:xfrm>
                <a:off x="1465025" y="3270113"/>
                <a:ext cx="16300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708" extrusionOk="0">
                    <a:moveTo>
                      <a:pt x="617" y="1"/>
                    </a:moveTo>
                    <a:cubicBezTo>
                      <a:pt x="609" y="1"/>
                      <a:pt x="600" y="5"/>
                      <a:pt x="591" y="14"/>
                    </a:cubicBezTo>
                    <a:cubicBezTo>
                      <a:pt x="348" y="105"/>
                      <a:pt x="165" y="409"/>
                      <a:pt x="44" y="621"/>
                    </a:cubicBezTo>
                    <a:cubicBezTo>
                      <a:pt x="1" y="664"/>
                      <a:pt x="49" y="707"/>
                      <a:pt x="92" y="707"/>
                    </a:cubicBezTo>
                    <a:cubicBezTo>
                      <a:pt x="109" y="707"/>
                      <a:pt x="126" y="700"/>
                      <a:pt x="135" y="682"/>
                    </a:cubicBezTo>
                    <a:cubicBezTo>
                      <a:pt x="226" y="591"/>
                      <a:pt x="317" y="469"/>
                      <a:pt x="408" y="378"/>
                    </a:cubicBezTo>
                    <a:cubicBezTo>
                      <a:pt x="500" y="287"/>
                      <a:pt x="591" y="166"/>
                      <a:pt x="652" y="44"/>
                    </a:cubicBezTo>
                    <a:cubicBezTo>
                      <a:pt x="652" y="22"/>
                      <a:pt x="636" y="1"/>
                      <a:pt x="6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2248;p34">
                <a:extLst>
                  <a:ext uri="{FF2B5EF4-FFF2-40B4-BE49-F238E27FC236}">
                    <a16:creationId xmlns:a16="http://schemas.microsoft.com/office/drawing/2014/main" id="{01086F6D-79A2-84B0-926C-09758A9FAB62}"/>
                  </a:ext>
                </a:extLst>
              </p:cNvPr>
              <p:cNvSpPr/>
              <p:nvPr/>
            </p:nvSpPr>
            <p:spPr>
              <a:xfrm>
                <a:off x="1481525" y="3271963"/>
                <a:ext cx="210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341" extrusionOk="0">
                    <a:moveTo>
                      <a:pt x="782" y="0"/>
                    </a:moveTo>
                    <a:cubicBezTo>
                      <a:pt x="539" y="0"/>
                      <a:pt x="265" y="152"/>
                      <a:pt x="52" y="244"/>
                    </a:cubicBezTo>
                    <a:cubicBezTo>
                      <a:pt x="0" y="270"/>
                      <a:pt x="15" y="341"/>
                      <a:pt x="59" y="341"/>
                    </a:cubicBezTo>
                    <a:cubicBezTo>
                      <a:pt x="66" y="341"/>
                      <a:pt x="74" y="339"/>
                      <a:pt x="83" y="335"/>
                    </a:cubicBezTo>
                    <a:cubicBezTo>
                      <a:pt x="326" y="213"/>
                      <a:pt x="569" y="183"/>
                      <a:pt x="812" y="61"/>
                    </a:cubicBezTo>
                    <a:cubicBezTo>
                      <a:pt x="843" y="61"/>
                      <a:pt x="812" y="0"/>
                      <a:pt x="7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2249;p34">
                <a:extLst>
                  <a:ext uri="{FF2B5EF4-FFF2-40B4-BE49-F238E27FC236}">
                    <a16:creationId xmlns:a16="http://schemas.microsoft.com/office/drawing/2014/main" id="{8F7185B2-4A89-F46C-5076-96A1A5365EBD}"/>
                  </a:ext>
                </a:extLst>
              </p:cNvPr>
              <p:cNvSpPr/>
              <p:nvPr/>
            </p:nvSpPr>
            <p:spPr>
              <a:xfrm>
                <a:off x="1491175" y="3279838"/>
                <a:ext cx="3422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33" extrusionOk="0">
                    <a:moveTo>
                      <a:pt x="1033" y="0"/>
                    </a:moveTo>
                    <a:cubicBezTo>
                      <a:pt x="710" y="0"/>
                      <a:pt x="368" y="71"/>
                      <a:pt x="61" y="141"/>
                    </a:cubicBezTo>
                    <a:cubicBezTo>
                      <a:pt x="1" y="141"/>
                      <a:pt x="31" y="232"/>
                      <a:pt x="92" y="232"/>
                    </a:cubicBezTo>
                    <a:cubicBezTo>
                      <a:pt x="487" y="141"/>
                      <a:pt x="913" y="141"/>
                      <a:pt x="1308" y="111"/>
                    </a:cubicBezTo>
                    <a:cubicBezTo>
                      <a:pt x="1369" y="111"/>
                      <a:pt x="1369" y="20"/>
                      <a:pt x="1308" y="20"/>
                    </a:cubicBezTo>
                    <a:cubicBezTo>
                      <a:pt x="1219" y="6"/>
                      <a:pt x="1127" y="0"/>
                      <a:pt x="10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2250;p34">
                <a:extLst>
                  <a:ext uri="{FF2B5EF4-FFF2-40B4-BE49-F238E27FC236}">
                    <a16:creationId xmlns:a16="http://schemas.microsoft.com/office/drawing/2014/main" id="{48A96556-2A62-2598-91BE-3671EF3BF86E}"/>
                  </a:ext>
                </a:extLst>
              </p:cNvPr>
              <p:cNvSpPr/>
              <p:nvPr/>
            </p:nvSpPr>
            <p:spPr>
              <a:xfrm>
                <a:off x="1510175" y="3286988"/>
                <a:ext cx="5245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524" extrusionOk="0">
                    <a:moveTo>
                      <a:pt x="372" y="0"/>
                    </a:moveTo>
                    <a:cubicBezTo>
                      <a:pt x="277" y="0"/>
                      <a:pt x="183" y="3"/>
                      <a:pt x="92" y="7"/>
                    </a:cubicBezTo>
                    <a:cubicBezTo>
                      <a:pt x="1" y="7"/>
                      <a:pt x="1" y="98"/>
                      <a:pt x="92" y="98"/>
                    </a:cubicBezTo>
                    <a:cubicBezTo>
                      <a:pt x="760" y="129"/>
                      <a:pt x="1338" y="311"/>
                      <a:pt x="2007" y="524"/>
                    </a:cubicBezTo>
                    <a:cubicBezTo>
                      <a:pt x="2068" y="524"/>
                      <a:pt x="2098" y="433"/>
                      <a:pt x="2068" y="402"/>
                    </a:cubicBezTo>
                    <a:cubicBezTo>
                      <a:pt x="1572" y="90"/>
                      <a:pt x="943" y="0"/>
                      <a:pt x="3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2251;p34">
                <a:extLst>
                  <a:ext uri="{FF2B5EF4-FFF2-40B4-BE49-F238E27FC236}">
                    <a16:creationId xmlns:a16="http://schemas.microsoft.com/office/drawing/2014/main" id="{5F305CFF-6B5C-9DD5-51F1-4D892161C740}"/>
                  </a:ext>
                </a:extLst>
              </p:cNvPr>
              <p:cNvSpPr/>
              <p:nvPr/>
            </p:nvSpPr>
            <p:spPr>
              <a:xfrm>
                <a:off x="1543050" y="3303013"/>
                <a:ext cx="46800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986" extrusionOk="0">
                    <a:moveTo>
                      <a:pt x="121" y="1"/>
                    </a:moveTo>
                    <a:cubicBezTo>
                      <a:pt x="44" y="1"/>
                      <a:pt x="1" y="129"/>
                      <a:pt x="84" y="157"/>
                    </a:cubicBezTo>
                    <a:lnTo>
                      <a:pt x="114" y="157"/>
                    </a:lnTo>
                    <a:cubicBezTo>
                      <a:pt x="418" y="248"/>
                      <a:pt x="722" y="369"/>
                      <a:pt x="1026" y="521"/>
                    </a:cubicBezTo>
                    <a:cubicBezTo>
                      <a:pt x="1300" y="643"/>
                      <a:pt x="1512" y="856"/>
                      <a:pt x="1786" y="977"/>
                    </a:cubicBezTo>
                    <a:cubicBezTo>
                      <a:pt x="1797" y="983"/>
                      <a:pt x="1807" y="985"/>
                      <a:pt x="1816" y="985"/>
                    </a:cubicBezTo>
                    <a:cubicBezTo>
                      <a:pt x="1856" y="985"/>
                      <a:pt x="1872" y="936"/>
                      <a:pt x="1847" y="886"/>
                    </a:cubicBezTo>
                    <a:cubicBezTo>
                      <a:pt x="1452" y="430"/>
                      <a:pt x="722" y="157"/>
                      <a:pt x="145" y="5"/>
                    </a:cubicBezTo>
                    <a:cubicBezTo>
                      <a:pt x="136" y="2"/>
                      <a:pt x="128" y="1"/>
                      <a:pt x="1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2252;p34">
                <a:extLst>
                  <a:ext uri="{FF2B5EF4-FFF2-40B4-BE49-F238E27FC236}">
                    <a16:creationId xmlns:a16="http://schemas.microsoft.com/office/drawing/2014/main" id="{F53EC4A8-7E90-9AD7-2564-7ABFA9160ECA}"/>
                  </a:ext>
                </a:extLst>
              </p:cNvPr>
              <p:cNvSpPr/>
              <p:nvPr/>
            </p:nvSpPr>
            <p:spPr>
              <a:xfrm>
                <a:off x="1575525" y="3330463"/>
                <a:ext cx="258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739" extrusionOk="0">
                    <a:moveTo>
                      <a:pt x="61" y="1"/>
                    </a:moveTo>
                    <a:cubicBezTo>
                      <a:pt x="31" y="1"/>
                      <a:pt x="1" y="62"/>
                      <a:pt x="31" y="62"/>
                    </a:cubicBezTo>
                    <a:cubicBezTo>
                      <a:pt x="213" y="183"/>
                      <a:pt x="365" y="305"/>
                      <a:pt x="517" y="426"/>
                    </a:cubicBezTo>
                    <a:cubicBezTo>
                      <a:pt x="669" y="518"/>
                      <a:pt x="791" y="670"/>
                      <a:pt x="973" y="730"/>
                    </a:cubicBezTo>
                    <a:cubicBezTo>
                      <a:pt x="979" y="736"/>
                      <a:pt x="985" y="739"/>
                      <a:pt x="990" y="739"/>
                    </a:cubicBezTo>
                    <a:cubicBezTo>
                      <a:pt x="1014" y="739"/>
                      <a:pt x="1034" y="694"/>
                      <a:pt x="1034" y="670"/>
                    </a:cubicBezTo>
                    <a:cubicBezTo>
                      <a:pt x="943" y="518"/>
                      <a:pt x="761" y="426"/>
                      <a:pt x="639" y="305"/>
                    </a:cubicBezTo>
                    <a:cubicBezTo>
                      <a:pt x="457" y="214"/>
                      <a:pt x="274" y="92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2253;p34">
                <a:extLst>
                  <a:ext uri="{FF2B5EF4-FFF2-40B4-BE49-F238E27FC236}">
                    <a16:creationId xmlns:a16="http://schemas.microsoft.com/office/drawing/2014/main" id="{B8FE2772-FA7F-90D2-9DD4-B3B94EF24F06}"/>
                  </a:ext>
                </a:extLst>
              </p:cNvPr>
              <p:cNvSpPr/>
              <p:nvPr/>
            </p:nvSpPr>
            <p:spPr>
              <a:xfrm>
                <a:off x="1585750" y="3348988"/>
                <a:ext cx="27050" cy="715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2862" extrusionOk="0">
                    <a:moveTo>
                      <a:pt x="95" y="0"/>
                    </a:moveTo>
                    <a:cubicBezTo>
                      <a:pt x="45" y="0"/>
                      <a:pt x="0" y="71"/>
                      <a:pt x="48" y="141"/>
                    </a:cubicBezTo>
                    <a:cubicBezTo>
                      <a:pt x="747" y="932"/>
                      <a:pt x="655" y="1783"/>
                      <a:pt x="504" y="2755"/>
                    </a:cubicBezTo>
                    <a:cubicBezTo>
                      <a:pt x="504" y="2815"/>
                      <a:pt x="542" y="2861"/>
                      <a:pt x="578" y="2861"/>
                    </a:cubicBezTo>
                    <a:cubicBezTo>
                      <a:pt x="597" y="2861"/>
                      <a:pt x="614" y="2848"/>
                      <a:pt x="625" y="2816"/>
                    </a:cubicBezTo>
                    <a:cubicBezTo>
                      <a:pt x="1081" y="1904"/>
                      <a:pt x="838" y="749"/>
                      <a:pt x="139" y="20"/>
                    </a:cubicBezTo>
                    <a:cubicBezTo>
                      <a:pt x="125" y="6"/>
                      <a:pt x="110" y="0"/>
                      <a:pt x="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2254;p34">
                <a:extLst>
                  <a:ext uri="{FF2B5EF4-FFF2-40B4-BE49-F238E27FC236}">
                    <a16:creationId xmlns:a16="http://schemas.microsoft.com/office/drawing/2014/main" id="{418BE18F-C2E5-B35A-285E-AD8C22FAF3CA}"/>
                  </a:ext>
                </a:extLst>
              </p:cNvPr>
              <p:cNvSpPr/>
              <p:nvPr/>
            </p:nvSpPr>
            <p:spPr>
              <a:xfrm>
                <a:off x="1575675" y="3381263"/>
                <a:ext cx="173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47" extrusionOk="0">
                    <a:moveTo>
                      <a:pt x="446" y="1"/>
                    </a:moveTo>
                    <a:cubicBezTo>
                      <a:pt x="420" y="1"/>
                      <a:pt x="390" y="18"/>
                      <a:pt x="390" y="36"/>
                    </a:cubicBezTo>
                    <a:cubicBezTo>
                      <a:pt x="451" y="644"/>
                      <a:pt x="390" y="1160"/>
                      <a:pt x="25" y="1677"/>
                    </a:cubicBezTo>
                    <a:cubicBezTo>
                      <a:pt x="0" y="1702"/>
                      <a:pt x="36" y="1746"/>
                      <a:pt x="82" y="1746"/>
                    </a:cubicBezTo>
                    <a:cubicBezTo>
                      <a:pt x="93" y="1746"/>
                      <a:pt x="105" y="1744"/>
                      <a:pt x="116" y="1738"/>
                    </a:cubicBezTo>
                    <a:cubicBezTo>
                      <a:pt x="694" y="1373"/>
                      <a:pt x="572" y="613"/>
                      <a:pt x="481" y="36"/>
                    </a:cubicBezTo>
                    <a:cubicBezTo>
                      <a:pt x="481" y="10"/>
                      <a:pt x="465" y="1"/>
                      <a:pt x="4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2255;p34">
                <a:extLst>
                  <a:ext uri="{FF2B5EF4-FFF2-40B4-BE49-F238E27FC236}">
                    <a16:creationId xmlns:a16="http://schemas.microsoft.com/office/drawing/2014/main" id="{C6DB88F7-BAC8-12AA-3E65-4D98DC05CB45}"/>
                  </a:ext>
                </a:extLst>
              </p:cNvPr>
              <p:cNvSpPr/>
              <p:nvPr/>
            </p:nvSpPr>
            <p:spPr>
              <a:xfrm>
                <a:off x="1565100" y="3361763"/>
                <a:ext cx="17300" cy="564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2257" extrusionOk="0">
                    <a:moveTo>
                      <a:pt x="147" y="0"/>
                    </a:moveTo>
                    <a:cubicBezTo>
                      <a:pt x="101" y="0"/>
                      <a:pt x="62" y="43"/>
                      <a:pt x="83" y="86"/>
                    </a:cubicBezTo>
                    <a:lnTo>
                      <a:pt x="114" y="86"/>
                    </a:lnTo>
                    <a:cubicBezTo>
                      <a:pt x="478" y="846"/>
                      <a:pt x="296" y="1424"/>
                      <a:pt x="22" y="2184"/>
                    </a:cubicBezTo>
                    <a:cubicBezTo>
                      <a:pt x="0" y="2228"/>
                      <a:pt x="43" y="2256"/>
                      <a:pt x="80" y="2256"/>
                    </a:cubicBezTo>
                    <a:cubicBezTo>
                      <a:pt x="93" y="2256"/>
                      <a:pt x="106" y="2252"/>
                      <a:pt x="114" y="2244"/>
                    </a:cubicBezTo>
                    <a:cubicBezTo>
                      <a:pt x="691" y="1667"/>
                      <a:pt x="600" y="633"/>
                      <a:pt x="205" y="25"/>
                    </a:cubicBezTo>
                    <a:cubicBezTo>
                      <a:pt x="187" y="8"/>
                      <a:pt x="167" y="0"/>
                      <a:pt x="1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2256;p34">
                <a:extLst>
                  <a:ext uri="{FF2B5EF4-FFF2-40B4-BE49-F238E27FC236}">
                    <a16:creationId xmlns:a16="http://schemas.microsoft.com/office/drawing/2014/main" id="{0926B34B-003E-F7F4-3151-EC261E287F75}"/>
                  </a:ext>
                </a:extLst>
              </p:cNvPr>
              <p:cNvSpPr/>
              <p:nvPr/>
            </p:nvSpPr>
            <p:spPr>
              <a:xfrm>
                <a:off x="1538450" y="3365038"/>
                <a:ext cx="23425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2213" extrusionOk="0">
                    <a:moveTo>
                      <a:pt x="769" y="1"/>
                    </a:moveTo>
                    <a:cubicBezTo>
                      <a:pt x="747" y="1"/>
                      <a:pt x="724" y="16"/>
                      <a:pt x="724" y="46"/>
                    </a:cubicBezTo>
                    <a:cubicBezTo>
                      <a:pt x="754" y="442"/>
                      <a:pt x="724" y="806"/>
                      <a:pt x="602" y="1171"/>
                    </a:cubicBezTo>
                    <a:cubicBezTo>
                      <a:pt x="481" y="1536"/>
                      <a:pt x="237" y="1809"/>
                      <a:pt x="25" y="2144"/>
                    </a:cubicBezTo>
                    <a:cubicBezTo>
                      <a:pt x="0" y="2168"/>
                      <a:pt x="35" y="2213"/>
                      <a:pt x="66" y="2213"/>
                    </a:cubicBezTo>
                    <a:cubicBezTo>
                      <a:pt x="73" y="2213"/>
                      <a:pt x="80" y="2210"/>
                      <a:pt x="85" y="2204"/>
                    </a:cubicBezTo>
                    <a:cubicBezTo>
                      <a:pt x="754" y="1779"/>
                      <a:pt x="937" y="776"/>
                      <a:pt x="815" y="46"/>
                    </a:cubicBezTo>
                    <a:cubicBezTo>
                      <a:pt x="815" y="16"/>
                      <a:pt x="792" y="1"/>
                      <a:pt x="7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2257;p34">
                <a:extLst>
                  <a:ext uri="{FF2B5EF4-FFF2-40B4-BE49-F238E27FC236}">
                    <a16:creationId xmlns:a16="http://schemas.microsoft.com/office/drawing/2014/main" id="{CB484DFB-CA0B-BB65-F435-3F5E0A4C741D}"/>
                  </a:ext>
                </a:extLst>
              </p:cNvPr>
              <p:cNvSpPr/>
              <p:nvPr/>
            </p:nvSpPr>
            <p:spPr>
              <a:xfrm>
                <a:off x="1486775" y="3387088"/>
                <a:ext cx="553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061" extrusionOk="0">
                    <a:moveTo>
                      <a:pt x="2046" y="0"/>
                    </a:moveTo>
                    <a:cubicBezTo>
                      <a:pt x="2023" y="0"/>
                      <a:pt x="2000" y="15"/>
                      <a:pt x="2000" y="46"/>
                    </a:cubicBezTo>
                    <a:cubicBezTo>
                      <a:pt x="2031" y="1171"/>
                      <a:pt x="754" y="1444"/>
                      <a:pt x="25" y="2022"/>
                    </a:cubicBezTo>
                    <a:cubicBezTo>
                      <a:pt x="0" y="2022"/>
                      <a:pt x="34" y="2060"/>
                      <a:pt x="65" y="2060"/>
                    </a:cubicBezTo>
                    <a:cubicBezTo>
                      <a:pt x="72" y="2060"/>
                      <a:pt x="79" y="2058"/>
                      <a:pt x="86" y="2052"/>
                    </a:cubicBezTo>
                    <a:cubicBezTo>
                      <a:pt x="937" y="1687"/>
                      <a:pt x="2213" y="1201"/>
                      <a:pt x="2092" y="46"/>
                    </a:cubicBezTo>
                    <a:cubicBezTo>
                      <a:pt x="2092" y="15"/>
                      <a:pt x="2069" y="0"/>
                      <a:pt x="20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2258;p34">
                <a:extLst>
                  <a:ext uri="{FF2B5EF4-FFF2-40B4-BE49-F238E27FC236}">
                    <a16:creationId xmlns:a16="http://schemas.microsoft.com/office/drawing/2014/main" id="{C6CF890E-0BD0-6B4B-45C7-A47CEB08CD64}"/>
                  </a:ext>
                </a:extLst>
              </p:cNvPr>
              <p:cNvSpPr/>
              <p:nvPr/>
            </p:nvSpPr>
            <p:spPr>
              <a:xfrm>
                <a:off x="1488150" y="3392163"/>
                <a:ext cx="29425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1242" extrusionOk="0">
                    <a:moveTo>
                      <a:pt x="1102" y="0"/>
                    </a:moveTo>
                    <a:cubicBezTo>
                      <a:pt x="1087" y="0"/>
                      <a:pt x="1073" y="7"/>
                      <a:pt x="1064" y="25"/>
                    </a:cubicBezTo>
                    <a:cubicBezTo>
                      <a:pt x="912" y="268"/>
                      <a:pt x="730" y="481"/>
                      <a:pt x="517" y="664"/>
                    </a:cubicBezTo>
                    <a:cubicBezTo>
                      <a:pt x="365" y="846"/>
                      <a:pt x="122" y="968"/>
                      <a:pt x="0" y="1180"/>
                    </a:cubicBezTo>
                    <a:cubicBezTo>
                      <a:pt x="0" y="1211"/>
                      <a:pt x="31" y="1241"/>
                      <a:pt x="61" y="1241"/>
                    </a:cubicBezTo>
                    <a:cubicBezTo>
                      <a:pt x="304" y="1180"/>
                      <a:pt x="517" y="937"/>
                      <a:pt x="669" y="785"/>
                    </a:cubicBezTo>
                    <a:cubicBezTo>
                      <a:pt x="851" y="572"/>
                      <a:pt x="1034" y="329"/>
                      <a:pt x="1155" y="86"/>
                    </a:cubicBezTo>
                    <a:cubicBezTo>
                      <a:pt x="1177" y="43"/>
                      <a:pt x="1137" y="0"/>
                      <a:pt x="1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2259;p34">
                <a:extLst>
                  <a:ext uri="{FF2B5EF4-FFF2-40B4-BE49-F238E27FC236}">
                    <a16:creationId xmlns:a16="http://schemas.microsoft.com/office/drawing/2014/main" id="{E0B9945F-AD60-B66D-BF09-0783C6DCEAFE}"/>
                  </a:ext>
                </a:extLst>
              </p:cNvPr>
              <p:cNvSpPr/>
              <p:nvPr/>
            </p:nvSpPr>
            <p:spPr>
              <a:xfrm>
                <a:off x="1422975" y="3410138"/>
                <a:ext cx="36825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628" extrusionOk="0">
                    <a:moveTo>
                      <a:pt x="1337" y="1"/>
                    </a:moveTo>
                    <a:cubicBezTo>
                      <a:pt x="1326" y="1"/>
                      <a:pt x="1313" y="2"/>
                      <a:pt x="1300" y="5"/>
                    </a:cubicBezTo>
                    <a:cubicBezTo>
                      <a:pt x="753" y="309"/>
                      <a:pt x="206" y="917"/>
                      <a:pt x="23" y="1525"/>
                    </a:cubicBezTo>
                    <a:cubicBezTo>
                      <a:pt x="1" y="1594"/>
                      <a:pt x="46" y="1628"/>
                      <a:pt x="96" y="1628"/>
                    </a:cubicBezTo>
                    <a:cubicBezTo>
                      <a:pt x="113" y="1628"/>
                      <a:pt x="130" y="1624"/>
                      <a:pt x="145" y="1616"/>
                    </a:cubicBezTo>
                    <a:cubicBezTo>
                      <a:pt x="358" y="1404"/>
                      <a:pt x="479" y="1100"/>
                      <a:pt x="631" y="856"/>
                    </a:cubicBezTo>
                    <a:cubicBezTo>
                      <a:pt x="844" y="583"/>
                      <a:pt x="1087" y="340"/>
                      <a:pt x="1391" y="157"/>
                    </a:cubicBezTo>
                    <a:cubicBezTo>
                      <a:pt x="1473" y="103"/>
                      <a:pt x="1433" y="1"/>
                      <a:pt x="13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2260;p34">
                <a:extLst>
                  <a:ext uri="{FF2B5EF4-FFF2-40B4-BE49-F238E27FC236}">
                    <a16:creationId xmlns:a16="http://schemas.microsoft.com/office/drawing/2014/main" id="{66EC7CE8-4450-623C-A659-1894CEEC10A8}"/>
                  </a:ext>
                </a:extLst>
              </p:cNvPr>
              <p:cNvSpPr/>
              <p:nvPr/>
            </p:nvSpPr>
            <p:spPr>
              <a:xfrm>
                <a:off x="1422800" y="3442738"/>
                <a:ext cx="1507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893" extrusionOk="0">
                    <a:moveTo>
                      <a:pt x="537" y="0"/>
                    </a:moveTo>
                    <a:cubicBezTo>
                      <a:pt x="530" y="0"/>
                      <a:pt x="523" y="3"/>
                      <a:pt x="517" y="8"/>
                    </a:cubicBezTo>
                    <a:cubicBezTo>
                      <a:pt x="274" y="221"/>
                      <a:pt x="0" y="525"/>
                      <a:pt x="30" y="829"/>
                    </a:cubicBezTo>
                    <a:cubicBezTo>
                      <a:pt x="30" y="867"/>
                      <a:pt x="54" y="893"/>
                      <a:pt x="79" y="893"/>
                    </a:cubicBezTo>
                    <a:cubicBezTo>
                      <a:pt x="94" y="893"/>
                      <a:pt x="110" y="883"/>
                      <a:pt x="122" y="859"/>
                    </a:cubicBezTo>
                    <a:cubicBezTo>
                      <a:pt x="213" y="738"/>
                      <a:pt x="243" y="586"/>
                      <a:pt x="304" y="464"/>
                    </a:cubicBezTo>
                    <a:cubicBezTo>
                      <a:pt x="365" y="343"/>
                      <a:pt x="456" y="191"/>
                      <a:pt x="578" y="69"/>
                    </a:cubicBezTo>
                    <a:cubicBezTo>
                      <a:pt x="602" y="45"/>
                      <a:pt x="567" y="0"/>
                      <a:pt x="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2261;p34">
                <a:extLst>
                  <a:ext uri="{FF2B5EF4-FFF2-40B4-BE49-F238E27FC236}">
                    <a16:creationId xmlns:a16="http://schemas.microsoft.com/office/drawing/2014/main" id="{2CD1BD76-A34E-02E8-8C63-2F278B4BA4CA}"/>
                  </a:ext>
                </a:extLst>
              </p:cNvPr>
              <p:cNvSpPr/>
              <p:nvPr/>
            </p:nvSpPr>
            <p:spPr>
              <a:xfrm>
                <a:off x="1558800" y="3430013"/>
                <a:ext cx="3270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350" extrusionOk="0">
                    <a:moveTo>
                      <a:pt x="761" y="1"/>
                    </a:moveTo>
                    <a:cubicBezTo>
                      <a:pt x="518" y="1"/>
                      <a:pt x="274" y="1"/>
                      <a:pt x="62" y="92"/>
                    </a:cubicBezTo>
                    <a:cubicBezTo>
                      <a:pt x="1" y="122"/>
                      <a:pt x="31" y="183"/>
                      <a:pt x="92" y="213"/>
                    </a:cubicBezTo>
                    <a:cubicBezTo>
                      <a:pt x="137" y="220"/>
                      <a:pt x="185" y="222"/>
                      <a:pt x="234" y="222"/>
                    </a:cubicBezTo>
                    <a:cubicBezTo>
                      <a:pt x="370" y="222"/>
                      <a:pt x="519" y="205"/>
                      <a:pt x="664" y="205"/>
                    </a:cubicBezTo>
                    <a:cubicBezTo>
                      <a:pt x="717" y="205"/>
                      <a:pt x="770" y="207"/>
                      <a:pt x="822" y="213"/>
                    </a:cubicBezTo>
                    <a:cubicBezTo>
                      <a:pt x="923" y="239"/>
                      <a:pt x="1004" y="349"/>
                      <a:pt x="1116" y="349"/>
                    </a:cubicBezTo>
                    <a:cubicBezTo>
                      <a:pt x="1138" y="349"/>
                      <a:pt x="1161" y="345"/>
                      <a:pt x="1186" y="335"/>
                    </a:cubicBezTo>
                    <a:cubicBezTo>
                      <a:pt x="1278" y="335"/>
                      <a:pt x="1308" y="213"/>
                      <a:pt x="1217" y="183"/>
                    </a:cubicBezTo>
                    <a:cubicBezTo>
                      <a:pt x="1065" y="92"/>
                      <a:pt x="943" y="31"/>
                      <a:pt x="7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2262;p34">
                <a:extLst>
                  <a:ext uri="{FF2B5EF4-FFF2-40B4-BE49-F238E27FC236}">
                    <a16:creationId xmlns:a16="http://schemas.microsoft.com/office/drawing/2014/main" id="{34B7347B-03DB-F759-3A6E-D0B71C1EC6C3}"/>
                  </a:ext>
                </a:extLst>
              </p:cNvPr>
              <p:cNvSpPr/>
              <p:nvPr/>
            </p:nvSpPr>
            <p:spPr>
              <a:xfrm>
                <a:off x="1561850" y="3442663"/>
                <a:ext cx="20300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60" extrusionOk="0">
                    <a:moveTo>
                      <a:pt x="242" y="0"/>
                    </a:moveTo>
                    <a:cubicBezTo>
                      <a:pt x="192" y="0"/>
                      <a:pt x="142" y="4"/>
                      <a:pt x="92" y="11"/>
                    </a:cubicBezTo>
                    <a:cubicBezTo>
                      <a:pt x="1" y="42"/>
                      <a:pt x="31" y="133"/>
                      <a:pt x="92" y="133"/>
                    </a:cubicBezTo>
                    <a:cubicBezTo>
                      <a:pt x="129" y="128"/>
                      <a:pt x="166" y="125"/>
                      <a:pt x="202" y="125"/>
                    </a:cubicBezTo>
                    <a:cubicBezTo>
                      <a:pt x="369" y="125"/>
                      <a:pt x="519" y="179"/>
                      <a:pt x="669" y="255"/>
                    </a:cubicBezTo>
                    <a:cubicBezTo>
                      <a:pt x="679" y="258"/>
                      <a:pt x="689" y="259"/>
                      <a:pt x="698" y="259"/>
                    </a:cubicBezTo>
                    <a:cubicBezTo>
                      <a:pt x="772" y="259"/>
                      <a:pt x="811" y="160"/>
                      <a:pt x="730" y="133"/>
                    </a:cubicBezTo>
                    <a:cubicBezTo>
                      <a:pt x="567" y="40"/>
                      <a:pt x="405" y="0"/>
                      <a:pt x="2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2263;p34">
                <a:extLst>
                  <a:ext uri="{FF2B5EF4-FFF2-40B4-BE49-F238E27FC236}">
                    <a16:creationId xmlns:a16="http://schemas.microsoft.com/office/drawing/2014/main" id="{DDC21CA5-CEE3-1AB6-0402-66A42C2F6192}"/>
                  </a:ext>
                </a:extLst>
              </p:cNvPr>
              <p:cNvSpPr/>
              <p:nvPr/>
            </p:nvSpPr>
            <p:spPr>
              <a:xfrm>
                <a:off x="1564125" y="3445338"/>
                <a:ext cx="1577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559" extrusionOk="0">
                    <a:moveTo>
                      <a:pt x="144" y="266"/>
                    </a:moveTo>
                    <a:lnTo>
                      <a:pt x="144" y="266"/>
                    </a:lnTo>
                    <a:cubicBezTo>
                      <a:pt x="146" y="277"/>
                      <a:pt x="149" y="288"/>
                      <a:pt x="153" y="299"/>
                    </a:cubicBezTo>
                    <a:cubicBezTo>
                      <a:pt x="153" y="320"/>
                      <a:pt x="163" y="341"/>
                      <a:pt x="179" y="356"/>
                    </a:cubicBezTo>
                    <a:lnTo>
                      <a:pt x="179" y="356"/>
                    </a:lnTo>
                    <a:cubicBezTo>
                      <a:pt x="179" y="357"/>
                      <a:pt x="180" y="359"/>
                      <a:pt x="180" y="360"/>
                    </a:cubicBezTo>
                    <a:lnTo>
                      <a:pt x="180" y="360"/>
                    </a:lnTo>
                    <a:cubicBezTo>
                      <a:pt x="133" y="346"/>
                      <a:pt x="130" y="309"/>
                      <a:pt x="144" y="266"/>
                    </a:cubicBezTo>
                    <a:close/>
                    <a:moveTo>
                      <a:pt x="190" y="1"/>
                    </a:moveTo>
                    <a:cubicBezTo>
                      <a:pt x="176" y="1"/>
                      <a:pt x="162" y="8"/>
                      <a:pt x="153" y="26"/>
                    </a:cubicBezTo>
                    <a:cubicBezTo>
                      <a:pt x="61" y="87"/>
                      <a:pt x="1" y="178"/>
                      <a:pt x="1" y="299"/>
                    </a:cubicBezTo>
                    <a:cubicBezTo>
                      <a:pt x="1" y="391"/>
                      <a:pt x="31" y="482"/>
                      <a:pt x="122" y="543"/>
                    </a:cubicBezTo>
                    <a:cubicBezTo>
                      <a:pt x="147" y="553"/>
                      <a:pt x="172" y="558"/>
                      <a:pt x="197" y="558"/>
                    </a:cubicBezTo>
                    <a:cubicBezTo>
                      <a:pt x="383" y="558"/>
                      <a:pt x="555" y="282"/>
                      <a:pt x="609" y="148"/>
                    </a:cubicBezTo>
                    <a:cubicBezTo>
                      <a:pt x="631" y="82"/>
                      <a:pt x="573" y="32"/>
                      <a:pt x="517" y="32"/>
                    </a:cubicBezTo>
                    <a:cubicBezTo>
                      <a:pt x="495" y="32"/>
                      <a:pt x="474" y="39"/>
                      <a:pt x="457" y="56"/>
                    </a:cubicBezTo>
                    <a:cubicBezTo>
                      <a:pt x="453" y="59"/>
                      <a:pt x="450" y="61"/>
                      <a:pt x="446" y="63"/>
                    </a:cubicBezTo>
                    <a:lnTo>
                      <a:pt x="446" y="63"/>
                    </a:lnTo>
                    <a:cubicBezTo>
                      <a:pt x="427" y="31"/>
                      <a:pt x="391" y="12"/>
                      <a:pt x="355" y="12"/>
                    </a:cubicBezTo>
                    <a:cubicBezTo>
                      <a:pt x="342" y="12"/>
                      <a:pt x="329" y="15"/>
                      <a:pt x="316" y="21"/>
                    </a:cubicBezTo>
                    <a:lnTo>
                      <a:pt x="316" y="21"/>
                    </a:lnTo>
                    <a:cubicBezTo>
                      <a:pt x="302" y="15"/>
                      <a:pt x="286" y="12"/>
                      <a:pt x="271" y="12"/>
                    </a:cubicBezTo>
                    <a:cubicBezTo>
                      <a:pt x="257" y="12"/>
                      <a:pt x="244" y="15"/>
                      <a:pt x="231" y="19"/>
                    </a:cubicBezTo>
                    <a:lnTo>
                      <a:pt x="231" y="19"/>
                    </a:lnTo>
                    <a:cubicBezTo>
                      <a:pt x="220" y="8"/>
                      <a:pt x="205" y="1"/>
                      <a:pt x="1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2264;p34">
                <a:extLst>
                  <a:ext uri="{FF2B5EF4-FFF2-40B4-BE49-F238E27FC236}">
                    <a16:creationId xmlns:a16="http://schemas.microsoft.com/office/drawing/2014/main" id="{1692DE4D-D477-347D-7715-F1D7082C242E}"/>
                  </a:ext>
                </a:extLst>
              </p:cNvPr>
              <p:cNvSpPr/>
              <p:nvPr/>
            </p:nvSpPr>
            <p:spPr>
              <a:xfrm>
                <a:off x="1503350" y="3452438"/>
                <a:ext cx="53200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645" extrusionOk="0">
                    <a:moveTo>
                      <a:pt x="2006" y="0"/>
                    </a:moveTo>
                    <a:cubicBezTo>
                      <a:pt x="1991" y="0"/>
                      <a:pt x="1976" y="15"/>
                      <a:pt x="1976" y="46"/>
                    </a:cubicBezTo>
                    <a:cubicBezTo>
                      <a:pt x="2037" y="1171"/>
                      <a:pt x="1307" y="2478"/>
                      <a:pt x="61" y="2478"/>
                    </a:cubicBezTo>
                    <a:cubicBezTo>
                      <a:pt x="30" y="2478"/>
                      <a:pt x="0" y="2538"/>
                      <a:pt x="61" y="2569"/>
                    </a:cubicBezTo>
                    <a:cubicBezTo>
                      <a:pt x="172" y="2622"/>
                      <a:pt x="285" y="2645"/>
                      <a:pt x="397" y="2645"/>
                    </a:cubicBezTo>
                    <a:cubicBezTo>
                      <a:pt x="863" y="2645"/>
                      <a:pt x="1311" y="2237"/>
                      <a:pt x="1581" y="1870"/>
                    </a:cubicBezTo>
                    <a:cubicBezTo>
                      <a:pt x="2006" y="1353"/>
                      <a:pt x="2128" y="715"/>
                      <a:pt x="2037" y="46"/>
                    </a:cubicBezTo>
                    <a:cubicBezTo>
                      <a:pt x="2037" y="15"/>
                      <a:pt x="2021" y="0"/>
                      <a:pt x="20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2265;p34">
                <a:extLst>
                  <a:ext uri="{FF2B5EF4-FFF2-40B4-BE49-F238E27FC236}">
                    <a16:creationId xmlns:a16="http://schemas.microsoft.com/office/drawing/2014/main" id="{B72766C4-9A3E-DE00-2F4B-7F4A4B15AC72}"/>
                  </a:ext>
                </a:extLst>
              </p:cNvPr>
              <p:cNvSpPr/>
              <p:nvPr/>
            </p:nvSpPr>
            <p:spPr>
              <a:xfrm>
                <a:off x="1542100" y="3498038"/>
                <a:ext cx="15975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76" extrusionOk="0">
                    <a:moveTo>
                      <a:pt x="50" y="0"/>
                    </a:moveTo>
                    <a:cubicBezTo>
                      <a:pt x="23" y="0"/>
                      <a:pt x="0" y="15"/>
                      <a:pt x="0" y="46"/>
                    </a:cubicBezTo>
                    <a:cubicBezTo>
                      <a:pt x="31" y="228"/>
                      <a:pt x="91" y="350"/>
                      <a:pt x="183" y="502"/>
                    </a:cubicBezTo>
                    <a:cubicBezTo>
                      <a:pt x="274" y="593"/>
                      <a:pt x="395" y="775"/>
                      <a:pt x="547" y="775"/>
                    </a:cubicBezTo>
                    <a:cubicBezTo>
                      <a:pt x="608" y="775"/>
                      <a:pt x="639" y="714"/>
                      <a:pt x="608" y="654"/>
                    </a:cubicBezTo>
                    <a:cubicBezTo>
                      <a:pt x="578" y="593"/>
                      <a:pt x="547" y="593"/>
                      <a:pt x="517" y="562"/>
                    </a:cubicBezTo>
                    <a:cubicBezTo>
                      <a:pt x="456" y="502"/>
                      <a:pt x="395" y="471"/>
                      <a:pt x="335" y="410"/>
                    </a:cubicBezTo>
                    <a:cubicBezTo>
                      <a:pt x="243" y="289"/>
                      <a:pt x="183" y="167"/>
                      <a:pt x="122" y="46"/>
                    </a:cubicBezTo>
                    <a:cubicBezTo>
                      <a:pt x="107" y="15"/>
                      <a:pt x="76" y="0"/>
                      <a:pt x="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2266;p34">
                <a:extLst>
                  <a:ext uri="{FF2B5EF4-FFF2-40B4-BE49-F238E27FC236}">
                    <a16:creationId xmlns:a16="http://schemas.microsoft.com/office/drawing/2014/main" id="{E684800B-8478-F895-A615-698E1552D1E1}"/>
                  </a:ext>
                </a:extLst>
              </p:cNvPr>
              <p:cNvSpPr/>
              <p:nvPr/>
            </p:nvSpPr>
            <p:spPr>
              <a:xfrm>
                <a:off x="1406300" y="3488663"/>
                <a:ext cx="62100" cy="751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3006" extrusionOk="0">
                    <a:moveTo>
                      <a:pt x="99" y="0"/>
                    </a:moveTo>
                    <a:cubicBezTo>
                      <a:pt x="55" y="0"/>
                      <a:pt x="0" y="43"/>
                      <a:pt x="22" y="86"/>
                    </a:cubicBezTo>
                    <a:cubicBezTo>
                      <a:pt x="143" y="816"/>
                      <a:pt x="599" y="1545"/>
                      <a:pt x="1055" y="2123"/>
                    </a:cubicBezTo>
                    <a:cubicBezTo>
                      <a:pt x="1380" y="2536"/>
                      <a:pt x="1733" y="3006"/>
                      <a:pt x="2281" y="3006"/>
                    </a:cubicBezTo>
                    <a:cubicBezTo>
                      <a:pt x="2298" y="3006"/>
                      <a:pt x="2315" y="3005"/>
                      <a:pt x="2332" y="3004"/>
                    </a:cubicBezTo>
                    <a:cubicBezTo>
                      <a:pt x="2484" y="2974"/>
                      <a:pt x="2484" y="2791"/>
                      <a:pt x="2332" y="2791"/>
                    </a:cubicBezTo>
                    <a:cubicBezTo>
                      <a:pt x="1663" y="2761"/>
                      <a:pt x="1177" y="2001"/>
                      <a:pt x="873" y="1484"/>
                    </a:cubicBezTo>
                    <a:cubicBezTo>
                      <a:pt x="569" y="998"/>
                      <a:pt x="387" y="512"/>
                      <a:pt x="143" y="25"/>
                    </a:cubicBezTo>
                    <a:cubicBezTo>
                      <a:pt x="134" y="8"/>
                      <a:pt x="118" y="0"/>
                      <a:pt x="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2267;p34">
                <a:extLst>
                  <a:ext uri="{FF2B5EF4-FFF2-40B4-BE49-F238E27FC236}">
                    <a16:creationId xmlns:a16="http://schemas.microsoft.com/office/drawing/2014/main" id="{955B8E93-904B-1685-9A87-1276CA8FB936}"/>
                  </a:ext>
                </a:extLst>
              </p:cNvPr>
              <p:cNvSpPr/>
              <p:nvPr/>
            </p:nvSpPr>
            <p:spPr>
              <a:xfrm>
                <a:off x="1433000" y="3555288"/>
                <a:ext cx="389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952" extrusionOk="0">
                    <a:moveTo>
                      <a:pt x="33" y="0"/>
                    </a:moveTo>
                    <a:cubicBezTo>
                      <a:pt x="13" y="0"/>
                      <a:pt x="0" y="18"/>
                      <a:pt x="18" y="35"/>
                    </a:cubicBezTo>
                    <a:cubicBezTo>
                      <a:pt x="139" y="339"/>
                      <a:pt x="413" y="400"/>
                      <a:pt x="595" y="613"/>
                    </a:cubicBezTo>
                    <a:cubicBezTo>
                      <a:pt x="838" y="826"/>
                      <a:pt x="1112" y="886"/>
                      <a:pt x="1446" y="947"/>
                    </a:cubicBezTo>
                    <a:cubicBezTo>
                      <a:pt x="1456" y="950"/>
                      <a:pt x="1465" y="952"/>
                      <a:pt x="1474" y="952"/>
                    </a:cubicBezTo>
                    <a:cubicBezTo>
                      <a:pt x="1543" y="952"/>
                      <a:pt x="1558" y="853"/>
                      <a:pt x="1477" y="826"/>
                    </a:cubicBezTo>
                    <a:cubicBezTo>
                      <a:pt x="1325" y="765"/>
                      <a:pt x="1203" y="765"/>
                      <a:pt x="1051" y="704"/>
                    </a:cubicBezTo>
                    <a:cubicBezTo>
                      <a:pt x="869" y="674"/>
                      <a:pt x="808" y="582"/>
                      <a:pt x="686" y="491"/>
                    </a:cubicBezTo>
                    <a:cubicBezTo>
                      <a:pt x="474" y="339"/>
                      <a:pt x="200" y="248"/>
                      <a:pt x="78" y="35"/>
                    </a:cubicBezTo>
                    <a:cubicBezTo>
                      <a:pt x="66" y="10"/>
                      <a:pt x="47" y="0"/>
                      <a:pt x="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2268;p34">
                <a:extLst>
                  <a:ext uri="{FF2B5EF4-FFF2-40B4-BE49-F238E27FC236}">
                    <a16:creationId xmlns:a16="http://schemas.microsoft.com/office/drawing/2014/main" id="{D86D3DE5-7BF8-EDF8-DAF6-C02AB55295D8}"/>
                  </a:ext>
                </a:extLst>
              </p:cNvPr>
              <p:cNvSpPr/>
              <p:nvPr/>
            </p:nvSpPr>
            <p:spPr>
              <a:xfrm>
                <a:off x="1336925" y="3703513"/>
                <a:ext cx="866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362" extrusionOk="0">
                    <a:moveTo>
                      <a:pt x="3342" y="0"/>
                    </a:moveTo>
                    <a:cubicBezTo>
                      <a:pt x="3333" y="0"/>
                      <a:pt x="3324" y="1"/>
                      <a:pt x="3314" y="3"/>
                    </a:cubicBezTo>
                    <a:cubicBezTo>
                      <a:pt x="2250" y="94"/>
                      <a:pt x="1186" y="155"/>
                      <a:pt x="92" y="216"/>
                    </a:cubicBezTo>
                    <a:cubicBezTo>
                      <a:pt x="0" y="216"/>
                      <a:pt x="0" y="337"/>
                      <a:pt x="92" y="337"/>
                    </a:cubicBezTo>
                    <a:cubicBezTo>
                      <a:pt x="377" y="354"/>
                      <a:pt x="664" y="361"/>
                      <a:pt x="952" y="361"/>
                    </a:cubicBezTo>
                    <a:cubicBezTo>
                      <a:pt x="1740" y="361"/>
                      <a:pt x="2535" y="305"/>
                      <a:pt x="3314" y="216"/>
                    </a:cubicBezTo>
                    <a:cubicBezTo>
                      <a:pt x="3455" y="187"/>
                      <a:pt x="3465" y="0"/>
                      <a:pt x="33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2269;p34">
                <a:extLst>
                  <a:ext uri="{FF2B5EF4-FFF2-40B4-BE49-F238E27FC236}">
                    <a16:creationId xmlns:a16="http://schemas.microsoft.com/office/drawing/2014/main" id="{D599CEF5-565C-684E-4EFA-841A7AA0498B}"/>
                  </a:ext>
                </a:extLst>
              </p:cNvPr>
              <p:cNvSpPr/>
              <p:nvPr/>
            </p:nvSpPr>
            <p:spPr>
              <a:xfrm>
                <a:off x="1366550" y="3555763"/>
                <a:ext cx="5322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275" extrusionOk="0">
                    <a:moveTo>
                      <a:pt x="688" y="0"/>
                    </a:moveTo>
                    <a:cubicBezTo>
                      <a:pt x="484" y="0"/>
                      <a:pt x="272" y="52"/>
                      <a:pt x="62" y="168"/>
                    </a:cubicBezTo>
                    <a:cubicBezTo>
                      <a:pt x="1" y="168"/>
                      <a:pt x="31" y="229"/>
                      <a:pt x="92" y="229"/>
                    </a:cubicBezTo>
                    <a:cubicBezTo>
                      <a:pt x="266" y="157"/>
                      <a:pt x="454" y="119"/>
                      <a:pt x="643" y="119"/>
                    </a:cubicBezTo>
                    <a:cubicBezTo>
                      <a:pt x="849" y="119"/>
                      <a:pt x="1056" y="164"/>
                      <a:pt x="1247" y="259"/>
                    </a:cubicBezTo>
                    <a:cubicBezTo>
                      <a:pt x="1673" y="503"/>
                      <a:pt x="1794" y="898"/>
                      <a:pt x="2037" y="1263"/>
                    </a:cubicBezTo>
                    <a:cubicBezTo>
                      <a:pt x="2045" y="1271"/>
                      <a:pt x="2056" y="1274"/>
                      <a:pt x="2067" y="1274"/>
                    </a:cubicBezTo>
                    <a:cubicBezTo>
                      <a:pt x="2096" y="1274"/>
                      <a:pt x="2129" y="1246"/>
                      <a:pt x="2129" y="1202"/>
                    </a:cubicBezTo>
                    <a:cubicBezTo>
                      <a:pt x="1920" y="530"/>
                      <a:pt x="1342" y="0"/>
                      <a:pt x="6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2270;p34">
                <a:extLst>
                  <a:ext uri="{FF2B5EF4-FFF2-40B4-BE49-F238E27FC236}">
                    <a16:creationId xmlns:a16="http://schemas.microsoft.com/office/drawing/2014/main" id="{6F3D1D4F-742D-7903-4E6A-09B56AA7945D}"/>
                  </a:ext>
                </a:extLst>
              </p:cNvPr>
              <p:cNvSpPr/>
              <p:nvPr/>
            </p:nvSpPr>
            <p:spPr>
              <a:xfrm>
                <a:off x="1312600" y="3996813"/>
                <a:ext cx="42200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4890" extrusionOk="0">
                    <a:moveTo>
                      <a:pt x="69" y="1"/>
                    </a:moveTo>
                    <a:cubicBezTo>
                      <a:pt x="36" y="1"/>
                      <a:pt x="1" y="27"/>
                      <a:pt x="1" y="65"/>
                    </a:cubicBezTo>
                    <a:cubicBezTo>
                      <a:pt x="396" y="1706"/>
                      <a:pt x="852" y="3378"/>
                      <a:pt x="1642" y="4867"/>
                    </a:cubicBezTo>
                    <a:cubicBezTo>
                      <a:pt x="1657" y="4882"/>
                      <a:pt x="1672" y="4890"/>
                      <a:pt x="1680" y="4890"/>
                    </a:cubicBezTo>
                    <a:cubicBezTo>
                      <a:pt x="1688" y="4890"/>
                      <a:pt x="1688" y="4882"/>
                      <a:pt x="1672" y="4867"/>
                    </a:cubicBezTo>
                    <a:cubicBezTo>
                      <a:pt x="1217" y="3256"/>
                      <a:pt x="578" y="1675"/>
                      <a:pt x="122" y="34"/>
                    </a:cubicBezTo>
                    <a:cubicBezTo>
                      <a:pt x="111" y="11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2271;p34">
                <a:extLst>
                  <a:ext uri="{FF2B5EF4-FFF2-40B4-BE49-F238E27FC236}">
                    <a16:creationId xmlns:a16="http://schemas.microsoft.com/office/drawing/2014/main" id="{5FC54CEF-9DE1-B558-86FB-40EF34BE8E12}"/>
                  </a:ext>
                </a:extLst>
              </p:cNvPr>
              <p:cNvSpPr/>
              <p:nvPr/>
            </p:nvSpPr>
            <p:spPr>
              <a:xfrm>
                <a:off x="1255625" y="3958063"/>
                <a:ext cx="1947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3505" extrusionOk="0">
                    <a:moveTo>
                      <a:pt x="99" y="1"/>
                    </a:moveTo>
                    <a:cubicBezTo>
                      <a:pt x="65" y="1"/>
                      <a:pt x="30" y="27"/>
                      <a:pt x="30" y="64"/>
                    </a:cubicBezTo>
                    <a:cubicBezTo>
                      <a:pt x="0" y="1159"/>
                      <a:pt x="213" y="2405"/>
                      <a:pt x="578" y="3438"/>
                    </a:cubicBezTo>
                    <a:cubicBezTo>
                      <a:pt x="589" y="3485"/>
                      <a:pt x="623" y="3505"/>
                      <a:pt x="659" y="3505"/>
                    </a:cubicBezTo>
                    <a:cubicBezTo>
                      <a:pt x="716" y="3505"/>
                      <a:pt x="779" y="3453"/>
                      <a:pt x="760" y="3377"/>
                    </a:cubicBezTo>
                    <a:cubicBezTo>
                      <a:pt x="547" y="2253"/>
                      <a:pt x="334" y="1159"/>
                      <a:pt x="152" y="34"/>
                    </a:cubicBezTo>
                    <a:cubicBezTo>
                      <a:pt x="140" y="11"/>
                      <a:pt x="120" y="1"/>
                      <a:pt x="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2272;p34">
                <a:extLst>
                  <a:ext uri="{FF2B5EF4-FFF2-40B4-BE49-F238E27FC236}">
                    <a16:creationId xmlns:a16="http://schemas.microsoft.com/office/drawing/2014/main" id="{36768C07-160E-7D63-8A6C-787E2B5178D3}"/>
                  </a:ext>
                </a:extLst>
              </p:cNvPr>
              <p:cNvSpPr/>
              <p:nvPr/>
            </p:nvSpPr>
            <p:spPr>
              <a:xfrm>
                <a:off x="1226175" y="4043388"/>
                <a:ext cx="4747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140" extrusionOk="0">
                    <a:moveTo>
                      <a:pt x="1800" y="0"/>
                    </a:moveTo>
                    <a:cubicBezTo>
                      <a:pt x="1781" y="0"/>
                      <a:pt x="1764" y="7"/>
                      <a:pt x="1756" y="25"/>
                    </a:cubicBezTo>
                    <a:cubicBezTo>
                      <a:pt x="1604" y="268"/>
                      <a:pt x="1391" y="785"/>
                      <a:pt x="1117" y="876"/>
                    </a:cubicBezTo>
                    <a:cubicBezTo>
                      <a:pt x="1078" y="888"/>
                      <a:pt x="1038" y="893"/>
                      <a:pt x="997" y="893"/>
                    </a:cubicBezTo>
                    <a:cubicBezTo>
                      <a:pt x="714" y="893"/>
                      <a:pt x="383" y="652"/>
                      <a:pt x="145" y="572"/>
                    </a:cubicBezTo>
                    <a:cubicBezTo>
                      <a:pt x="136" y="570"/>
                      <a:pt x="128" y="568"/>
                      <a:pt x="121" y="568"/>
                    </a:cubicBezTo>
                    <a:cubicBezTo>
                      <a:pt x="44" y="568"/>
                      <a:pt x="1" y="697"/>
                      <a:pt x="84" y="724"/>
                    </a:cubicBezTo>
                    <a:cubicBezTo>
                      <a:pt x="266" y="876"/>
                      <a:pt x="509" y="968"/>
                      <a:pt x="722" y="1028"/>
                    </a:cubicBezTo>
                    <a:cubicBezTo>
                      <a:pt x="839" y="1075"/>
                      <a:pt x="991" y="1140"/>
                      <a:pt x="1125" y="1140"/>
                    </a:cubicBezTo>
                    <a:cubicBezTo>
                      <a:pt x="1165" y="1140"/>
                      <a:pt x="1204" y="1134"/>
                      <a:pt x="1239" y="1119"/>
                    </a:cubicBezTo>
                    <a:cubicBezTo>
                      <a:pt x="1360" y="1089"/>
                      <a:pt x="1452" y="846"/>
                      <a:pt x="1543" y="724"/>
                    </a:cubicBezTo>
                    <a:cubicBezTo>
                      <a:pt x="1664" y="542"/>
                      <a:pt x="1756" y="299"/>
                      <a:pt x="1877" y="86"/>
                    </a:cubicBezTo>
                    <a:cubicBezTo>
                      <a:pt x="1899" y="43"/>
                      <a:pt x="1844" y="0"/>
                      <a:pt x="1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2273;p34">
                <a:extLst>
                  <a:ext uri="{FF2B5EF4-FFF2-40B4-BE49-F238E27FC236}">
                    <a16:creationId xmlns:a16="http://schemas.microsoft.com/office/drawing/2014/main" id="{B43383AB-C968-E2C9-65B5-4515EE5D01E0}"/>
                  </a:ext>
                </a:extLst>
              </p:cNvPr>
              <p:cNvSpPr/>
              <p:nvPr/>
            </p:nvSpPr>
            <p:spPr>
              <a:xfrm>
                <a:off x="1270050" y="4117713"/>
                <a:ext cx="1626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1004" extrusionOk="0">
                    <a:moveTo>
                      <a:pt x="6353" y="1"/>
                    </a:moveTo>
                    <a:cubicBezTo>
                      <a:pt x="4256" y="335"/>
                      <a:pt x="2189" y="578"/>
                      <a:pt x="61" y="852"/>
                    </a:cubicBezTo>
                    <a:cubicBezTo>
                      <a:pt x="1" y="882"/>
                      <a:pt x="1" y="1004"/>
                      <a:pt x="61" y="1004"/>
                    </a:cubicBezTo>
                    <a:lnTo>
                      <a:pt x="92" y="1004"/>
                    </a:lnTo>
                    <a:cubicBezTo>
                      <a:pt x="2189" y="912"/>
                      <a:pt x="4347" y="609"/>
                      <a:pt x="6414" y="183"/>
                    </a:cubicBezTo>
                    <a:cubicBezTo>
                      <a:pt x="6505" y="153"/>
                      <a:pt x="6475" y="1"/>
                      <a:pt x="63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2274;p34">
                <a:extLst>
                  <a:ext uri="{FF2B5EF4-FFF2-40B4-BE49-F238E27FC236}">
                    <a16:creationId xmlns:a16="http://schemas.microsoft.com/office/drawing/2014/main" id="{082E5C78-140D-7AE4-35B0-EB22615AC8E2}"/>
                  </a:ext>
                </a:extLst>
              </p:cNvPr>
              <p:cNvSpPr/>
              <p:nvPr/>
            </p:nvSpPr>
            <p:spPr>
              <a:xfrm>
                <a:off x="1195575" y="4121913"/>
                <a:ext cx="782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352" extrusionOk="0">
                    <a:moveTo>
                      <a:pt x="570" y="1"/>
                    </a:moveTo>
                    <a:cubicBezTo>
                      <a:pt x="411" y="1"/>
                      <a:pt x="251" y="5"/>
                      <a:pt x="92" y="15"/>
                    </a:cubicBezTo>
                    <a:cubicBezTo>
                      <a:pt x="31" y="15"/>
                      <a:pt x="1" y="137"/>
                      <a:pt x="92" y="137"/>
                    </a:cubicBezTo>
                    <a:cubicBezTo>
                      <a:pt x="1034" y="319"/>
                      <a:pt x="2037" y="319"/>
                      <a:pt x="2980" y="349"/>
                    </a:cubicBezTo>
                    <a:cubicBezTo>
                      <a:pt x="2988" y="351"/>
                      <a:pt x="2997" y="352"/>
                      <a:pt x="3005" y="352"/>
                    </a:cubicBezTo>
                    <a:cubicBezTo>
                      <a:pt x="3131" y="352"/>
                      <a:pt x="3123" y="137"/>
                      <a:pt x="2980" y="137"/>
                    </a:cubicBezTo>
                    <a:cubicBezTo>
                      <a:pt x="2192" y="111"/>
                      <a:pt x="1383" y="1"/>
                      <a:pt x="5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2275;p34">
                <a:extLst>
                  <a:ext uri="{FF2B5EF4-FFF2-40B4-BE49-F238E27FC236}">
                    <a16:creationId xmlns:a16="http://schemas.microsoft.com/office/drawing/2014/main" id="{D7533E2A-1B11-CA5A-229B-56BBDC8E3A05}"/>
                  </a:ext>
                </a:extLst>
              </p:cNvPr>
              <p:cNvSpPr/>
              <p:nvPr/>
            </p:nvSpPr>
            <p:spPr>
              <a:xfrm>
                <a:off x="1420025" y="4169013"/>
                <a:ext cx="11150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297" extrusionOk="0">
                    <a:moveTo>
                      <a:pt x="109" y="1"/>
                    </a:moveTo>
                    <a:cubicBezTo>
                      <a:pt x="58" y="1"/>
                      <a:pt x="0" y="47"/>
                      <a:pt x="20" y="107"/>
                    </a:cubicBezTo>
                    <a:cubicBezTo>
                      <a:pt x="81" y="289"/>
                      <a:pt x="111" y="471"/>
                      <a:pt x="141" y="684"/>
                    </a:cubicBezTo>
                    <a:cubicBezTo>
                      <a:pt x="172" y="867"/>
                      <a:pt x="202" y="1079"/>
                      <a:pt x="263" y="1262"/>
                    </a:cubicBezTo>
                    <a:cubicBezTo>
                      <a:pt x="281" y="1279"/>
                      <a:pt x="318" y="1297"/>
                      <a:pt x="347" y="1297"/>
                    </a:cubicBezTo>
                    <a:cubicBezTo>
                      <a:pt x="368" y="1297"/>
                      <a:pt x="385" y="1287"/>
                      <a:pt x="385" y="1262"/>
                    </a:cubicBezTo>
                    <a:cubicBezTo>
                      <a:pt x="445" y="867"/>
                      <a:pt x="293" y="411"/>
                      <a:pt x="172" y="46"/>
                    </a:cubicBezTo>
                    <a:cubicBezTo>
                      <a:pt x="161" y="14"/>
                      <a:pt x="136" y="1"/>
                      <a:pt x="1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2276;p34">
                <a:extLst>
                  <a:ext uri="{FF2B5EF4-FFF2-40B4-BE49-F238E27FC236}">
                    <a16:creationId xmlns:a16="http://schemas.microsoft.com/office/drawing/2014/main" id="{087969EC-3D59-38B5-619F-5037145125C0}"/>
                  </a:ext>
                </a:extLst>
              </p:cNvPr>
              <p:cNvSpPr/>
              <p:nvPr/>
            </p:nvSpPr>
            <p:spPr>
              <a:xfrm>
                <a:off x="1302725" y="4210563"/>
                <a:ext cx="2662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48" extrusionOk="0">
                    <a:moveTo>
                      <a:pt x="970" y="1"/>
                    </a:moveTo>
                    <a:cubicBezTo>
                      <a:pt x="939" y="1"/>
                      <a:pt x="912" y="17"/>
                      <a:pt x="912" y="56"/>
                    </a:cubicBezTo>
                    <a:cubicBezTo>
                      <a:pt x="852" y="268"/>
                      <a:pt x="730" y="451"/>
                      <a:pt x="578" y="572"/>
                    </a:cubicBezTo>
                    <a:cubicBezTo>
                      <a:pt x="426" y="694"/>
                      <a:pt x="244" y="755"/>
                      <a:pt x="61" y="816"/>
                    </a:cubicBezTo>
                    <a:cubicBezTo>
                      <a:pt x="1" y="846"/>
                      <a:pt x="31" y="937"/>
                      <a:pt x="61" y="937"/>
                    </a:cubicBezTo>
                    <a:cubicBezTo>
                      <a:pt x="100" y="944"/>
                      <a:pt x="137" y="948"/>
                      <a:pt x="175" y="948"/>
                    </a:cubicBezTo>
                    <a:cubicBezTo>
                      <a:pt x="612" y="948"/>
                      <a:pt x="980" y="478"/>
                      <a:pt x="1064" y="86"/>
                    </a:cubicBezTo>
                    <a:cubicBezTo>
                      <a:pt x="1064" y="33"/>
                      <a:pt x="1013" y="1"/>
                      <a:pt x="9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2277;p34">
                <a:extLst>
                  <a:ext uri="{FF2B5EF4-FFF2-40B4-BE49-F238E27FC236}">
                    <a16:creationId xmlns:a16="http://schemas.microsoft.com/office/drawing/2014/main" id="{BF7649B0-CAD3-C32B-7C1C-8B77A8BC8CAA}"/>
                  </a:ext>
                </a:extLst>
              </p:cNvPr>
              <p:cNvSpPr/>
              <p:nvPr/>
            </p:nvSpPr>
            <p:spPr>
              <a:xfrm>
                <a:off x="1369275" y="3802938"/>
                <a:ext cx="178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80" extrusionOk="0">
                    <a:moveTo>
                      <a:pt x="102" y="0"/>
                    </a:moveTo>
                    <a:cubicBezTo>
                      <a:pt x="49" y="0"/>
                      <a:pt x="1" y="65"/>
                      <a:pt x="44" y="129"/>
                    </a:cubicBezTo>
                    <a:cubicBezTo>
                      <a:pt x="105" y="251"/>
                      <a:pt x="196" y="342"/>
                      <a:pt x="317" y="403"/>
                    </a:cubicBezTo>
                    <a:cubicBezTo>
                      <a:pt x="394" y="441"/>
                      <a:pt x="483" y="480"/>
                      <a:pt x="561" y="480"/>
                    </a:cubicBezTo>
                    <a:cubicBezTo>
                      <a:pt x="607" y="480"/>
                      <a:pt x="649" y="467"/>
                      <a:pt x="682" y="433"/>
                    </a:cubicBezTo>
                    <a:cubicBezTo>
                      <a:pt x="712" y="403"/>
                      <a:pt x="712" y="373"/>
                      <a:pt x="682" y="342"/>
                    </a:cubicBezTo>
                    <a:cubicBezTo>
                      <a:pt x="621" y="281"/>
                      <a:pt x="500" y="281"/>
                      <a:pt x="409" y="221"/>
                    </a:cubicBezTo>
                    <a:cubicBezTo>
                      <a:pt x="317" y="190"/>
                      <a:pt x="226" y="99"/>
                      <a:pt x="165" y="38"/>
                    </a:cubicBezTo>
                    <a:cubicBezTo>
                      <a:pt x="148" y="12"/>
                      <a:pt x="125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2278;p34">
                <a:extLst>
                  <a:ext uri="{FF2B5EF4-FFF2-40B4-BE49-F238E27FC236}">
                    <a16:creationId xmlns:a16="http://schemas.microsoft.com/office/drawing/2014/main" id="{6CCB8B9E-F4F2-8972-FFF7-BC780D40FD8C}"/>
                  </a:ext>
                </a:extLst>
              </p:cNvPr>
              <p:cNvSpPr/>
              <p:nvPr/>
            </p:nvSpPr>
            <p:spPr>
              <a:xfrm>
                <a:off x="1434200" y="3297788"/>
                <a:ext cx="22050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688" extrusionOk="0">
                    <a:moveTo>
                      <a:pt x="821" y="1"/>
                    </a:moveTo>
                    <a:cubicBezTo>
                      <a:pt x="578" y="183"/>
                      <a:pt x="426" y="518"/>
                      <a:pt x="304" y="821"/>
                    </a:cubicBezTo>
                    <a:cubicBezTo>
                      <a:pt x="152" y="1095"/>
                      <a:pt x="61" y="1338"/>
                      <a:pt x="0" y="1642"/>
                    </a:cubicBezTo>
                    <a:cubicBezTo>
                      <a:pt x="0" y="1673"/>
                      <a:pt x="23" y="1688"/>
                      <a:pt x="49" y="1688"/>
                    </a:cubicBezTo>
                    <a:cubicBezTo>
                      <a:pt x="76" y="1688"/>
                      <a:pt x="106" y="1673"/>
                      <a:pt x="122" y="1642"/>
                    </a:cubicBezTo>
                    <a:cubicBezTo>
                      <a:pt x="243" y="1338"/>
                      <a:pt x="334" y="1034"/>
                      <a:pt x="486" y="730"/>
                    </a:cubicBezTo>
                    <a:cubicBezTo>
                      <a:pt x="608" y="487"/>
                      <a:pt x="790" y="274"/>
                      <a:pt x="882" y="31"/>
                    </a:cubicBezTo>
                    <a:cubicBezTo>
                      <a:pt x="882" y="1"/>
                      <a:pt x="851" y="1"/>
                      <a:pt x="8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2279;p34">
                <a:extLst>
                  <a:ext uri="{FF2B5EF4-FFF2-40B4-BE49-F238E27FC236}">
                    <a16:creationId xmlns:a16="http://schemas.microsoft.com/office/drawing/2014/main" id="{C5C23362-85E7-C5F6-8106-B7A838011F4B}"/>
                  </a:ext>
                </a:extLst>
              </p:cNvPr>
              <p:cNvSpPr/>
              <p:nvPr/>
            </p:nvSpPr>
            <p:spPr>
              <a:xfrm>
                <a:off x="1453950" y="3303038"/>
                <a:ext cx="10375" cy="4240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696" extrusionOk="0">
                    <a:moveTo>
                      <a:pt x="356" y="1"/>
                    </a:moveTo>
                    <a:cubicBezTo>
                      <a:pt x="336" y="1"/>
                      <a:pt x="316" y="11"/>
                      <a:pt x="304" y="34"/>
                    </a:cubicBezTo>
                    <a:cubicBezTo>
                      <a:pt x="152" y="520"/>
                      <a:pt x="0" y="1128"/>
                      <a:pt x="122" y="1675"/>
                    </a:cubicBezTo>
                    <a:cubicBezTo>
                      <a:pt x="122" y="1688"/>
                      <a:pt x="138" y="1695"/>
                      <a:pt x="156" y="1695"/>
                    </a:cubicBezTo>
                    <a:cubicBezTo>
                      <a:pt x="182" y="1695"/>
                      <a:pt x="213" y="1681"/>
                      <a:pt x="213" y="1645"/>
                    </a:cubicBezTo>
                    <a:cubicBezTo>
                      <a:pt x="274" y="1098"/>
                      <a:pt x="243" y="581"/>
                      <a:pt x="395" y="64"/>
                    </a:cubicBezTo>
                    <a:cubicBezTo>
                      <a:pt x="414" y="27"/>
                      <a:pt x="387" y="1"/>
                      <a:pt x="3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2280;p34">
                <a:extLst>
                  <a:ext uri="{FF2B5EF4-FFF2-40B4-BE49-F238E27FC236}">
                    <a16:creationId xmlns:a16="http://schemas.microsoft.com/office/drawing/2014/main" id="{553B242F-4667-D026-8ED7-3C2CE74B914D}"/>
                  </a:ext>
                </a:extLst>
              </p:cNvPr>
              <p:cNvSpPr/>
              <p:nvPr/>
            </p:nvSpPr>
            <p:spPr>
              <a:xfrm>
                <a:off x="1469450" y="3307938"/>
                <a:ext cx="1035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672" extrusionOk="0">
                    <a:moveTo>
                      <a:pt x="54" y="0"/>
                    </a:moveTo>
                    <a:cubicBezTo>
                      <a:pt x="25" y="0"/>
                      <a:pt x="1" y="15"/>
                      <a:pt x="19" y="51"/>
                    </a:cubicBezTo>
                    <a:cubicBezTo>
                      <a:pt x="79" y="264"/>
                      <a:pt x="171" y="537"/>
                      <a:pt x="353" y="659"/>
                    </a:cubicBezTo>
                    <a:cubicBezTo>
                      <a:pt x="362" y="668"/>
                      <a:pt x="371" y="671"/>
                      <a:pt x="379" y="671"/>
                    </a:cubicBezTo>
                    <a:cubicBezTo>
                      <a:pt x="399" y="671"/>
                      <a:pt x="414" y="650"/>
                      <a:pt x="414" y="628"/>
                    </a:cubicBezTo>
                    <a:cubicBezTo>
                      <a:pt x="383" y="507"/>
                      <a:pt x="292" y="446"/>
                      <a:pt x="231" y="355"/>
                    </a:cubicBezTo>
                    <a:cubicBezTo>
                      <a:pt x="171" y="264"/>
                      <a:pt x="140" y="142"/>
                      <a:pt x="110" y="20"/>
                    </a:cubicBezTo>
                    <a:cubicBezTo>
                      <a:pt x="97" y="8"/>
                      <a:pt x="74" y="0"/>
                      <a:pt x="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2281;p34">
                <a:extLst>
                  <a:ext uri="{FF2B5EF4-FFF2-40B4-BE49-F238E27FC236}">
                    <a16:creationId xmlns:a16="http://schemas.microsoft.com/office/drawing/2014/main" id="{CE286F1B-2B0D-667E-DA3A-6BDBF68656D9}"/>
                  </a:ext>
                </a:extLst>
              </p:cNvPr>
              <p:cNvSpPr/>
              <p:nvPr/>
            </p:nvSpPr>
            <p:spPr>
              <a:xfrm>
                <a:off x="1475225" y="3295513"/>
                <a:ext cx="41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427" extrusionOk="0">
                    <a:moveTo>
                      <a:pt x="61" y="1"/>
                    </a:moveTo>
                    <a:cubicBezTo>
                      <a:pt x="0" y="1"/>
                      <a:pt x="0" y="122"/>
                      <a:pt x="61" y="122"/>
                    </a:cubicBezTo>
                    <a:cubicBezTo>
                      <a:pt x="548" y="213"/>
                      <a:pt x="1034" y="365"/>
                      <a:pt x="1551" y="426"/>
                    </a:cubicBezTo>
                    <a:cubicBezTo>
                      <a:pt x="1611" y="426"/>
                      <a:pt x="1642" y="365"/>
                      <a:pt x="1581" y="335"/>
                    </a:cubicBezTo>
                    <a:cubicBezTo>
                      <a:pt x="1125" y="122"/>
                      <a:pt x="578" y="6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2282;p34">
                <a:extLst>
                  <a:ext uri="{FF2B5EF4-FFF2-40B4-BE49-F238E27FC236}">
                    <a16:creationId xmlns:a16="http://schemas.microsoft.com/office/drawing/2014/main" id="{12CE669A-477C-F43C-0FE2-C40B2EAE6EB7}"/>
                  </a:ext>
                </a:extLst>
              </p:cNvPr>
              <p:cNvSpPr/>
              <p:nvPr/>
            </p:nvSpPr>
            <p:spPr>
              <a:xfrm>
                <a:off x="1452425" y="3469913"/>
                <a:ext cx="25950" cy="71575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2863" extrusionOk="0">
                    <a:moveTo>
                      <a:pt x="137" y="0"/>
                    </a:moveTo>
                    <a:cubicBezTo>
                      <a:pt x="115" y="0"/>
                      <a:pt x="92" y="16"/>
                      <a:pt x="92" y="46"/>
                    </a:cubicBezTo>
                    <a:cubicBezTo>
                      <a:pt x="1" y="1019"/>
                      <a:pt x="274" y="1991"/>
                      <a:pt x="760" y="2812"/>
                    </a:cubicBezTo>
                    <a:cubicBezTo>
                      <a:pt x="787" y="2848"/>
                      <a:pt x="824" y="2862"/>
                      <a:pt x="861" y="2862"/>
                    </a:cubicBezTo>
                    <a:cubicBezTo>
                      <a:pt x="950" y="2862"/>
                      <a:pt x="1038" y="2776"/>
                      <a:pt x="973" y="2690"/>
                    </a:cubicBezTo>
                    <a:cubicBezTo>
                      <a:pt x="487" y="1870"/>
                      <a:pt x="304" y="988"/>
                      <a:pt x="183" y="46"/>
                    </a:cubicBezTo>
                    <a:cubicBezTo>
                      <a:pt x="183" y="16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2283;p34">
                <a:extLst>
                  <a:ext uri="{FF2B5EF4-FFF2-40B4-BE49-F238E27FC236}">
                    <a16:creationId xmlns:a16="http://schemas.microsoft.com/office/drawing/2014/main" id="{FD8C0A46-611F-C0B9-65C3-C79187BB179B}"/>
                  </a:ext>
                </a:extLst>
              </p:cNvPr>
              <p:cNvSpPr/>
              <p:nvPr/>
            </p:nvSpPr>
            <p:spPr>
              <a:xfrm>
                <a:off x="1472500" y="3514788"/>
                <a:ext cx="175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891" extrusionOk="0">
                    <a:moveTo>
                      <a:pt x="431" y="0"/>
                    </a:moveTo>
                    <a:cubicBezTo>
                      <a:pt x="393" y="0"/>
                      <a:pt x="353" y="14"/>
                      <a:pt x="322" y="44"/>
                    </a:cubicBezTo>
                    <a:cubicBezTo>
                      <a:pt x="322" y="46"/>
                      <a:pt x="321" y="47"/>
                      <a:pt x="320" y="48"/>
                    </a:cubicBezTo>
                    <a:lnTo>
                      <a:pt x="320" y="48"/>
                    </a:lnTo>
                    <a:cubicBezTo>
                      <a:pt x="296" y="25"/>
                      <a:pt x="264" y="14"/>
                      <a:pt x="231" y="14"/>
                    </a:cubicBezTo>
                    <a:cubicBezTo>
                      <a:pt x="178" y="14"/>
                      <a:pt x="125" y="44"/>
                      <a:pt x="109" y="105"/>
                    </a:cubicBezTo>
                    <a:cubicBezTo>
                      <a:pt x="82" y="272"/>
                      <a:pt x="54" y="414"/>
                      <a:pt x="26" y="576"/>
                    </a:cubicBezTo>
                    <a:lnTo>
                      <a:pt x="26" y="576"/>
                    </a:lnTo>
                    <a:cubicBezTo>
                      <a:pt x="23" y="581"/>
                      <a:pt x="21" y="586"/>
                      <a:pt x="18" y="591"/>
                    </a:cubicBezTo>
                    <a:lnTo>
                      <a:pt x="23" y="593"/>
                    </a:lnTo>
                    <a:lnTo>
                      <a:pt x="23" y="593"/>
                    </a:lnTo>
                    <a:cubicBezTo>
                      <a:pt x="21" y="603"/>
                      <a:pt x="20" y="612"/>
                      <a:pt x="18" y="622"/>
                    </a:cubicBezTo>
                    <a:cubicBezTo>
                      <a:pt x="0" y="694"/>
                      <a:pt x="46" y="755"/>
                      <a:pt x="105" y="768"/>
                    </a:cubicBezTo>
                    <a:lnTo>
                      <a:pt x="105" y="768"/>
                    </a:lnTo>
                    <a:cubicBezTo>
                      <a:pt x="96" y="780"/>
                      <a:pt x="87" y="792"/>
                      <a:pt x="79" y="804"/>
                    </a:cubicBezTo>
                    <a:cubicBezTo>
                      <a:pt x="58" y="847"/>
                      <a:pt x="97" y="890"/>
                      <a:pt x="132" y="890"/>
                    </a:cubicBezTo>
                    <a:cubicBezTo>
                      <a:pt x="147" y="890"/>
                      <a:pt x="161" y="883"/>
                      <a:pt x="170" y="865"/>
                    </a:cubicBezTo>
                    <a:cubicBezTo>
                      <a:pt x="188" y="847"/>
                      <a:pt x="206" y="829"/>
                      <a:pt x="223" y="811"/>
                    </a:cubicBezTo>
                    <a:lnTo>
                      <a:pt x="223" y="811"/>
                    </a:lnTo>
                    <a:cubicBezTo>
                      <a:pt x="227" y="811"/>
                      <a:pt x="230" y="812"/>
                      <a:pt x="233" y="812"/>
                    </a:cubicBezTo>
                    <a:cubicBezTo>
                      <a:pt x="264" y="812"/>
                      <a:pt x="295" y="801"/>
                      <a:pt x="322" y="774"/>
                    </a:cubicBezTo>
                    <a:cubicBezTo>
                      <a:pt x="332" y="764"/>
                      <a:pt x="342" y="754"/>
                      <a:pt x="352" y="743"/>
                    </a:cubicBezTo>
                    <a:lnTo>
                      <a:pt x="352" y="743"/>
                    </a:lnTo>
                    <a:lnTo>
                      <a:pt x="353" y="743"/>
                    </a:lnTo>
                    <a:cubicBezTo>
                      <a:pt x="353" y="743"/>
                      <a:pt x="353" y="743"/>
                      <a:pt x="353" y="742"/>
                    </a:cubicBezTo>
                    <a:lnTo>
                      <a:pt x="353" y="742"/>
                    </a:lnTo>
                    <a:cubicBezTo>
                      <a:pt x="464" y="626"/>
                      <a:pt x="573" y="485"/>
                      <a:pt x="657" y="318"/>
                    </a:cubicBezTo>
                    <a:lnTo>
                      <a:pt x="657" y="318"/>
                    </a:lnTo>
                    <a:cubicBezTo>
                      <a:pt x="657" y="318"/>
                      <a:pt x="657" y="318"/>
                      <a:pt x="657" y="318"/>
                    </a:cubicBezTo>
                    <a:cubicBezTo>
                      <a:pt x="700" y="231"/>
                      <a:pt x="619" y="159"/>
                      <a:pt x="547" y="159"/>
                    </a:cubicBezTo>
                    <a:cubicBezTo>
                      <a:pt x="540" y="159"/>
                      <a:pt x="534" y="160"/>
                      <a:pt x="528" y="161"/>
                    </a:cubicBezTo>
                    <a:lnTo>
                      <a:pt x="528" y="161"/>
                    </a:lnTo>
                    <a:cubicBezTo>
                      <a:pt x="530" y="153"/>
                      <a:pt x="532" y="144"/>
                      <a:pt x="535" y="136"/>
                    </a:cubicBezTo>
                    <a:cubicBezTo>
                      <a:pt x="575" y="54"/>
                      <a:pt x="508" y="0"/>
                      <a:pt x="4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2284;p34">
                <a:extLst>
                  <a:ext uri="{FF2B5EF4-FFF2-40B4-BE49-F238E27FC236}">
                    <a16:creationId xmlns:a16="http://schemas.microsoft.com/office/drawing/2014/main" id="{70C1CF4A-6C96-74D3-0CA9-E1AD576C5695}"/>
                  </a:ext>
                </a:extLst>
              </p:cNvPr>
              <p:cNvSpPr/>
              <p:nvPr/>
            </p:nvSpPr>
            <p:spPr>
              <a:xfrm>
                <a:off x="1456500" y="3482088"/>
                <a:ext cx="24600" cy="47425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897" extrusionOk="0">
                    <a:moveTo>
                      <a:pt x="109" y="0"/>
                    </a:moveTo>
                    <a:cubicBezTo>
                      <a:pt x="58" y="0"/>
                      <a:pt x="0" y="47"/>
                      <a:pt x="20" y="106"/>
                    </a:cubicBezTo>
                    <a:lnTo>
                      <a:pt x="20" y="137"/>
                    </a:lnTo>
                    <a:cubicBezTo>
                      <a:pt x="101" y="353"/>
                      <a:pt x="158" y="594"/>
                      <a:pt x="256" y="816"/>
                    </a:cubicBezTo>
                    <a:lnTo>
                      <a:pt x="256" y="816"/>
                    </a:lnTo>
                    <a:cubicBezTo>
                      <a:pt x="241" y="918"/>
                      <a:pt x="264" y="959"/>
                      <a:pt x="325" y="1039"/>
                    </a:cubicBezTo>
                    <a:lnTo>
                      <a:pt x="325" y="1039"/>
                    </a:lnTo>
                    <a:cubicBezTo>
                      <a:pt x="320" y="1061"/>
                      <a:pt x="319" y="1084"/>
                      <a:pt x="324" y="1109"/>
                    </a:cubicBezTo>
                    <a:cubicBezTo>
                      <a:pt x="326" y="1118"/>
                      <a:pt x="328" y="1127"/>
                      <a:pt x="330" y="1137"/>
                    </a:cubicBezTo>
                    <a:lnTo>
                      <a:pt x="330" y="1137"/>
                    </a:lnTo>
                    <a:lnTo>
                      <a:pt x="324" y="1140"/>
                    </a:lnTo>
                    <a:cubicBezTo>
                      <a:pt x="329" y="1155"/>
                      <a:pt x="335" y="1170"/>
                      <a:pt x="342" y="1186"/>
                    </a:cubicBezTo>
                    <a:lnTo>
                      <a:pt x="342" y="1186"/>
                    </a:lnTo>
                    <a:cubicBezTo>
                      <a:pt x="375" y="1312"/>
                      <a:pt x="425" y="1439"/>
                      <a:pt x="476" y="1565"/>
                    </a:cubicBezTo>
                    <a:cubicBezTo>
                      <a:pt x="485" y="1583"/>
                      <a:pt x="497" y="1596"/>
                      <a:pt x="511" y="1606"/>
                    </a:cubicBezTo>
                    <a:lnTo>
                      <a:pt x="511" y="1606"/>
                    </a:lnTo>
                    <a:cubicBezTo>
                      <a:pt x="528" y="1676"/>
                      <a:pt x="546" y="1744"/>
                      <a:pt x="567" y="1808"/>
                    </a:cubicBezTo>
                    <a:cubicBezTo>
                      <a:pt x="596" y="1866"/>
                      <a:pt x="658" y="1896"/>
                      <a:pt x="713" y="1896"/>
                    </a:cubicBezTo>
                    <a:cubicBezTo>
                      <a:pt x="731" y="1896"/>
                      <a:pt x="747" y="1893"/>
                      <a:pt x="762" y="1887"/>
                    </a:cubicBezTo>
                    <a:lnTo>
                      <a:pt x="762" y="1887"/>
                    </a:lnTo>
                    <a:cubicBezTo>
                      <a:pt x="778" y="1893"/>
                      <a:pt x="794" y="1896"/>
                      <a:pt x="811" y="1896"/>
                    </a:cubicBezTo>
                    <a:cubicBezTo>
                      <a:pt x="882" y="1896"/>
                      <a:pt x="950" y="1838"/>
                      <a:pt x="932" y="1747"/>
                    </a:cubicBezTo>
                    <a:cubicBezTo>
                      <a:pt x="916" y="1656"/>
                      <a:pt x="893" y="1572"/>
                      <a:pt x="863" y="1491"/>
                    </a:cubicBezTo>
                    <a:lnTo>
                      <a:pt x="863" y="1491"/>
                    </a:lnTo>
                    <a:cubicBezTo>
                      <a:pt x="929" y="1479"/>
                      <a:pt x="984" y="1408"/>
                      <a:pt x="962" y="1322"/>
                    </a:cubicBezTo>
                    <a:cubicBezTo>
                      <a:pt x="901" y="1200"/>
                      <a:pt x="810" y="1109"/>
                      <a:pt x="719" y="988"/>
                    </a:cubicBezTo>
                    <a:cubicBezTo>
                      <a:pt x="628" y="866"/>
                      <a:pt x="628" y="684"/>
                      <a:pt x="506" y="562"/>
                    </a:cubicBezTo>
                    <a:cubicBezTo>
                      <a:pt x="476" y="542"/>
                      <a:pt x="442" y="532"/>
                      <a:pt x="411" y="532"/>
                    </a:cubicBezTo>
                    <a:cubicBezTo>
                      <a:pt x="398" y="532"/>
                      <a:pt x="385" y="533"/>
                      <a:pt x="373" y="537"/>
                    </a:cubicBezTo>
                    <a:lnTo>
                      <a:pt x="373" y="537"/>
                    </a:lnTo>
                    <a:cubicBezTo>
                      <a:pt x="310" y="376"/>
                      <a:pt x="255" y="211"/>
                      <a:pt x="172" y="45"/>
                    </a:cubicBezTo>
                    <a:cubicBezTo>
                      <a:pt x="161" y="14"/>
                      <a:pt x="136" y="0"/>
                      <a:pt x="1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2285;p34">
                <a:extLst>
                  <a:ext uri="{FF2B5EF4-FFF2-40B4-BE49-F238E27FC236}">
                    <a16:creationId xmlns:a16="http://schemas.microsoft.com/office/drawing/2014/main" id="{3AED44B5-A4C9-B9F2-42B6-27C8FA54C513}"/>
                  </a:ext>
                </a:extLst>
              </p:cNvPr>
              <p:cNvSpPr/>
              <p:nvPr/>
            </p:nvSpPr>
            <p:spPr>
              <a:xfrm>
                <a:off x="1166300" y="3888488"/>
                <a:ext cx="223825" cy="92550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3702" extrusionOk="0">
                    <a:moveTo>
                      <a:pt x="93" y="1"/>
                    </a:moveTo>
                    <a:cubicBezTo>
                      <a:pt x="43" y="1"/>
                      <a:pt x="0" y="65"/>
                      <a:pt x="47" y="112"/>
                    </a:cubicBezTo>
                    <a:cubicBezTo>
                      <a:pt x="1202" y="1115"/>
                      <a:pt x="2783" y="1692"/>
                      <a:pt x="4151" y="2300"/>
                    </a:cubicBezTo>
                    <a:cubicBezTo>
                      <a:pt x="5670" y="2969"/>
                      <a:pt x="7160" y="3516"/>
                      <a:pt x="8831" y="3698"/>
                    </a:cubicBezTo>
                    <a:cubicBezTo>
                      <a:pt x="8839" y="3700"/>
                      <a:pt x="8845" y="3701"/>
                      <a:pt x="8852" y="3701"/>
                    </a:cubicBezTo>
                    <a:cubicBezTo>
                      <a:pt x="8953" y="3701"/>
                      <a:pt x="8946" y="3486"/>
                      <a:pt x="8831" y="3486"/>
                    </a:cubicBezTo>
                    <a:cubicBezTo>
                      <a:pt x="5944" y="3121"/>
                      <a:pt x="2509" y="1753"/>
                      <a:pt x="138" y="21"/>
                    </a:cubicBezTo>
                    <a:cubicBezTo>
                      <a:pt x="124" y="6"/>
                      <a:pt x="108" y="1"/>
                      <a:pt x="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2286;p34">
                <a:extLst>
                  <a:ext uri="{FF2B5EF4-FFF2-40B4-BE49-F238E27FC236}">
                    <a16:creationId xmlns:a16="http://schemas.microsoft.com/office/drawing/2014/main" id="{B51DD1DB-BBA6-EF23-860A-F840416931DA}"/>
                  </a:ext>
                </a:extLst>
              </p:cNvPr>
              <p:cNvSpPr/>
              <p:nvPr/>
            </p:nvSpPr>
            <p:spPr>
              <a:xfrm>
                <a:off x="1336925" y="3691413"/>
                <a:ext cx="85125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65" extrusionOk="0">
                    <a:moveTo>
                      <a:pt x="3283" y="1"/>
                    </a:moveTo>
                    <a:cubicBezTo>
                      <a:pt x="2219" y="31"/>
                      <a:pt x="1125" y="1"/>
                      <a:pt x="92" y="122"/>
                    </a:cubicBezTo>
                    <a:cubicBezTo>
                      <a:pt x="31" y="153"/>
                      <a:pt x="0" y="244"/>
                      <a:pt x="92" y="244"/>
                    </a:cubicBezTo>
                    <a:cubicBezTo>
                      <a:pt x="340" y="258"/>
                      <a:pt x="592" y="264"/>
                      <a:pt x="846" y="264"/>
                    </a:cubicBezTo>
                    <a:cubicBezTo>
                      <a:pt x="1650" y="264"/>
                      <a:pt x="2475" y="206"/>
                      <a:pt x="3283" y="183"/>
                    </a:cubicBezTo>
                    <a:cubicBezTo>
                      <a:pt x="3405" y="183"/>
                      <a:pt x="3405" y="1"/>
                      <a:pt x="32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2287;p34">
                <a:extLst>
                  <a:ext uri="{FF2B5EF4-FFF2-40B4-BE49-F238E27FC236}">
                    <a16:creationId xmlns:a16="http://schemas.microsoft.com/office/drawing/2014/main" id="{F4F5E67F-B965-4A0A-D37E-06FBF8222965}"/>
                  </a:ext>
                </a:extLst>
              </p:cNvPr>
              <p:cNvSpPr/>
              <p:nvPr/>
            </p:nvSpPr>
            <p:spPr>
              <a:xfrm>
                <a:off x="1391775" y="3755913"/>
                <a:ext cx="2862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834" extrusionOk="0">
                    <a:moveTo>
                      <a:pt x="1022" y="0"/>
                    </a:moveTo>
                    <a:cubicBezTo>
                      <a:pt x="1014" y="0"/>
                      <a:pt x="1006" y="2"/>
                      <a:pt x="998" y="4"/>
                    </a:cubicBezTo>
                    <a:cubicBezTo>
                      <a:pt x="664" y="126"/>
                      <a:pt x="238" y="399"/>
                      <a:pt x="25" y="734"/>
                    </a:cubicBezTo>
                    <a:cubicBezTo>
                      <a:pt x="0" y="783"/>
                      <a:pt x="36" y="833"/>
                      <a:pt x="84" y="833"/>
                    </a:cubicBezTo>
                    <a:cubicBezTo>
                      <a:pt x="94" y="833"/>
                      <a:pt x="105" y="831"/>
                      <a:pt x="116" y="825"/>
                    </a:cubicBezTo>
                    <a:cubicBezTo>
                      <a:pt x="268" y="703"/>
                      <a:pt x="420" y="582"/>
                      <a:pt x="572" y="460"/>
                    </a:cubicBezTo>
                    <a:cubicBezTo>
                      <a:pt x="724" y="369"/>
                      <a:pt x="907" y="278"/>
                      <a:pt x="1089" y="156"/>
                    </a:cubicBezTo>
                    <a:cubicBezTo>
                      <a:pt x="1144" y="129"/>
                      <a:pt x="1099" y="0"/>
                      <a:pt x="10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2288;p34">
                <a:extLst>
                  <a:ext uri="{FF2B5EF4-FFF2-40B4-BE49-F238E27FC236}">
                    <a16:creationId xmlns:a16="http://schemas.microsoft.com/office/drawing/2014/main" id="{49E9175F-F876-FD02-41DA-C4195810F02B}"/>
                  </a:ext>
                </a:extLst>
              </p:cNvPr>
              <p:cNvSpPr/>
              <p:nvPr/>
            </p:nvSpPr>
            <p:spPr>
              <a:xfrm>
                <a:off x="1302725" y="4499188"/>
                <a:ext cx="2435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44" extrusionOk="0">
                    <a:moveTo>
                      <a:pt x="852" y="0"/>
                    </a:moveTo>
                    <a:cubicBezTo>
                      <a:pt x="608" y="31"/>
                      <a:pt x="305" y="61"/>
                      <a:pt x="61" y="152"/>
                    </a:cubicBezTo>
                    <a:cubicBezTo>
                      <a:pt x="1" y="183"/>
                      <a:pt x="31" y="243"/>
                      <a:pt x="92" y="243"/>
                    </a:cubicBezTo>
                    <a:cubicBezTo>
                      <a:pt x="213" y="243"/>
                      <a:pt x="365" y="213"/>
                      <a:pt x="487" y="213"/>
                    </a:cubicBezTo>
                    <a:cubicBezTo>
                      <a:pt x="639" y="183"/>
                      <a:pt x="760" y="183"/>
                      <a:pt x="882" y="152"/>
                    </a:cubicBezTo>
                    <a:cubicBezTo>
                      <a:pt x="973" y="152"/>
                      <a:pt x="943" y="0"/>
                      <a:pt x="8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2289;p34">
                <a:extLst>
                  <a:ext uri="{FF2B5EF4-FFF2-40B4-BE49-F238E27FC236}">
                    <a16:creationId xmlns:a16="http://schemas.microsoft.com/office/drawing/2014/main" id="{D70D80FA-CB7B-F78C-4D9C-836DE3B02B77}"/>
                  </a:ext>
                </a:extLst>
              </p:cNvPr>
              <p:cNvSpPr/>
              <p:nvPr/>
            </p:nvSpPr>
            <p:spPr>
              <a:xfrm>
                <a:off x="1388600" y="4488163"/>
                <a:ext cx="3470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239" extrusionOk="0">
                    <a:moveTo>
                      <a:pt x="349" y="1"/>
                    </a:moveTo>
                    <a:cubicBezTo>
                      <a:pt x="324" y="1"/>
                      <a:pt x="295" y="14"/>
                      <a:pt x="274" y="46"/>
                    </a:cubicBezTo>
                    <a:cubicBezTo>
                      <a:pt x="31" y="350"/>
                      <a:pt x="0" y="958"/>
                      <a:pt x="395" y="1171"/>
                    </a:cubicBezTo>
                    <a:cubicBezTo>
                      <a:pt x="490" y="1218"/>
                      <a:pt x="579" y="1239"/>
                      <a:pt x="662" y="1239"/>
                    </a:cubicBezTo>
                    <a:cubicBezTo>
                      <a:pt x="1005" y="1239"/>
                      <a:pt x="1246" y="881"/>
                      <a:pt x="1368" y="563"/>
                    </a:cubicBezTo>
                    <a:cubicBezTo>
                      <a:pt x="1388" y="503"/>
                      <a:pt x="1330" y="443"/>
                      <a:pt x="1270" y="443"/>
                    </a:cubicBezTo>
                    <a:cubicBezTo>
                      <a:pt x="1239" y="443"/>
                      <a:pt x="1207" y="460"/>
                      <a:pt x="1186" y="502"/>
                    </a:cubicBezTo>
                    <a:cubicBezTo>
                      <a:pt x="1086" y="702"/>
                      <a:pt x="924" y="1005"/>
                      <a:pt x="684" y="1005"/>
                    </a:cubicBezTo>
                    <a:cubicBezTo>
                      <a:pt x="632" y="1005"/>
                      <a:pt x="576" y="990"/>
                      <a:pt x="517" y="958"/>
                    </a:cubicBezTo>
                    <a:cubicBezTo>
                      <a:pt x="183" y="806"/>
                      <a:pt x="274" y="350"/>
                      <a:pt x="395" y="107"/>
                    </a:cubicBezTo>
                    <a:cubicBezTo>
                      <a:pt x="435" y="47"/>
                      <a:pt x="397" y="1"/>
                      <a:pt x="3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2290;p34">
                <a:extLst>
                  <a:ext uri="{FF2B5EF4-FFF2-40B4-BE49-F238E27FC236}">
                    <a16:creationId xmlns:a16="http://schemas.microsoft.com/office/drawing/2014/main" id="{BC26C6C6-4842-C783-68FF-8EBE9A38ADD1}"/>
                  </a:ext>
                </a:extLst>
              </p:cNvPr>
              <p:cNvSpPr/>
              <p:nvPr/>
            </p:nvSpPr>
            <p:spPr>
              <a:xfrm>
                <a:off x="1423550" y="4504488"/>
                <a:ext cx="3472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118" extrusionOk="0">
                    <a:moveTo>
                      <a:pt x="335" y="1"/>
                    </a:moveTo>
                    <a:cubicBezTo>
                      <a:pt x="0" y="153"/>
                      <a:pt x="31" y="852"/>
                      <a:pt x="304" y="1034"/>
                    </a:cubicBezTo>
                    <a:cubicBezTo>
                      <a:pt x="401" y="1092"/>
                      <a:pt x="498" y="1118"/>
                      <a:pt x="591" y="1118"/>
                    </a:cubicBezTo>
                    <a:cubicBezTo>
                      <a:pt x="940" y="1118"/>
                      <a:pt x="1249" y="768"/>
                      <a:pt x="1368" y="457"/>
                    </a:cubicBezTo>
                    <a:cubicBezTo>
                      <a:pt x="1388" y="398"/>
                      <a:pt x="1331" y="351"/>
                      <a:pt x="1271" y="351"/>
                    </a:cubicBezTo>
                    <a:cubicBezTo>
                      <a:pt x="1239" y="351"/>
                      <a:pt x="1207" y="364"/>
                      <a:pt x="1186" y="396"/>
                    </a:cubicBezTo>
                    <a:cubicBezTo>
                      <a:pt x="1111" y="596"/>
                      <a:pt x="892" y="899"/>
                      <a:pt x="631" y="899"/>
                    </a:cubicBezTo>
                    <a:cubicBezTo>
                      <a:pt x="574" y="899"/>
                      <a:pt x="516" y="884"/>
                      <a:pt x="456" y="852"/>
                    </a:cubicBezTo>
                    <a:cubicBezTo>
                      <a:pt x="183" y="700"/>
                      <a:pt x="335" y="275"/>
                      <a:pt x="365" y="62"/>
                    </a:cubicBezTo>
                    <a:cubicBezTo>
                      <a:pt x="396" y="31"/>
                      <a:pt x="365" y="1"/>
                      <a:pt x="3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2291;p34">
                <a:extLst>
                  <a:ext uri="{FF2B5EF4-FFF2-40B4-BE49-F238E27FC236}">
                    <a16:creationId xmlns:a16="http://schemas.microsoft.com/office/drawing/2014/main" id="{3C9932F4-B4A0-F314-8C47-312CA21DE016}"/>
                  </a:ext>
                </a:extLst>
              </p:cNvPr>
              <p:cNvSpPr/>
              <p:nvPr/>
            </p:nvSpPr>
            <p:spPr>
              <a:xfrm>
                <a:off x="1299675" y="4543888"/>
                <a:ext cx="2110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618" extrusionOk="0">
                    <a:moveTo>
                      <a:pt x="8357" y="1"/>
                    </a:moveTo>
                    <a:cubicBezTo>
                      <a:pt x="8349" y="1"/>
                      <a:pt x="8339" y="2"/>
                      <a:pt x="8329" y="6"/>
                    </a:cubicBezTo>
                    <a:cubicBezTo>
                      <a:pt x="7407" y="313"/>
                      <a:pt x="6465" y="402"/>
                      <a:pt x="5516" y="402"/>
                    </a:cubicBezTo>
                    <a:cubicBezTo>
                      <a:pt x="4204" y="402"/>
                      <a:pt x="2877" y="232"/>
                      <a:pt x="1561" y="232"/>
                    </a:cubicBezTo>
                    <a:cubicBezTo>
                      <a:pt x="1100" y="232"/>
                      <a:pt x="640" y="253"/>
                      <a:pt x="183" y="310"/>
                    </a:cubicBezTo>
                    <a:cubicBezTo>
                      <a:pt x="1" y="340"/>
                      <a:pt x="31" y="553"/>
                      <a:pt x="214" y="553"/>
                    </a:cubicBezTo>
                    <a:cubicBezTo>
                      <a:pt x="706" y="474"/>
                      <a:pt x="1206" y="447"/>
                      <a:pt x="1711" y="447"/>
                    </a:cubicBezTo>
                    <a:cubicBezTo>
                      <a:pt x="2961" y="447"/>
                      <a:pt x="4238" y="618"/>
                      <a:pt x="5485" y="618"/>
                    </a:cubicBezTo>
                    <a:cubicBezTo>
                      <a:pt x="6472" y="618"/>
                      <a:pt x="7440" y="511"/>
                      <a:pt x="8360" y="127"/>
                    </a:cubicBezTo>
                    <a:cubicBezTo>
                      <a:pt x="8441" y="100"/>
                      <a:pt x="8426" y="1"/>
                      <a:pt x="83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2292;p34">
                <a:extLst>
                  <a:ext uri="{FF2B5EF4-FFF2-40B4-BE49-F238E27FC236}">
                    <a16:creationId xmlns:a16="http://schemas.microsoft.com/office/drawing/2014/main" id="{A511F91F-8A1C-13EC-64FF-534ED86FB416}"/>
                  </a:ext>
                </a:extLst>
              </p:cNvPr>
              <p:cNvSpPr/>
              <p:nvPr/>
            </p:nvSpPr>
            <p:spPr>
              <a:xfrm>
                <a:off x="895250" y="4170038"/>
                <a:ext cx="88350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6546" extrusionOk="0">
                    <a:moveTo>
                      <a:pt x="3490" y="0"/>
                    </a:moveTo>
                    <a:cubicBezTo>
                      <a:pt x="3473" y="0"/>
                      <a:pt x="3455" y="10"/>
                      <a:pt x="3442" y="35"/>
                    </a:cubicBezTo>
                    <a:cubicBezTo>
                      <a:pt x="3138" y="1312"/>
                      <a:pt x="2135" y="2254"/>
                      <a:pt x="1497" y="3348"/>
                    </a:cubicBezTo>
                    <a:cubicBezTo>
                      <a:pt x="919" y="4321"/>
                      <a:pt x="463" y="5385"/>
                      <a:pt x="38" y="6418"/>
                    </a:cubicBezTo>
                    <a:cubicBezTo>
                      <a:pt x="0" y="6494"/>
                      <a:pt x="67" y="6545"/>
                      <a:pt x="138" y="6545"/>
                    </a:cubicBezTo>
                    <a:cubicBezTo>
                      <a:pt x="182" y="6545"/>
                      <a:pt x="227" y="6526"/>
                      <a:pt x="251" y="6479"/>
                    </a:cubicBezTo>
                    <a:cubicBezTo>
                      <a:pt x="767" y="5172"/>
                      <a:pt x="1314" y="3835"/>
                      <a:pt x="2105" y="2649"/>
                    </a:cubicBezTo>
                    <a:cubicBezTo>
                      <a:pt x="2622" y="1859"/>
                      <a:pt x="3381" y="1008"/>
                      <a:pt x="3533" y="35"/>
                    </a:cubicBezTo>
                    <a:cubicBezTo>
                      <a:pt x="3533" y="18"/>
                      <a:pt x="3513" y="0"/>
                      <a:pt x="3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2293;p34">
                <a:extLst>
                  <a:ext uri="{FF2B5EF4-FFF2-40B4-BE49-F238E27FC236}">
                    <a16:creationId xmlns:a16="http://schemas.microsoft.com/office/drawing/2014/main" id="{C4DB93B9-9EAA-487D-0C22-F854D978545F}"/>
                  </a:ext>
                </a:extLst>
              </p:cNvPr>
              <p:cNvSpPr/>
              <p:nvPr/>
            </p:nvSpPr>
            <p:spPr>
              <a:xfrm>
                <a:off x="934175" y="4288013"/>
                <a:ext cx="1882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82" extrusionOk="0">
                    <a:moveTo>
                      <a:pt x="389" y="0"/>
                    </a:moveTo>
                    <a:cubicBezTo>
                      <a:pt x="351" y="0"/>
                      <a:pt x="312" y="9"/>
                      <a:pt x="274" y="28"/>
                    </a:cubicBezTo>
                    <a:cubicBezTo>
                      <a:pt x="31" y="119"/>
                      <a:pt x="1" y="423"/>
                      <a:pt x="1" y="636"/>
                    </a:cubicBezTo>
                    <a:cubicBezTo>
                      <a:pt x="1" y="666"/>
                      <a:pt x="23" y="681"/>
                      <a:pt x="46" y="681"/>
                    </a:cubicBezTo>
                    <a:cubicBezTo>
                      <a:pt x="69" y="681"/>
                      <a:pt x="92" y="666"/>
                      <a:pt x="92" y="636"/>
                    </a:cubicBezTo>
                    <a:cubicBezTo>
                      <a:pt x="92" y="484"/>
                      <a:pt x="153" y="271"/>
                      <a:pt x="244" y="180"/>
                    </a:cubicBezTo>
                    <a:cubicBezTo>
                      <a:pt x="291" y="148"/>
                      <a:pt x="334" y="135"/>
                      <a:pt x="374" y="135"/>
                    </a:cubicBezTo>
                    <a:cubicBezTo>
                      <a:pt x="487" y="135"/>
                      <a:pt x="571" y="242"/>
                      <a:pt x="639" y="332"/>
                    </a:cubicBezTo>
                    <a:cubicBezTo>
                      <a:pt x="655" y="340"/>
                      <a:pt x="672" y="344"/>
                      <a:pt x="686" y="344"/>
                    </a:cubicBezTo>
                    <a:cubicBezTo>
                      <a:pt x="726" y="344"/>
                      <a:pt x="752" y="315"/>
                      <a:pt x="730" y="271"/>
                    </a:cubicBezTo>
                    <a:cubicBezTo>
                      <a:pt x="682" y="126"/>
                      <a:pt x="538" y="0"/>
                      <a:pt x="3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2294;p34">
                <a:extLst>
                  <a:ext uri="{FF2B5EF4-FFF2-40B4-BE49-F238E27FC236}">
                    <a16:creationId xmlns:a16="http://schemas.microsoft.com/office/drawing/2014/main" id="{DBEB8C81-D8C5-E245-BDD9-99BBE2694286}"/>
                  </a:ext>
                </a:extLst>
              </p:cNvPr>
              <p:cNvSpPr/>
              <p:nvPr/>
            </p:nvSpPr>
            <p:spPr>
              <a:xfrm>
                <a:off x="965325" y="4269688"/>
                <a:ext cx="2055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55" extrusionOk="0">
                    <a:moveTo>
                      <a:pt x="450" y="1"/>
                    </a:moveTo>
                    <a:cubicBezTo>
                      <a:pt x="402" y="1"/>
                      <a:pt x="354" y="10"/>
                      <a:pt x="305" y="31"/>
                    </a:cubicBezTo>
                    <a:cubicBezTo>
                      <a:pt x="62" y="92"/>
                      <a:pt x="1" y="365"/>
                      <a:pt x="1" y="609"/>
                    </a:cubicBezTo>
                    <a:cubicBezTo>
                      <a:pt x="1" y="639"/>
                      <a:pt x="24" y="654"/>
                      <a:pt x="46" y="654"/>
                    </a:cubicBezTo>
                    <a:cubicBezTo>
                      <a:pt x="69" y="654"/>
                      <a:pt x="92" y="639"/>
                      <a:pt x="92" y="609"/>
                    </a:cubicBezTo>
                    <a:lnTo>
                      <a:pt x="92" y="578"/>
                    </a:lnTo>
                    <a:cubicBezTo>
                      <a:pt x="122" y="457"/>
                      <a:pt x="153" y="274"/>
                      <a:pt x="274" y="183"/>
                    </a:cubicBezTo>
                    <a:cubicBezTo>
                      <a:pt x="323" y="154"/>
                      <a:pt x="375" y="140"/>
                      <a:pt x="425" y="140"/>
                    </a:cubicBezTo>
                    <a:cubicBezTo>
                      <a:pt x="531" y="140"/>
                      <a:pt x="628" y="201"/>
                      <a:pt x="670" y="305"/>
                    </a:cubicBezTo>
                    <a:cubicBezTo>
                      <a:pt x="682" y="343"/>
                      <a:pt x="711" y="360"/>
                      <a:pt x="740" y="360"/>
                    </a:cubicBezTo>
                    <a:cubicBezTo>
                      <a:pt x="781" y="360"/>
                      <a:pt x="822" y="327"/>
                      <a:pt x="822" y="274"/>
                    </a:cubicBezTo>
                    <a:cubicBezTo>
                      <a:pt x="751" y="110"/>
                      <a:pt x="609" y="1"/>
                      <a:pt x="4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2295;p34">
                <a:extLst>
                  <a:ext uri="{FF2B5EF4-FFF2-40B4-BE49-F238E27FC236}">
                    <a16:creationId xmlns:a16="http://schemas.microsoft.com/office/drawing/2014/main" id="{05AE00A2-B136-0B4C-5CC3-1D292C4D7A6D}"/>
                  </a:ext>
                </a:extLst>
              </p:cNvPr>
              <p:cNvSpPr/>
              <p:nvPr/>
            </p:nvSpPr>
            <p:spPr>
              <a:xfrm>
                <a:off x="1108200" y="4174588"/>
                <a:ext cx="6850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3410" extrusionOk="0">
                    <a:moveTo>
                      <a:pt x="74" y="1"/>
                    </a:moveTo>
                    <a:cubicBezTo>
                      <a:pt x="51" y="1"/>
                      <a:pt x="31" y="18"/>
                      <a:pt x="31" y="36"/>
                    </a:cubicBezTo>
                    <a:cubicBezTo>
                      <a:pt x="0" y="1130"/>
                      <a:pt x="91" y="2224"/>
                      <a:pt x="61" y="3318"/>
                    </a:cubicBezTo>
                    <a:cubicBezTo>
                      <a:pt x="61" y="3379"/>
                      <a:pt x="99" y="3410"/>
                      <a:pt x="137" y="3410"/>
                    </a:cubicBezTo>
                    <a:cubicBezTo>
                      <a:pt x="175" y="3410"/>
                      <a:pt x="213" y="3379"/>
                      <a:pt x="213" y="3318"/>
                    </a:cubicBezTo>
                    <a:cubicBezTo>
                      <a:pt x="243" y="2255"/>
                      <a:pt x="274" y="1100"/>
                      <a:pt x="122" y="36"/>
                    </a:cubicBezTo>
                    <a:cubicBezTo>
                      <a:pt x="109" y="10"/>
                      <a:pt x="91" y="1"/>
                      <a:pt x="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2296;p34">
                <a:extLst>
                  <a:ext uri="{FF2B5EF4-FFF2-40B4-BE49-F238E27FC236}">
                    <a16:creationId xmlns:a16="http://schemas.microsoft.com/office/drawing/2014/main" id="{67E23428-BBC1-7D96-4D81-363068AE6524}"/>
                  </a:ext>
                </a:extLst>
              </p:cNvPr>
              <p:cNvSpPr/>
              <p:nvPr/>
            </p:nvSpPr>
            <p:spPr>
              <a:xfrm>
                <a:off x="1096025" y="4178313"/>
                <a:ext cx="6125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3261" extrusionOk="0">
                    <a:moveTo>
                      <a:pt x="62" y="1"/>
                    </a:moveTo>
                    <a:cubicBezTo>
                      <a:pt x="31" y="1"/>
                      <a:pt x="1" y="23"/>
                      <a:pt x="1" y="69"/>
                    </a:cubicBezTo>
                    <a:cubicBezTo>
                      <a:pt x="31" y="1103"/>
                      <a:pt x="1" y="2136"/>
                      <a:pt x="31" y="3169"/>
                    </a:cubicBezTo>
                    <a:cubicBezTo>
                      <a:pt x="31" y="3230"/>
                      <a:pt x="77" y="3261"/>
                      <a:pt x="123" y="3261"/>
                    </a:cubicBezTo>
                    <a:cubicBezTo>
                      <a:pt x="168" y="3261"/>
                      <a:pt x="214" y="3230"/>
                      <a:pt x="214" y="3169"/>
                    </a:cubicBezTo>
                    <a:cubicBezTo>
                      <a:pt x="183" y="2136"/>
                      <a:pt x="244" y="1103"/>
                      <a:pt x="123" y="69"/>
                    </a:cubicBezTo>
                    <a:cubicBezTo>
                      <a:pt x="123" y="23"/>
                      <a:pt x="92" y="1"/>
                      <a:pt x="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2297;p34">
                <a:extLst>
                  <a:ext uri="{FF2B5EF4-FFF2-40B4-BE49-F238E27FC236}">
                    <a16:creationId xmlns:a16="http://schemas.microsoft.com/office/drawing/2014/main" id="{588120B1-21E5-00FB-C562-C0A221AA5275}"/>
                  </a:ext>
                </a:extLst>
              </p:cNvPr>
              <p:cNvSpPr/>
              <p:nvPr/>
            </p:nvSpPr>
            <p:spPr>
              <a:xfrm>
                <a:off x="1320225" y="4358488"/>
                <a:ext cx="8207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522" extrusionOk="0">
                    <a:moveTo>
                      <a:pt x="64" y="0"/>
                    </a:moveTo>
                    <a:cubicBezTo>
                      <a:pt x="0" y="0"/>
                      <a:pt x="6" y="96"/>
                      <a:pt x="60" y="96"/>
                    </a:cubicBezTo>
                    <a:cubicBezTo>
                      <a:pt x="1094" y="279"/>
                      <a:pt x="2127" y="370"/>
                      <a:pt x="3161" y="522"/>
                    </a:cubicBezTo>
                    <a:cubicBezTo>
                      <a:pt x="3252" y="522"/>
                      <a:pt x="3282" y="400"/>
                      <a:pt x="3191" y="370"/>
                    </a:cubicBezTo>
                    <a:cubicBezTo>
                      <a:pt x="2158" y="279"/>
                      <a:pt x="1124" y="66"/>
                      <a:pt x="91" y="5"/>
                    </a:cubicBezTo>
                    <a:cubicBezTo>
                      <a:pt x="81" y="2"/>
                      <a:pt x="72" y="0"/>
                      <a:pt x="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2298;p34">
                <a:extLst>
                  <a:ext uri="{FF2B5EF4-FFF2-40B4-BE49-F238E27FC236}">
                    <a16:creationId xmlns:a16="http://schemas.microsoft.com/office/drawing/2014/main" id="{64E88E37-680E-3395-8CE9-BE6397644529}"/>
                  </a:ext>
                </a:extLst>
              </p:cNvPr>
              <p:cNvSpPr/>
              <p:nvPr/>
            </p:nvSpPr>
            <p:spPr>
              <a:xfrm>
                <a:off x="1323250" y="4373788"/>
                <a:ext cx="72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583" extrusionOk="0">
                    <a:moveTo>
                      <a:pt x="61" y="1"/>
                    </a:moveTo>
                    <a:cubicBezTo>
                      <a:pt x="0" y="1"/>
                      <a:pt x="0" y="92"/>
                      <a:pt x="31" y="92"/>
                    </a:cubicBezTo>
                    <a:cubicBezTo>
                      <a:pt x="943" y="305"/>
                      <a:pt x="1885" y="396"/>
                      <a:pt x="2797" y="578"/>
                    </a:cubicBezTo>
                    <a:cubicBezTo>
                      <a:pt x="2805" y="581"/>
                      <a:pt x="2813" y="582"/>
                      <a:pt x="2820" y="582"/>
                    </a:cubicBezTo>
                    <a:cubicBezTo>
                      <a:pt x="2892" y="582"/>
                      <a:pt x="2910" y="454"/>
                      <a:pt x="2827" y="426"/>
                    </a:cubicBezTo>
                    <a:cubicBezTo>
                      <a:pt x="1915" y="274"/>
                      <a:pt x="973" y="92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2299;p34">
              <a:extLst>
                <a:ext uri="{FF2B5EF4-FFF2-40B4-BE49-F238E27FC236}">
                  <a16:creationId xmlns:a16="http://schemas.microsoft.com/office/drawing/2014/main" id="{F245FF38-C7BA-48F9-B491-4AF3F3766EE3}"/>
                </a:ext>
              </a:extLst>
            </p:cNvPr>
            <p:cNvGrpSpPr/>
            <p:nvPr/>
          </p:nvGrpSpPr>
          <p:grpSpPr>
            <a:xfrm>
              <a:off x="5533850" y="3255225"/>
              <a:ext cx="910625" cy="1274800"/>
              <a:chOff x="392875" y="614750"/>
              <a:chExt cx="910625" cy="1274800"/>
            </a:xfrm>
          </p:grpSpPr>
          <p:sp>
            <p:nvSpPr>
              <p:cNvPr id="3096" name="Google Shape;2300;p34">
                <a:extLst>
                  <a:ext uri="{FF2B5EF4-FFF2-40B4-BE49-F238E27FC236}">
                    <a16:creationId xmlns:a16="http://schemas.microsoft.com/office/drawing/2014/main" id="{62AB675F-D411-4B77-EF4A-A516B073DC43}"/>
                  </a:ext>
                </a:extLst>
              </p:cNvPr>
              <p:cNvSpPr/>
              <p:nvPr/>
            </p:nvSpPr>
            <p:spPr>
              <a:xfrm>
                <a:off x="781425" y="675550"/>
                <a:ext cx="170250" cy="145900"/>
              </a:xfrm>
              <a:custGeom>
                <a:avLst/>
                <a:gdLst/>
                <a:ahLst/>
                <a:cxnLst/>
                <a:rect l="l" t="t" r="r" b="b"/>
                <a:pathLst>
                  <a:path w="6810" h="5836" extrusionOk="0">
                    <a:moveTo>
                      <a:pt x="3551" y="0"/>
                    </a:moveTo>
                    <a:cubicBezTo>
                      <a:pt x="3215" y="0"/>
                      <a:pt x="2879" y="38"/>
                      <a:pt x="2554" y="103"/>
                    </a:cubicBezTo>
                    <a:cubicBezTo>
                      <a:pt x="1642" y="285"/>
                      <a:pt x="791" y="832"/>
                      <a:pt x="426" y="1744"/>
                    </a:cubicBezTo>
                    <a:cubicBezTo>
                      <a:pt x="1" y="2687"/>
                      <a:pt x="214" y="3902"/>
                      <a:pt x="852" y="4723"/>
                    </a:cubicBezTo>
                    <a:cubicBezTo>
                      <a:pt x="1430" y="5462"/>
                      <a:pt x="2407" y="5836"/>
                      <a:pt x="3380" y="5836"/>
                    </a:cubicBezTo>
                    <a:cubicBezTo>
                      <a:pt x="4247" y="5836"/>
                      <a:pt x="5112" y="5538"/>
                      <a:pt x="5685" y="4936"/>
                    </a:cubicBezTo>
                    <a:cubicBezTo>
                      <a:pt x="5895" y="4718"/>
                      <a:pt x="6055" y="4475"/>
                      <a:pt x="6168" y="4216"/>
                    </a:cubicBezTo>
                    <a:lnTo>
                      <a:pt x="6168" y="4216"/>
                    </a:lnTo>
                    <a:cubicBezTo>
                      <a:pt x="6189" y="4174"/>
                      <a:pt x="6209" y="4131"/>
                      <a:pt x="6228" y="4086"/>
                    </a:cubicBezTo>
                    <a:lnTo>
                      <a:pt x="6228" y="4086"/>
                    </a:lnTo>
                    <a:cubicBezTo>
                      <a:pt x="6360" y="3859"/>
                      <a:pt x="6464" y="3606"/>
                      <a:pt x="6536" y="3325"/>
                    </a:cubicBezTo>
                    <a:cubicBezTo>
                      <a:pt x="6810" y="2231"/>
                      <a:pt x="6262" y="1045"/>
                      <a:pt x="5290" y="437"/>
                    </a:cubicBezTo>
                    <a:cubicBezTo>
                      <a:pt x="4761" y="124"/>
                      <a:pt x="4157" y="0"/>
                      <a:pt x="35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2301;p34">
                <a:extLst>
                  <a:ext uri="{FF2B5EF4-FFF2-40B4-BE49-F238E27FC236}">
                    <a16:creationId xmlns:a16="http://schemas.microsoft.com/office/drawing/2014/main" id="{D8FE3A85-E031-8C87-3245-649300518BC8}"/>
                  </a:ext>
                </a:extLst>
              </p:cNvPr>
              <p:cNvSpPr/>
              <p:nvPr/>
            </p:nvSpPr>
            <p:spPr>
              <a:xfrm>
                <a:off x="837675" y="655225"/>
                <a:ext cx="44850" cy="3712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485" extrusionOk="0">
                    <a:moveTo>
                      <a:pt x="984" y="1"/>
                    </a:moveTo>
                    <a:cubicBezTo>
                      <a:pt x="899" y="1"/>
                      <a:pt x="811" y="14"/>
                      <a:pt x="730" y="35"/>
                    </a:cubicBezTo>
                    <a:cubicBezTo>
                      <a:pt x="183" y="126"/>
                      <a:pt x="0" y="612"/>
                      <a:pt x="31" y="1129"/>
                    </a:cubicBezTo>
                    <a:cubicBezTo>
                      <a:pt x="56" y="1307"/>
                      <a:pt x="188" y="1485"/>
                      <a:pt x="373" y="1485"/>
                    </a:cubicBezTo>
                    <a:cubicBezTo>
                      <a:pt x="409" y="1485"/>
                      <a:pt x="447" y="1478"/>
                      <a:pt x="487" y="1463"/>
                    </a:cubicBezTo>
                    <a:cubicBezTo>
                      <a:pt x="699" y="1372"/>
                      <a:pt x="760" y="1281"/>
                      <a:pt x="790" y="1068"/>
                    </a:cubicBezTo>
                    <a:cubicBezTo>
                      <a:pt x="790" y="1059"/>
                      <a:pt x="796" y="1039"/>
                      <a:pt x="803" y="1014"/>
                    </a:cubicBezTo>
                    <a:lnTo>
                      <a:pt x="803" y="1014"/>
                    </a:lnTo>
                    <a:cubicBezTo>
                      <a:pt x="856" y="1068"/>
                      <a:pt x="927" y="1097"/>
                      <a:pt x="1002" y="1104"/>
                    </a:cubicBezTo>
                    <a:lnTo>
                      <a:pt x="1002" y="1104"/>
                    </a:lnTo>
                    <a:cubicBezTo>
                      <a:pt x="1012" y="1144"/>
                      <a:pt x="1023" y="1183"/>
                      <a:pt x="1034" y="1220"/>
                    </a:cubicBezTo>
                    <a:cubicBezTo>
                      <a:pt x="1084" y="1370"/>
                      <a:pt x="1216" y="1479"/>
                      <a:pt x="1363" y="1479"/>
                    </a:cubicBezTo>
                    <a:cubicBezTo>
                      <a:pt x="1395" y="1479"/>
                      <a:pt x="1427" y="1474"/>
                      <a:pt x="1459" y="1463"/>
                    </a:cubicBezTo>
                    <a:cubicBezTo>
                      <a:pt x="1642" y="1433"/>
                      <a:pt x="1794" y="1220"/>
                      <a:pt x="1733" y="1038"/>
                    </a:cubicBezTo>
                    <a:cubicBezTo>
                      <a:pt x="1611" y="764"/>
                      <a:pt x="1550" y="460"/>
                      <a:pt x="1398" y="217"/>
                    </a:cubicBezTo>
                    <a:cubicBezTo>
                      <a:pt x="1317" y="55"/>
                      <a:pt x="1155" y="1"/>
                      <a:pt x="9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2302;p34">
                <a:extLst>
                  <a:ext uri="{FF2B5EF4-FFF2-40B4-BE49-F238E27FC236}">
                    <a16:creationId xmlns:a16="http://schemas.microsoft.com/office/drawing/2014/main" id="{4ECA82D1-C52F-4429-C2D5-5F3C481FB084}"/>
                  </a:ext>
                </a:extLst>
              </p:cNvPr>
              <p:cNvSpPr/>
              <p:nvPr/>
            </p:nvSpPr>
            <p:spPr>
              <a:xfrm>
                <a:off x="864275" y="659875"/>
                <a:ext cx="47875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247" extrusionOk="0">
                    <a:moveTo>
                      <a:pt x="1064" y="0"/>
                    </a:moveTo>
                    <a:cubicBezTo>
                      <a:pt x="861" y="0"/>
                      <a:pt x="658" y="91"/>
                      <a:pt x="503" y="234"/>
                    </a:cubicBezTo>
                    <a:lnTo>
                      <a:pt x="503" y="234"/>
                    </a:lnTo>
                    <a:cubicBezTo>
                      <a:pt x="349" y="289"/>
                      <a:pt x="211" y="372"/>
                      <a:pt x="122" y="487"/>
                    </a:cubicBezTo>
                    <a:cubicBezTo>
                      <a:pt x="61" y="578"/>
                      <a:pt x="0" y="730"/>
                      <a:pt x="91" y="821"/>
                    </a:cubicBezTo>
                    <a:cubicBezTo>
                      <a:pt x="91" y="852"/>
                      <a:pt x="91" y="852"/>
                      <a:pt x="122" y="882"/>
                    </a:cubicBezTo>
                    <a:cubicBezTo>
                      <a:pt x="151" y="912"/>
                      <a:pt x="196" y="934"/>
                      <a:pt x="244" y="946"/>
                    </a:cubicBezTo>
                    <a:lnTo>
                      <a:pt x="244" y="946"/>
                    </a:lnTo>
                    <a:cubicBezTo>
                      <a:pt x="288" y="1116"/>
                      <a:pt x="437" y="1196"/>
                      <a:pt x="585" y="1196"/>
                    </a:cubicBezTo>
                    <a:cubicBezTo>
                      <a:pt x="646" y="1196"/>
                      <a:pt x="707" y="1182"/>
                      <a:pt x="760" y="1156"/>
                    </a:cubicBezTo>
                    <a:cubicBezTo>
                      <a:pt x="851" y="1095"/>
                      <a:pt x="912" y="1064"/>
                      <a:pt x="973" y="973"/>
                    </a:cubicBezTo>
                    <a:cubicBezTo>
                      <a:pt x="1003" y="943"/>
                      <a:pt x="1003" y="852"/>
                      <a:pt x="1064" y="821"/>
                    </a:cubicBezTo>
                    <a:cubicBezTo>
                      <a:pt x="1066" y="819"/>
                      <a:pt x="1068" y="818"/>
                      <a:pt x="1069" y="816"/>
                    </a:cubicBezTo>
                    <a:lnTo>
                      <a:pt x="1069" y="816"/>
                    </a:lnTo>
                    <a:cubicBezTo>
                      <a:pt x="1082" y="825"/>
                      <a:pt x="1091" y="838"/>
                      <a:pt x="1094" y="854"/>
                    </a:cubicBezTo>
                    <a:lnTo>
                      <a:pt x="1094" y="854"/>
                    </a:lnTo>
                    <a:cubicBezTo>
                      <a:pt x="1094" y="863"/>
                      <a:pt x="1094" y="872"/>
                      <a:pt x="1094" y="882"/>
                    </a:cubicBezTo>
                    <a:cubicBezTo>
                      <a:pt x="1094" y="1095"/>
                      <a:pt x="1277" y="1247"/>
                      <a:pt x="1489" y="1247"/>
                    </a:cubicBezTo>
                    <a:cubicBezTo>
                      <a:pt x="1702" y="1247"/>
                      <a:pt x="1824" y="1095"/>
                      <a:pt x="1854" y="882"/>
                    </a:cubicBezTo>
                    <a:cubicBezTo>
                      <a:pt x="1915" y="426"/>
                      <a:pt x="1520" y="0"/>
                      <a:pt x="10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2303;p34">
                <a:extLst>
                  <a:ext uri="{FF2B5EF4-FFF2-40B4-BE49-F238E27FC236}">
                    <a16:creationId xmlns:a16="http://schemas.microsoft.com/office/drawing/2014/main" id="{E5F961B5-05A2-B29E-0DC3-4B0149FB7B0C}"/>
                  </a:ext>
                </a:extLst>
              </p:cNvPr>
              <p:cNvSpPr/>
              <p:nvPr/>
            </p:nvSpPr>
            <p:spPr>
              <a:xfrm>
                <a:off x="829300" y="661550"/>
                <a:ext cx="28575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390" extrusionOk="0">
                    <a:moveTo>
                      <a:pt x="740" y="0"/>
                    </a:moveTo>
                    <a:cubicBezTo>
                      <a:pt x="688" y="0"/>
                      <a:pt x="633" y="17"/>
                      <a:pt x="578" y="55"/>
                    </a:cubicBezTo>
                    <a:cubicBezTo>
                      <a:pt x="396" y="207"/>
                      <a:pt x="244" y="359"/>
                      <a:pt x="153" y="572"/>
                    </a:cubicBezTo>
                    <a:cubicBezTo>
                      <a:pt x="62" y="815"/>
                      <a:pt x="1" y="1089"/>
                      <a:pt x="214" y="1301"/>
                    </a:cubicBezTo>
                    <a:cubicBezTo>
                      <a:pt x="275" y="1363"/>
                      <a:pt x="346" y="1389"/>
                      <a:pt x="417" y="1389"/>
                    </a:cubicBezTo>
                    <a:cubicBezTo>
                      <a:pt x="523" y="1389"/>
                      <a:pt x="627" y="1331"/>
                      <a:pt x="700" y="1241"/>
                    </a:cubicBezTo>
                    <a:cubicBezTo>
                      <a:pt x="791" y="1119"/>
                      <a:pt x="761" y="967"/>
                      <a:pt x="791" y="815"/>
                    </a:cubicBezTo>
                    <a:cubicBezTo>
                      <a:pt x="822" y="693"/>
                      <a:pt x="882" y="602"/>
                      <a:pt x="943" y="541"/>
                    </a:cubicBezTo>
                    <a:cubicBezTo>
                      <a:pt x="1142" y="342"/>
                      <a:pt x="974" y="0"/>
                      <a:pt x="7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2304;p34">
                <a:extLst>
                  <a:ext uri="{FF2B5EF4-FFF2-40B4-BE49-F238E27FC236}">
                    <a16:creationId xmlns:a16="http://schemas.microsoft.com/office/drawing/2014/main" id="{EE1D0112-97BC-C1DD-09D4-19721CC9DE19}"/>
                  </a:ext>
                </a:extLst>
              </p:cNvPr>
              <p:cNvSpPr/>
              <p:nvPr/>
            </p:nvSpPr>
            <p:spPr>
              <a:xfrm>
                <a:off x="798925" y="660625"/>
                <a:ext cx="4865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48" extrusionOk="0">
                    <a:moveTo>
                      <a:pt x="976" y="973"/>
                    </a:moveTo>
                    <a:cubicBezTo>
                      <a:pt x="975" y="973"/>
                      <a:pt x="974" y="974"/>
                      <a:pt x="973" y="974"/>
                    </a:cubicBezTo>
                    <a:cubicBezTo>
                      <a:pt x="974" y="974"/>
                      <a:pt x="975" y="973"/>
                      <a:pt x="976" y="973"/>
                    </a:cubicBezTo>
                    <a:close/>
                    <a:moveTo>
                      <a:pt x="1012" y="1"/>
                    </a:moveTo>
                    <a:cubicBezTo>
                      <a:pt x="767" y="1"/>
                      <a:pt x="517" y="82"/>
                      <a:pt x="334" y="244"/>
                    </a:cubicBezTo>
                    <a:cubicBezTo>
                      <a:pt x="61" y="457"/>
                      <a:pt x="0" y="943"/>
                      <a:pt x="91" y="1278"/>
                    </a:cubicBezTo>
                    <a:cubicBezTo>
                      <a:pt x="152" y="1460"/>
                      <a:pt x="243" y="1581"/>
                      <a:pt x="426" y="1673"/>
                    </a:cubicBezTo>
                    <a:cubicBezTo>
                      <a:pt x="547" y="1764"/>
                      <a:pt x="547" y="1764"/>
                      <a:pt x="699" y="1885"/>
                    </a:cubicBezTo>
                    <a:cubicBezTo>
                      <a:pt x="771" y="1928"/>
                      <a:pt x="844" y="1948"/>
                      <a:pt x="915" y="1948"/>
                    </a:cubicBezTo>
                    <a:cubicBezTo>
                      <a:pt x="1144" y="1948"/>
                      <a:pt x="1345" y="1746"/>
                      <a:pt x="1368" y="1490"/>
                    </a:cubicBezTo>
                    <a:cubicBezTo>
                      <a:pt x="1368" y="1247"/>
                      <a:pt x="1185" y="1065"/>
                      <a:pt x="1003" y="943"/>
                    </a:cubicBezTo>
                    <a:cubicBezTo>
                      <a:pt x="999" y="943"/>
                      <a:pt x="995" y="943"/>
                      <a:pt x="991" y="942"/>
                    </a:cubicBezTo>
                    <a:lnTo>
                      <a:pt x="991" y="942"/>
                    </a:lnTo>
                    <a:cubicBezTo>
                      <a:pt x="993" y="933"/>
                      <a:pt x="994" y="923"/>
                      <a:pt x="996" y="913"/>
                    </a:cubicBezTo>
                    <a:lnTo>
                      <a:pt x="1089" y="913"/>
                    </a:lnTo>
                    <a:cubicBezTo>
                      <a:pt x="1210" y="1054"/>
                      <a:pt x="1353" y="1156"/>
                      <a:pt x="1581" y="1156"/>
                    </a:cubicBezTo>
                    <a:cubicBezTo>
                      <a:pt x="1793" y="1156"/>
                      <a:pt x="1945" y="943"/>
                      <a:pt x="1885" y="761"/>
                    </a:cubicBezTo>
                    <a:cubicBezTo>
                      <a:pt x="1824" y="457"/>
                      <a:pt x="1672" y="183"/>
                      <a:pt x="1368" y="62"/>
                    </a:cubicBezTo>
                    <a:cubicBezTo>
                      <a:pt x="1256" y="21"/>
                      <a:pt x="1135" y="1"/>
                      <a:pt x="10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2305;p34">
                <a:extLst>
                  <a:ext uri="{FF2B5EF4-FFF2-40B4-BE49-F238E27FC236}">
                    <a16:creationId xmlns:a16="http://schemas.microsoft.com/office/drawing/2014/main" id="{D341D6C0-ED65-FC62-7DA2-B241DFE5CC95}"/>
                  </a:ext>
                </a:extLst>
              </p:cNvPr>
              <p:cNvSpPr/>
              <p:nvPr/>
            </p:nvSpPr>
            <p:spPr>
              <a:xfrm>
                <a:off x="806500" y="673975"/>
                <a:ext cx="3192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386" extrusionOk="0">
                    <a:moveTo>
                      <a:pt x="879" y="0"/>
                    </a:moveTo>
                    <a:cubicBezTo>
                      <a:pt x="775" y="0"/>
                      <a:pt x="672" y="51"/>
                      <a:pt x="609" y="166"/>
                    </a:cubicBezTo>
                    <a:cubicBezTo>
                      <a:pt x="487" y="348"/>
                      <a:pt x="366" y="470"/>
                      <a:pt x="183" y="652"/>
                    </a:cubicBezTo>
                    <a:cubicBezTo>
                      <a:pt x="31" y="804"/>
                      <a:pt x="1" y="1108"/>
                      <a:pt x="183" y="1260"/>
                    </a:cubicBezTo>
                    <a:cubicBezTo>
                      <a:pt x="279" y="1340"/>
                      <a:pt x="399" y="1386"/>
                      <a:pt x="514" y="1386"/>
                    </a:cubicBezTo>
                    <a:cubicBezTo>
                      <a:pt x="618" y="1386"/>
                      <a:pt x="719" y="1347"/>
                      <a:pt x="791" y="1260"/>
                    </a:cubicBezTo>
                    <a:cubicBezTo>
                      <a:pt x="1004" y="1017"/>
                      <a:pt x="1126" y="713"/>
                      <a:pt x="1217" y="440"/>
                    </a:cubicBezTo>
                    <a:cubicBezTo>
                      <a:pt x="1277" y="181"/>
                      <a:pt x="1076" y="0"/>
                      <a:pt x="8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2306;p34">
                <a:extLst>
                  <a:ext uri="{FF2B5EF4-FFF2-40B4-BE49-F238E27FC236}">
                    <a16:creationId xmlns:a16="http://schemas.microsoft.com/office/drawing/2014/main" id="{838B2F57-7740-C6BF-AAF1-E800704CFA80}"/>
                  </a:ext>
                </a:extLst>
              </p:cNvPr>
              <p:cNvSpPr/>
              <p:nvPr/>
            </p:nvSpPr>
            <p:spPr>
              <a:xfrm>
                <a:off x="773825" y="668375"/>
                <a:ext cx="47900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501" extrusionOk="0">
                    <a:moveTo>
                      <a:pt x="1002" y="0"/>
                    </a:moveTo>
                    <a:cubicBezTo>
                      <a:pt x="770" y="0"/>
                      <a:pt x="538" y="107"/>
                      <a:pt x="366" y="299"/>
                    </a:cubicBezTo>
                    <a:cubicBezTo>
                      <a:pt x="62" y="633"/>
                      <a:pt x="1" y="1059"/>
                      <a:pt x="153" y="1454"/>
                    </a:cubicBezTo>
                    <a:cubicBezTo>
                      <a:pt x="244" y="1636"/>
                      <a:pt x="335" y="1819"/>
                      <a:pt x="457" y="1940"/>
                    </a:cubicBezTo>
                    <a:cubicBezTo>
                      <a:pt x="548" y="2031"/>
                      <a:pt x="609" y="2092"/>
                      <a:pt x="700" y="2153"/>
                    </a:cubicBezTo>
                    <a:cubicBezTo>
                      <a:pt x="730" y="2183"/>
                      <a:pt x="761" y="2214"/>
                      <a:pt x="822" y="2244"/>
                    </a:cubicBezTo>
                    <a:cubicBezTo>
                      <a:pt x="847" y="2270"/>
                      <a:pt x="867" y="2284"/>
                      <a:pt x="878" y="2289"/>
                    </a:cubicBezTo>
                    <a:lnTo>
                      <a:pt x="878" y="2289"/>
                    </a:lnTo>
                    <a:cubicBezTo>
                      <a:pt x="967" y="2423"/>
                      <a:pt x="1126" y="2501"/>
                      <a:pt x="1289" y="2501"/>
                    </a:cubicBezTo>
                    <a:cubicBezTo>
                      <a:pt x="1379" y="2501"/>
                      <a:pt x="1470" y="2477"/>
                      <a:pt x="1551" y="2426"/>
                    </a:cubicBezTo>
                    <a:cubicBezTo>
                      <a:pt x="1794" y="2275"/>
                      <a:pt x="1855" y="1971"/>
                      <a:pt x="1734" y="1727"/>
                    </a:cubicBezTo>
                    <a:cubicBezTo>
                      <a:pt x="1642" y="1545"/>
                      <a:pt x="1521" y="1454"/>
                      <a:pt x="1338" y="1363"/>
                    </a:cubicBezTo>
                    <a:cubicBezTo>
                      <a:pt x="1247" y="1271"/>
                      <a:pt x="1034" y="1180"/>
                      <a:pt x="1004" y="1028"/>
                    </a:cubicBezTo>
                    <a:cubicBezTo>
                      <a:pt x="1004" y="1001"/>
                      <a:pt x="1016" y="968"/>
                      <a:pt x="1029" y="940"/>
                    </a:cubicBezTo>
                    <a:lnTo>
                      <a:pt x="1029" y="940"/>
                    </a:lnTo>
                    <a:cubicBezTo>
                      <a:pt x="1042" y="957"/>
                      <a:pt x="1054" y="975"/>
                      <a:pt x="1065" y="998"/>
                    </a:cubicBezTo>
                    <a:cubicBezTo>
                      <a:pt x="1186" y="1150"/>
                      <a:pt x="1278" y="1271"/>
                      <a:pt x="1490" y="1302"/>
                    </a:cubicBezTo>
                    <a:cubicBezTo>
                      <a:pt x="1522" y="1315"/>
                      <a:pt x="1555" y="1321"/>
                      <a:pt x="1588" y="1321"/>
                    </a:cubicBezTo>
                    <a:cubicBezTo>
                      <a:pt x="1712" y="1321"/>
                      <a:pt x="1831" y="1233"/>
                      <a:pt x="1855" y="1089"/>
                    </a:cubicBezTo>
                    <a:cubicBezTo>
                      <a:pt x="1916" y="755"/>
                      <a:pt x="1703" y="299"/>
                      <a:pt x="1399" y="116"/>
                    </a:cubicBezTo>
                    <a:cubicBezTo>
                      <a:pt x="1275" y="38"/>
                      <a:pt x="1139" y="0"/>
                      <a:pt x="10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2307;p34">
                <a:extLst>
                  <a:ext uri="{FF2B5EF4-FFF2-40B4-BE49-F238E27FC236}">
                    <a16:creationId xmlns:a16="http://schemas.microsoft.com/office/drawing/2014/main" id="{4DED0900-70D8-80DB-EF6F-4E87C9378367}"/>
                  </a:ext>
                </a:extLst>
              </p:cNvPr>
              <p:cNvSpPr/>
              <p:nvPr/>
            </p:nvSpPr>
            <p:spPr>
              <a:xfrm>
                <a:off x="774600" y="680850"/>
                <a:ext cx="41375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390" extrusionOk="0">
                    <a:moveTo>
                      <a:pt x="821" y="864"/>
                    </a:moveTo>
                    <a:lnTo>
                      <a:pt x="821" y="864"/>
                    </a:lnTo>
                    <a:cubicBezTo>
                      <a:pt x="846" y="876"/>
                      <a:pt x="855" y="883"/>
                      <a:pt x="854" y="886"/>
                    </a:cubicBezTo>
                    <a:lnTo>
                      <a:pt x="854" y="886"/>
                    </a:lnTo>
                    <a:cubicBezTo>
                      <a:pt x="846" y="883"/>
                      <a:pt x="833" y="876"/>
                      <a:pt x="821" y="864"/>
                    </a:cubicBezTo>
                    <a:close/>
                    <a:moveTo>
                      <a:pt x="798" y="1"/>
                    </a:moveTo>
                    <a:cubicBezTo>
                      <a:pt x="676" y="1"/>
                      <a:pt x="557" y="23"/>
                      <a:pt x="456" y="73"/>
                    </a:cubicBezTo>
                    <a:cubicBezTo>
                      <a:pt x="0" y="347"/>
                      <a:pt x="274" y="924"/>
                      <a:pt x="578" y="1198"/>
                    </a:cubicBezTo>
                    <a:cubicBezTo>
                      <a:pt x="722" y="1301"/>
                      <a:pt x="879" y="1389"/>
                      <a:pt x="1041" y="1389"/>
                    </a:cubicBezTo>
                    <a:cubicBezTo>
                      <a:pt x="1119" y="1389"/>
                      <a:pt x="1198" y="1369"/>
                      <a:pt x="1277" y="1320"/>
                    </a:cubicBezTo>
                    <a:cubicBezTo>
                      <a:pt x="1400" y="1249"/>
                      <a:pt x="1452" y="1148"/>
                      <a:pt x="1480" y="1034"/>
                    </a:cubicBezTo>
                    <a:lnTo>
                      <a:pt x="1480" y="1034"/>
                    </a:lnTo>
                    <a:cubicBezTo>
                      <a:pt x="1610" y="878"/>
                      <a:pt x="1654" y="663"/>
                      <a:pt x="1581" y="469"/>
                    </a:cubicBezTo>
                    <a:cubicBezTo>
                      <a:pt x="1520" y="256"/>
                      <a:pt x="1307" y="104"/>
                      <a:pt x="1095" y="43"/>
                    </a:cubicBezTo>
                    <a:cubicBezTo>
                      <a:pt x="999" y="16"/>
                      <a:pt x="897" y="1"/>
                      <a:pt x="7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2308;p34">
                <a:extLst>
                  <a:ext uri="{FF2B5EF4-FFF2-40B4-BE49-F238E27FC236}">
                    <a16:creationId xmlns:a16="http://schemas.microsoft.com/office/drawing/2014/main" id="{CEF5F267-33B4-0EBB-8DB0-7A4A91D35742}"/>
                  </a:ext>
                </a:extLst>
              </p:cNvPr>
              <p:cNvSpPr/>
              <p:nvPr/>
            </p:nvSpPr>
            <p:spPr>
              <a:xfrm>
                <a:off x="759400" y="682750"/>
                <a:ext cx="418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194" extrusionOk="0">
                    <a:moveTo>
                      <a:pt x="659" y="1"/>
                    </a:moveTo>
                    <a:cubicBezTo>
                      <a:pt x="477" y="1"/>
                      <a:pt x="314" y="66"/>
                      <a:pt x="183" y="241"/>
                    </a:cubicBezTo>
                    <a:cubicBezTo>
                      <a:pt x="0" y="453"/>
                      <a:pt x="0" y="788"/>
                      <a:pt x="213" y="1000"/>
                    </a:cubicBezTo>
                    <a:cubicBezTo>
                      <a:pt x="365" y="1152"/>
                      <a:pt x="548" y="1183"/>
                      <a:pt x="760" y="1183"/>
                    </a:cubicBezTo>
                    <a:cubicBezTo>
                      <a:pt x="811" y="1190"/>
                      <a:pt x="862" y="1194"/>
                      <a:pt x="915" y="1194"/>
                    </a:cubicBezTo>
                    <a:cubicBezTo>
                      <a:pt x="1083" y="1194"/>
                      <a:pt x="1252" y="1154"/>
                      <a:pt x="1368" y="1061"/>
                    </a:cubicBezTo>
                    <a:cubicBezTo>
                      <a:pt x="1611" y="909"/>
                      <a:pt x="1672" y="544"/>
                      <a:pt x="1368" y="393"/>
                    </a:cubicBezTo>
                    <a:cubicBezTo>
                      <a:pt x="1325" y="371"/>
                      <a:pt x="1281" y="353"/>
                      <a:pt x="1236" y="337"/>
                    </a:cubicBezTo>
                    <a:lnTo>
                      <a:pt x="1236" y="337"/>
                    </a:lnTo>
                    <a:cubicBezTo>
                      <a:pt x="1187" y="180"/>
                      <a:pt x="1069" y="46"/>
                      <a:pt x="882" y="28"/>
                    </a:cubicBezTo>
                    <a:cubicBezTo>
                      <a:pt x="805" y="11"/>
                      <a:pt x="731" y="1"/>
                      <a:pt x="6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2309;p34">
                <a:extLst>
                  <a:ext uri="{FF2B5EF4-FFF2-40B4-BE49-F238E27FC236}">
                    <a16:creationId xmlns:a16="http://schemas.microsoft.com/office/drawing/2014/main" id="{C6383A8E-7BD0-4C52-5E4B-92343268E757}"/>
                  </a:ext>
                </a:extLst>
              </p:cNvPr>
              <p:cNvSpPr/>
              <p:nvPr/>
            </p:nvSpPr>
            <p:spPr>
              <a:xfrm>
                <a:off x="739650" y="664175"/>
                <a:ext cx="5507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048" extrusionOk="0">
                    <a:moveTo>
                      <a:pt x="1034" y="1666"/>
                    </a:moveTo>
                    <a:lnTo>
                      <a:pt x="1034" y="1666"/>
                    </a:lnTo>
                    <a:cubicBezTo>
                      <a:pt x="1034" y="1671"/>
                      <a:pt x="1034" y="1677"/>
                      <a:pt x="1034" y="1683"/>
                    </a:cubicBezTo>
                    <a:cubicBezTo>
                      <a:pt x="988" y="1698"/>
                      <a:pt x="965" y="1705"/>
                      <a:pt x="961" y="1705"/>
                    </a:cubicBezTo>
                    <a:cubicBezTo>
                      <a:pt x="958" y="1705"/>
                      <a:pt x="973" y="1698"/>
                      <a:pt x="1003" y="1683"/>
                    </a:cubicBezTo>
                    <a:cubicBezTo>
                      <a:pt x="1014" y="1677"/>
                      <a:pt x="1024" y="1671"/>
                      <a:pt x="1034" y="1666"/>
                    </a:cubicBezTo>
                    <a:close/>
                    <a:moveTo>
                      <a:pt x="1615" y="0"/>
                    </a:moveTo>
                    <a:cubicBezTo>
                      <a:pt x="1584" y="0"/>
                      <a:pt x="1552" y="4"/>
                      <a:pt x="1520" y="11"/>
                    </a:cubicBezTo>
                    <a:cubicBezTo>
                      <a:pt x="1307" y="72"/>
                      <a:pt x="1155" y="193"/>
                      <a:pt x="1034" y="376"/>
                    </a:cubicBezTo>
                    <a:cubicBezTo>
                      <a:pt x="1003" y="436"/>
                      <a:pt x="973" y="528"/>
                      <a:pt x="942" y="588"/>
                    </a:cubicBezTo>
                    <a:cubicBezTo>
                      <a:pt x="942" y="601"/>
                      <a:pt x="942" y="616"/>
                      <a:pt x="942" y="631"/>
                    </a:cubicBezTo>
                    <a:lnTo>
                      <a:pt x="942" y="631"/>
                    </a:lnTo>
                    <a:cubicBezTo>
                      <a:pt x="901" y="656"/>
                      <a:pt x="861" y="683"/>
                      <a:pt x="821" y="710"/>
                    </a:cubicBezTo>
                    <a:cubicBezTo>
                      <a:pt x="669" y="801"/>
                      <a:pt x="486" y="862"/>
                      <a:pt x="335" y="1014"/>
                    </a:cubicBezTo>
                    <a:cubicBezTo>
                      <a:pt x="0" y="1318"/>
                      <a:pt x="122" y="2047"/>
                      <a:pt x="669" y="2047"/>
                    </a:cubicBezTo>
                    <a:cubicBezTo>
                      <a:pt x="851" y="2047"/>
                      <a:pt x="1034" y="1956"/>
                      <a:pt x="1155" y="1835"/>
                    </a:cubicBezTo>
                    <a:cubicBezTo>
                      <a:pt x="1277" y="1713"/>
                      <a:pt x="1277" y="1683"/>
                      <a:pt x="1398" y="1591"/>
                    </a:cubicBezTo>
                    <a:cubicBezTo>
                      <a:pt x="1463" y="1553"/>
                      <a:pt x="1522" y="1509"/>
                      <a:pt x="1575" y="1457"/>
                    </a:cubicBezTo>
                    <a:lnTo>
                      <a:pt x="1575" y="1457"/>
                    </a:lnTo>
                    <a:cubicBezTo>
                      <a:pt x="1627" y="1480"/>
                      <a:pt x="1680" y="1491"/>
                      <a:pt x="1731" y="1491"/>
                    </a:cubicBezTo>
                    <a:cubicBezTo>
                      <a:pt x="1987" y="1491"/>
                      <a:pt x="2202" y="1215"/>
                      <a:pt x="2067" y="923"/>
                    </a:cubicBezTo>
                    <a:lnTo>
                      <a:pt x="2067" y="923"/>
                    </a:lnTo>
                    <a:cubicBezTo>
                      <a:pt x="2078" y="939"/>
                      <a:pt x="2085" y="945"/>
                      <a:pt x="2091" y="945"/>
                    </a:cubicBezTo>
                    <a:cubicBezTo>
                      <a:pt x="2118" y="945"/>
                      <a:pt x="2097" y="796"/>
                      <a:pt x="2097" y="771"/>
                    </a:cubicBezTo>
                    <a:cubicBezTo>
                      <a:pt x="2097" y="649"/>
                      <a:pt x="2097" y="558"/>
                      <a:pt x="2097" y="467"/>
                    </a:cubicBezTo>
                    <a:cubicBezTo>
                      <a:pt x="2097" y="198"/>
                      <a:pt x="1860" y="0"/>
                      <a:pt x="16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2310;p34">
                <a:extLst>
                  <a:ext uri="{FF2B5EF4-FFF2-40B4-BE49-F238E27FC236}">
                    <a16:creationId xmlns:a16="http://schemas.microsoft.com/office/drawing/2014/main" id="{B3FBB959-4CB1-2F1E-D972-763F91CB1E96}"/>
                  </a:ext>
                </a:extLst>
              </p:cNvPr>
              <p:cNvSpPr/>
              <p:nvPr/>
            </p:nvSpPr>
            <p:spPr>
              <a:xfrm>
                <a:off x="729000" y="615475"/>
                <a:ext cx="119775" cy="77850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3114" extrusionOk="0">
                    <a:moveTo>
                      <a:pt x="2051" y="0"/>
                    </a:moveTo>
                    <a:cubicBezTo>
                      <a:pt x="1948" y="0"/>
                      <a:pt x="1854" y="37"/>
                      <a:pt x="1777" y="99"/>
                    </a:cubicBezTo>
                    <a:lnTo>
                      <a:pt x="1777" y="99"/>
                    </a:lnTo>
                    <a:cubicBezTo>
                      <a:pt x="1750" y="97"/>
                      <a:pt x="1723" y="96"/>
                      <a:pt x="1697" y="96"/>
                    </a:cubicBezTo>
                    <a:cubicBezTo>
                      <a:pt x="1380" y="96"/>
                      <a:pt x="1064" y="224"/>
                      <a:pt x="852" y="500"/>
                    </a:cubicBezTo>
                    <a:cubicBezTo>
                      <a:pt x="700" y="682"/>
                      <a:pt x="639" y="804"/>
                      <a:pt x="487" y="956"/>
                    </a:cubicBezTo>
                    <a:cubicBezTo>
                      <a:pt x="305" y="1077"/>
                      <a:pt x="153" y="1077"/>
                      <a:pt x="61" y="1321"/>
                    </a:cubicBezTo>
                    <a:cubicBezTo>
                      <a:pt x="1" y="1533"/>
                      <a:pt x="122" y="1776"/>
                      <a:pt x="122" y="1989"/>
                    </a:cubicBezTo>
                    <a:cubicBezTo>
                      <a:pt x="153" y="2202"/>
                      <a:pt x="92" y="2445"/>
                      <a:pt x="183" y="2658"/>
                    </a:cubicBezTo>
                    <a:cubicBezTo>
                      <a:pt x="349" y="3009"/>
                      <a:pt x="696" y="3113"/>
                      <a:pt x="1052" y="3113"/>
                    </a:cubicBezTo>
                    <a:cubicBezTo>
                      <a:pt x="1280" y="3113"/>
                      <a:pt x="1512" y="3070"/>
                      <a:pt x="1703" y="3023"/>
                    </a:cubicBezTo>
                    <a:cubicBezTo>
                      <a:pt x="1844" y="2984"/>
                      <a:pt x="1926" y="2875"/>
                      <a:pt x="1948" y="2754"/>
                    </a:cubicBezTo>
                    <a:lnTo>
                      <a:pt x="1948" y="2754"/>
                    </a:lnTo>
                    <a:cubicBezTo>
                      <a:pt x="2124" y="2805"/>
                      <a:pt x="2317" y="2832"/>
                      <a:pt x="2510" y="2832"/>
                    </a:cubicBezTo>
                    <a:cubicBezTo>
                      <a:pt x="2939" y="2832"/>
                      <a:pt x="3371" y="2701"/>
                      <a:pt x="3648" y="2415"/>
                    </a:cubicBezTo>
                    <a:cubicBezTo>
                      <a:pt x="3752" y="2297"/>
                      <a:pt x="3819" y="2172"/>
                      <a:pt x="3855" y="2045"/>
                    </a:cubicBezTo>
                    <a:lnTo>
                      <a:pt x="3855" y="2045"/>
                    </a:lnTo>
                    <a:cubicBezTo>
                      <a:pt x="3858" y="2057"/>
                      <a:pt x="3860" y="2069"/>
                      <a:pt x="3861" y="2080"/>
                    </a:cubicBezTo>
                    <a:cubicBezTo>
                      <a:pt x="3878" y="2325"/>
                      <a:pt x="4097" y="2480"/>
                      <a:pt x="4303" y="2480"/>
                    </a:cubicBezTo>
                    <a:cubicBezTo>
                      <a:pt x="4455" y="2480"/>
                      <a:pt x="4600" y="2396"/>
                      <a:pt x="4651" y="2202"/>
                    </a:cubicBezTo>
                    <a:cubicBezTo>
                      <a:pt x="4712" y="1898"/>
                      <a:pt x="4773" y="1625"/>
                      <a:pt x="4773" y="1321"/>
                    </a:cubicBezTo>
                    <a:cubicBezTo>
                      <a:pt x="4791" y="1138"/>
                      <a:pt x="4656" y="989"/>
                      <a:pt x="4493" y="938"/>
                    </a:cubicBezTo>
                    <a:lnTo>
                      <a:pt x="4493" y="938"/>
                    </a:lnTo>
                    <a:cubicBezTo>
                      <a:pt x="4473" y="699"/>
                      <a:pt x="4383" y="487"/>
                      <a:pt x="4134" y="378"/>
                    </a:cubicBezTo>
                    <a:cubicBezTo>
                      <a:pt x="4042" y="332"/>
                      <a:pt x="3953" y="312"/>
                      <a:pt x="3868" y="312"/>
                    </a:cubicBezTo>
                    <a:cubicBezTo>
                      <a:pt x="3794" y="312"/>
                      <a:pt x="3724" y="327"/>
                      <a:pt x="3657" y="354"/>
                    </a:cubicBezTo>
                    <a:lnTo>
                      <a:pt x="3657" y="354"/>
                    </a:lnTo>
                    <a:cubicBezTo>
                      <a:pt x="3580" y="234"/>
                      <a:pt x="3475" y="136"/>
                      <a:pt x="3314" y="74"/>
                    </a:cubicBezTo>
                    <a:cubicBezTo>
                      <a:pt x="3230" y="50"/>
                      <a:pt x="3149" y="39"/>
                      <a:pt x="3071" y="39"/>
                    </a:cubicBezTo>
                    <a:cubicBezTo>
                      <a:pt x="2888" y="39"/>
                      <a:pt x="2721" y="101"/>
                      <a:pt x="2566" y="196"/>
                    </a:cubicBezTo>
                    <a:lnTo>
                      <a:pt x="2566" y="196"/>
                    </a:lnTo>
                    <a:cubicBezTo>
                      <a:pt x="2450" y="120"/>
                      <a:pt x="2322" y="62"/>
                      <a:pt x="2159" y="14"/>
                    </a:cubicBezTo>
                    <a:cubicBezTo>
                      <a:pt x="2122" y="4"/>
                      <a:pt x="2086" y="0"/>
                      <a:pt x="20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2311;p34">
                <a:extLst>
                  <a:ext uri="{FF2B5EF4-FFF2-40B4-BE49-F238E27FC236}">
                    <a16:creationId xmlns:a16="http://schemas.microsoft.com/office/drawing/2014/main" id="{3B846014-EDA3-7F8C-EF5A-EADF4D49BD2B}"/>
                  </a:ext>
                </a:extLst>
              </p:cNvPr>
              <p:cNvSpPr/>
              <p:nvPr/>
            </p:nvSpPr>
            <p:spPr>
              <a:xfrm>
                <a:off x="854575" y="789775"/>
                <a:ext cx="44675" cy="581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327" extrusionOk="0">
                    <a:moveTo>
                      <a:pt x="444" y="0"/>
                    </a:moveTo>
                    <a:cubicBezTo>
                      <a:pt x="188" y="0"/>
                      <a:pt x="1" y="317"/>
                      <a:pt x="175" y="549"/>
                    </a:cubicBezTo>
                    <a:cubicBezTo>
                      <a:pt x="418" y="884"/>
                      <a:pt x="662" y="1157"/>
                      <a:pt x="722" y="1583"/>
                    </a:cubicBezTo>
                    <a:cubicBezTo>
                      <a:pt x="773" y="1809"/>
                      <a:pt x="906" y="2327"/>
                      <a:pt x="1192" y="2327"/>
                    </a:cubicBezTo>
                    <a:cubicBezTo>
                      <a:pt x="1251" y="2327"/>
                      <a:pt x="1318" y="2304"/>
                      <a:pt x="1391" y="2251"/>
                    </a:cubicBezTo>
                    <a:cubicBezTo>
                      <a:pt x="1786" y="2008"/>
                      <a:pt x="1634" y="1340"/>
                      <a:pt x="1482" y="944"/>
                    </a:cubicBezTo>
                    <a:cubicBezTo>
                      <a:pt x="1300" y="488"/>
                      <a:pt x="996" y="33"/>
                      <a:pt x="479" y="2"/>
                    </a:cubicBezTo>
                    <a:cubicBezTo>
                      <a:pt x="468" y="1"/>
                      <a:pt x="456" y="0"/>
                      <a:pt x="4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2312;p34">
                <a:extLst>
                  <a:ext uri="{FF2B5EF4-FFF2-40B4-BE49-F238E27FC236}">
                    <a16:creationId xmlns:a16="http://schemas.microsoft.com/office/drawing/2014/main" id="{E51BA16E-FE9F-3B54-D249-C42BBC9CF244}"/>
                  </a:ext>
                </a:extLst>
              </p:cNvPr>
              <p:cNvSpPr/>
              <p:nvPr/>
            </p:nvSpPr>
            <p:spPr>
              <a:xfrm>
                <a:off x="852650" y="802400"/>
                <a:ext cx="3747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082" extrusionOk="0">
                    <a:moveTo>
                      <a:pt x="400" y="0"/>
                    </a:moveTo>
                    <a:cubicBezTo>
                      <a:pt x="129" y="0"/>
                      <a:pt x="0" y="345"/>
                      <a:pt x="191" y="591"/>
                    </a:cubicBezTo>
                    <a:cubicBezTo>
                      <a:pt x="313" y="743"/>
                      <a:pt x="495" y="713"/>
                      <a:pt x="678" y="804"/>
                    </a:cubicBezTo>
                    <a:cubicBezTo>
                      <a:pt x="769" y="835"/>
                      <a:pt x="860" y="956"/>
                      <a:pt x="951" y="1017"/>
                    </a:cubicBezTo>
                    <a:cubicBezTo>
                      <a:pt x="994" y="1059"/>
                      <a:pt x="1049" y="1082"/>
                      <a:pt x="1102" y="1082"/>
                    </a:cubicBezTo>
                    <a:cubicBezTo>
                      <a:pt x="1164" y="1082"/>
                      <a:pt x="1223" y="1052"/>
                      <a:pt x="1255" y="987"/>
                    </a:cubicBezTo>
                    <a:cubicBezTo>
                      <a:pt x="1499" y="470"/>
                      <a:pt x="891" y="105"/>
                      <a:pt x="495" y="14"/>
                    </a:cubicBezTo>
                    <a:cubicBezTo>
                      <a:pt x="462" y="5"/>
                      <a:pt x="430" y="0"/>
                      <a:pt x="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2313;p34">
                <a:extLst>
                  <a:ext uri="{FF2B5EF4-FFF2-40B4-BE49-F238E27FC236}">
                    <a16:creationId xmlns:a16="http://schemas.microsoft.com/office/drawing/2014/main" id="{FD3121F8-B31A-421C-F3FA-97C505FCE9B4}"/>
                  </a:ext>
                </a:extLst>
              </p:cNvPr>
              <p:cNvSpPr/>
              <p:nvPr/>
            </p:nvSpPr>
            <p:spPr>
              <a:xfrm>
                <a:off x="879450" y="746525"/>
                <a:ext cx="88750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4385" extrusionOk="0">
                    <a:moveTo>
                      <a:pt x="2369" y="0"/>
                    </a:moveTo>
                    <a:cubicBezTo>
                      <a:pt x="2269" y="0"/>
                      <a:pt x="2167" y="19"/>
                      <a:pt x="2068" y="60"/>
                    </a:cubicBezTo>
                    <a:cubicBezTo>
                      <a:pt x="1760" y="203"/>
                      <a:pt x="1637" y="529"/>
                      <a:pt x="1583" y="868"/>
                    </a:cubicBezTo>
                    <a:lnTo>
                      <a:pt x="1583" y="868"/>
                    </a:lnTo>
                    <a:cubicBezTo>
                      <a:pt x="1164" y="971"/>
                      <a:pt x="974" y="1496"/>
                      <a:pt x="998" y="1967"/>
                    </a:cubicBezTo>
                    <a:lnTo>
                      <a:pt x="998" y="1967"/>
                    </a:lnTo>
                    <a:cubicBezTo>
                      <a:pt x="964" y="1958"/>
                      <a:pt x="930" y="1954"/>
                      <a:pt x="896" y="1954"/>
                    </a:cubicBezTo>
                    <a:cubicBezTo>
                      <a:pt x="799" y="1954"/>
                      <a:pt x="706" y="1987"/>
                      <a:pt x="629" y="2042"/>
                    </a:cubicBezTo>
                    <a:lnTo>
                      <a:pt x="629" y="2042"/>
                    </a:lnTo>
                    <a:cubicBezTo>
                      <a:pt x="576" y="2015"/>
                      <a:pt x="519" y="2003"/>
                      <a:pt x="463" y="2003"/>
                    </a:cubicBezTo>
                    <a:cubicBezTo>
                      <a:pt x="242" y="2003"/>
                      <a:pt x="33" y="2196"/>
                      <a:pt x="92" y="2492"/>
                    </a:cubicBezTo>
                    <a:cubicBezTo>
                      <a:pt x="183" y="2887"/>
                      <a:pt x="1" y="3434"/>
                      <a:pt x="183" y="3799"/>
                    </a:cubicBezTo>
                    <a:cubicBezTo>
                      <a:pt x="335" y="4103"/>
                      <a:pt x="700" y="4255"/>
                      <a:pt x="1004" y="4346"/>
                    </a:cubicBezTo>
                    <a:cubicBezTo>
                      <a:pt x="1065" y="4373"/>
                      <a:pt x="1121" y="4385"/>
                      <a:pt x="1171" y="4385"/>
                    </a:cubicBezTo>
                    <a:cubicBezTo>
                      <a:pt x="1330" y="4385"/>
                      <a:pt x="1439" y="4268"/>
                      <a:pt x="1484" y="4120"/>
                    </a:cubicBezTo>
                    <a:lnTo>
                      <a:pt x="1484" y="4120"/>
                    </a:lnTo>
                    <a:cubicBezTo>
                      <a:pt x="1492" y="4121"/>
                      <a:pt x="1500" y="4121"/>
                      <a:pt x="1509" y="4121"/>
                    </a:cubicBezTo>
                    <a:cubicBezTo>
                      <a:pt x="1583" y="4121"/>
                      <a:pt x="1660" y="4104"/>
                      <a:pt x="1734" y="4073"/>
                    </a:cubicBezTo>
                    <a:cubicBezTo>
                      <a:pt x="2065" y="3892"/>
                      <a:pt x="2247" y="3561"/>
                      <a:pt x="2191" y="3170"/>
                    </a:cubicBezTo>
                    <a:lnTo>
                      <a:pt x="2191" y="3170"/>
                    </a:lnTo>
                    <a:cubicBezTo>
                      <a:pt x="2383" y="3089"/>
                      <a:pt x="2560" y="2941"/>
                      <a:pt x="2706" y="2705"/>
                    </a:cubicBezTo>
                    <a:cubicBezTo>
                      <a:pt x="2843" y="2463"/>
                      <a:pt x="2878" y="2170"/>
                      <a:pt x="2828" y="1889"/>
                    </a:cubicBezTo>
                    <a:lnTo>
                      <a:pt x="2828" y="1889"/>
                    </a:lnTo>
                    <a:cubicBezTo>
                      <a:pt x="3294" y="1507"/>
                      <a:pt x="3549" y="903"/>
                      <a:pt x="3071" y="334"/>
                    </a:cubicBezTo>
                    <a:cubicBezTo>
                      <a:pt x="2894" y="135"/>
                      <a:pt x="2637" y="0"/>
                      <a:pt x="23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2314;p34">
                <a:extLst>
                  <a:ext uri="{FF2B5EF4-FFF2-40B4-BE49-F238E27FC236}">
                    <a16:creationId xmlns:a16="http://schemas.microsoft.com/office/drawing/2014/main" id="{5E1CA5B2-80C2-BDCE-D7EE-FDAE658BE35B}"/>
                  </a:ext>
                </a:extLst>
              </p:cNvPr>
              <p:cNvSpPr/>
              <p:nvPr/>
            </p:nvSpPr>
            <p:spPr>
              <a:xfrm>
                <a:off x="929625" y="760950"/>
                <a:ext cx="190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912" extrusionOk="0">
                    <a:moveTo>
                      <a:pt x="486" y="0"/>
                    </a:moveTo>
                    <a:cubicBezTo>
                      <a:pt x="334" y="0"/>
                      <a:pt x="243" y="91"/>
                      <a:pt x="182" y="213"/>
                    </a:cubicBezTo>
                    <a:cubicBezTo>
                      <a:pt x="152" y="304"/>
                      <a:pt x="122" y="395"/>
                      <a:pt x="91" y="486"/>
                    </a:cubicBezTo>
                    <a:cubicBezTo>
                      <a:pt x="0" y="669"/>
                      <a:pt x="152" y="882"/>
                      <a:pt x="365" y="912"/>
                    </a:cubicBezTo>
                    <a:cubicBezTo>
                      <a:pt x="456" y="912"/>
                      <a:pt x="517" y="882"/>
                      <a:pt x="608" y="821"/>
                    </a:cubicBezTo>
                    <a:cubicBezTo>
                      <a:pt x="669" y="760"/>
                      <a:pt x="699" y="669"/>
                      <a:pt x="730" y="578"/>
                    </a:cubicBezTo>
                    <a:cubicBezTo>
                      <a:pt x="730" y="486"/>
                      <a:pt x="730" y="395"/>
                      <a:pt x="760" y="304"/>
                    </a:cubicBezTo>
                    <a:cubicBezTo>
                      <a:pt x="760" y="152"/>
                      <a:pt x="638" y="31"/>
                      <a:pt x="4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2315;p34">
                <a:extLst>
                  <a:ext uri="{FF2B5EF4-FFF2-40B4-BE49-F238E27FC236}">
                    <a16:creationId xmlns:a16="http://schemas.microsoft.com/office/drawing/2014/main" id="{92EE3F00-C84B-118B-98B0-7C1B46F8065F}"/>
                  </a:ext>
                </a:extLst>
              </p:cNvPr>
              <p:cNvSpPr/>
              <p:nvPr/>
            </p:nvSpPr>
            <p:spPr>
              <a:xfrm>
                <a:off x="924225" y="710850"/>
                <a:ext cx="34300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333" extrusionOk="0">
                    <a:moveTo>
                      <a:pt x="529" y="0"/>
                    </a:moveTo>
                    <a:cubicBezTo>
                      <a:pt x="468" y="0"/>
                      <a:pt x="404" y="9"/>
                      <a:pt x="338" y="28"/>
                    </a:cubicBezTo>
                    <a:cubicBezTo>
                      <a:pt x="155" y="59"/>
                      <a:pt x="64" y="302"/>
                      <a:pt x="155" y="484"/>
                    </a:cubicBezTo>
                    <a:cubicBezTo>
                      <a:pt x="277" y="697"/>
                      <a:pt x="520" y="697"/>
                      <a:pt x="490" y="971"/>
                    </a:cubicBezTo>
                    <a:cubicBezTo>
                      <a:pt x="490" y="1153"/>
                      <a:pt x="429" y="1487"/>
                      <a:pt x="307" y="1609"/>
                    </a:cubicBezTo>
                    <a:cubicBezTo>
                      <a:pt x="0" y="1916"/>
                      <a:pt x="299" y="2333"/>
                      <a:pt x="618" y="2333"/>
                    </a:cubicBezTo>
                    <a:cubicBezTo>
                      <a:pt x="710" y="2333"/>
                      <a:pt x="803" y="2298"/>
                      <a:pt x="885" y="2217"/>
                    </a:cubicBezTo>
                    <a:cubicBezTo>
                      <a:pt x="1219" y="1883"/>
                      <a:pt x="1371" y="1275"/>
                      <a:pt x="1310" y="819"/>
                    </a:cubicBezTo>
                    <a:cubicBezTo>
                      <a:pt x="1257" y="421"/>
                      <a:pt x="950" y="0"/>
                      <a:pt x="5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2316;p34">
                <a:extLst>
                  <a:ext uri="{FF2B5EF4-FFF2-40B4-BE49-F238E27FC236}">
                    <a16:creationId xmlns:a16="http://schemas.microsoft.com/office/drawing/2014/main" id="{F000C97F-4728-B212-2FDB-4128B9C377C4}"/>
                  </a:ext>
                </a:extLst>
              </p:cNvPr>
              <p:cNvSpPr/>
              <p:nvPr/>
            </p:nvSpPr>
            <p:spPr>
              <a:xfrm>
                <a:off x="871875" y="678100"/>
                <a:ext cx="72200" cy="435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741" extrusionOk="0">
                    <a:moveTo>
                      <a:pt x="1313" y="0"/>
                    </a:moveTo>
                    <a:cubicBezTo>
                      <a:pt x="1043" y="0"/>
                      <a:pt x="775" y="53"/>
                      <a:pt x="547" y="153"/>
                    </a:cubicBezTo>
                    <a:cubicBezTo>
                      <a:pt x="274" y="275"/>
                      <a:pt x="0" y="518"/>
                      <a:pt x="122" y="852"/>
                    </a:cubicBezTo>
                    <a:cubicBezTo>
                      <a:pt x="175" y="1065"/>
                      <a:pt x="392" y="1162"/>
                      <a:pt x="608" y="1162"/>
                    </a:cubicBezTo>
                    <a:cubicBezTo>
                      <a:pt x="639" y="1162"/>
                      <a:pt x="669" y="1160"/>
                      <a:pt x="699" y="1156"/>
                    </a:cubicBezTo>
                    <a:cubicBezTo>
                      <a:pt x="882" y="1123"/>
                      <a:pt x="1264" y="990"/>
                      <a:pt x="1563" y="990"/>
                    </a:cubicBezTo>
                    <a:cubicBezTo>
                      <a:pt x="1812" y="990"/>
                      <a:pt x="2003" y="1082"/>
                      <a:pt x="1976" y="1399"/>
                    </a:cubicBezTo>
                    <a:cubicBezTo>
                      <a:pt x="1957" y="1620"/>
                      <a:pt x="2128" y="1741"/>
                      <a:pt x="2300" y="1741"/>
                    </a:cubicBezTo>
                    <a:cubicBezTo>
                      <a:pt x="2412" y="1741"/>
                      <a:pt x="2524" y="1689"/>
                      <a:pt x="2584" y="1582"/>
                    </a:cubicBezTo>
                    <a:lnTo>
                      <a:pt x="2614" y="1582"/>
                    </a:lnTo>
                    <a:cubicBezTo>
                      <a:pt x="2888" y="1095"/>
                      <a:pt x="2675" y="487"/>
                      <a:pt x="2189" y="214"/>
                    </a:cubicBezTo>
                    <a:cubicBezTo>
                      <a:pt x="1930" y="68"/>
                      <a:pt x="1620" y="0"/>
                      <a:pt x="13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2317;p34">
                <a:extLst>
                  <a:ext uri="{FF2B5EF4-FFF2-40B4-BE49-F238E27FC236}">
                    <a16:creationId xmlns:a16="http://schemas.microsoft.com/office/drawing/2014/main" id="{BC840AA9-7C65-FC58-0C84-BE2FFF7324A0}"/>
                  </a:ext>
                </a:extLst>
              </p:cNvPr>
              <p:cNvSpPr/>
              <p:nvPr/>
            </p:nvSpPr>
            <p:spPr>
              <a:xfrm>
                <a:off x="723675" y="741725"/>
                <a:ext cx="13042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3519" extrusionOk="0">
                    <a:moveTo>
                      <a:pt x="3859" y="3294"/>
                    </a:moveTo>
                    <a:lnTo>
                      <a:pt x="3859" y="3294"/>
                    </a:lnTo>
                    <a:cubicBezTo>
                      <a:pt x="3870" y="3323"/>
                      <a:pt x="3877" y="3334"/>
                      <a:pt x="3880" y="3334"/>
                    </a:cubicBezTo>
                    <a:cubicBezTo>
                      <a:pt x="3883" y="3334"/>
                      <a:pt x="3877" y="3316"/>
                      <a:pt x="3859" y="3294"/>
                    </a:cubicBezTo>
                    <a:close/>
                    <a:moveTo>
                      <a:pt x="1163" y="0"/>
                    </a:moveTo>
                    <a:cubicBezTo>
                      <a:pt x="784" y="0"/>
                      <a:pt x="531" y="120"/>
                      <a:pt x="361" y="349"/>
                    </a:cubicBezTo>
                    <a:lnTo>
                      <a:pt x="361" y="349"/>
                    </a:lnTo>
                    <a:cubicBezTo>
                      <a:pt x="170" y="381"/>
                      <a:pt x="1" y="529"/>
                      <a:pt x="1" y="769"/>
                    </a:cubicBezTo>
                    <a:cubicBezTo>
                      <a:pt x="25" y="965"/>
                      <a:pt x="30" y="1102"/>
                      <a:pt x="63" y="1275"/>
                    </a:cubicBezTo>
                    <a:lnTo>
                      <a:pt x="63" y="1275"/>
                    </a:lnTo>
                    <a:cubicBezTo>
                      <a:pt x="63" y="1279"/>
                      <a:pt x="62" y="1282"/>
                      <a:pt x="62" y="1286"/>
                    </a:cubicBezTo>
                    <a:lnTo>
                      <a:pt x="65" y="1285"/>
                    </a:lnTo>
                    <a:lnTo>
                      <a:pt x="65" y="1285"/>
                    </a:lnTo>
                    <a:cubicBezTo>
                      <a:pt x="72" y="1324"/>
                      <a:pt x="81" y="1364"/>
                      <a:pt x="92" y="1407"/>
                    </a:cubicBezTo>
                    <a:cubicBezTo>
                      <a:pt x="130" y="1622"/>
                      <a:pt x="273" y="1711"/>
                      <a:pt x="431" y="1711"/>
                    </a:cubicBezTo>
                    <a:cubicBezTo>
                      <a:pt x="480" y="1711"/>
                      <a:pt x="531" y="1702"/>
                      <a:pt x="580" y="1686"/>
                    </a:cubicBezTo>
                    <a:lnTo>
                      <a:pt x="580" y="1686"/>
                    </a:lnTo>
                    <a:cubicBezTo>
                      <a:pt x="753" y="1844"/>
                      <a:pt x="965" y="1940"/>
                      <a:pt x="1308" y="1985"/>
                    </a:cubicBezTo>
                    <a:cubicBezTo>
                      <a:pt x="1331" y="1989"/>
                      <a:pt x="1353" y="1992"/>
                      <a:pt x="1375" y="1992"/>
                    </a:cubicBezTo>
                    <a:cubicBezTo>
                      <a:pt x="1376" y="1992"/>
                      <a:pt x="1376" y="1992"/>
                      <a:pt x="1377" y="1992"/>
                    </a:cubicBezTo>
                    <a:lnTo>
                      <a:pt x="1377" y="1992"/>
                    </a:lnTo>
                    <a:cubicBezTo>
                      <a:pt x="1382" y="2019"/>
                      <a:pt x="1389" y="2047"/>
                      <a:pt x="1399" y="2076"/>
                    </a:cubicBezTo>
                    <a:cubicBezTo>
                      <a:pt x="1449" y="2292"/>
                      <a:pt x="1634" y="2390"/>
                      <a:pt x="1822" y="2390"/>
                    </a:cubicBezTo>
                    <a:cubicBezTo>
                      <a:pt x="1894" y="2390"/>
                      <a:pt x="1966" y="2376"/>
                      <a:pt x="2031" y="2348"/>
                    </a:cubicBezTo>
                    <a:lnTo>
                      <a:pt x="2031" y="2348"/>
                    </a:lnTo>
                    <a:cubicBezTo>
                      <a:pt x="2118" y="2442"/>
                      <a:pt x="2253" y="2502"/>
                      <a:pt x="2383" y="2502"/>
                    </a:cubicBezTo>
                    <a:cubicBezTo>
                      <a:pt x="2455" y="2502"/>
                      <a:pt x="2526" y="2483"/>
                      <a:pt x="2584" y="2441"/>
                    </a:cubicBezTo>
                    <a:lnTo>
                      <a:pt x="2584" y="2441"/>
                    </a:lnTo>
                    <a:lnTo>
                      <a:pt x="2493" y="2562"/>
                    </a:lnTo>
                    <a:cubicBezTo>
                      <a:pt x="2519" y="2822"/>
                      <a:pt x="2678" y="2971"/>
                      <a:pt x="2913" y="2971"/>
                    </a:cubicBezTo>
                    <a:cubicBezTo>
                      <a:pt x="2954" y="2971"/>
                      <a:pt x="2996" y="2966"/>
                      <a:pt x="3040" y="2958"/>
                    </a:cubicBezTo>
                    <a:cubicBezTo>
                      <a:pt x="3192" y="2958"/>
                      <a:pt x="3375" y="3170"/>
                      <a:pt x="3527" y="3201"/>
                    </a:cubicBezTo>
                    <a:cubicBezTo>
                      <a:pt x="3585" y="3224"/>
                      <a:pt x="3647" y="3234"/>
                      <a:pt x="3711" y="3234"/>
                    </a:cubicBezTo>
                    <a:cubicBezTo>
                      <a:pt x="3730" y="3234"/>
                      <a:pt x="3750" y="3233"/>
                      <a:pt x="3770" y="3231"/>
                    </a:cubicBezTo>
                    <a:lnTo>
                      <a:pt x="3770" y="3231"/>
                    </a:lnTo>
                    <a:cubicBezTo>
                      <a:pt x="3813" y="3248"/>
                      <a:pt x="3841" y="3273"/>
                      <a:pt x="3859" y="3294"/>
                    </a:cubicBezTo>
                    <a:lnTo>
                      <a:pt x="3859" y="3294"/>
                    </a:lnTo>
                    <a:cubicBezTo>
                      <a:pt x="3852" y="3277"/>
                      <a:pt x="3845" y="3253"/>
                      <a:pt x="3836" y="3222"/>
                    </a:cubicBezTo>
                    <a:lnTo>
                      <a:pt x="3836" y="3222"/>
                    </a:lnTo>
                    <a:cubicBezTo>
                      <a:pt x="3837" y="3222"/>
                      <a:pt x="3837" y="3222"/>
                      <a:pt x="3837" y="3222"/>
                    </a:cubicBezTo>
                    <a:lnTo>
                      <a:pt x="3837" y="3222"/>
                    </a:lnTo>
                    <a:cubicBezTo>
                      <a:pt x="3898" y="3392"/>
                      <a:pt x="4094" y="3518"/>
                      <a:pt x="4260" y="3518"/>
                    </a:cubicBezTo>
                    <a:cubicBezTo>
                      <a:pt x="4290" y="3518"/>
                      <a:pt x="4320" y="3514"/>
                      <a:pt x="4347" y="3505"/>
                    </a:cubicBezTo>
                    <a:lnTo>
                      <a:pt x="4834" y="3353"/>
                    </a:lnTo>
                    <a:cubicBezTo>
                      <a:pt x="5175" y="3246"/>
                      <a:pt x="5217" y="2901"/>
                      <a:pt x="5054" y="2693"/>
                    </a:cubicBezTo>
                    <a:lnTo>
                      <a:pt x="5054" y="2693"/>
                    </a:lnTo>
                    <a:cubicBezTo>
                      <a:pt x="5040" y="2519"/>
                      <a:pt x="4895" y="2358"/>
                      <a:pt x="4712" y="2358"/>
                    </a:cubicBezTo>
                    <a:cubicBezTo>
                      <a:pt x="4654" y="2358"/>
                      <a:pt x="4592" y="2374"/>
                      <a:pt x="4530" y="2410"/>
                    </a:cubicBezTo>
                    <a:lnTo>
                      <a:pt x="4287" y="2562"/>
                    </a:lnTo>
                    <a:cubicBezTo>
                      <a:pt x="4279" y="2566"/>
                      <a:pt x="4271" y="2570"/>
                      <a:pt x="4264" y="2575"/>
                    </a:cubicBezTo>
                    <a:lnTo>
                      <a:pt x="4264" y="2575"/>
                    </a:lnTo>
                    <a:cubicBezTo>
                      <a:pt x="4261" y="2571"/>
                      <a:pt x="4259" y="2567"/>
                      <a:pt x="4256" y="2562"/>
                    </a:cubicBezTo>
                    <a:cubicBezTo>
                      <a:pt x="4185" y="2443"/>
                      <a:pt x="4038" y="2361"/>
                      <a:pt x="3904" y="2361"/>
                    </a:cubicBezTo>
                    <a:cubicBezTo>
                      <a:pt x="3868" y="2361"/>
                      <a:pt x="3833" y="2367"/>
                      <a:pt x="3800" y="2380"/>
                    </a:cubicBezTo>
                    <a:cubicBezTo>
                      <a:pt x="3785" y="2386"/>
                      <a:pt x="3769" y="2389"/>
                      <a:pt x="3752" y="2389"/>
                    </a:cubicBezTo>
                    <a:cubicBezTo>
                      <a:pt x="3601" y="2389"/>
                      <a:pt x="3390" y="2164"/>
                      <a:pt x="3253" y="2137"/>
                    </a:cubicBezTo>
                    <a:cubicBezTo>
                      <a:pt x="3249" y="2136"/>
                      <a:pt x="3245" y="2135"/>
                      <a:pt x="3241" y="2135"/>
                    </a:cubicBezTo>
                    <a:lnTo>
                      <a:pt x="3241" y="2135"/>
                    </a:lnTo>
                    <a:cubicBezTo>
                      <a:pt x="3115" y="1810"/>
                      <a:pt x="2884" y="1535"/>
                      <a:pt x="2573" y="1526"/>
                    </a:cubicBezTo>
                    <a:lnTo>
                      <a:pt x="2573" y="1526"/>
                    </a:lnTo>
                    <a:cubicBezTo>
                      <a:pt x="2457" y="1403"/>
                      <a:pt x="2304" y="1342"/>
                      <a:pt x="2143" y="1342"/>
                    </a:cubicBezTo>
                    <a:cubicBezTo>
                      <a:pt x="2127" y="1342"/>
                      <a:pt x="2111" y="1343"/>
                      <a:pt x="2094" y="1344"/>
                    </a:cubicBezTo>
                    <a:lnTo>
                      <a:pt x="2094" y="1344"/>
                    </a:lnTo>
                    <a:cubicBezTo>
                      <a:pt x="1962" y="1087"/>
                      <a:pt x="1748" y="891"/>
                      <a:pt x="1429" y="891"/>
                    </a:cubicBezTo>
                    <a:cubicBezTo>
                      <a:pt x="1301" y="900"/>
                      <a:pt x="1192" y="940"/>
                      <a:pt x="1105" y="1001"/>
                    </a:cubicBezTo>
                    <a:lnTo>
                      <a:pt x="1105" y="1001"/>
                    </a:lnTo>
                    <a:cubicBezTo>
                      <a:pt x="1073" y="966"/>
                      <a:pt x="1043" y="926"/>
                      <a:pt x="1015" y="884"/>
                    </a:cubicBezTo>
                    <a:lnTo>
                      <a:pt x="1015" y="884"/>
                    </a:lnTo>
                    <a:cubicBezTo>
                      <a:pt x="1047" y="860"/>
                      <a:pt x="1096" y="847"/>
                      <a:pt x="1173" y="847"/>
                    </a:cubicBezTo>
                    <a:cubicBezTo>
                      <a:pt x="1218" y="847"/>
                      <a:pt x="1272" y="852"/>
                      <a:pt x="1338" y="860"/>
                    </a:cubicBezTo>
                    <a:cubicBezTo>
                      <a:pt x="1367" y="865"/>
                      <a:pt x="1395" y="867"/>
                      <a:pt x="1422" y="867"/>
                    </a:cubicBezTo>
                    <a:cubicBezTo>
                      <a:pt x="1909" y="867"/>
                      <a:pt x="2100" y="126"/>
                      <a:pt x="1581" y="40"/>
                    </a:cubicBezTo>
                    <a:cubicBezTo>
                      <a:pt x="1427" y="13"/>
                      <a:pt x="1289" y="0"/>
                      <a:pt x="116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2318;p34">
                <a:extLst>
                  <a:ext uri="{FF2B5EF4-FFF2-40B4-BE49-F238E27FC236}">
                    <a16:creationId xmlns:a16="http://schemas.microsoft.com/office/drawing/2014/main" id="{5D69F084-0D19-A515-4A74-594EEFF2CD4C}"/>
                  </a:ext>
                </a:extLst>
              </p:cNvPr>
              <p:cNvSpPr/>
              <p:nvPr/>
            </p:nvSpPr>
            <p:spPr>
              <a:xfrm>
                <a:off x="728250" y="729025"/>
                <a:ext cx="42575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628" extrusionOk="0">
                    <a:moveTo>
                      <a:pt x="709" y="0"/>
                    </a:moveTo>
                    <a:cubicBezTo>
                      <a:pt x="601" y="0"/>
                      <a:pt x="507" y="41"/>
                      <a:pt x="426" y="122"/>
                    </a:cubicBezTo>
                    <a:cubicBezTo>
                      <a:pt x="152" y="304"/>
                      <a:pt x="0" y="821"/>
                      <a:pt x="213" y="1095"/>
                    </a:cubicBezTo>
                    <a:cubicBezTo>
                      <a:pt x="265" y="1167"/>
                      <a:pt x="327" y="1226"/>
                      <a:pt x="397" y="1264"/>
                    </a:cubicBezTo>
                    <a:lnTo>
                      <a:pt x="397" y="1264"/>
                    </a:lnTo>
                    <a:cubicBezTo>
                      <a:pt x="406" y="1279"/>
                      <a:pt x="415" y="1293"/>
                      <a:pt x="426" y="1308"/>
                    </a:cubicBezTo>
                    <a:cubicBezTo>
                      <a:pt x="608" y="1520"/>
                      <a:pt x="942" y="1581"/>
                      <a:pt x="1186" y="1611"/>
                    </a:cubicBezTo>
                    <a:cubicBezTo>
                      <a:pt x="1218" y="1622"/>
                      <a:pt x="1251" y="1627"/>
                      <a:pt x="1284" y="1627"/>
                    </a:cubicBezTo>
                    <a:cubicBezTo>
                      <a:pt x="1439" y="1627"/>
                      <a:pt x="1592" y="1518"/>
                      <a:pt x="1642" y="1368"/>
                    </a:cubicBezTo>
                    <a:cubicBezTo>
                      <a:pt x="1702" y="1156"/>
                      <a:pt x="1550" y="1004"/>
                      <a:pt x="1398" y="943"/>
                    </a:cubicBezTo>
                    <a:lnTo>
                      <a:pt x="1155" y="821"/>
                    </a:lnTo>
                    <a:cubicBezTo>
                      <a:pt x="1147" y="821"/>
                      <a:pt x="1134" y="817"/>
                      <a:pt x="1117" y="812"/>
                    </a:cubicBezTo>
                    <a:lnTo>
                      <a:pt x="1117" y="812"/>
                    </a:lnTo>
                    <a:cubicBezTo>
                      <a:pt x="1121" y="781"/>
                      <a:pt x="1125" y="752"/>
                      <a:pt x="1125" y="730"/>
                    </a:cubicBezTo>
                    <a:cubicBezTo>
                      <a:pt x="1125" y="608"/>
                      <a:pt x="1125" y="517"/>
                      <a:pt x="1125" y="396"/>
                    </a:cubicBezTo>
                    <a:cubicBezTo>
                      <a:pt x="1155" y="244"/>
                      <a:pt x="1034" y="92"/>
                      <a:pt x="882" y="31"/>
                    </a:cubicBezTo>
                    <a:cubicBezTo>
                      <a:pt x="821" y="11"/>
                      <a:pt x="763" y="0"/>
                      <a:pt x="7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2319;p34">
                <a:extLst>
                  <a:ext uri="{FF2B5EF4-FFF2-40B4-BE49-F238E27FC236}">
                    <a16:creationId xmlns:a16="http://schemas.microsoft.com/office/drawing/2014/main" id="{4C27038F-AF85-D5C0-29AC-176152743903}"/>
                  </a:ext>
                </a:extLst>
              </p:cNvPr>
              <p:cNvSpPr/>
              <p:nvPr/>
            </p:nvSpPr>
            <p:spPr>
              <a:xfrm>
                <a:off x="744875" y="698550"/>
                <a:ext cx="68500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689" extrusionOk="0">
                    <a:moveTo>
                      <a:pt x="1063" y="0"/>
                    </a:moveTo>
                    <a:cubicBezTo>
                      <a:pt x="1045" y="0"/>
                      <a:pt x="1026" y="1"/>
                      <a:pt x="1007" y="4"/>
                    </a:cubicBezTo>
                    <a:cubicBezTo>
                      <a:pt x="305" y="97"/>
                      <a:pt x="59" y="576"/>
                      <a:pt x="52" y="1138"/>
                    </a:cubicBezTo>
                    <a:lnTo>
                      <a:pt x="52" y="1138"/>
                    </a:lnTo>
                    <a:cubicBezTo>
                      <a:pt x="1" y="1448"/>
                      <a:pt x="44" y="1777"/>
                      <a:pt x="186" y="2101"/>
                    </a:cubicBezTo>
                    <a:cubicBezTo>
                      <a:pt x="207" y="2143"/>
                      <a:pt x="233" y="2178"/>
                      <a:pt x="261" y="2206"/>
                    </a:cubicBezTo>
                    <a:lnTo>
                      <a:pt x="261" y="2206"/>
                    </a:lnTo>
                    <a:cubicBezTo>
                      <a:pt x="329" y="2388"/>
                      <a:pt x="408" y="2560"/>
                      <a:pt x="490" y="2709"/>
                    </a:cubicBezTo>
                    <a:cubicBezTo>
                      <a:pt x="543" y="2806"/>
                      <a:pt x="634" y="2872"/>
                      <a:pt x="739" y="2907"/>
                    </a:cubicBezTo>
                    <a:lnTo>
                      <a:pt x="739" y="2907"/>
                    </a:lnTo>
                    <a:cubicBezTo>
                      <a:pt x="774" y="3133"/>
                      <a:pt x="961" y="3282"/>
                      <a:pt x="1166" y="3330"/>
                    </a:cubicBezTo>
                    <a:lnTo>
                      <a:pt x="1166" y="3330"/>
                    </a:lnTo>
                    <a:cubicBezTo>
                      <a:pt x="1184" y="3350"/>
                      <a:pt x="1202" y="3370"/>
                      <a:pt x="1220" y="3391"/>
                    </a:cubicBezTo>
                    <a:lnTo>
                      <a:pt x="1220" y="3391"/>
                    </a:lnTo>
                    <a:lnTo>
                      <a:pt x="1220" y="3408"/>
                    </a:lnTo>
                    <a:lnTo>
                      <a:pt x="1229" y="3401"/>
                    </a:lnTo>
                    <a:lnTo>
                      <a:pt x="1229" y="3401"/>
                    </a:lnTo>
                    <a:cubicBezTo>
                      <a:pt x="1257" y="3434"/>
                      <a:pt x="1285" y="3466"/>
                      <a:pt x="1311" y="3499"/>
                    </a:cubicBezTo>
                    <a:cubicBezTo>
                      <a:pt x="1422" y="3633"/>
                      <a:pt x="1550" y="3688"/>
                      <a:pt x="1673" y="3688"/>
                    </a:cubicBezTo>
                    <a:cubicBezTo>
                      <a:pt x="1723" y="3688"/>
                      <a:pt x="1772" y="3679"/>
                      <a:pt x="1819" y="3662"/>
                    </a:cubicBezTo>
                    <a:lnTo>
                      <a:pt x="1819" y="3662"/>
                    </a:lnTo>
                    <a:cubicBezTo>
                      <a:pt x="1894" y="3675"/>
                      <a:pt x="1973" y="3682"/>
                      <a:pt x="2071" y="3682"/>
                    </a:cubicBezTo>
                    <a:cubicBezTo>
                      <a:pt x="2709" y="3621"/>
                      <a:pt x="2740" y="2678"/>
                      <a:pt x="2071" y="2648"/>
                    </a:cubicBezTo>
                    <a:cubicBezTo>
                      <a:pt x="2042" y="2648"/>
                      <a:pt x="1987" y="2648"/>
                      <a:pt x="1955" y="2623"/>
                    </a:cubicBezTo>
                    <a:lnTo>
                      <a:pt x="1955" y="2623"/>
                    </a:lnTo>
                    <a:cubicBezTo>
                      <a:pt x="1897" y="2564"/>
                      <a:pt x="1844" y="2508"/>
                      <a:pt x="1792" y="2450"/>
                    </a:cubicBezTo>
                    <a:lnTo>
                      <a:pt x="1792" y="2450"/>
                    </a:lnTo>
                    <a:cubicBezTo>
                      <a:pt x="1797" y="1809"/>
                      <a:pt x="1873" y="1154"/>
                      <a:pt x="1949" y="520"/>
                    </a:cubicBezTo>
                    <a:cubicBezTo>
                      <a:pt x="1981" y="200"/>
                      <a:pt x="1759" y="48"/>
                      <a:pt x="1516" y="48"/>
                    </a:cubicBezTo>
                    <a:cubicBezTo>
                      <a:pt x="1444" y="48"/>
                      <a:pt x="1371" y="61"/>
                      <a:pt x="1302" y="86"/>
                    </a:cubicBezTo>
                    <a:lnTo>
                      <a:pt x="1302" y="86"/>
                    </a:lnTo>
                    <a:cubicBezTo>
                      <a:pt x="1240" y="33"/>
                      <a:pt x="1160" y="0"/>
                      <a:pt x="106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2320;p34">
                <a:extLst>
                  <a:ext uri="{FF2B5EF4-FFF2-40B4-BE49-F238E27FC236}">
                    <a16:creationId xmlns:a16="http://schemas.microsoft.com/office/drawing/2014/main" id="{9D48C0C4-CA44-61AC-C67A-DFFB7E8294E3}"/>
                  </a:ext>
                </a:extLst>
              </p:cNvPr>
              <p:cNvSpPr/>
              <p:nvPr/>
            </p:nvSpPr>
            <p:spPr>
              <a:xfrm>
                <a:off x="396925" y="1561875"/>
                <a:ext cx="310075" cy="275850"/>
              </a:xfrm>
              <a:custGeom>
                <a:avLst/>
                <a:gdLst/>
                <a:ahLst/>
                <a:cxnLst/>
                <a:rect l="l" t="t" r="r" b="b"/>
                <a:pathLst>
                  <a:path w="12403" h="11034" extrusionOk="0">
                    <a:moveTo>
                      <a:pt x="8755" y="0"/>
                    </a:moveTo>
                    <a:cubicBezTo>
                      <a:pt x="8755" y="0"/>
                      <a:pt x="7083" y="3313"/>
                      <a:pt x="5442" y="4894"/>
                    </a:cubicBezTo>
                    <a:cubicBezTo>
                      <a:pt x="4703" y="5632"/>
                      <a:pt x="4131" y="5872"/>
                      <a:pt x="3608" y="5872"/>
                    </a:cubicBezTo>
                    <a:cubicBezTo>
                      <a:pt x="2989" y="5872"/>
                      <a:pt x="2439" y="5536"/>
                      <a:pt x="1764" y="5289"/>
                    </a:cubicBezTo>
                    <a:cubicBezTo>
                      <a:pt x="1444" y="5169"/>
                      <a:pt x="1170" y="5125"/>
                      <a:pt x="941" y="5125"/>
                    </a:cubicBezTo>
                    <a:cubicBezTo>
                      <a:pt x="298" y="5125"/>
                      <a:pt x="1" y="5471"/>
                      <a:pt x="1" y="5471"/>
                    </a:cubicBezTo>
                    <a:cubicBezTo>
                      <a:pt x="244" y="6018"/>
                      <a:pt x="5958" y="11034"/>
                      <a:pt x="5958" y="11034"/>
                    </a:cubicBezTo>
                    <a:cubicBezTo>
                      <a:pt x="6809" y="10426"/>
                      <a:pt x="12402" y="3404"/>
                      <a:pt x="12402" y="3404"/>
                    </a:cubicBezTo>
                    <a:lnTo>
                      <a:pt x="875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2321;p34">
                <a:extLst>
                  <a:ext uri="{FF2B5EF4-FFF2-40B4-BE49-F238E27FC236}">
                    <a16:creationId xmlns:a16="http://schemas.microsoft.com/office/drawing/2014/main" id="{E94C563F-3F91-F474-82C8-E063F20DA412}"/>
                  </a:ext>
                </a:extLst>
              </p:cNvPr>
              <p:cNvSpPr/>
              <p:nvPr/>
            </p:nvSpPr>
            <p:spPr>
              <a:xfrm>
                <a:off x="912900" y="1590750"/>
                <a:ext cx="207475" cy="29637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11855" extrusionOk="0">
                    <a:moveTo>
                      <a:pt x="4742" y="0"/>
                    </a:moveTo>
                    <a:lnTo>
                      <a:pt x="0" y="1520"/>
                    </a:lnTo>
                    <a:cubicBezTo>
                      <a:pt x="0" y="1520"/>
                      <a:pt x="2098" y="4590"/>
                      <a:pt x="2706" y="6809"/>
                    </a:cubicBezTo>
                    <a:cubicBezTo>
                      <a:pt x="3314" y="8997"/>
                      <a:pt x="2250" y="9332"/>
                      <a:pt x="1247" y="10183"/>
                    </a:cubicBezTo>
                    <a:cubicBezTo>
                      <a:pt x="244" y="11064"/>
                      <a:pt x="548" y="11854"/>
                      <a:pt x="548" y="11854"/>
                    </a:cubicBezTo>
                    <a:cubicBezTo>
                      <a:pt x="551" y="11855"/>
                      <a:pt x="555" y="11855"/>
                      <a:pt x="559" y="11855"/>
                    </a:cubicBezTo>
                    <a:cubicBezTo>
                      <a:pt x="1240" y="11855"/>
                      <a:pt x="8298" y="9332"/>
                      <a:pt x="8298" y="9332"/>
                    </a:cubicBezTo>
                    <a:cubicBezTo>
                      <a:pt x="8177" y="8298"/>
                      <a:pt x="4742" y="0"/>
                      <a:pt x="4742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2322;p34">
                <a:extLst>
                  <a:ext uri="{FF2B5EF4-FFF2-40B4-BE49-F238E27FC236}">
                    <a16:creationId xmlns:a16="http://schemas.microsoft.com/office/drawing/2014/main" id="{0B86780F-E0DA-1EA0-7AE2-4D14B92766D3}"/>
                  </a:ext>
                </a:extLst>
              </p:cNvPr>
              <p:cNvSpPr/>
              <p:nvPr/>
            </p:nvSpPr>
            <p:spPr>
              <a:xfrm>
                <a:off x="735075" y="778800"/>
                <a:ext cx="32975" cy="89250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3570" extrusionOk="0">
                    <a:moveTo>
                      <a:pt x="107" y="0"/>
                    </a:moveTo>
                    <a:cubicBezTo>
                      <a:pt x="84" y="0"/>
                      <a:pt x="62" y="16"/>
                      <a:pt x="62" y="46"/>
                    </a:cubicBezTo>
                    <a:cubicBezTo>
                      <a:pt x="1" y="745"/>
                      <a:pt x="153" y="1383"/>
                      <a:pt x="366" y="2052"/>
                    </a:cubicBezTo>
                    <a:cubicBezTo>
                      <a:pt x="518" y="2599"/>
                      <a:pt x="669" y="3146"/>
                      <a:pt x="1095" y="3541"/>
                    </a:cubicBezTo>
                    <a:cubicBezTo>
                      <a:pt x="1115" y="3561"/>
                      <a:pt x="1137" y="3570"/>
                      <a:pt x="1160" y="3570"/>
                    </a:cubicBezTo>
                    <a:cubicBezTo>
                      <a:pt x="1241" y="3570"/>
                      <a:pt x="1318" y="3461"/>
                      <a:pt x="1247" y="3390"/>
                    </a:cubicBezTo>
                    <a:cubicBezTo>
                      <a:pt x="518" y="2721"/>
                      <a:pt x="92" y="988"/>
                      <a:pt x="153" y="46"/>
                    </a:cubicBezTo>
                    <a:cubicBezTo>
                      <a:pt x="153" y="16"/>
                      <a:pt x="130" y="0"/>
                      <a:pt x="1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2323;p34">
                <a:extLst>
                  <a:ext uri="{FF2B5EF4-FFF2-40B4-BE49-F238E27FC236}">
                    <a16:creationId xmlns:a16="http://schemas.microsoft.com/office/drawing/2014/main" id="{B9C72379-5BAF-A366-AB81-6FC41EDB29E8}"/>
                  </a:ext>
                </a:extLst>
              </p:cNvPr>
              <p:cNvSpPr/>
              <p:nvPr/>
            </p:nvSpPr>
            <p:spPr>
              <a:xfrm>
                <a:off x="757875" y="864275"/>
                <a:ext cx="2270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41" extrusionOk="0">
                    <a:moveTo>
                      <a:pt x="335" y="1"/>
                    </a:moveTo>
                    <a:cubicBezTo>
                      <a:pt x="183" y="62"/>
                      <a:pt x="122" y="122"/>
                      <a:pt x="61" y="274"/>
                    </a:cubicBezTo>
                    <a:cubicBezTo>
                      <a:pt x="1" y="426"/>
                      <a:pt x="1" y="609"/>
                      <a:pt x="61" y="761"/>
                    </a:cubicBezTo>
                    <a:cubicBezTo>
                      <a:pt x="134" y="961"/>
                      <a:pt x="304" y="1041"/>
                      <a:pt x="488" y="1041"/>
                    </a:cubicBezTo>
                    <a:cubicBezTo>
                      <a:pt x="612" y="1041"/>
                      <a:pt x="742" y="1004"/>
                      <a:pt x="852" y="943"/>
                    </a:cubicBezTo>
                    <a:cubicBezTo>
                      <a:pt x="907" y="916"/>
                      <a:pt x="887" y="787"/>
                      <a:pt x="791" y="787"/>
                    </a:cubicBezTo>
                    <a:cubicBezTo>
                      <a:pt x="782" y="787"/>
                      <a:pt x="772" y="788"/>
                      <a:pt x="761" y="791"/>
                    </a:cubicBezTo>
                    <a:cubicBezTo>
                      <a:pt x="659" y="820"/>
                      <a:pt x="544" y="856"/>
                      <a:pt x="441" y="856"/>
                    </a:cubicBezTo>
                    <a:cubicBezTo>
                      <a:pt x="328" y="856"/>
                      <a:pt x="231" y="813"/>
                      <a:pt x="183" y="670"/>
                    </a:cubicBezTo>
                    <a:cubicBezTo>
                      <a:pt x="122" y="457"/>
                      <a:pt x="183" y="214"/>
                      <a:pt x="335" y="62"/>
                    </a:cubicBezTo>
                    <a:cubicBezTo>
                      <a:pt x="357" y="40"/>
                      <a:pt x="348" y="19"/>
                      <a:pt x="341" y="19"/>
                    </a:cubicBezTo>
                    <a:cubicBezTo>
                      <a:pt x="338" y="19"/>
                      <a:pt x="335" y="22"/>
                      <a:pt x="335" y="31"/>
                    </a:cubicBez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2324;p34">
                <a:extLst>
                  <a:ext uri="{FF2B5EF4-FFF2-40B4-BE49-F238E27FC236}">
                    <a16:creationId xmlns:a16="http://schemas.microsoft.com/office/drawing/2014/main" id="{55352687-B479-7421-00E6-AD054603D2D2}"/>
                  </a:ext>
                </a:extLst>
              </p:cNvPr>
              <p:cNvSpPr/>
              <p:nvPr/>
            </p:nvSpPr>
            <p:spPr>
              <a:xfrm>
                <a:off x="774825" y="886425"/>
                <a:ext cx="91575" cy="379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517" extrusionOk="0">
                    <a:moveTo>
                      <a:pt x="49" y="1"/>
                    </a:moveTo>
                    <a:cubicBezTo>
                      <a:pt x="23" y="1"/>
                      <a:pt x="1" y="36"/>
                      <a:pt x="22" y="57"/>
                    </a:cubicBezTo>
                    <a:cubicBezTo>
                      <a:pt x="326" y="726"/>
                      <a:pt x="751" y="1486"/>
                      <a:pt x="1602" y="1516"/>
                    </a:cubicBezTo>
                    <a:cubicBezTo>
                      <a:pt x="2484" y="1516"/>
                      <a:pt x="3153" y="787"/>
                      <a:pt x="3639" y="118"/>
                    </a:cubicBezTo>
                    <a:cubicBezTo>
                      <a:pt x="3662" y="71"/>
                      <a:pt x="3614" y="7"/>
                      <a:pt x="3563" y="7"/>
                    </a:cubicBezTo>
                    <a:cubicBezTo>
                      <a:pt x="3547" y="7"/>
                      <a:pt x="3531" y="13"/>
                      <a:pt x="3517" y="27"/>
                    </a:cubicBezTo>
                    <a:cubicBezTo>
                      <a:pt x="3001" y="544"/>
                      <a:pt x="2545" y="1182"/>
                      <a:pt x="1785" y="1273"/>
                    </a:cubicBezTo>
                    <a:cubicBezTo>
                      <a:pt x="1721" y="1282"/>
                      <a:pt x="1660" y="1286"/>
                      <a:pt x="1602" y="1286"/>
                    </a:cubicBezTo>
                    <a:cubicBezTo>
                      <a:pt x="850" y="1286"/>
                      <a:pt x="506" y="591"/>
                      <a:pt x="83" y="27"/>
                    </a:cubicBezTo>
                    <a:cubicBezTo>
                      <a:pt x="73" y="8"/>
                      <a:pt x="61" y="1"/>
                      <a:pt x="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2325;p34">
                <a:extLst>
                  <a:ext uri="{FF2B5EF4-FFF2-40B4-BE49-F238E27FC236}">
                    <a16:creationId xmlns:a16="http://schemas.microsoft.com/office/drawing/2014/main" id="{103E8B0E-86CD-357B-6294-175DE0428B71}"/>
                  </a:ext>
                </a:extLst>
              </p:cNvPr>
              <p:cNvSpPr/>
              <p:nvPr/>
            </p:nvSpPr>
            <p:spPr>
              <a:xfrm>
                <a:off x="845500" y="817600"/>
                <a:ext cx="3550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295" extrusionOk="0">
                    <a:moveTo>
                      <a:pt x="511" y="1"/>
                    </a:moveTo>
                    <a:cubicBezTo>
                      <a:pt x="349" y="1"/>
                      <a:pt x="181" y="67"/>
                      <a:pt x="22" y="227"/>
                    </a:cubicBezTo>
                    <a:cubicBezTo>
                      <a:pt x="0" y="248"/>
                      <a:pt x="24" y="270"/>
                      <a:pt x="40" y="270"/>
                    </a:cubicBezTo>
                    <a:cubicBezTo>
                      <a:pt x="47" y="270"/>
                      <a:pt x="52" y="266"/>
                      <a:pt x="52" y="257"/>
                    </a:cubicBezTo>
                    <a:cubicBezTo>
                      <a:pt x="200" y="141"/>
                      <a:pt x="338" y="92"/>
                      <a:pt x="464" y="92"/>
                    </a:cubicBezTo>
                    <a:cubicBezTo>
                      <a:pt x="934" y="92"/>
                      <a:pt x="1231" y="774"/>
                      <a:pt x="1207" y="1230"/>
                    </a:cubicBezTo>
                    <a:cubicBezTo>
                      <a:pt x="1177" y="1534"/>
                      <a:pt x="1116" y="1807"/>
                      <a:pt x="812" y="1959"/>
                    </a:cubicBezTo>
                    <a:cubicBezTo>
                      <a:pt x="660" y="2050"/>
                      <a:pt x="447" y="2050"/>
                      <a:pt x="265" y="2081"/>
                    </a:cubicBezTo>
                    <a:cubicBezTo>
                      <a:pt x="204" y="2081"/>
                      <a:pt x="204" y="2172"/>
                      <a:pt x="234" y="2233"/>
                    </a:cubicBezTo>
                    <a:cubicBezTo>
                      <a:pt x="313" y="2276"/>
                      <a:pt x="399" y="2295"/>
                      <a:pt x="487" y="2295"/>
                    </a:cubicBezTo>
                    <a:cubicBezTo>
                      <a:pt x="705" y="2295"/>
                      <a:pt x="934" y="2180"/>
                      <a:pt x="1085" y="2050"/>
                    </a:cubicBezTo>
                    <a:cubicBezTo>
                      <a:pt x="1389" y="1777"/>
                      <a:pt x="1420" y="1321"/>
                      <a:pt x="1359" y="926"/>
                    </a:cubicBezTo>
                    <a:cubicBezTo>
                      <a:pt x="1315" y="463"/>
                      <a:pt x="936" y="1"/>
                      <a:pt x="5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2326;p34">
                <a:extLst>
                  <a:ext uri="{FF2B5EF4-FFF2-40B4-BE49-F238E27FC236}">
                    <a16:creationId xmlns:a16="http://schemas.microsoft.com/office/drawing/2014/main" id="{887F9852-0A02-0EBE-68B8-B10FFA534CE1}"/>
                  </a:ext>
                </a:extLst>
              </p:cNvPr>
              <p:cNvSpPr/>
              <p:nvPr/>
            </p:nvSpPr>
            <p:spPr>
              <a:xfrm>
                <a:off x="905300" y="850500"/>
                <a:ext cx="1420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2499" extrusionOk="0">
                    <a:moveTo>
                      <a:pt x="279" y="0"/>
                    </a:moveTo>
                    <a:cubicBezTo>
                      <a:pt x="260" y="0"/>
                      <a:pt x="244" y="9"/>
                      <a:pt x="244" y="35"/>
                    </a:cubicBezTo>
                    <a:cubicBezTo>
                      <a:pt x="0" y="795"/>
                      <a:pt x="0" y="1798"/>
                      <a:pt x="426" y="2467"/>
                    </a:cubicBezTo>
                    <a:cubicBezTo>
                      <a:pt x="448" y="2488"/>
                      <a:pt x="473" y="2498"/>
                      <a:pt x="495" y="2498"/>
                    </a:cubicBezTo>
                    <a:cubicBezTo>
                      <a:pt x="536" y="2498"/>
                      <a:pt x="567" y="2465"/>
                      <a:pt x="548" y="2406"/>
                    </a:cubicBezTo>
                    <a:cubicBezTo>
                      <a:pt x="487" y="1981"/>
                      <a:pt x="335" y="1616"/>
                      <a:pt x="274" y="1190"/>
                    </a:cubicBezTo>
                    <a:cubicBezTo>
                      <a:pt x="244" y="795"/>
                      <a:pt x="274" y="430"/>
                      <a:pt x="335" y="35"/>
                    </a:cubicBezTo>
                    <a:cubicBezTo>
                      <a:pt x="335" y="18"/>
                      <a:pt x="304" y="0"/>
                      <a:pt x="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2327;p34">
                <a:extLst>
                  <a:ext uri="{FF2B5EF4-FFF2-40B4-BE49-F238E27FC236}">
                    <a16:creationId xmlns:a16="http://schemas.microsoft.com/office/drawing/2014/main" id="{2BF6C3E8-8B72-A793-BCD4-E6F0A0BCEBD3}"/>
                  </a:ext>
                </a:extLst>
              </p:cNvPr>
              <p:cNvSpPr/>
              <p:nvPr/>
            </p:nvSpPr>
            <p:spPr>
              <a:xfrm>
                <a:off x="855300" y="910325"/>
                <a:ext cx="58925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417" extrusionOk="0">
                    <a:moveTo>
                      <a:pt x="2330" y="0"/>
                    </a:moveTo>
                    <a:cubicBezTo>
                      <a:pt x="2322" y="0"/>
                      <a:pt x="2313" y="4"/>
                      <a:pt x="2304" y="13"/>
                    </a:cubicBezTo>
                    <a:cubicBezTo>
                      <a:pt x="1636" y="621"/>
                      <a:pt x="906" y="1016"/>
                      <a:pt x="55" y="1290"/>
                    </a:cubicBezTo>
                    <a:cubicBezTo>
                      <a:pt x="1" y="1317"/>
                      <a:pt x="19" y="1416"/>
                      <a:pt x="67" y="1416"/>
                    </a:cubicBezTo>
                    <a:cubicBezTo>
                      <a:pt x="73" y="1416"/>
                      <a:pt x="79" y="1415"/>
                      <a:pt x="85" y="1411"/>
                    </a:cubicBezTo>
                    <a:cubicBezTo>
                      <a:pt x="997" y="1259"/>
                      <a:pt x="1788" y="773"/>
                      <a:pt x="2335" y="43"/>
                    </a:cubicBezTo>
                    <a:cubicBezTo>
                      <a:pt x="2356" y="22"/>
                      <a:pt x="2347" y="0"/>
                      <a:pt x="23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2328;p34">
                <a:extLst>
                  <a:ext uri="{FF2B5EF4-FFF2-40B4-BE49-F238E27FC236}">
                    <a16:creationId xmlns:a16="http://schemas.microsoft.com/office/drawing/2014/main" id="{EC1A5973-AFB8-705D-ADC7-E9E559E45344}"/>
                  </a:ext>
                </a:extLst>
              </p:cNvPr>
              <p:cNvSpPr/>
              <p:nvPr/>
            </p:nvSpPr>
            <p:spPr>
              <a:xfrm>
                <a:off x="773825" y="942350"/>
                <a:ext cx="7740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6061" extrusionOk="0">
                    <a:moveTo>
                      <a:pt x="3029" y="1"/>
                    </a:moveTo>
                    <a:cubicBezTo>
                      <a:pt x="3022" y="1"/>
                      <a:pt x="3016" y="3"/>
                      <a:pt x="3010" y="9"/>
                    </a:cubicBezTo>
                    <a:cubicBezTo>
                      <a:pt x="2250" y="525"/>
                      <a:pt x="1460" y="1012"/>
                      <a:pt x="1247" y="1924"/>
                    </a:cubicBezTo>
                    <a:cubicBezTo>
                      <a:pt x="882" y="3322"/>
                      <a:pt x="487" y="4659"/>
                      <a:pt x="1" y="5997"/>
                    </a:cubicBezTo>
                    <a:cubicBezTo>
                      <a:pt x="1" y="6034"/>
                      <a:pt x="24" y="6060"/>
                      <a:pt x="49" y="6060"/>
                    </a:cubicBezTo>
                    <a:cubicBezTo>
                      <a:pt x="65" y="6060"/>
                      <a:pt x="81" y="6050"/>
                      <a:pt x="92" y="6027"/>
                    </a:cubicBezTo>
                    <a:cubicBezTo>
                      <a:pt x="518" y="5146"/>
                      <a:pt x="852" y="4203"/>
                      <a:pt x="1095" y="3231"/>
                    </a:cubicBezTo>
                    <a:cubicBezTo>
                      <a:pt x="1308" y="2471"/>
                      <a:pt x="1338" y="1711"/>
                      <a:pt x="1886" y="1103"/>
                    </a:cubicBezTo>
                    <a:cubicBezTo>
                      <a:pt x="2220" y="738"/>
                      <a:pt x="2706" y="434"/>
                      <a:pt x="3071" y="100"/>
                    </a:cubicBezTo>
                    <a:cubicBezTo>
                      <a:pt x="3096" y="50"/>
                      <a:pt x="3060" y="1"/>
                      <a:pt x="30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2329;p34">
                <a:extLst>
                  <a:ext uri="{FF2B5EF4-FFF2-40B4-BE49-F238E27FC236}">
                    <a16:creationId xmlns:a16="http://schemas.microsoft.com/office/drawing/2014/main" id="{883A9F87-F681-A229-8A7E-0C129781B622}"/>
                  </a:ext>
                </a:extLst>
              </p:cNvPr>
              <p:cNvSpPr/>
              <p:nvPr/>
            </p:nvSpPr>
            <p:spPr>
              <a:xfrm>
                <a:off x="652675" y="1087825"/>
                <a:ext cx="127050" cy="11875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4750" extrusionOk="0">
                    <a:moveTo>
                      <a:pt x="4996" y="0"/>
                    </a:moveTo>
                    <a:cubicBezTo>
                      <a:pt x="4976" y="0"/>
                      <a:pt x="4956" y="8"/>
                      <a:pt x="4938" y="26"/>
                    </a:cubicBezTo>
                    <a:lnTo>
                      <a:pt x="4969" y="56"/>
                    </a:lnTo>
                    <a:cubicBezTo>
                      <a:pt x="4330" y="998"/>
                      <a:pt x="3692" y="1941"/>
                      <a:pt x="2871" y="2731"/>
                    </a:cubicBezTo>
                    <a:cubicBezTo>
                      <a:pt x="2051" y="3521"/>
                      <a:pt x="1108" y="4007"/>
                      <a:pt x="105" y="4555"/>
                    </a:cubicBezTo>
                    <a:cubicBezTo>
                      <a:pt x="1" y="4607"/>
                      <a:pt x="76" y="4749"/>
                      <a:pt x="177" y="4749"/>
                    </a:cubicBezTo>
                    <a:cubicBezTo>
                      <a:pt x="193" y="4749"/>
                      <a:pt x="210" y="4745"/>
                      <a:pt x="227" y="4737"/>
                    </a:cubicBezTo>
                    <a:cubicBezTo>
                      <a:pt x="2324" y="3582"/>
                      <a:pt x="3935" y="2275"/>
                      <a:pt x="5060" y="86"/>
                    </a:cubicBezTo>
                    <a:cubicBezTo>
                      <a:pt x="5081" y="43"/>
                      <a:pt x="5042" y="0"/>
                      <a:pt x="49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2330;p34">
                <a:extLst>
                  <a:ext uri="{FF2B5EF4-FFF2-40B4-BE49-F238E27FC236}">
                    <a16:creationId xmlns:a16="http://schemas.microsoft.com/office/drawing/2014/main" id="{93F059BA-019C-9DB5-6D7D-3CEFC2E4F475}"/>
                  </a:ext>
                </a:extLst>
              </p:cNvPr>
              <p:cNvSpPr/>
              <p:nvPr/>
            </p:nvSpPr>
            <p:spPr>
              <a:xfrm>
                <a:off x="654825" y="1201600"/>
                <a:ext cx="276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900" extrusionOk="0">
                    <a:moveTo>
                      <a:pt x="59" y="1"/>
                    </a:moveTo>
                    <a:cubicBezTo>
                      <a:pt x="28" y="1"/>
                      <a:pt x="0" y="27"/>
                      <a:pt x="19" y="64"/>
                    </a:cubicBezTo>
                    <a:cubicBezTo>
                      <a:pt x="232" y="672"/>
                      <a:pt x="566" y="1371"/>
                      <a:pt x="1022" y="1888"/>
                    </a:cubicBezTo>
                    <a:cubicBezTo>
                      <a:pt x="1030" y="1896"/>
                      <a:pt x="1041" y="1900"/>
                      <a:pt x="1051" y="1900"/>
                    </a:cubicBezTo>
                    <a:cubicBezTo>
                      <a:pt x="1079" y="1900"/>
                      <a:pt x="1105" y="1872"/>
                      <a:pt x="1083" y="1827"/>
                    </a:cubicBezTo>
                    <a:cubicBezTo>
                      <a:pt x="870" y="1189"/>
                      <a:pt x="414" y="611"/>
                      <a:pt x="110" y="34"/>
                    </a:cubicBezTo>
                    <a:cubicBezTo>
                      <a:pt x="99" y="11"/>
                      <a:pt x="78" y="1"/>
                      <a:pt x="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2331;p34">
                <a:extLst>
                  <a:ext uri="{FF2B5EF4-FFF2-40B4-BE49-F238E27FC236}">
                    <a16:creationId xmlns:a16="http://schemas.microsoft.com/office/drawing/2014/main" id="{BC56C1E5-CA1F-0537-E70C-90D2436FA71F}"/>
                  </a:ext>
                </a:extLst>
              </p:cNvPr>
              <p:cNvSpPr/>
              <p:nvPr/>
            </p:nvSpPr>
            <p:spPr>
              <a:xfrm>
                <a:off x="679600" y="1109975"/>
                <a:ext cx="15155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5554" extrusionOk="0">
                    <a:moveTo>
                      <a:pt x="5915" y="0"/>
                    </a:moveTo>
                    <a:cubicBezTo>
                      <a:pt x="5884" y="0"/>
                      <a:pt x="5855" y="15"/>
                      <a:pt x="5837" y="51"/>
                    </a:cubicBezTo>
                    <a:cubicBezTo>
                      <a:pt x="4621" y="2483"/>
                      <a:pt x="2554" y="4368"/>
                      <a:pt x="62" y="5462"/>
                    </a:cubicBezTo>
                    <a:cubicBezTo>
                      <a:pt x="1" y="5492"/>
                      <a:pt x="62" y="5553"/>
                      <a:pt x="92" y="5553"/>
                    </a:cubicBezTo>
                    <a:cubicBezTo>
                      <a:pt x="2706" y="4854"/>
                      <a:pt x="4895" y="2483"/>
                      <a:pt x="6019" y="143"/>
                    </a:cubicBezTo>
                    <a:cubicBezTo>
                      <a:pt x="6062" y="79"/>
                      <a:pt x="5985" y="0"/>
                      <a:pt x="59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2332;p34">
                <a:extLst>
                  <a:ext uri="{FF2B5EF4-FFF2-40B4-BE49-F238E27FC236}">
                    <a16:creationId xmlns:a16="http://schemas.microsoft.com/office/drawing/2014/main" id="{4FEF2D08-CF34-3984-ACD2-01FD057A324E}"/>
                  </a:ext>
                </a:extLst>
              </p:cNvPr>
              <p:cNvSpPr/>
              <p:nvPr/>
            </p:nvSpPr>
            <p:spPr>
              <a:xfrm>
                <a:off x="683000" y="1083525"/>
                <a:ext cx="148625" cy="282050"/>
              </a:xfrm>
              <a:custGeom>
                <a:avLst/>
                <a:gdLst/>
                <a:ahLst/>
                <a:cxnLst/>
                <a:rect l="l" t="t" r="r" b="b"/>
                <a:pathLst>
                  <a:path w="5945" h="11282" extrusionOk="0">
                    <a:moveTo>
                      <a:pt x="5898" y="0"/>
                    </a:moveTo>
                    <a:cubicBezTo>
                      <a:pt x="5876" y="0"/>
                      <a:pt x="5853" y="15"/>
                      <a:pt x="5853" y="46"/>
                    </a:cubicBezTo>
                    <a:cubicBezTo>
                      <a:pt x="5579" y="2538"/>
                      <a:pt x="4880" y="4848"/>
                      <a:pt x="3664" y="7037"/>
                    </a:cubicBezTo>
                    <a:cubicBezTo>
                      <a:pt x="2722" y="8739"/>
                      <a:pt x="1415" y="9833"/>
                      <a:pt x="47" y="11170"/>
                    </a:cubicBezTo>
                    <a:cubicBezTo>
                      <a:pt x="1" y="11217"/>
                      <a:pt x="43" y="11282"/>
                      <a:pt x="107" y="11282"/>
                    </a:cubicBezTo>
                    <a:cubicBezTo>
                      <a:pt x="126" y="11282"/>
                      <a:pt x="148" y="11276"/>
                      <a:pt x="169" y="11262"/>
                    </a:cubicBezTo>
                    <a:cubicBezTo>
                      <a:pt x="1780" y="9742"/>
                      <a:pt x="3117" y="8587"/>
                      <a:pt x="4151" y="6550"/>
                    </a:cubicBezTo>
                    <a:cubicBezTo>
                      <a:pt x="5215" y="4514"/>
                      <a:pt x="5944" y="2325"/>
                      <a:pt x="5944" y="46"/>
                    </a:cubicBezTo>
                    <a:cubicBezTo>
                      <a:pt x="5944" y="15"/>
                      <a:pt x="5921" y="0"/>
                      <a:pt x="58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2333;p34">
                <a:extLst>
                  <a:ext uri="{FF2B5EF4-FFF2-40B4-BE49-F238E27FC236}">
                    <a16:creationId xmlns:a16="http://schemas.microsoft.com/office/drawing/2014/main" id="{DE036AAF-2B15-80E1-722A-694DAB75D17C}"/>
                  </a:ext>
                </a:extLst>
              </p:cNvPr>
              <p:cNvSpPr/>
              <p:nvPr/>
            </p:nvSpPr>
            <p:spPr>
              <a:xfrm>
                <a:off x="682250" y="1363800"/>
                <a:ext cx="334775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13391" h="3182" extrusionOk="0">
                    <a:moveTo>
                      <a:pt x="107" y="0"/>
                    </a:moveTo>
                    <a:cubicBezTo>
                      <a:pt x="43" y="0"/>
                      <a:pt x="0" y="65"/>
                      <a:pt x="47" y="111"/>
                    </a:cubicBezTo>
                    <a:cubicBezTo>
                      <a:pt x="1475" y="1449"/>
                      <a:pt x="4393" y="2269"/>
                      <a:pt x="6217" y="2725"/>
                    </a:cubicBezTo>
                    <a:cubicBezTo>
                      <a:pt x="7389" y="3038"/>
                      <a:pt x="8617" y="3182"/>
                      <a:pt x="9847" y="3182"/>
                    </a:cubicBezTo>
                    <a:cubicBezTo>
                      <a:pt x="11011" y="3182"/>
                      <a:pt x="12177" y="3053"/>
                      <a:pt x="13299" y="2817"/>
                    </a:cubicBezTo>
                    <a:cubicBezTo>
                      <a:pt x="13391" y="2817"/>
                      <a:pt x="13360" y="2665"/>
                      <a:pt x="13269" y="2665"/>
                    </a:cubicBezTo>
                    <a:cubicBezTo>
                      <a:pt x="12129" y="2877"/>
                      <a:pt x="10936" y="3007"/>
                      <a:pt x="9747" y="3007"/>
                    </a:cubicBezTo>
                    <a:cubicBezTo>
                      <a:pt x="8558" y="3007"/>
                      <a:pt x="7372" y="2877"/>
                      <a:pt x="6248" y="2573"/>
                    </a:cubicBezTo>
                    <a:cubicBezTo>
                      <a:pt x="4333" y="2057"/>
                      <a:pt x="1719" y="1297"/>
                      <a:pt x="168" y="20"/>
                    </a:cubicBezTo>
                    <a:cubicBezTo>
                      <a:pt x="147" y="6"/>
                      <a:pt x="126" y="0"/>
                      <a:pt x="1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2334;p34">
                <a:extLst>
                  <a:ext uri="{FF2B5EF4-FFF2-40B4-BE49-F238E27FC236}">
                    <a16:creationId xmlns:a16="http://schemas.microsoft.com/office/drawing/2014/main" id="{4EB66636-C693-3119-2B97-A458CB15A6E1}"/>
                  </a:ext>
                </a:extLst>
              </p:cNvPr>
              <p:cNvSpPr/>
              <p:nvPr/>
            </p:nvSpPr>
            <p:spPr>
              <a:xfrm>
                <a:off x="993450" y="1073950"/>
                <a:ext cx="25850" cy="3532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4130" extrusionOk="0">
                    <a:moveTo>
                      <a:pt x="62" y="0"/>
                    </a:moveTo>
                    <a:cubicBezTo>
                      <a:pt x="35" y="0"/>
                      <a:pt x="0" y="26"/>
                      <a:pt x="0" y="64"/>
                    </a:cubicBezTo>
                    <a:cubicBezTo>
                      <a:pt x="699" y="4684"/>
                      <a:pt x="487" y="9365"/>
                      <a:pt x="791" y="14015"/>
                    </a:cubicBezTo>
                    <a:cubicBezTo>
                      <a:pt x="806" y="14091"/>
                      <a:pt x="859" y="14129"/>
                      <a:pt x="908" y="14129"/>
                    </a:cubicBezTo>
                    <a:cubicBezTo>
                      <a:pt x="958" y="14129"/>
                      <a:pt x="1003" y="14091"/>
                      <a:pt x="1003" y="14015"/>
                    </a:cubicBezTo>
                    <a:cubicBezTo>
                      <a:pt x="699" y="9395"/>
                      <a:pt x="1034" y="4623"/>
                      <a:pt x="92" y="33"/>
                    </a:cubicBezTo>
                    <a:cubicBezTo>
                      <a:pt x="92" y="10"/>
                      <a:pt x="78" y="0"/>
                      <a:pt x="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2335;p34">
                <a:extLst>
                  <a:ext uri="{FF2B5EF4-FFF2-40B4-BE49-F238E27FC236}">
                    <a16:creationId xmlns:a16="http://schemas.microsoft.com/office/drawing/2014/main" id="{90123323-6616-6DF9-7E36-6F657ABE3F54}"/>
                  </a:ext>
                </a:extLst>
              </p:cNvPr>
              <p:cNvSpPr/>
              <p:nvPr/>
            </p:nvSpPr>
            <p:spPr>
              <a:xfrm>
                <a:off x="967200" y="1031725"/>
                <a:ext cx="247950" cy="214200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8568" extrusionOk="0">
                    <a:moveTo>
                      <a:pt x="93" y="0"/>
                    </a:moveTo>
                    <a:cubicBezTo>
                      <a:pt x="43" y="0"/>
                      <a:pt x="1" y="65"/>
                      <a:pt x="47" y="112"/>
                    </a:cubicBezTo>
                    <a:cubicBezTo>
                      <a:pt x="3117" y="3181"/>
                      <a:pt x="6157" y="6191"/>
                      <a:pt x="9804" y="8561"/>
                    </a:cubicBezTo>
                    <a:cubicBezTo>
                      <a:pt x="9813" y="8566"/>
                      <a:pt x="9821" y="8568"/>
                      <a:pt x="9829" y="8568"/>
                    </a:cubicBezTo>
                    <a:cubicBezTo>
                      <a:pt x="9879" y="8568"/>
                      <a:pt x="9918" y="8492"/>
                      <a:pt x="9865" y="8440"/>
                    </a:cubicBezTo>
                    <a:cubicBezTo>
                      <a:pt x="6248" y="6039"/>
                      <a:pt x="3330" y="2938"/>
                      <a:pt x="138" y="20"/>
                    </a:cubicBezTo>
                    <a:cubicBezTo>
                      <a:pt x="124" y="6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2336;p34">
                <a:extLst>
                  <a:ext uri="{FF2B5EF4-FFF2-40B4-BE49-F238E27FC236}">
                    <a16:creationId xmlns:a16="http://schemas.microsoft.com/office/drawing/2014/main" id="{DA427051-B0BE-8348-C37C-7BA3DD5B10C2}"/>
                  </a:ext>
                </a:extLst>
              </p:cNvPr>
              <p:cNvSpPr/>
              <p:nvPr/>
            </p:nvSpPr>
            <p:spPr>
              <a:xfrm>
                <a:off x="1206600" y="1202700"/>
                <a:ext cx="33650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603" extrusionOk="0">
                    <a:moveTo>
                      <a:pt x="1246" y="0"/>
                    </a:moveTo>
                    <a:cubicBezTo>
                      <a:pt x="1231" y="0"/>
                      <a:pt x="1215" y="6"/>
                      <a:pt x="1201" y="20"/>
                    </a:cubicBezTo>
                    <a:cubicBezTo>
                      <a:pt x="958" y="233"/>
                      <a:pt x="775" y="507"/>
                      <a:pt x="563" y="750"/>
                    </a:cubicBezTo>
                    <a:cubicBezTo>
                      <a:pt x="380" y="993"/>
                      <a:pt x="198" y="1206"/>
                      <a:pt x="46" y="1449"/>
                    </a:cubicBezTo>
                    <a:cubicBezTo>
                      <a:pt x="0" y="1517"/>
                      <a:pt x="57" y="1603"/>
                      <a:pt x="127" y="1603"/>
                    </a:cubicBezTo>
                    <a:cubicBezTo>
                      <a:pt x="150" y="1603"/>
                      <a:pt x="175" y="1593"/>
                      <a:pt x="198" y="1571"/>
                    </a:cubicBezTo>
                    <a:cubicBezTo>
                      <a:pt x="411" y="1358"/>
                      <a:pt x="593" y="1084"/>
                      <a:pt x="775" y="811"/>
                    </a:cubicBezTo>
                    <a:cubicBezTo>
                      <a:pt x="958" y="598"/>
                      <a:pt x="1171" y="385"/>
                      <a:pt x="1323" y="112"/>
                    </a:cubicBezTo>
                    <a:cubicBezTo>
                      <a:pt x="1346" y="65"/>
                      <a:pt x="1298" y="0"/>
                      <a:pt x="12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2337;p34">
                <a:extLst>
                  <a:ext uri="{FF2B5EF4-FFF2-40B4-BE49-F238E27FC236}">
                    <a16:creationId xmlns:a16="http://schemas.microsoft.com/office/drawing/2014/main" id="{1ED78343-1B86-0795-BD5E-01721408A7B8}"/>
                  </a:ext>
                </a:extLst>
              </p:cNvPr>
              <p:cNvSpPr/>
              <p:nvPr/>
            </p:nvSpPr>
            <p:spPr>
              <a:xfrm>
                <a:off x="913650" y="903800"/>
                <a:ext cx="322475" cy="303925"/>
              </a:xfrm>
              <a:custGeom>
                <a:avLst/>
                <a:gdLst/>
                <a:ahLst/>
                <a:cxnLst/>
                <a:rect l="l" t="t" r="r" b="b"/>
                <a:pathLst>
                  <a:path w="12899" h="12157" extrusionOk="0">
                    <a:moveTo>
                      <a:pt x="92" y="0"/>
                    </a:moveTo>
                    <a:cubicBezTo>
                      <a:pt x="1" y="0"/>
                      <a:pt x="1" y="122"/>
                      <a:pt x="92" y="122"/>
                    </a:cubicBezTo>
                    <a:cubicBezTo>
                      <a:pt x="3405" y="274"/>
                      <a:pt x="4560" y="3922"/>
                      <a:pt x="6445" y="6140"/>
                    </a:cubicBezTo>
                    <a:cubicBezTo>
                      <a:pt x="8360" y="8359"/>
                      <a:pt x="10457" y="10396"/>
                      <a:pt x="12676" y="12128"/>
                    </a:cubicBezTo>
                    <a:cubicBezTo>
                      <a:pt x="12703" y="12148"/>
                      <a:pt x="12730" y="12157"/>
                      <a:pt x="12754" y="12157"/>
                    </a:cubicBezTo>
                    <a:cubicBezTo>
                      <a:pt x="12841" y="12157"/>
                      <a:pt x="12899" y="12054"/>
                      <a:pt x="12828" y="12007"/>
                    </a:cubicBezTo>
                    <a:cubicBezTo>
                      <a:pt x="10031" y="9575"/>
                      <a:pt x="7296" y="6900"/>
                      <a:pt x="5107" y="3922"/>
                    </a:cubicBezTo>
                    <a:cubicBezTo>
                      <a:pt x="3679" y="1946"/>
                      <a:pt x="2767" y="61"/>
                      <a:pt x="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2338;p34">
                <a:extLst>
                  <a:ext uri="{FF2B5EF4-FFF2-40B4-BE49-F238E27FC236}">
                    <a16:creationId xmlns:a16="http://schemas.microsoft.com/office/drawing/2014/main" id="{4D3DDBCE-6B15-AFFF-03CF-0646C207EBDB}"/>
                  </a:ext>
                </a:extLst>
              </p:cNvPr>
              <p:cNvSpPr/>
              <p:nvPr/>
            </p:nvSpPr>
            <p:spPr>
              <a:xfrm>
                <a:off x="642375" y="1401925"/>
                <a:ext cx="120325" cy="18267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7307" extrusionOk="0">
                    <a:moveTo>
                      <a:pt x="4726" y="0"/>
                    </a:moveTo>
                    <a:cubicBezTo>
                      <a:pt x="4701" y="0"/>
                      <a:pt x="4672" y="14"/>
                      <a:pt x="4651" y="45"/>
                    </a:cubicBezTo>
                    <a:cubicBezTo>
                      <a:pt x="3040" y="2355"/>
                      <a:pt x="1551" y="4757"/>
                      <a:pt x="61" y="7158"/>
                    </a:cubicBezTo>
                    <a:cubicBezTo>
                      <a:pt x="1" y="7239"/>
                      <a:pt x="61" y="7307"/>
                      <a:pt x="136" y="7307"/>
                    </a:cubicBezTo>
                    <a:cubicBezTo>
                      <a:pt x="173" y="7307"/>
                      <a:pt x="213" y="7290"/>
                      <a:pt x="244" y="7249"/>
                    </a:cubicBezTo>
                    <a:cubicBezTo>
                      <a:pt x="1703" y="4848"/>
                      <a:pt x="3222" y="2477"/>
                      <a:pt x="4773" y="106"/>
                    </a:cubicBezTo>
                    <a:cubicBezTo>
                      <a:pt x="4812" y="47"/>
                      <a:pt x="4774" y="0"/>
                      <a:pt x="47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2339;p34">
                <a:extLst>
                  <a:ext uri="{FF2B5EF4-FFF2-40B4-BE49-F238E27FC236}">
                    <a16:creationId xmlns:a16="http://schemas.microsoft.com/office/drawing/2014/main" id="{939D66DE-0EB7-EA9F-4A92-48D1360F9FA8}"/>
                  </a:ext>
                </a:extLst>
              </p:cNvPr>
              <p:cNvSpPr/>
              <p:nvPr/>
            </p:nvSpPr>
            <p:spPr>
              <a:xfrm>
                <a:off x="613025" y="1561650"/>
                <a:ext cx="97875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3512" extrusionOk="0">
                    <a:moveTo>
                      <a:pt x="78" y="1"/>
                    </a:moveTo>
                    <a:cubicBezTo>
                      <a:pt x="32" y="1"/>
                      <a:pt x="0" y="51"/>
                      <a:pt x="50" y="100"/>
                    </a:cubicBezTo>
                    <a:cubicBezTo>
                      <a:pt x="597" y="769"/>
                      <a:pt x="1266" y="1346"/>
                      <a:pt x="1874" y="1924"/>
                    </a:cubicBezTo>
                    <a:cubicBezTo>
                      <a:pt x="2147" y="2198"/>
                      <a:pt x="2421" y="2471"/>
                      <a:pt x="2725" y="2714"/>
                    </a:cubicBezTo>
                    <a:cubicBezTo>
                      <a:pt x="3059" y="2957"/>
                      <a:pt x="3424" y="3079"/>
                      <a:pt x="3667" y="3474"/>
                    </a:cubicBezTo>
                    <a:cubicBezTo>
                      <a:pt x="3693" y="3500"/>
                      <a:pt x="3726" y="3511"/>
                      <a:pt x="3758" y="3511"/>
                    </a:cubicBezTo>
                    <a:cubicBezTo>
                      <a:pt x="3840" y="3511"/>
                      <a:pt x="3915" y="3440"/>
                      <a:pt x="3849" y="3353"/>
                    </a:cubicBezTo>
                    <a:cubicBezTo>
                      <a:pt x="3454" y="2775"/>
                      <a:pt x="2725" y="2471"/>
                      <a:pt x="2208" y="1985"/>
                    </a:cubicBezTo>
                    <a:cubicBezTo>
                      <a:pt x="1509" y="1316"/>
                      <a:pt x="871" y="587"/>
                      <a:pt x="111" y="9"/>
                    </a:cubicBezTo>
                    <a:cubicBezTo>
                      <a:pt x="100" y="3"/>
                      <a:pt x="88" y="1"/>
                      <a:pt x="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2340;p34">
                <a:extLst>
                  <a:ext uri="{FF2B5EF4-FFF2-40B4-BE49-F238E27FC236}">
                    <a16:creationId xmlns:a16="http://schemas.microsoft.com/office/drawing/2014/main" id="{A6F2F0E5-108D-6803-D99F-2DE35A50FA4B}"/>
                  </a:ext>
                </a:extLst>
              </p:cNvPr>
              <p:cNvSpPr/>
              <p:nvPr/>
            </p:nvSpPr>
            <p:spPr>
              <a:xfrm>
                <a:off x="392875" y="1560800"/>
                <a:ext cx="224250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6062" extrusionOk="0">
                    <a:moveTo>
                      <a:pt x="8915" y="1"/>
                    </a:moveTo>
                    <a:cubicBezTo>
                      <a:pt x="8905" y="1"/>
                      <a:pt x="8894" y="5"/>
                      <a:pt x="8886" y="13"/>
                    </a:cubicBezTo>
                    <a:cubicBezTo>
                      <a:pt x="7610" y="1776"/>
                      <a:pt x="6181" y="5393"/>
                      <a:pt x="3871" y="5697"/>
                    </a:cubicBezTo>
                    <a:cubicBezTo>
                      <a:pt x="3771" y="5710"/>
                      <a:pt x="3673" y="5716"/>
                      <a:pt x="3579" y="5716"/>
                    </a:cubicBezTo>
                    <a:cubicBezTo>
                      <a:pt x="2579" y="5716"/>
                      <a:pt x="1859" y="5032"/>
                      <a:pt x="1073" y="5032"/>
                    </a:cubicBezTo>
                    <a:cubicBezTo>
                      <a:pt x="757" y="5032"/>
                      <a:pt x="431" y="5143"/>
                      <a:pt x="72" y="5453"/>
                    </a:cubicBezTo>
                    <a:cubicBezTo>
                      <a:pt x="0" y="5501"/>
                      <a:pt x="77" y="5603"/>
                      <a:pt x="157" y="5603"/>
                    </a:cubicBezTo>
                    <a:cubicBezTo>
                      <a:pt x="180" y="5603"/>
                      <a:pt x="203" y="5595"/>
                      <a:pt x="223" y="5575"/>
                    </a:cubicBezTo>
                    <a:cubicBezTo>
                      <a:pt x="453" y="5388"/>
                      <a:pt x="704" y="5317"/>
                      <a:pt x="966" y="5317"/>
                    </a:cubicBezTo>
                    <a:cubicBezTo>
                      <a:pt x="1813" y="5317"/>
                      <a:pt x="2785" y="6061"/>
                      <a:pt x="3597" y="6061"/>
                    </a:cubicBezTo>
                    <a:cubicBezTo>
                      <a:pt x="4297" y="6061"/>
                      <a:pt x="4661" y="5909"/>
                      <a:pt x="5239" y="5453"/>
                    </a:cubicBezTo>
                    <a:cubicBezTo>
                      <a:pt x="6850" y="4177"/>
                      <a:pt x="7944" y="1806"/>
                      <a:pt x="8947" y="73"/>
                    </a:cubicBezTo>
                    <a:cubicBezTo>
                      <a:pt x="8969" y="29"/>
                      <a:pt x="8943" y="1"/>
                      <a:pt x="89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2341;p34">
                <a:extLst>
                  <a:ext uri="{FF2B5EF4-FFF2-40B4-BE49-F238E27FC236}">
                    <a16:creationId xmlns:a16="http://schemas.microsoft.com/office/drawing/2014/main" id="{54C5647E-EC64-784E-4D19-11B0659FF330}"/>
                  </a:ext>
                </a:extLst>
              </p:cNvPr>
              <p:cNvSpPr/>
              <p:nvPr/>
            </p:nvSpPr>
            <p:spPr>
              <a:xfrm>
                <a:off x="394025" y="1696150"/>
                <a:ext cx="1574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5735" extrusionOk="0">
                    <a:moveTo>
                      <a:pt x="83" y="1"/>
                    </a:moveTo>
                    <a:cubicBezTo>
                      <a:pt x="36" y="1"/>
                      <a:pt x="1" y="45"/>
                      <a:pt x="26" y="70"/>
                    </a:cubicBezTo>
                    <a:lnTo>
                      <a:pt x="26" y="100"/>
                    </a:lnTo>
                    <a:cubicBezTo>
                      <a:pt x="907" y="1255"/>
                      <a:pt x="2001" y="2441"/>
                      <a:pt x="3126" y="3383"/>
                    </a:cubicBezTo>
                    <a:cubicBezTo>
                      <a:pt x="4068" y="4112"/>
                      <a:pt x="4950" y="5176"/>
                      <a:pt x="6013" y="5723"/>
                    </a:cubicBezTo>
                    <a:cubicBezTo>
                      <a:pt x="6032" y="5731"/>
                      <a:pt x="6051" y="5734"/>
                      <a:pt x="6068" y="5734"/>
                    </a:cubicBezTo>
                    <a:cubicBezTo>
                      <a:pt x="6198" y="5734"/>
                      <a:pt x="6299" y="5560"/>
                      <a:pt x="6165" y="5480"/>
                    </a:cubicBezTo>
                    <a:cubicBezTo>
                      <a:pt x="5527" y="5176"/>
                      <a:pt x="5132" y="4690"/>
                      <a:pt x="4646" y="4234"/>
                    </a:cubicBezTo>
                    <a:cubicBezTo>
                      <a:pt x="4190" y="3778"/>
                      <a:pt x="3673" y="3474"/>
                      <a:pt x="3187" y="3079"/>
                    </a:cubicBezTo>
                    <a:cubicBezTo>
                      <a:pt x="2062" y="2167"/>
                      <a:pt x="1150" y="1012"/>
                      <a:pt x="117" y="9"/>
                    </a:cubicBezTo>
                    <a:cubicBezTo>
                      <a:pt x="105" y="3"/>
                      <a:pt x="93" y="1"/>
                      <a:pt x="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2342;p34">
                <a:extLst>
                  <a:ext uri="{FF2B5EF4-FFF2-40B4-BE49-F238E27FC236}">
                    <a16:creationId xmlns:a16="http://schemas.microsoft.com/office/drawing/2014/main" id="{11411E29-6F07-6649-D452-AACCD52815D2}"/>
                  </a:ext>
                </a:extLst>
              </p:cNvPr>
              <p:cNvSpPr/>
              <p:nvPr/>
            </p:nvSpPr>
            <p:spPr>
              <a:xfrm>
                <a:off x="541250" y="1644625"/>
                <a:ext cx="169900" cy="196375"/>
              </a:xfrm>
              <a:custGeom>
                <a:avLst/>
                <a:gdLst/>
                <a:ahLst/>
                <a:cxnLst/>
                <a:rect l="l" t="t" r="r" b="b"/>
                <a:pathLst>
                  <a:path w="6796" h="7855" extrusionOk="0">
                    <a:moveTo>
                      <a:pt x="6684" y="1"/>
                    </a:moveTo>
                    <a:cubicBezTo>
                      <a:pt x="6664" y="1"/>
                      <a:pt x="6645" y="10"/>
                      <a:pt x="6629" y="34"/>
                    </a:cubicBezTo>
                    <a:cubicBezTo>
                      <a:pt x="4441" y="2587"/>
                      <a:pt x="2465" y="5262"/>
                      <a:pt x="94" y="7632"/>
                    </a:cubicBezTo>
                    <a:cubicBezTo>
                      <a:pt x="1" y="7726"/>
                      <a:pt x="87" y="7855"/>
                      <a:pt x="186" y="7855"/>
                    </a:cubicBezTo>
                    <a:cubicBezTo>
                      <a:pt x="217" y="7855"/>
                      <a:pt x="248" y="7843"/>
                      <a:pt x="276" y="7815"/>
                    </a:cubicBezTo>
                    <a:cubicBezTo>
                      <a:pt x="2678" y="5474"/>
                      <a:pt x="4836" y="2891"/>
                      <a:pt x="6751" y="125"/>
                    </a:cubicBezTo>
                    <a:cubicBezTo>
                      <a:pt x="6796" y="80"/>
                      <a:pt x="6740" y="1"/>
                      <a:pt x="66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2343;p34">
                <a:extLst>
                  <a:ext uri="{FF2B5EF4-FFF2-40B4-BE49-F238E27FC236}">
                    <a16:creationId xmlns:a16="http://schemas.microsoft.com/office/drawing/2014/main" id="{39F77754-3954-F029-FA4D-DE0EB958451E}"/>
                  </a:ext>
                </a:extLst>
              </p:cNvPr>
              <p:cNvSpPr/>
              <p:nvPr/>
            </p:nvSpPr>
            <p:spPr>
              <a:xfrm>
                <a:off x="911625" y="1587625"/>
                <a:ext cx="123625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1772" extrusionOk="0">
                    <a:moveTo>
                      <a:pt x="4821" y="1"/>
                    </a:moveTo>
                    <a:cubicBezTo>
                      <a:pt x="4813" y="1"/>
                      <a:pt x="4803" y="1"/>
                      <a:pt x="4793" y="3"/>
                    </a:cubicBezTo>
                    <a:cubicBezTo>
                      <a:pt x="4155" y="95"/>
                      <a:pt x="3638" y="490"/>
                      <a:pt x="3030" y="703"/>
                    </a:cubicBezTo>
                    <a:cubicBezTo>
                      <a:pt x="2058" y="1037"/>
                      <a:pt x="1054" y="1280"/>
                      <a:pt x="82" y="1645"/>
                    </a:cubicBezTo>
                    <a:cubicBezTo>
                      <a:pt x="1" y="1672"/>
                      <a:pt x="16" y="1771"/>
                      <a:pt x="84" y="1771"/>
                    </a:cubicBezTo>
                    <a:cubicBezTo>
                      <a:pt x="93" y="1771"/>
                      <a:pt x="102" y="1770"/>
                      <a:pt x="112" y="1766"/>
                    </a:cubicBezTo>
                    <a:cubicBezTo>
                      <a:pt x="1024" y="1554"/>
                      <a:pt x="1906" y="1250"/>
                      <a:pt x="2787" y="1007"/>
                    </a:cubicBezTo>
                    <a:cubicBezTo>
                      <a:pt x="3456" y="794"/>
                      <a:pt x="4155" y="307"/>
                      <a:pt x="4793" y="216"/>
                    </a:cubicBezTo>
                    <a:cubicBezTo>
                      <a:pt x="4935" y="188"/>
                      <a:pt x="4944" y="1"/>
                      <a:pt x="48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2344;p34">
                <a:extLst>
                  <a:ext uri="{FF2B5EF4-FFF2-40B4-BE49-F238E27FC236}">
                    <a16:creationId xmlns:a16="http://schemas.microsoft.com/office/drawing/2014/main" id="{44E9F593-9B72-3AC5-2007-79EA21A6CB5C}"/>
                  </a:ext>
                </a:extLst>
              </p:cNvPr>
              <p:cNvSpPr/>
              <p:nvPr/>
            </p:nvSpPr>
            <p:spPr>
              <a:xfrm>
                <a:off x="911675" y="1627900"/>
                <a:ext cx="979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10466" extrusionOk="0">
                    <a:moveTo>
                      <a:pt x="59" y="1"/>
                    </a:moveTo>
                    <a:cubicBezTo>
                      <a:pt x="28" y="1"/>
                      <a:pt x="0" y="27"/>
                      <a:pt x="19" y="64"/>
                    </a:cubicBezTo>
                    <a:cubicBezTo>
                      <a:pt x="983" y="2112"/>
                      <a:pt x="3916" y="5622"/>
                      <a:pt x="2314" y="7904"/>
                    </a:cubicBezTo>
                    <a:lnTo>
                      <a:pt x="2314" y="7904"/>
                    </a:lnTo>
                    <a:cubicBezTo>
                      <a:pt x="2722" y="7465"/>
                      <a:pt x="3048" y="6981"/>
                      <a:pt x="3059" y="6387"/>
                    </a:cubicBezTo>
                    <a:cubicBezTo>
                      <a:pt x="3089" y="4320"/>
                      <a:pt x="1113" y="1706"/>
                      <a:pt x="110" y="34"/>
                    </a:cubicBezTo>
                    <a:cubicBezTo>
                      <a:pt x="99" y="11"/>
                      <a:pt x="78" y="1"/>
                      <a:pt x="59" y="1"/>
                    </a:cubicBezTo>
                    <a:close/>
                    <a:moveTo>
                      <a:pt x="2314" y="7904"/>
                    </a:moveTo>
                    <a:cubicBezTo>
                      <a:pt x="2118" y="8115"/>
                      <a:pt x="1903" y="8316"/>
                      <a:pt x="1696" y="8514"/>
                    </a:cubicBezTo>
                    <a:lnTo>
                      <a:pt x="1696" y="8514"/>
                    </a:lnTo>
                    <a:cubicBezTo>
                      <a:pt x="1890" y="8372"/>
                      <a:pt x="2086" y="8199"/>
                      <a:pt x="2268" y="7967"/>
                    </a:cubicBezTo>
                    <a:cubicBezTo>
                      <a:pt x="2284" y="7946"/>
                      <a:pt x="2299" y="7925"/>
                      <a:pt x="2314" y="7904"/>
                    </a:cubicBezTo>
                    <a:close/>
                    <a:moveTo>
                      <a:pt x="1696" y="8514"/>
                    </a:moveTo>
                    <a:cubicBezTo>
                      <a:pt x="951" y="9058"/>
                      <a:pt x="240" y="9145"/>
                      <a:pt x="505" y="10399"/>
                    </a:cubicBezTo>
                    <a:cubicBezTo>
                      <a:pt x="505" y="10445"/>
                      <a:pt x="536" y="10465"/>
                      <a:pt x="573" y="10465"/>
                    </a:cubicBezTo>
                    <a:cubicBezTo>
                      <a:pt x="632" y="10465"/>
                      <a:pt x="706" y="10413"/>
                      <a:pt x="688" y="10338"/>
                    </a:cubicBezTo>
                    <a:cubicBezTo>
                      <a:pt x="556" y="9633"/>
                      <a:pt x="1097" y="9085"/>
                      <a:pt x="1696" y="85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2345;p34">
                <a:extLst>
                  <a:ext uri="{FF2B5EF4-FFF2-40B4-BE49-F238E27FC236}">
                    <a16:creationId xmlns:a16="http://schemas.microsoft.com/office/drawing/2014/main" id="{3A500547-2037-46A7-889E-703D74ED9E4D}"/>
                  </a:ext>
                </a:extLst>
              </p:cNvPr>
              <p:cNvSpPr/>
              <p:nvPr/>
            </p:nvSpPr>
            <p:spPr>
              <a:xfrm>
                <a:off x="923025" y="1819400"/>
                <a:ext cx="2011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2775" extrusionOk="0">
                    <a:moveTo>
                      <a:pt x="7858" y="0"/>
                    </a:moveTo>
                    <a:cubicBezTo>
                      <a:pt x="7831" y="0"/>
                      <a:pt x="7801" y="10"/>
                      <a:pt x="7772" y="34"/>
                    </a:cubicBezTo>
                    <a:cubicBezTo>
                      <a:pt x="6830" y="641"/>
                      <a:pt x="5553" y="885"/>
                      <a:pt x="4489" y="1341"/>
                    </a:cubicBezTo>
                    <a:cubicBezTo>
                      <a:pt x="3060" y="1948"/>
                      <a:pt x="1541" y="2222"/>
                      <a:pt x="82" y="2678"/>
                    </a:cubicBezTo>
                    <a:cubicBezTo>
                      <a:pt x="1" y="2678"/>
                      <a:pt x="16" y="2774"/>
                      <a:pt x="84" y="2774"/>
                    </a:cubicBezTo>
                    <a:cubicBezTo>
                      <a:pt x="93" y="2774"/>
                      <a:pt x="102" y="2773"/>
                      <a:pt x="112" y="2769"/>
                    </a:cubicBezTo>
                    <a:cubicBezTo>
                      <a:pt x="1632" y="2526"/>
                      <a:pt x="3212" y="2161"/>
                      <a:pt x="4641" y="1584"/>
                    </a:cubicBezTo>
                    <a:cubicBezTo>
                      <a:pt x="5705" y="1128"/>
                      <a:pt x="6951" y="885"/>
                      <a:pt x="7924" y="246"/>
                    </a:cubicBezTo>
                    <a:cubicBezTo>
                      <a:pt x="8046" y="173"/>
                      <a:pt x="7971" y="0"/>
                      <a:pt x="78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2346;p34">
                <a:extLst>
                  <a:ext uri="{FF2B5EF4-FFF2-40B4-BE49-F238E27FC236}">
                    <a16:creationId xmlns:a16="http://schemas.microsoft.com/office/drawing/2014/main" id="{9F374753-8599-977B-90C8-5982A1D4E45B}"/>
                  </a:ext>
                </a:extLst>
              </p:cNvPr>
              <p:cNvSpPr/>
              <p:nvPr/>
            </p:nvSpPr>
            <p:spPr>
              <a:xfrm>
                <a:off x="1029425" y="1587325"/>
                <a:ext cx="94900" cy="239675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9587" extrusionOk="0">
                    <a:moveTo>
                      <a:pt x="109" y="1"/>
                    </a:moveTo>
                    <a:cubicBezTo>
                      <a:pt x="58" y="1"/>
                      <a:pt x="1" y="47"/>
                      <a:pt x="20" y="107"/>
                    </a:cubicBezTo>
                    <a:cubicBezTo>
                      <a:pt x="1236" y="3237"/>
                      <a:pt x="2574" y="6277"/>
                      <a:pt x="3516" y="9499"/>
                    </a:cubicBezTo>
                    <a:cubicBezTo>
                      <a:pt x="3540" y="9560"/>
                      <a:pt x="3595" y="9587"/>
                      <a:pt x="3647" y="9587"/>
                    </a:cubicBezTo>
                    <a:cubicBezTo>
                      <a:pt x="3723" y="9587"/>
                      <a:pt x="3795" y="9529"/>
                      <a:pt x="3759" y="9438"/>
                    </a:cubicBezTo>
                    <a:cubicBezTo>
                      <a:pt x="2878" y="6186"/>
                      <a:pt x="1631" y="3055"/>
                      <a:pt x="172" y="46"/>
                    </a:cubicBezTo>
                    <a:cubicBezTo>
                      <a:pt x="162" y="14"/>
                      <a:pt x="136" y="1"/>
                      <a:pt x="1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2347;p34">
                <a:extLst>
                  <a:ext uri="{FF2B5EF4-FFF2-40B4-BE49-F238E27FC236}">
                    <a16:creationId xmlns:a16="http://schemas.microsoft.com/office/drawing/2014/main" id="{F9D5AD34-0702-DF75-A9F9-9FB826F740C1}"/>
                  </a:ext>
                </a:extLst>
              </p:cNvPr>
              <p:cNvSpPr/>
              <p:nvPr/>
            </p:nvSpPr>
            <p:spPr>
              <a:xfrm>
                <a:off x="690075" y="1432050"/>
                <a:ext cx="164650" cy="205425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8217" extrusionOk="0">
                    <a:moveTo>
                      <a:pt x="6495" y="1"/>
                    </a:moveTo>
                    <a:cubicBezTo>
                      <a:pt x="6477" y="1"/>
                      <a:pt x="6460" y="8"/>
                      <a:pt x="6451" y="26"/>
                    </a:cubicBezTo>
                    <a:cubicBezTo>
                      <a:pt x="4324" y="2701"/>
                      <a:pt x="2196" y="5375"/>
                      <a:pt x="68" y="8020"/>
                    </a:cubicBezTo>
                    <a:cubicBezTo>
                      <a:pt x="1" y="8110"/>
                      <a:pt x="66" y="8217"/>
                      <a:pt x="142" y="8217"/>
                    </a:cubicBezTo>
                    <a:cubicBezTo>
                      <a:pt x="169" y="8217"/>
                      <a:pt x="197" y="8203"/>
                      <a:pt x="220" y="8172"/>
                    </a:cubicBezTo>
                    <a:cubicBezTo>
                      <a:pt x="2378" y="5527"/>
                      <a:pt x="4628" y="2944"/>
                      <a:pt x="6543" y="87"/>
                    </a:cubicBezTo>
                    <a:cubicBezTo>
                      <a:pt x="6586" y="44"/>
                      <a:pt x="6537" y="1"/>
                      <a:pt x="64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2348;p34">
                <a:extLst>
                  <a:ext uri="{FF2B5EF4-FFF2-40B4-BE49-F238E27FC236}">
                    <a16:creationId xmlns:a16="http://schemas.microsoft.com/office/drawing/2014/main" id="{69672FD6-D0FE-A521-4A2E-E93A3AAB145E}"/>
                  </a:ext>
                </a:extLst>
              </p:cNvPr>
              <p:cNvSpPr/>
              <p:nvPr/>
            </p:nvSpPr>
            <p:spPr>
              <a:xfrm>
                <a:off x="865025" y="1433250"/>
                <a:ext cx="64125" cy="194975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7799" extrusionOk="0">
                    <a:moveTo>
                      <a:pt x="61" y="1"/>
                    </a:moveTo>
                    <a:cubicBezTo>
                      <a:pt x="31" y="1"/>
                      <a:pt x="0" y="23"/>
                      <a:pt x="0" y="69"/>
                    </a:cubicBezTo>
                    <a:cubicBezTo>
                      <a:pt x="92" y="2592"/>
                      <a:pt x="1307" y="5419"/>
                      <a:pt x="2311" y="7729"/>
                    </a:cubicBezTo>
                    <a:cubicBezTo>
                      <a:pt x="2330" y="7778"/>
                      <a:pt x="2366" y="7799"/>
                      <a:pt x="2403" y="7799"/>
                    </a:cubicBezTo>
                    <a:cubicBezTo>
                      <a:pt x="2481" y="7799"/>
                      <a:pt x="2564" y="7710"/>
                      <a:pt x="2523" y="7607"/>
                    </a:cubicBezTo>
                    <a:cubicBezTo>
                      <a:pt x="1490" y="5297"/>
                      <a:pt x="426" y="2561"/>
                      <a:pt x="122" y="69"/>
                    </a:cubicBezTo>
                    <a:cubicBezTo>
                      <a:pt x="122" y="23"/>
                      <a:pt x="92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2349;p34">
                <a:extLst>
                  <a:ext uri="{FF2B5EF4-FFF2-40B4-BE49-F238E27FC236}">
                    <a16:creationId xmlns:a16="http://schemas.microsoft.com/office/drawing/2014/main" id="{387923AF-CAA2-C1CB-ED12-588BAC1C1D5C}"/>
                  </a:ext>
                </a:extLst>
              </p:cNvPr>
              <p:cNvSpPr/>
              <p:nvPr/>
            </p:nvSpPr>
            <p:spPr>
              <a:xfrm>
                <a:off x="960000" y="1441425"/>
                <a:ext cx="53700" cy="158600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6344" extrusionOk="0">
                    <a:moveTo>
                      <a:pt x="50" y="0"/>
                    </a:moveTo>
                    <a:cubicBezTo>
                      <a:pt x="24" y="0"/>
                      <a:pt x="1" y="16"/>
                      <a:pt x="1" y="46"/>
                    </a:cubicBezTo>
                    <a:cubicBezTo>
                      <a:pt x="183" y="2204"/>
                      <a:pt x="1308" y="4210"/>
                      <a:pt x="1916" y="6277"/>
                    </a:cubicBezTo>
                    <a:cubicBezTo>
                      <a:pt x="1927" y="6323"/>
                      <a:pt x="1966" y="6343"/>
                      <a:pt x="2007" y="6343"/>
                    </a:cubicBezTo>
                    <a:cubicBezTo>
                      <a:pt x="2073" y="6343"/>
                      <a:pt x="2147" y="6291"/>
                      <a:pt x="2129" y="6216"/>
                    </a:cubicBezTo>
                    <a:cubicBezTo>
                      <a:pt x="1521" y="4119"/>
                      <a:pt x="518" y="2174"/>
                      <a:pt x="123" y="46"/>
                    </a:cubicBezTo>
                    <a:cubicBezTo>
                      <a:pt x="107" y="16"/>
                      <a:pt x="77" y="0"/>
                      <a:pt x="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2350;p34">
                <a:extLst>
                  <a:ext uri="{FF2B5EF4-FFF2-40B4-BE49-F238E27FC236}">
                    <a16:creationId xmlns:a16="http://schemas.microsoft.com/office/drawing/2014/main" id="{19A79EBA-C313-3E8E-E46C-55D0F95E0312}"/>
                  </a:ext>
                </a:extLst>
              </p:cNvPr>
              <p:cNvSpPr/>
              <p:nvPr/>
            </p:nvSpPr>
            <p:spPr>
              <a:xfrm>
                <a:off x="1230525" y="1228275"/>
                <a:ext cx="3877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380" extrusionOk="0">
                    <a:moveTo>
                      <a:pt x="1460" y="0"/>
                    </a:moveTo>
                    <a:cubicBezTo>
                      <a:pt x="1016" y="111"/>
                      <a:pt x="648" y="247"/>
                      <a:pt x="195" y="247"/>
                    </a:cubicBezTo>
                    <a:cubicBezTo>
                      <a:pt x="151" y="247"/>
                      <a:pt x="107" y="246"/>
                      <a:pt x="62" y="244"/>
                    </a:cubicBezTo>
                    <a:cubicBezTo>
                      <a:pt x="1" y="244"/>
                      <a:pt x="1" y="335"/>
                      <a:pt x="62" y="335"/>
                    </a:cubicBezTo>
                    <a:cubicBezTo>
                      <a:pt x="205" y="363"/>
                      <a:pt x="362" y="380"/>
                      <a:pt x="523" y="380"/>
                    </a:cubicBezTo>
                    <a:cubicBezTo>
                      <a:pt x="875" y="380"/>
                      <a:pt x="1240" y="300"/>
                      <a:pt x="1490" y="92"/>
                    </a:cubicBezTo>
                    <a:cubicBezTo>
                      <a:pt x="1551" y="61"/>
                      <a:pt x="1490" y="0"/>
                      <a:pt x="14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2351;p34">
                <a:extLst>
                  <a:ext uri="{FF2B5EF4-FFF2-40B4-BE49-F238E27FC236}">
                    <a16:creationId xmlns:a16="http://schemas.microsoft.com/office/drawing/2014/main" id="{66CAA63D-28C0-7888-1266-AFE849852B78}"/>
                  </a:ext>
                </a:extLst>
              </p:cNvPr>
              <p:cNvSpPr/>
              <p:nvPr/>
            </p:nvSpPr>
            <p:spPr>
              <a:xfrm>
                <a:off x="1228450" y="1212975"/>
                <a:ext cx="65175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827" extrusionOk="0">
                    <a:moveTo>
                      <a:pt x="121" y="0"/>
                    </a:moveTo>
                    <a:cubicBezTo>
                      <a:pt x="44" y="0"/>
                      <a:pt x="1" y="129"/>
                      <a:pt x="84" y="156"/>
                    </a:cubicBezTo>
                    <a:cubicBezTo>
                      <a:pt x="748" y="387"/>
                      <a:pt x="1435" y="531"/>
                      <a:pt x="2106" y="661"/>
                    </a:cubicBezTo>
                    <a:lnTo>
                      <a:pt x="2106" y="661"/>
                    </a:lnTo>
                    <a:cubicBezTo>
                      <a:pt x="1898" y="692"/>
                      <a:pt x="1690" y="704"/>
                      <a:pt x="1482" y="704"/>
                    </a:cubicBezTo>
                    <a:cubicBezTo>
                      <a:pt x="1421" y="704"/>
                      <a:pt x="1391" y="795"/>
                      <a:pt x="1452" y="795"/>
                    </a:cubicBezTo>
                    <a:cubicBezTo>
                      <a:pt x="1581" y="816"/>
                      <a:pt x="1710" y="826"/>
                      <a:pt x="1838" y="826"/>
                    </a:cubicBezTo>
                    <a:cubicBezTo>
                      <a:pt x="2071" y="826"/>
                      <a:pt x="2300" y="793"/>
                      <a:pt x="2515" y="734"/>
                    </a:cubicBezTo>
                    <a:cubicBezTo>
                      <a:pt x="2607" y="704"/>
                      <a:pt x="2607" y="582"/>
                      <a:pt x="2515" y="582"/>
                    </a:cubicBezTo>
                    <a:cubicBezTo>
                      <a:pt x="1725" y="400"/>
                      <a:pt x="904" y="278"/>
                      <a:pt x="145" y="4"/>
                    </a:cubicBezTo>
                    <a:cubicBezTo>
                      <a:pt x="136" y="2"/>
                      <a:pt x="128" y="0"/>
                      <a:pt x="1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2352;p34">
                <a:extLst>
                  <a:ext uri="{FF2B5EF4-FFF2-40B4-BE49-F238E27FC236}">
                    <a16:creationId xmlns:a16="http://schemas.microsoft.com/office/drawing/2014/main" id="{E8591592-2ECC-ACBE-6101-59EADF18754F}"/>
                  </a:ext>
                </a:extLst>
              </p:cNvPr>
              <p:cNvSpPr/>
              <p:nvPr/>
            </p:nvSpPr>
            <p:spPr>
              <a:xfrm>
                <a:off x="1233575" y="1250000"/>
                <a:ext cx="14450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272" extrusionOk="0">
                    <a:moveTo>
                      <a:pt x="59" y="0"/>
                    </a:moveTo>
                    <a:cubicBezTo>
                      <a:pt x="31" y="0"/>
                      <a:pt x="0" y="22"/>
                      <a:pt x="0" y="43"/>
                    </a:cubicBezTo>
                    <a:cubicBezTo>
                      <a:pt x="61" y="286"/>
                      <a:pt x="152" y="499"/>
                      <a:pt x="244" y="742"/>
                    </a:cubicBezTo>
                    <a:cubicBezTo>
                      <a:pt x="304" y="925"/>
                      <a:pt x="335" y="1107"/>
                      <a:pt x="456" y="1259"/>
                    </a:cubicBezTo>
                    <a:cubicBezTo>
                      <a:pt x="474" y="1268"/>
                      <a:pt x="492" y="1272"/>
                      <a:pt x="508" y="1272"/>
                    </a:cubicBezTo>
                    <a:cubicBezTo>
                      <a:pt x="547" y="1272"/>
                      <a:pt x="578" y="1250"/>
                      <a:pt x="578" y="1229"/>
                    </a:cubicBezTo>
                    <a:cubicBezTo>
                      <a:pt x="578" y="1016"/>
                      <a:pt x="426" y="803"/>
                      <a:pt x="365" y="590"/>
                    </a:cubicBezTo>
                    <a:cubicBezTo>
                      <a:pt x="274" y="408"/>
                      <a:pt x="183" y="195"/>
                      <a:pt x="92" y="13"/>
                    </a:cubicBezTo>
                    <a:cubicBezTo>
                      <a:pt x="83" y="4"/>
                      <a:pt x="71" y="0"/>
                      <a:pt x="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2353;p34">
                <a:extLst>
                  <a:ext uri="{FF2B5EF4-FFF2-40B4-BE49-F238E27FC236}">
                    <a16:creationId xmlns:a16="http://schemas.microsoft.com/office/drawing/2014/main" id="{D0A3F031-E311-2550-3ED1-66D865E04B1B}"/>
                  </a:ext>
                </a:extLst>
              </p:cNvPr>
              <p:cNvSpPr/>
              <p:nvPr/>
            </p:nvSpPr>
            <p:spPr>
              <a:xfrm>
                <a:off x="1245725" y="1251950"/>
                <a:ext cx="1295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470" extrusionOk="0">
                    <a:moveTo>
                      <a:pt x="60" y="1"/>
                    </a:moveTo>
                    <a:cubicBezTo>
                      <a:pt x="31" y="1"/>
                      <a:pt x="1" y="44"/>
                      <a:pt x="1" y="87"/>
                    </a:cubicBezTo>
                    <a:cubicBezTo>
                      <a:pt x="122" y="300"/>
                      <a:pt x="183" y="543"/>
                      <a:pt x="244" y="786"/>
                    </a:cubicBezTo>
                    <a:cubicBezTo>
                      <a:pt x="274" y="999"/>
                      <a:pt x="244" y="1211"/>
                      <a:pt x="274" y="1424"/>
                    </a:cubicBezTo>
                    <a:cubicBezTo>
                      <a:pt x="289" y="1455"/>
                      <a:pt x="320" y="1470"/>
                      <a:pt x="350" y="1470"/>
                    </a:cubicBezTo>
                    <a:cubicBezTo>
                      <a:pt x="381" y="1470"/>
                      <a:pt x="411" y="1455"/>
                      <a:pt x="426" y="1424"/>
                    </a:cubicBezTo>
                    <a:cubicBezTo>
                      <a:pt x="517" y="968"/>
                      <a:pt x="335" y="421"/>
                      <a:pt x="92" y="26"/>
                    </a:cubicBezTo>
                    <a:cubicBezTo>
                      <a:pt x="83" y="8"/>
                      <a:pt x="71" y="1"/>
                      <a:pt x="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2354;p34">
                <a:extLst>
                  <a:ext uri="{FF2B5EF4-FFF2-40B4-BE49-F238E27FC236}">
                    <a16:creationId xmlns:a16="http://schemas.microsoft.com/office/drawing/2014/main" id="{FAB5B700-FA1A-9EDB-7D46-72E2AB45F725}"/>
                  </a:ext>
                </a:extLst>
              </p:cNvPr>
              <p:cNvSpPr/>
              <p:nvPr/>
            </p:nvSpPr>
            <p:spPr>
              <a:xfrm>
                <a:off x="1255825" y="1252725"/>
                <a:ext cx="15775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336" extrusionOk="0">
                    <a:moveTo>
                      <a:pt x="76" y="0"/>
                    </a:moveTo>
                    <a:cubicBezTo>
                      <a:pt x="40" y="0"/>
                      <a:pt x="1" y="43"/>
                      <a:pt x="22" y="86"/>
                    </a:cubicBezTo>
                    <a:cubicBezTo>
                      <a:pt x="144" y="269"/>
                      <a:pt x="235" y="481"/>
                      <a:pt x="326" y="694"/>
                    </a:cubicBezTo>
                    <a:cubicBezTo>
                      <a:pt x="387" y="877"/>
                      <a:pt x="387" y="1089"/>
                      <a:pt x="478" y="1302"/>
                    </a:cubicBezTo>
                    <a:cubicBezTo>
                      <a:pt x="490" y="1325"/>
                      <a:pt x="510" y="1335"/>
                      <a:pt x="531" y="1335"/>
                    </a:cubicBezTo>
                    <a:cubicBezTo>
                      <a:pt x="565" y="1335"/>
                      <a:pt x="600" y="1309"/>
                      <a:pt x="600" y="1272"/>
                    </a:cubicBezTo>
                    <a:cubicBezTo>
                      <a:pt x="630" y="846"/>
                      <a:pt x="357" y="360"/>
                      <a:pt x="113" y="25"/>
                    </a:cubicBezTo>
                    <a:cubicBezTo>
                      <a:pt x="105" y="8"/>
                      <a:pt x="90" y="0"/>
                      <a:pt x="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2355;p34">
                <a:extLst>
                  <a:ext uri="{FF2B5EF4-FFF2-40B4-BE49-F238E27FC236}">
                    <a16:creationId xmlns:a16="http://schemas.microsoft.com/office/drawing/2014/main" id="{B9361A41-874A-103A-537D-382130F4884F}"/>
                  </a:ext>
                </a:extLst>
              </p:cNvPr>
              <p:cNvSpPr/>
              <p:nvPr/>
            </p:nvSpPr>
            <p:spPr>
              <a:xfrm>
                <a:off x="1269425" y="1247050"/>
                <a:ext cx="222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1493" extrusionOk="0">
                    <a:moveTo>
                      <a:pt x="55" y="1"/>
                    </a:moveTo>
                    <a:cubicBezTo>
                      <a:pt x="16" y="1"/>
                      <a:pt x="1" y="45"/>
                      <a:pt x="25" y="70"/>
                    </a:cubicBezTo>
                    <a:cubicBezTo>
                      <a:pt x="512" y="404"/>
                      <a:pt x="299" y="1134"/>
                      <a:pt x="724" y="1468"/>
                    </a:cubicBezTo>
                    <a:cubicBezTo>
                      <a:pt x="741" y="1485"/>
                      <a:pt x="763" y="1493"/>
                      <a:pt x="784" y="1493"/>
                    </a:cubicBezTo>
                    <a:cubicBezTo>
                      <a:pt x="839" y="1493"/>
                      <a:pt x="890" y="1443"/>
                      <a:pt x="846" y="1377"/>
                    </a:cubicBezTo>
                    <a:cubicBezTo>
                      <a:pt x="694" y="1104"/>
                      <a:pt x="633" y="830"/>
                      <a:pt x="512" y="526"/>
                    </a:cubicBezTo>
                    <a:cubicBezTo>
                      <a:pt x="421" y="313"/>
                      <a:pt x="299" y="131"/>
                      <a:pt x="86" y="9"/>
                    </a:cubicBezTo>
                    <a:cubicBezTo>
                      <a:pt x="75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2356;p34">
                <a:extLst>
                  <a:ext uri="{FF2B5EF4-FFF2-40B4-BE49-F238E27FC236}">
                    <a16:creationId xmlns:a16="http://schemas.microsoft.com/office/drawing/2014/main" id="{222763BE-A42A-6E1A-13B2-9EC9F4435FF1}"/>
                  </a:ext>
                </a:extLst>
              </p:cNvPr>
              <p:cNvSpPr/>
              <p:nvPr/>
            </p:nvSpPr>
            <p:spPr>
              <a:xfrm>
                <a:off x="1263500" y="1252525"/>
                <a:ext cx="2710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389" extrusionOk="0">
                    <a:moveTo>
                      <a:pt x="72" y="0"/>
                    </a:moveTo>
                    <a:cubicBezTo>
                      <a:pt x="40" y="0"/>
                      <a:pt x="0" y="26"/>
                      <a:pt x="19" y="64"/>
                    </a:cubicBezTo>
                    <a:cubicBezTo>
                      <a:pt x="141" y="398"/>
                      <a:pt x="262" y="733"/>
                      <a:pt x="445" y="1006"/>
                    </a:cubicBezTo>
                    <a:cubicBezTo>
                      <a:pt x="550" y="1164"/>
                      <a:pt x="700" y="1389"/>
                      <a:pt x="896" y="1389"/>
                    </a:cubicBezTo>
                    <a:cubicBezTo>
                      <a:pt x="927" y="1389"/>
                      <a:pt x="959" y="1383"/>
                      <a:pt x="992" y="1371"/>
                    </a:cubicBezTo>
                    <a:cubicBezTo>
                      <a:pt x="1083" y="1340"/>
                      <a:pt x="1053" y="1219"/>
                      <a:pt x="992" y="1219"/>
                    </a:cubicBezTo>
                    <a:cubicBezTo>
                      <a:pt x="688" y="1219"/>
                      <a:pt x="536" y="854"/>
                      <a:pt x="414" y="641"/>
                    </a:cubicBezTo>
                    <a:cubicBezTo>
                      <a:pt x="323" y="429"/>
                      <a:pt x="202" y="246"/>
                      <a:pt x="110" y="33"/>
                    </a:cubicBezTo>
                    <a:cubicBezTo>
                      <a:pt x="110" y="10"/>
                      <a:pt x="93" y="0"/>
                      <a:pt x="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2357;p34">
                <a:extLst>
                  <a:ext uri="{FF2B5EF4-FFF2-40B4-BE49-F238E27FC236}">
                    <a16:creationId xmlns:a16="http://schemas.microsoft.com/office/drawing/2014/main" id="{482F354F-7DA3-8A61-D826-B8E27A2C4708}"/>
                  </a:ext>
                </a:extLst>
              </p:cNvPr>
              <p:cNvSpPr/>
              <p:nvPr/>
            </p:nvSpPr>
            <p:spPr>
              <a:xfrm>
                <a:off x="1274850" y="1237950"/>
                <a:ext cx="28650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079" extrusionOk="0">
                    <a:moveTo>
                      <a:pt x="427" y="0"/>
                    </a:moveTo>
                    <a:cubicBezTo>
                      <a:pt x="396" y="0"/>
                      <a:pt x="361" y="45"/>
                      <a:pt x="386" y="69"/>
                    </a:cubicBezTo>
                    <a:cubicBezTo>
                      <a:pt x="507" y="191"/>
                      <a:pt x="629" y="343"/>
                      <a:pt x="751" y="495"/>
                    </a:cubicBezTo>
                    <a:cubicBezTo>
                      <a:pt x="861" y="633"/>
                      <a:pt x="997" y="747"/>
                      <a:pt x="998" y="926"/>
                    </a:cubicBezTo>
                    <a:lnTo>
                      <a:pt x="998" y="926"/>
                    </a:lnTo>
                    <a:cubicBezTo>
                      <a:pt x="830" y="909"/>
                      <a:pt x="647" y="607"/>
                      <a:pt x="538" y="525"/>
                    </a:cubicBezTo>
                    <a:cubicBezTo>
                      <a:pt x="416" y="404"/>
                      <a:pt x="295" y="343"/>
                      <a:pt x="143" y="312"/>
                    </a:cubicBezTo>
                    <a:cubicBezTo>
                      <a:pt x="133" y="309"/>
                      <a:pt x="123" y="308"/>
                      <a:pt x="114" y="308"/>
                    </a:cubicBezTo>
                    <a:cubicBezTo>
                      <a:pt x="40" y="308"/>
                      <a:pt x="1" y="407"/>
                      <a:pt x="82" y="434"/>
                    </a:cubicBezTo>
                    <a:cubicBezTo>
                      <a:pt x="295" y="556"/>
                      <a:pt x="507" y="677"/>
                      <a:pt x="690" y="890"/>
                    </a:cubicBezTo>
                    <a:cubicBezTo>
                      <a:pt x="756" y="1000"/>
                      <a:pt x="854" y="1078"/>
                      <a:pt x="972" y="1078"/>
                    </a:cubicBezTo>
                    <a:cubicBezTo>
                      <a:pt x="1017" y="1078"/>
                      <a:pt x="1065" y="1067"/>
                      <a:pt x="1115" y="1042"/>
                    </a:cubicBezTo>
                    <a:cubicBezTo>
                      <a:pt x="1146" y="1042"/>
                      <a:pt x="1146" y="1012"/>
                      <a:pt x="1146" y="981"/>
                    </a:cubicBezTo>
                    <a:cubicBezTo>
                      <a:pt x="1146" y="829"/>
                      <a:pt x="1085" y="677"/>
                      <a:pt x="963" y="556"/>
                    </a:cubicBezTo>
                    <a:cubicBezTo>
                      <a:pt x="811" y="373"/>
                      <a:pt x="629" y="191"/>
                      <a:pt x="447" y="9"/>
                    </a:cubicBezTo>
                    <a:cubicBezTo>
                      <a:pt x="441" y="3"/>
                      <a:pt x="434" y="0"/>
                      <a:pt x="4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2358;p34">
                <a:extLst>
                  <a:ext uri="{FF2B5EF4-FFF2-40B4-BE49-F238E27FC236}">
                    <a16:creationId xmlns:a16="http://schemas.microsoft.com/office/drawing/2014/main" id="{4A712691-4CB7-1B04-1B49-8B1B318360C0}"/>
                  </a:ext>
                </a:extLst>
              </p:cNvPr>
              <p:cNvSpPr/>
              <p:nvPr/>
            </p:nvSpPr>
            <p:spPr>
              <a:xfrm>
                <a:off x="1271575" y="1231425"/>
                <a:ext cx="1507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9" extrusionOk="0">
                    <a:moveTo>
                      <a:pt x="122" y="0"/>
                    </a:moveTo>
                    <a:cubicBezTo>
                      <a:pt x="90" y="0"/>
                      <a:pt x="59" y="8"/>
                      <a:pt x="31" y="26"/>
                    </a:cubicBezTo>
                    <a:cubicBezTo>
                      <a:pt x="0" y="57"/>
                      <a:pt x="0" y="87"/>
                      <a:pt x="31" y="118"/>
                    </a:cubicBezTo>
                    <a:cubicBezTo>
                      <a:pt x="91" y="178"/>
                      <a:pt x="183" y="178"/>
                      <a:pt x="243" y="209"/>
                    </a:cubicBezTo>
                    <a:cubicBezTo>
                      <a:pt x="335" y="239"/>
                      <a:pt x="426" y="300"/>
                      <a:pt x="486" y="330"/>
                    </a:cubicBezTo>
                    <a:cubicBezTo>
                      <a:pt x="498" y="336"/>
                      <a:pt x="510" y="339"/>
                      <a:pt x="521" y="339"/>
                    </a:cubicBezTo>
                    <a:cubicBezTo>
                      <a:pt x="567" y="339"/>
                      <a:pt x="602" y="294"/>
                      <a:pt x="578" y="270"/>
                    </a:cubicBezTo>
                    <a:cubicBezTo>
                      <a:pt x="517" y="178"/>
                      <a:pt x="426" y="118"/>
                      <a:pt x="335" y="57"/>
                    </a:cubicBezTo>
                    <a:cubicBezTo>
                      <a:pt x="272" y="36"/>
                      <a:pt x="194" y="0"/>
                      <a:pt x="1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2359;p34">
                <a:extLst>
                  <a:ext uri="{FF2B5EF4-FFF2-40B4-BE49-F238E27FC236}">
                    <a16:creationId xmlns:a16="http://schemas.microsoft.com/office/drawing/2014/main" id="{932499CF-BA72-DB00-26D7-64132ED7E109}"/>
                  </a:ext>
                </a:extLst>
              </p:cNvPr>
              <p:cNvSpPr/>
              <p:nvPr/>
            </p:nvSpPr>
            <p:spPr>
              <a:xfrm>
                <a:off x="1208700" y="1238000"/>
                <a:ext cx="268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692" extrusionOk="0">
                    <a:moveTo>
                      <a:pt x="89" y="0"/>
                    </a:moveTo>
                    <a:cubicBezTo>
                      <a:pt x="39" y="0"/>
                      <a:pt x="1" y="72"/>
                      <a:pt x="53" y="98"/>
                    </a:cubicBezTo>
                    <a:cubicBezTo>
                      <a:pt x="357" y="280"/>
                      <a:pt x="631" y="493"/>
                      <a:pt x="904" y="675"/>
                    </a:cubicBezTo>
                    <a:cubicBezTo>
                      <a:pt x="922" y="687"/>
                      <a:pt x="939" y="692"/>
                      <a:pt x="955" y="692"/>
                    </a:cubicBezTo>
                    <a:cubicBezTo>
                      <a:pt x="1025" y="692"/>
                      <a:pt x="1075" y="603"/>
                      <a:pt x="1026" y="554"/>
                    </a:cubicBezTo>
                    <a:cubicBezTo>
                      <a:pt x="783" y="310"/>
                      <a:pt x="418" y="159"/>
                      <a:pt x="114" y="7"/>
                    </a:cubicBezTo>
                    <a:cubicBezTo>
                      <a:pt x="105" y="2"/>
                      <a:pt x="97" y="0"/>
                      <a:pt x="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2360;p34">
                <a:extLst>
                  <a:ext uri="{FF2B5EF4-FFF2-40B4-BE49-F238E27FC236}">
                    <a16:creationId xmlns:a16="http://schemas.microsoft.com/office/drawing/2014/main" id="{B5DCCDF9-D107-3A13-C47D-622EA3FEB814}"/>
                  </a:ext>
                </a:extLst>
              </p:cNvPr>
              <p:cNvSpPr/>
              <p:nvPr/>
            </p:nvSpPr>
            <p:spPr>
              <a:xfrm>
                <a:off x="605900" y="1213825"/>
                <a:ext cx="5397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281" extrusionOk="0">
                    <a:moveTo>
                      <a:pt x="2098" y="1"/>
                    </a:moveTo>
                    <a:cubicBezTo>
                      <a:pt x="1277" y="1"/>
                      <a:pt x="548" y="153"/>
                      <a:pt x="213" y="943"/>
                    </a:cubicBezTo>
                    <a:cubicBezTo>
                      <a:pt x="92" y="1217"/>
                      <a:pt x="1" y="1490"/>
                      <a:pt x="122" y="1764"/>
                    </a:cubicBezTo>
                    <a:cubicBezTo>
                      <a:pt x="274" y="2007"/>
                      <a:pt x="456" y="2250"/>
                      <a:pt x="760" y="2281"/>
                    </a:cubicBezTo>
                    <a:cubicBezTo>
                      <a:pt x="852" y="2281"/>
                      <a:pt x="882" y="2159"/>
                      <a:pt x="791" y="2159"/>
                    </a:cubicBezTo>
                    <a:cubicBezTo>
                      <a:pt x="31" y="1946"/>
                      <a:pt x="183" y="1034"/>
                      <a:pt x="608" y="578"/>
                    </a:cubicBezTo>
                    <a:cubicBezTo>
                      <a:pt x="973" y="153"/>
                      <a:pt x="1581" y="153"/>
                      <a:pt x="2098" y="122"/>
                    </a:cubicBezTo>
                    <a:cubicBezTo>
                      <a:pt x="2159" y="122"/>
                      <a:pt x="2159" y="1"/>
                      <a:pt x="20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2361;p34">
                <a:extLst>
                  <a:ext uri="{FF2B5EF4-FFF2-40B4-BE49-F238E27FC236}">
                    <a16:creationId xmlns:a16="http://schemas.microsoft.com/office/drawing/2014/main" id="{FA9BCF46-497B-D6DD-2782-3D74E071F91A}"/>
                  </a:ext>
                </a:extLst>
              </p:cNvPr>
              <p:cNvSpPr/>
              <p:nvPr/>
            </p:nvSpPr>
            <p:spPr>
              <a:xfrm>
                <a:off x="618825" y="1241450"/>
                <a:ext cx="21300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235" extrusionOk="0">
                    <a:moveTo>
                      <a:pt x="125" y="1"/>
                    </a:moveTo>
                    <a:cubicBezTo>
                      <a:pt x="107" y="1"/>
                      <a:pt x="91" y="8"/>
                      <a:pt x="91" y="21"/>
                    </a:cubicBezTo>
                    <a:cubicBezTo>
                      <a:pt x="31" y="324"/>
                      <a:pt x="0" y="689"/>
                      <a:pt x="183" y="963"/>
                    </a:cubicBezTo>
                    <a:cubicBezTo>
                      <a:pt x="268" y="1091"/>
                      <a:pt x="459" y="1234"/>
                      <a:pt x="628" y="1234"/>
                    </a:cubicBezTo>
                    <a:cubicBezTo>
                      <a:pt x="699" y="1234"/>
                      <a:pt x="767" y="1208"/>
                      <a:pt x="821" y="1145"/>
                    </a:cubicBezTo>
                    <a:cubicBezTo>
                      <a:pt x="851" y="1115"/>
                      <a:pt x="851" y="1054"/>
                      <a:pt x="791" y="1054"/>
                    </a:cubicBezTo>
                    <a:cubicBezTo>
                      <a:pt x="745" y="1039"/>
                      <a:pt x="699" y="1039"/>
                      <a:pt x="654" y="1039"/>
                    </a:cubicBezTo>
                    <a:cubicBezTo>
                      <a:pt x="608" y="1039"/>
                      <a:pt x="563" y="1039"/>
                      <a:pt x="517" y="1024"/>
                    </a:cubicBezTo>
                    <a:cubicBezTo>
                      <a:pt x="365" y="963"/>
                      <a:pt x="274" y="841"/>
                      <a:pt x="243" y="689"/>
                    </a:cubicBezTo>
                    <a:cubicBezTo>
                      <a:pt x="152" y="507"/>
                      <a:pt x="152" y="264"/>
                      <a:pt x="183" y="51"/>
                    </a:cubicBezTo>
                    <a:cubicBezTo>
                      <a:pt x="183" y="15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2362;p34">
                <a:extLst>
                  <a:ext uri="{FF2B5EF4-FFF2-40B4-BE49-F238E27FC236}">
                    <a16:creationId xmlns:a16="http://schemas.microsoft.com/office/drawing/2014/main" id="{14D1F6A3-E0E5-673C-3FFB-0852B484AE82}"/>
                  </a:ext>
                </a:extLst>
              </p:cNvPr>
              <p:cNvSpPr/>
              <p:nvPr/>
            </p:nvSpPr>
            <p:spPr>
              <a:xfrm>
                <a:off x="628700" y="1238400"/>
                <a:ext cx="22050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173" extrusionOk="0">
                    <a:moveTo>
                      <a:pt x="84" y="1"/>
                    </a:moveTo>
                    <a:cubicBezTo>
                      <a:pt x="72" y="1"/>
                      <a:pt x="61" y="8"/>
                      <a:pt x="61" y="21"/>
                    </a:cubicBezTo>
                    <a:cubicBezTo>
                      <a:pt x="0" y="325"/>
                      <a:pt x="0" y="659"/>
                      <a:pt x="183" y="902"/>
                    </a:cubicBezTo>
                    <a:cubicBezTo>
                      <a:pt x="303" y="1047"/>
                      <a:pt x="501" y="1173"/>
                      <a:pt x="683" y="1173"/>
                    </a:cubicBezTo>
                    <a:cubicBezTo>
                      <a:pt x="731" y="1173"/>
                      <a:pt x="777" y="1164"/>
                      <a:pt x="821" y="1146"/>
                    </a:cubicBezTo>
                    <a:cubicBezTo>
                      <a:pt x="882" y="1115"/>
                      <a:pt x="851" y="1054"/>
                      <a:pt x="821" y="1024"/>
                    </a:cubicBezTo>
                    <a:cubicBezTo>
                      <a:pt x="730" y="994"/>
                      <a:pt x="639" y="994"/>
                      <a:pt x="548" y="963"/>
                    </a:cubicBezTo>
                    <a:cubicBezTo>
                      <a:pt x="426" y="902"/>
                      <a:pt x="335" y="811"/>
                      <a:pt x="244" y="720"/>
                    </a:cubicBezTo>
                    <a:cubicBezTo>
                      <a:pt x="122" y="507"/>
                      <a:pt x="92" y="264"/>
                      <a:pt x="122" y="51"/>
                    </a:cubicBezTo>
                    <a:cubicBezTo>
                      <a:pt x="122" y="16"/>
                      <a:pt x="101" y="1"/>
                      <a:pt x="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2363;p34">
                <a:extLst>
                  <a:ext uri="{FF2B5EF4-FFF2-40B4-BE49-F238E27FC236}">
                    <a16:creationId xmlns:a16="http://schemas.microsoft.com/office/drawing/2014/main" id="{851185C2-B1EE-864D-80DC-BF54E570B51F}"/>
                  </a:ext>
                </a:extLst>
              </p:cNvPr>
              <p:cNvSpPr/>
              <p:nvPr/>
            </p:nvSpPr>
            <p:spPr>
              <a:xfrm>
                <a:off x="637825" y="1237850"/>
                <a:ext cx="17500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700" h="955" extrusionOk="0">
                    <a:moveTo>
                      <a:pt x="137" y="1"/>
                    </a:moveTo>
                    <a:cubicBezTo>
                      <a:pt x="128" y="1"/>
                      <a:pt x="122" y="4"/>
                      <a:pt x="122" y="13"/>
                    </a:cubicBezTo>
                    <a:lnTo>
                      <a:pt x="91" y="13"/>
                    </a:lnTo>
                    <a:cubicBezTo>
                      <a:pt x="31" y="225"/>
                      <a:pt x="0" y="438"/>
                      <a:pt x="122" y="620"/>
                    </a:cubicBezTo>
                    <a:cubicBezTo>
                      <a:pt x="213" y="772"/>
                      <a:pt x="395" y="955"/>
                      <a:pt x="608" y="955"/>
                    </a:cubicBezTo>
                    <a:cubicBezTo>
                      <a:pt x="669" y="924"/>
                      <a:pt x="699" y="864"/>
                      <a:pt x="638" y="833"/>
                    </a:cubicBezTo>
                    <a:cubicBezTo>
                      <a:pt x="486" y="742"/>
                      <a:pt x="365" y="712"/>
                      <a:pt x="274" y="590"/>
                    </a:cubicBezTo>
                    <a:cubicBezTo>
                      <a:pt x="152" y="408"/>
                      <a:pt x="152" y="225"/>
                      <a:pt x="183" y="73"/>
                    </a:cubicBezTo>
                    <a:cubicBezTo>
                      <a:pt x="205" y="29"/>
                      <a:pt x="162" y="1"/>
                      <a:pt x="1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2364;p34">
                <a:extLst>
                  <a:ext uri="{FF2B5EF4-FFF2-40B4-BE49-F238E27FC236}">
                    <a16:creationId xmlns:a16="http://schemas.microsoft.com/office/drawing/2014/main" id="{913E340F-8C20-EE59-F840-82AB7856FAC5}"/>
                  </a:ext>
                </a:extLst>
              </p:cNvPr>
              <p:cNvSpPr/>
              <p:nvPr/>
            </p:nvSpPr>
            <p:spPr>
              <a:xfrm>
                <a:off x="647700" y="1227300"/>
                <a:ext cx="2130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058" extrusionOk="0">
                    <a:moveTo>
                      <a:pt x="411" y="1"/>
                    </a:moveTo>
                    <a:cubicBezTo>
                      <a:pt x="392" y="1"/>
                      <a:pt x="374" y="12"/>
                      <a:pt x="365" y="39"/>
                    </a:cubicBezTo>
                    <a:cubicBezTo>
                      <a:pt x="243" y="222"/>
                      <a:pt x="152" y="404"/>
                      <a:pt x="91" y="617"/>
                    </a:cubicBezTo>
                    <a:cubicBezTo>
                      <a:pt x="61" y="738"/>
                      <a:pt x="0" y="921"/>
                      <a:pt x="91" y="1012"/>
                    </a:cubicBezTo>
                    <a:cubicBezTo>
                      <a:pt x="134" y="1044"/>
                      <a:pt x="176" y="1057"/>
                      <a:pt x="217" y="1057"/>
                    </a:cubicBezTo>
                    <a:cubicBezTo>
                      <a:pt x="294" y="1057"/>
                      <a:pt x="366" y="1011"/>
                      <a:pt x="426" y="951"/>
                    </a:cubicBezTo>
                    <a:cubicBezTo>
                      <a:pt x="578" y="830"/>
                      <a:pt x="791" y="678"/>
                      <a:pt x="851" y="465"/>
                    </a:cubicBezTo>
                    <a:lnTo>
                      <a:pt x="821" y="465"/>
                    </a:lnTo>
                    <a:cubicBezTo>
                      <a:pt x="730" y="465"/>
                      <a:pt x="639" y="526"/>
                      <a:pt x="578" y="617"/>
                    </a:cubicBezTo>
                    <a:cubicBezTo>
                      <a:pt x="523" y="644"/>
                      <a:pt x="320" y="869"/>
                      <a:pt x="236" y="869"/>
                    </a:cubicBezTo>
                    <a:cubicBezTo>
                      <a:pt x="227" y="869"/>
                      <a:pt x="219" y="866"/>
                      <a:pt x="213" y="860"/>
                    </a:cubicBezTo>
                    <a:cubicBezTo>
                      <a:pt x="183" y="830"/>
                      <a:pt x="304" y="526"/>
                      <a:pt x="304" y="495"/>
                    </a:cubicBezTo>
                    <a:cubicBezTo>
                      <a:pt x="365" y="343"/>
                      <a:pt x="426" y="222"/>
                      <a:pt x="487" y="100"/>
                    </a:cubicBezTo>
                    <a:cubicBezTo>
                      <a:pt x="508" y="58"/>
                      <a:pt x="455" y="1"/>
                      <a:pt x="4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2365;p34">
                <a:extLst>
                  <a:ext uri="{FF2B5EF4-FFF2-40B4-BE49-F238E27FC236}">
                    <a16:creationId xmlns:a16="http://schemas.microsoft.com/office/drawing/2014/main" id="{77D96B87-2DD5-36D0-1279-62F88BEF3DCB}"/>
                  </a:ext>
                </a:extLst>
              </p:cNvPr>
              <p:cNvSpPr/>
              <p:nvPr/>
            </p:nvSpPr>
            <p:spPr>
              <a:xfrm>
                <a:off x="743800" y="785525"/>
                <a:ext cx="2017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55" extrusionOk="0">
                    <a:moveTo>
                      <a:pt x="93" y="0"/>
                    </a:moveTo>
                    <a:cubicBezTo>
                      <a:pt x="43" y="0"/>
                      <a:pt x="0" y="65"/>
                      <a:pt x="47" y="111"/>
                    </a:cubicBezTo>
                    <a:cubicBezTo>
                      <a:pt x="169" y="233"/>
                      <a:pt x="320" y="355"/>
                      <a:pt x="503" y="355"/>
                    </a:cubicBezTo>
                    <a:cubicBezTo>
                      <a:pt x="624" y="324"/>
                      <a:pt x="807" y="263"/>
                      <a:pt x="807" y="111"/>
                    </a:cubicBezTo>
                    <a:cubicBezTo>
                      <a:pt x="807" y="81"/>
                      <a:pt x="746" y="51"/>
                      <a:pt x="716" y="51"/>
                    </a:cubicBezTo>
                    <a:cubicBezTo>
                      <a:pt x="624" y="81"/>
                      <a:pt x="594" y="172"/>
                      <a:pt x="472" y="172"/>
                    </a:cubicBezTo>
                    <a:cubicBezTo>
                      <a:pt x="456" y="176"/>
                      <a:pt x="440" y="178"/>
                      <a:pt x="424" y="178"/>
                    </a:cubicBezTo>
                    <a:cubicBezTo>
                      <a:pt x="319" y="178"/>
                      <a:pt x="217" y="99"/>
                      <a:pt x="138" y="20"/>
                    </a:cubicBezTo>
                    <a:cubicBezTo>
                      <a:pt x="124" y="6"/>
                      <a:pt x="108" y="0"/>
                      <a:pt x="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2366;p34">
                <a:extLst>
                  <a:ext uri="{FF2B5EF4-FFF2-40B4-BE49-F238E27FC236}">
                    <a16:creationId xmlns:a16="http://schemas.microsoft.com/office/drawing/2014/main" id="{BA4196F5-59AD-B1BA-F1D7-4C0D38CE066E}"/>
                  </a:ext>
                </a:extLst>
              </p:cNvPr>
              <p:cNvSpPr/>
              <p:nvPr/>
            </p:nvSpPr>
            <p:spPr>
              <a:xfrm>
                <a:off x="757575" y="793800"/>
                <a:ext cx="2007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364" extrusionOk="0">
                    <a:moveTo>
                      <a:pt x="727" y="1"/>
                    </a:moveTo>
                    <a:cubicBezTo>
                      <a:pt x="712" y="1"/>
                      <a:pt x="697" y="8"/>
                      <a:pt x="681" y="24"/>
                    </a:cubicBezTo>
                    <a:cubicBezTo>
                      <a:pt x="621" y="84"/>
                      <a:pt x="590" y="175"/>
                      <a:pt x="469" y="206"/>
                    </a:cubicBezTo>
                    <a:cubicBezTo>
                      <a:pt x="446" y="211"/>
                      <a:pt x="423" y="214"/>
                      <a:pt x="399" y="214"/>
                    </a:cubicBezTo>
                    <a:cubicBezTo>
                      <a:pt x="293" y="214"/>
                      <a:pt x="178" y="164"/>
                      <a:pt x="104" y="115"/>
                    </a:cubicBezTo>
                    <a:cubicBezTo>
                      <a:pt x="86" y="97"/>
                      <a:pt x="68" y="90"/>
                      <a:pt x="53" y="90"/>
                    </a:cubicBezTo>
                    <a:cubicBezTo>
                      <a:pt x="18" y="90"/>
                      <a:pt x="0" y="133"/>
                      <a:pt x="43" y="175"/>
                    </a:cubicBezTo>
                    <a:cubicBezTo>
                      <a:pt x="149" y="281"/>
                      <a:pt x="300" y="364"/>
                      <a:pt x="438" y="364"/>
                    </a:cubicBezTo>
                    <a:cubicBezTo>
                      <a:pt x="459" y="364"/>
                      <a:pt x="479" y="362"/>
                      <a:pt x="499" y="358"/>
                    </a:cubicBezTo>
                    <a:cubicBezTo>
                      <a:pt x="651" y="297"/>
                      <a:pt x="803" y="175"/>
                      <a:pt x="773" y="24"/>
                    </a:cubicBezTo>
                    <a:cubicBezTo>
                      <a:pt x="757" y="8"/>
                      <a:pt x="742" y="1"/>
                      <a:pt x="7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2367;p34">
                <a:extLst>
                  <a:ext uri="{FF2B5EF4-FFF2-40B4-BE49-F238E27FC236}">
                    <a16:creationId xmlns:a16="http://schemas.microsoft.com/office/drawing/2014/main" id="{739FED49-B479-B5F1-5975-7BE14E5510BE}"/>
                  </a:ext>
                </a:extLst>
              </p:cNvPr>
              <p:cNvSpPr/>
              <p:nvPr/>
            </p:nvSpPr>
            <p:spPr>
              <a:xfrm>
                <a:off x="773375" y="797350"/>
                <a:ext cx="18725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379" extrusionOk="0">
                    <a:moveTo>
                      <a:pt x="59" y="0"/>
                    </a:moveTo>
                    <a:cubicBezTo>
                      <a:pt x="28" y="0"/>
                      <a:pt x="0" y="26"/>
                      <a:pt x="19" y="64"/>
                    </a:cubicBezTo>
                    <a:cubicBezTo>
                      <a:pt x="49" y="216"/>
                      <a:pt x="171" y="337"/>
                      <a:pt x="323" y="368"/>
                    </a:cubicBezTo>
                    <a:cubicBezTo>
                      <a:pt x="350" y="375"/>
                      <a:pt x="382" y="378"/>
                      <a:pt x="416" y="378"/>
                    </a:cubicBezTo>
                    <a:cubicBezTo>
                      <a:pt x="532" y="378"/>
                      <a:pt x="671" y="334"/>
                      <a:pt x="718" y="216"/>
                    </a:cubicBezTo>
                    <a:cubicBezTo>
                      <a:pt x="748" y="185"/>
                      <a:pt x="718" y="125"/>
                      <a:pt x="657" y="125"/>
                    </a:cubicBezTo>
                    <a:cubicBezTo>
                      <a:pt x="583" y="174"/>
                      <a:pt x="508" y="224"/>
                      <a:pt x="417" y="224"/>
                    </a:cubicBezTo>
                    <a:cubicBezTo>
                      <a:pt x="397" y="224"/>
                      <a:pt x="376" y="221"/>
                      <a:pt x="353" y="216"/>
                    </a:cubicBezTo>
                    <a:cubicBezTo>
                      <a:pt x="232" y="185"/>
                      <a:pt x="171" y="125"/>
                      <a:pt x="110" y="33"/>
                    </a:cubicBezTo>
                    <a:cubicBezTo>
                      <a:pt x="99" y="10"/>
                      <a:pt x="78" y="0"/>
                      <a:pt x="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2368;p34">
                <a:extLst>
                  <a:ext uri="{FF2B5EF4-FFF2-40B4-BE49-F238E27FC236}">
                    <a16:creationId xmlns:a16="http://schemas.microsoft.com/office/drawing/2014/main" id="{F99DFE85-A723-7802-6740-A080F61B099B}"/>
                  </a:ext>
                </a:extLst>
              </p:cNvPr>
              <p:cNvSpPr/>
              <p:nvPr/>
            </p:nvSpPr>
            <p:spPr>
              <a:xfrm>
                <a:off x="785225" y="804525"/>
                <a:ext cx="1980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511" extrusionOk="0">
                    <a:moveTo>
                      <a:pt x="150" y="0"/>
                    </a:moveTo>
                    <a:cubicBezTo>
                      <a:pt x="128" y="0"/>
                      <a:pt x="105" y="7"/>
                      <a:pt x="92" y="20"/>
                    </a:cubicBezTo>
                    <a:cubicBezTo>
                      <a:pt x="1" y="172"/>
                      <a:pt x="92" y="354"/>
                      <a:pt x="244" y="446"/>
                    </a:cubicBezTo>
                    <a:cubicBezTo>
                      <a:pt x="300" y="488"/>
                      <a:pt x="396" y="511"/>
                      <a:pt x="495" y="511"/>
                    </a:cubicBezTo>
                    <a:cubicBezTo>
                      <a:pt x="609" y="511"/>
                      <a:pt x="726" y="480"/>
                      <a:pt x="791" y="415"/>
                    </a:cubicBezTo>
                    <a:cubicBezTo>
                      <a:pt x="791" y="385"/>
                      <a:pt x="791" y="324"/>
                      <a:pt x="761" y="324"/>
                    </a:cubicBezTo>
                    <a:cubicBezTo>
                      <a:pt x="647" y="324"/>
                      <a:pt x="550" y="375"/>
                      <a:pt x="457" y="375"/>
                    </a:cubicBezTo>
                    <a:cubicBezTo>
                      <a:pt x="426" y="375"/>
                      <a:pt x="396" y="370"/>
                      <a:pt x="366" y="354"/>
                    </a:cubicBezTo>
                    <a:cubicBezTo>
                      <a:pt x="214" y="294"/>
                      <a:pt x="183" y="172"/>
                      <a:pt x="214" y="50"/>
                    </a:cubicBezTo>
                    <a:cubicBezTo>
                      <a:pt x="214" y="15"/>
                      <a:pt x="182" y="0"/>
                      <a:pt x="1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2369;p34">
                <a:extLst>
                  <a:ext uri="{FF2B5EF4-FFF2-40B4-BE49-F238E27FC236}">
                    <a16:creationId xmlns:a16="http://schemas.microsoft.com/office/drawing/2014/main" id="{F27B84D4-A28B-D669-6549-5B5419A5BD8A}"/>
                  </a:ext>
                </a:extLst>
              </p:cNvPr>
              <p:cNvSpPr/>
              <p:nvPr/>
            </p:nvSpPr>
            <p:spPr>
              <a:xfrm>
                <a:off x="802250" y="814825"/>
                <a:ext cx="208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409" extrusionOk="0">
                    <a:moveTo>
                      <a:pt x="59" y="0"/>
                    </a:moveTo>
                    <a:cubicBezTo>
                      <a:pt x="28" y="0"/>
                      <a:pt x="0" y="26"/>
                      <a:pt x="19" y="64"/>
                    </a:cubicBezTo>
                    <a:cubicBezTo>
                      <a:pt x="80" y="216"/>
                      <a:pt x="201" y="338"/>
                      <a:pt x="353" y="398"/>
                    </a:cubicBezTo>
                    <a:cubicBezTo>
                      <a:pt x="388" y="405"/>
                      <a:pt x="425" y="409"/>
                      <a:pt x="463" y="409"/>
                    </a:cubicBezTo>
                    <a:cubicBezTo>
                      <a:pt x="595" y="409"/>
                      <a:pt x="739" y="364"/>
                      <a:pt x="809" y="246"/>
                    </a:cubicBezTo>
                    <a:cubicBezTo>
                      <a:pt x="834" y="222"/>
                      <a:pt x="819" y="177"/>
                      <a:pt x="780" y="177"/>
                    </a:cubicBezTo>
                    <a:cubicBezTo>
                      <a:pt x="771" y="177"/>
                      <a:pt x="760" y="180"/>
                      <a:pt x="749" y="186"/>
                    </a:cubicBezTo>
                    <a:cubicBezTo>
                      <a:pt x="644" y="212"/>
                      <a:pt x="562" y="283"/>
                      <a:pt x="444" y="283"/>
                    </a:cubicBezTo>
                    <a:cubicBezTo>
                      <a:pt x="425" y="283"/>
                      <a:pt x="405" y="281"/>
                      <a:pt x="384" y="277"/>
                    </a:cubicBezTo>
                    <a:cubicBezTo>
                      <a:pt x="262" y="246"/>
                      <a:pt x="171" y="155"/>
                      <a:pt x="110" y="34"/>
                    </a:cubicBezTo>
                    <a:cubicBezTo>
                      <a:pt x="99" y="10"/>
                      <a:pt x="78" y="0"/>
                      <a:pt x="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2370;p34">
                <a:extLst>
                  <a:ext uri="{FF2B5EF4-FFF2-40B4-BE49-F238E27FC236}">
                    <a16:creationId xmlns:a16="http://schemas.microsoft.com/office/drawing/2014/main" id="{8C605718-2F09-EDE6-7C36-6C37DB8AA87A}"/>
                  </a:ext>
                </a:extLst>
              </p:cNvPr>
              <p:cNvSpPr/>
              <p:nvPr/>
            </p:nvSpPr>
            <p:spPr>
              <a:xfrm>
                <a:off x="819575" y="823800"/>
                <a:ext cx="17350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53" extrusionOk="0">
                    <a:moveTo>
                      <a:pt x="83" y="1"/>
                    </a:moveTo>
                    <a:cubicBezTo>
                      <a:pt x="36" y="1"/>
                      <a:pt x="0" y="50"/>
                      <a:pt x="25" y="100"/>
                    </a:cubicBezTo>
                    <a:cubicBezTo>
                      <a:pt x="116" y="191"/>
                      <a:pt x="268" y="252"/>
                      <a:pt x="390" y="252"/>
                    </a:cubicBezTo>
                    <a:cubicBezTo>
                      <a:pt x="511" y="252"/>
                      <a:pt x="663" y="222"/>
                      <a:pt x="694" y="100"/>
                    </a:cubicBezTo>
                    <a:cubicBezTo>
                      <a:pt x="694" y="100"/>
                      <a:pt x="694" y="70"/>
                      <a:pt x="694" y="70"/>
                    </a:cubicBezTo>
                    <a:cubicBezTo>
                      <a:pt x="603" y="70"/>
                      <a:pt x="511" y="100"/>
                      <a:pt x="420" y="131"/>
                    </a:cubicBezTo>
                    <a:cubicBezTo>
                      <a:pt x="299" y="131"/>
                      <a:pt x="207" y="100"/>
                      <a:pt x="116" y="9"/>
                    </a:cubicBezTo>
                    <a:cubicBezTo>
                      <a:pt x="105" y="3"/>
                      <a:pt x="94" y="1"/>
                      <a:pt x="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2371;p34">
                <a:extLst>
                  <a:ext uri="{FF2B5EF4-FFF2-40B4-BE49-F238E27FC236}">
                    <a16:creationId xmlns:a16="http://schemas.microsoft.com/office/drawing/2014/main" id="{F6006AF5-C018-72FB-0359-D887F981526B}"/>
                  </a:ext>
                </a:extLst>
              </p:cNvPr>
              <p:cNvSpPr/>
              <p:nvPr/>
            </p:nvSpPr>
            <p:spPr>
              <a:xfrm>
                <a:off x="837025" y="822175"/>
                <a:ext cx="1055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226" extrusionOk="0">
                    <a:moveTo>
                      <a:pt x="357" y="1"/>
                    </a:moveTo>
                    <a:cubicBezTo>
                      <a:pt x="348" y="1"/>
                      <a:pt x="339" y="4"/>
                      <a:pt x="330" y="13"/>
                    </a:cubicBezTo>
                    <a:cubicBezTo>
                      <a:pt x="300" y="44"/>
                      <a:pt x="300" y="74"/>
                      <a:pt x="239" y="104"/>
                    </a:cubicBezTo>
                    <a:cubicBezTo>
                      <a:pt x="178" y="104"/>
                      <a:pt x="148" y="104"/>
                      <a:pt x="87" y="74"/>
                    </a:cubicBezTo>
                    <a:cubicBezTo>
                      <a:pt x="83" y="70"/>
                      <a:pt x="78" y="68"/>
                      <a:pt x="73" y="68"/>
                    </a:cubicBezTo>
                    <a:cubicBezTo>
                      <a:pt x="41" y="68"/>
                      <a:pt x="0" y="139"/>
                      <a:pt x="26" y="165"/>
                    </a:cubicBezTo>
                    <a:cubicBezTo>
                      <a:pt x="87" y="226"/>
                      <a:pt x="178" y="226"/>
                      <a:pt x="269" y="226"/>
                    </a:cubicBezTo>
                    <a:cubicBezTo>
                      <a:pt x="330" y="196"/>
                      <a:pt x="421" y="135"/>
                      <a:pt x="421" y="44"/>
                    </a:cubicBezTo>
                    <a:cubicBezTo>
                      <a:pt x="400" y="22"/>
                      <a:pt x="378" y="1"/>
                      <a:pt x="3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2372;p34">
                <a:extLst>
                  <a:ext uri="{FF2B5EF4-FFF2-40B4-BE49-F238E27FC236}">
                    <a16:creationId xmlns:a16="http://schemas.microsoft.com/office/drawing/2014/main" id="{4E5744DF-571B-5D9E-B29B-6FB256534EA0}"/>
                  </a:ext>
                </a:extLst>
              </p:cNvPr>
              <p:cNvSpPr/>
              <p:nvPr/>
            </p:nvSpPr>
            <p:spPr>
              <a:xfrm>
                <a:off x="717600" y="754850"/>
                <a:ext cx="24200" cy="3520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408" extrusionOk="0">
                    <a:moveTo>
                      <a:pt x="639" y="1"/>
                    </a:moveTo>
                    <a:cubicBezTo>
                      <a:pt x="335" y="31"/>
                      <a:pt x="153" y="275"/>
                      <a:pt x="213" y="548"/>
                    </a:cubicBezTo>
                    <a:cubicBezTo>
                      <a:pt x="274" y="913"/>
                      <a:pt x="578" y="1217"/>
                      <a:pt x="882" y="1399"/>
                    </a:cubicBezTo>
                    <a:cubicBezTo>
                      <a:pt x="888" y="1405"/>
                      <a:pt x="895" y="1407"/>
                      <a:pt x="902" y="1407"/>
                    </a:cubicBezTo>
                    <a:cubicBezTo>
                      <a:pt x="932" y="1407"/>
                      <a:pt x="968" y="1363"/>
                      <a:pt x="943" y="1338"/>
                    </a:cubicBezTo>
                    <a:cubicBezTo>
                      <a:pt x="609" y="1004"/>
                      <a:pt x="1" y="457"/>
                      <a:pt x="639" y="92"/>
                    </a:cubicBezTo>
                    <a:cubicBezTo>
                      <a:pt x="700" y="62"/>
                      <a:pt x="669" y="1"/>
                      <a:pt x="6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2373;p34">
                <a:extLst>
                  <a:ext uri="{FF2B5EF4-FFF2-40B4-BE49-F238E27FC236}">
                    <a16:creationId xmlns:a16="http://schemas.microsoft.com/office/drawing/2014/main" id="{C0E61D60-40F0-7243-69DF-0E306C2520E6}"/>
                  </a:ext>
                </a:extLst>
              </p:cNvPr>
              <p:cNvSpPr/>
              <p:nvPr/>
            </p:nvSpPr>
            <p:spPr>
              <a:xfrm>
                <a:off x="727475" y="731775"/>
                <a:ext cx="152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914" extrusionOk="0">
                    <a:moveTo>
                      <a:pt x="473" y="0"/>
                    </a:moveTo>
                    <a:cubicBezTo>
                      <a:pt x="311" y="0"/>
                      <a:pt x="145" y="158"/>
                      <a:pt x="92" y="316"/>
                    </a:cubicBezTo>
                    <a:cubicBezTo>
                      <a:pt x="1" y="529"/>
                      <a:pt x="92" y="772"/>
                      <a:pt x="244" y="894"/>
                    </a:cubicBezTo>
                    <a:cubicBezTo>
                      <a:pt x="259" y="908"/>
                      <a:pt x="275" y="914"/>
                      <a:pt x="291" y="914"/>
                    </a:cubicBezTo>
                    <a:cubicBezTo>
                      <a:pt x="340" y="914"/>
                      <a:pt x="381" y="856"/>
                      <a:pt x="335" y="833"/>
                    </a:cubicBezTo>
                    <a:cubicBezTo>
                      <a:pt x="214" y="711"/>
                      <a:pt x="122" y="529"/>
                      <a:pt x="214" y="346"/>
                    </a:cubicBezTo>
                    <a:cubicBezTo>
                      <a:pt x="274" y="194"/>
                      <a:pt x="426" y="164"/>
                      <a:pt x="548" y="103"/>
                    </a:cubicBezTo>
                    <a:cubicBezTo>
                      <a:pt x="609" y="73"/>
                      <a:pt x="578" y="12"/>
                      <a:pt x="548" y="12"/>
                    </a:cubicBezTo>
                    <a:cubicBezTo>
                      <a:pt x="524" y="4"/>
                      <a:pt x="499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2374;p34">
                <a:extLst>
                  <a:ext uri="{FF2B5EF4-FFF2-40B4-BE49-F238E27FC236}">
                    <a16:creationId xmlns:a16="http://schemas.microsoft.com/office/drawing/2014/main" id="{7B390412-E32D-4A17-6D12-EF6B5550DE4F}"/>
                  </a:ext>
                </a:extLst>
              </p:cNvPr>
              <p:cNvSpPr/>
              <p:nvPr/>
            </p:nvSpPr>
            <p:spPr>
              <a:xfrm>
                <a:off x="741300" y="709150"/>
                <a:ext cx="2267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013" extrusionOk="0">
                    <a:moveTo>
                      <a:pt x="797" y="1"/>
                    </a:moveTo>
                    <a:cubicBezTo>
                      <a:pt x="298" y="1"/>
                      <a:pt x="1" y="544"/>
                      <a:pt x="117" y="978"/>
                    </a:cubicBezTo>
                    <a:cubicBezTo>
                      <a:pt x="129" y="1004"/>
                      <a:pt x="142" y="1013"/>
                      <a:pt x="153" y="1013"/>
                    </a:cubicBezTo>
                    <a:cubicBezTo>
                      <a:pt x="167" y="1013"/>
                      <a:pt x="177" y="995"/>
                      <a:pt x="177" y="978"/>
                    </a:cubicBezTo>
                    <a:cubicBezTo>
                      <a:pt x="117" y="735"/>
                      <a:pt x="177" y="492"/>
                      <a:pt x="329" y="309"/>
                    </a:cubicBezTo>
                    <a:cubicBezTo>
                      <a:pt x="481" y="157"/>
                      <a:pt x="664" y="96"/>
                      <a:pt x="876" y="66"/>
                    </a:cubicBezTo>
                    <a:cubicBezTo>
                      <a:pt x="907" y="66"/>
                      <a:pt x="907" y="5"/>
                      <a:pt x="876" y="5"/>
                    </a:cubicBezTo>
                    <a:cubicBezTo>
                      <a:pt x="850" y="2"/>
                      <a:pt x="823" y="1"/>
                      <a:pt x="7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2375;p34">
                <a:extLst>
                  <a:ext uri="{FF2B5EF4-FFF2-40B4-BE49-F238E27FC236}">
                    <a16:creationId xmlns:a16="http://schemas.microsoft.com/office/drawing/2014/main" id="{7074CA03-1D1E-5354-3804-1EE91AEDA290}"/>
                  </a:ext>
                </a:extLst>
              </p:cNvPr>
              <p:cNvSpPr/>
              <p:nvPr/>
            </p:nvSpPr>
            <p:spPr>
              <a:xfrm>
                <a:off x="756350" y="684475"/>
                <a:ext cx="190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04" extrusionOk="0">
                    <a:moveTo>
                      <a:pt x="620" y="0"/>
                    </a:moveTo>
                    <a:cubicBezTo>
                      <a:pt x="478" y="0"/>
                      <a:pt x="309" y="77"/>
                      <a:pt x="214" y="172"/>
                    </a:cubicBezTo>
                    <a:cubicBezTo>
                      <a:pt x="1" y="354"/>
                      <a:pt x="92" y="627"/>
                      <a:pt x="92" y="840"/>
                    </a:cubicBezTo>
                    <a:cubicBezTo>
                      <a:pt x="92" y="878"/>
                      <a:pt x="127" y="904"/>
                      <a:pt x="153" y="904"/>
                    </a:cubicBezTo>
                    <a:cubicBezTo>
                      <a:pt x="170" y="904"/>
                      <a:pt x="183" y="894"/>
                      <a:pt x="183" y="871"/>
                    </a:cubicBezTo>
                    <a:cubicBezTo>
                      <a:pt x="214" y="658"/>
                      <a:pt x="153" y="415"/>
                      <a:pt x="305" y="263"/>
                    </a:cubicBezTo>
                    <a:cubicBezTo>
                      <a:pt x="426" y="141"/>
                      <a:pt x="609" y="172"/>
                      <a:pt x="761" y="80"/>
                    </a:cubicBezTo>
                    <a:cubicBezTo>
                      <a:pt x="761" y="50"/>
                      <a:pt x="761" y="20"/>
                      <a:pt x="730" y="20"/>
                    </a:cubicBezTo>
                    <a:cubicBezTo>
                      <a:pt x="697" y="6"/>
                      <a:pt x="659" y="0"/>
                      <a:pt x="6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2376;p34">
                <a:extLst>
                  <a:ext uri="{FF2B5EF4-FFF2-40B4-BE49-F238E27FC236}">
                    <a16:creationId xmlns:a16="http://schemas.microsoft.com/office/drawing/2014/main" id="{0B373CCC-2064-A0CB-4C43-B953993A1729}"/>
                  </a:ext>
                </a:extLst>
              </p:cNvPr>
              <p:cNvSpPr/>
              <p:nvPr/>
            </p:nvSpPr>
            <p:spPr>
              <a:xfrm>
                <a:off x="775700" y="670925"/>
                <a:ext cx="25525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615" extrusionOk="0">
                    <a:moveTo>
                      <a:pt x="797" y="0"/>
                    </a:moveTo>
                    <a:cubicBezTo>
                      <a:pt x="425" y="0"/>
                      <a:pt x="1" y="154"/>
                      <a:pt x="78" y="592"/>
                    </a:cubicBezTo>
                    <a:cubicBezTo>
                      <a:pt x="78" y="607"/>
                      <a:pt x="86" y="615"/>
                      <a:pt x="93" y="615"/>
                    </a:cubicBezTo>
                    <a:cubicBezTo>
                      <a:pt x="101" y="615"/>
                      <a:pt x="108" y="607"/>
                      <a:pt x="108" y="592"/>
                    </a:cubicBezTo>
                    <a:cubicBezTo>
                      <a:pt x="78" y="106"/>
                      <a:pt x="655" y="106"/>
                      <a:pt x="990" y="75"/>
                    </a:cubicBezTo>
                    <a:cubicBezTo>
                      <a:pt x="1020" y="75"/>
                      <a:pt x="1020" y="14"/>
                      <a:pt x="990" y="14"/>
                    </a:cubicBezTo>
                    <a:cubicBezTo>
                      <a:pt x="929" y="5"/>
                      <a:pt x="864" y="0"/>
                      <a:pt x="7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2377;p34">
                <a:extLst>
                  <a:ext uri="{FF2B5EF4-FFF2-40B4-BE49-F238E27FC236}">
                    <a16:creationId xmlns:a16="http://schemas.microsoft.com/office/drawing/2014/main" id="{0AAAC946-5160-354B-8F69-E222DE3286AB}"/>
                  </a:ext>
                </a:extLst>
              </p:cNvPr>
              <p:cNvSpPr/>
              <p:nvPr/>
            </p:nvSpPr>
            <p:spPr>
              <a:xfrm>
                <a:off x="801950" y="659225"/>
                <a:ext cx="370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594" extrusionOk="0">
                    <a:moveTo>
                      <a:pt x="979" y="1"/>
                    </a:moveTo>
                    <a:cubicBezTo>
                      <a:pt x="907" y="1"/>
                      <a:pt x="833" y="10"/>
                      <a:pt x="761" y="26"/>
                    </a:cubicBezTo>
                    <a:cubicBezTo>
                      <a:pt x="457" y="118"/>
                      <a:pt x="61" y="209"/>
                      <a:pt x="1" y="543"/>
                    </a:cubicBezTo>
                    <a:cubicBezTo>
                      <a:pt x="1" y="579"/>
                      <a:pt x="11" y="594"/>
                      <a:pt x="26" y="594"/>
                    </a:cubicBezTo>
                    <a:cubicBezTo>
                      <a:pt x="36" y="594"/>
                      <a:pt x="49" y="586"/>
                      <a:pt x="61" y="574"/>
                    </a:cubicBezTo>
                    <a:cubicBezTo>
                      <a:pt x="122" y="300"/>
                      <a:pt x="396" y="209"/>
                      <a:pt x="639" y="148"/>
                    </a:cubicBezTo>
                    <a:cubicBezTo>
                      <a:pt x="741" y="125"/>
                      <a:pt x="843" y="107"/>
                      <a:pt x="940" y="107"/>
                    </a:cubicBezTo>
                    <a:cubicBezTo>
                      <a:pt x="1104" y="107"/>
                      <a:pt x="1254" y="159"/>
                      <a:pt x="1368" y="330"/>
                    </a:cubicBezTo>
                    <a:cubicBezTo>
                      <a:pt x="1377" y="339"/>
                      <a:pt x="1391" y="343"/>
                      <a:pt x="1406" y="343"/>
                    </a:cubicBezTo>
                    <a:cubicBezTo>
                      <a:pt x="1442" y="343"/>
                      <a:pt x="1481" y="322"/>
                      <a:pt x="1460" y="300"/>
                    </a:cubicBezTo>
                    <a:cubicBezTo>
                      <a:pt x="1370" y="76"/>
                      <a:pt x="1182" y="1"/>
                      <a:pt x="9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2378;p34">
                <a:extLst>
                  <a:ext uri="{FF2B5EF4-FFF2-40B4-BE49-F238E27FC236}">
                    <a16:creationId xmlns:a16="http://schemas.microsoft.com/office/drawing/2014/main" id="{C7F09DC4-A4A3-1DB1-382B-639D3243F84F}"/>
                  </a:ext>
                </a:extLst>
              </p:cNvPr>
              <p:cNvSpPr/>
              <p:nvPr/>
            </p:nvSpPr>
            <p:spPr>
              <a:xfrm>
                <a:off x="836150" y="656100"/>
                <a:ext cx="3422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31" extrusionOk="0">
                    <a:moveTo>
                      <a:pt x="923" y="0"/>
                    </a:moveTo>
                    <a:cubicBezTo>
                      <a:pt x="800" y="0"/>
                      <a:pt x="677" y="18"/>
                      <a:pt x="578" y="30"/>
                    </a:cubicBezTo>
                    <a:cubicBezTo>
                      <a:pt x="304" y="91"/>
                      <a:pt x="0" y="273"/>
                      <a:pt x="61" y="607"/>
                    </a:cubicBezTo>
                    <a:cubicBezTo>
                      <a:pt x="61" y="623"/>
                      <a:pt x="84" y="630"/>
                      <a:pt x="107" y="630"/>
                    </a:cubicBezTo>
                    <a:cubicBezTo>
                      <a:pt x="130" y="630"/>
                      <a:pt x="152" y="623"/>
                      <a:pt x="152" y="607"/>
                    </a:cubicBezTo>
                    <a:lnTo>
                      <a:pt x="152" y="577"/>
                    </a:lnTo>
                    <a:cubicBezTo>
                      <a:pt x="122" y="243"/>
                      <a:pt x="487" y="182"/>
                      <a:pt x="760" y="121"/>
                    </a:cubicBezTo>
                    <a:cubicBezTo>
                      <a:pt x="973" y="121"/>
                      <a:pt x="1125" y="121"/>
                      <a:pt x="1307" y="243"/>
                    </a:cubicBezTo>
                    <a:cubicBezTo>
                      <a:pt x="1313" y="248"/>
                      <a:pt x="1319" y="251"/>
                      <a:pt x="1325" y="251"/>
                    </a:cubicBezTo>
                    <a:cubicBezTo>
                      <a:pt x="1348" y="251"/>
                      <a:pt x="1368" y="206"/>
                      <a:pt x="1368" y="182"/>
                    </a:cubicBezTo>
                    <a:cubicBezTo>
                      <a:pt x="1278" y="37"/>
                      <a:pt x="1102" y="0"/>
                      <a:pt x="9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2379;p34">
                <a:extLst>
                  <a:ext uri="{FF2B5EF4-FFF2-40B4-BE49-F238E27FC236}">
                    <a16:creationId xmlns:a16="http://schemas.microsoft.com/office/drawing/2014/main" id="{4EF527B4-82AC-E52B-C718-76F9D5FDB5F6}"/>
                  </a:ext>
                </a:extLst>
              </p:cNvPr>
              <p:cNvSpPr/>
              <p:nvPr/>
            </p:nvSpPr>
            <p:spPr>
              <a:xfrm>
                <a:off x="871400" y="659200"/>
                <a:ext cx="392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770" extrusionOk="0">
                    <a:moveTo>
                      <a:pt x="761" y="1"/>
                    </a:moveTo>
                    <a:cubicBezTo>
                      <a:pt x="497" y="1"/>
                      <a:pt x="244" y="137"/>
                      <a:pt x="49" y="331"/>
                    </a:cubicBezTo>
                    <a:cubicBezTo>
                      <a:pt x="0" y="356"/>
                      <a:pt x="31" y="401"/>
                      <a:pt x="76" y="401"/>
                    </a:cubicBezTo>
                    <a:cubicBezTo>
                      <a:pt x="87" y="401"/>
                      <a:pt x="99" y="398"/>
                      <a:pt x="110" y="392"/>
                    </a:cubicBezTo>
                    <a:cubicBezTo>
                      <a:pt x="285" y="239"/>
                      <a:pt x="507" y="118"/>
                      <a:pt x="741" y="118"/>
                    </a:cubicBezTo>
                    <a:cubicBezTo>
                      <a:pt x="834" y="118"/>
                      <a:pt x="928" y="137"/>
                      <a:pt x="1022" y="179"/>
                    </a:cubicBezTo>
                    <a:cubicBezTo>
                      <a:pt x="1296" y="301"/>
                      <a:pt x="1326" y="575"/>
                      <a:pt x="1478" y="757"/>
                    </a:cubicBezTo>
                    <a:cubicBezTo>
                      <a:pt x="1487" y="766"/>
                      <a:pt x="1498" y="770"/>
                      <a:pt x="1510" y="770"/>
                    </a:cubicBezTo>
                    <a:cubicBezTo>
                      <a:pt x="1539" y="770"/>
                      <a:pt x="1569" y="748"/>
                      <a:pt x="1569" y="727"/>
                    </a:cubicBezTo>
                    <a:cubicBezTo>
                      <a:pt x="1478" y="423"/>
                      <a:pt x="1265" y="119"/>
                      <a:pt x="961" y="27"/>
                    </a:cubicBezTo>
                    <a:cubicBezTo>
                      <a:pt x="894" y="9"/>
                      <a:pt x="828" y="1"/>
                      <a:pt x="7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2380;p34">
                <a:extLst>
                  <a:ext uri="{FF2B5EF4-FFF2-40B4-BE49-F238E27FC236}">
                    <a16:creationId xmlns:a16="http://schemas.microsoft.com/office/drawing/2014/main" id="{A2268AA2-DAF5-15D7-9AED-77A84B89B1B0}"/>
                  </a:ext>
                </a:extLst>
              </p:cNvPr>
              <p:cNvSpPr/>
              <p:nvPr/>
            </p:nvSpPr>
            <p:spPr>
              <a:xfrm>
                <a:off x="912900" y="680550"/>
                <a:ext cx="34975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14" extrusionOk="0">
                    <a:moveTo>
                      <a:pt x="249" y="1"/>
                    </a:moveTo>
                    <a:cubicBezTo>
                      <a:pt x="188" y="1"/>
                      <a:pt x="126" y="8"/>
                      <a:pt x="61" y="25"/>
                    </a:cubicBezTo>
                    <a:cubicBezTo>
                      <a:pt x="0" y="25"/>
                      <a:pt x="31" y="116"/>
                      <a:pt x="61" y="116"/>
                    </a:cubicBezTo>
                    <a:cubicBezTo>
                      <a:pt x="102" y="108"/>
                      <a:pt x="141" y="104"/>
                      <a:pt x="180" y="104"/>
                    </a:cubicBezTo>
                    <a:cubicBezTo>
                      <a:pt x="436" y="104"/>
                      <a:pt x="663" y="266"/>
                      <a:pt x="821" y="450"/>
                    </a:cubicBezTo>
                    <a:cubicBezTo>
                      <a:pt x="1034" y="693"/>
                      <a:pt x="1125" y="936"/>
                      <a:pt x="1034" y="1240"/>
                    </a:cubicBezTo>
                    <a:cubicBezTo>
                      <a:pt x="1012" y="1285"/>
                      <a:pt x="1054" y="1313"/>
                      <a:pt x="1091" y="1313"/>
                    </a:cubicBezTo>
                    <a:cubicBezTo>
                      <a:pt x="1104" y="1313"/>
                      <a:pt x="1117" y="1309"/>
                      <a:pt x="1125" y="1301"/>
                    </a:cubicBezTo>
                    <a:cubicBezTo>
                      <a:pt x="1399" y="1028"/>
                      <a:pt x="1155" y="632"/>
                      <a:pt x="973" y="389"/>
                    </a:cubicBezTo>
                    <a:cubicBezTo>
                      <a:pt x="773" y="164"/>
                      <a:pt x="532" y="1"/>
                      <a:pt x="2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2381;p34">
                <a:extLst>
                  <a:ext uri="{FF2B5EF4-FFF2-40B4-BE49-F238E27FC236}">
                    <a16:creationId xmlns:a16="http://schemas.microsoft.com/office/drawing/2014/main" id="{861C9980-1B3A-4559-1BC2-AC2D18C32399}"/>
                  </a:ext>
                </a:extLst>
              </p:cNvPr>
              <p:cNvSpPr/>
              <p:nvPr/>
            </p:nvSpPr>
            <p:spPr>
              <a:xfrm>
                <a:off x="942825" y="713625"/>
                <a:ext cx="16450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510" extrusionOk="0">
                    <a:moveTo>
                      <a:pt x="49" y="0"/>
                    </a:moveTo>
                    <a:cubicBezTo>
                      <a:pt x="11" y="0"/>
                      <a:pt x="0" y="45"/>
                      <a:pt x="50" y="69"/>
                    </a:cubicBezTo>
                    <a:cubicBezTo>
                      <a:pt x="354" y="221"/>
                      <a:pt x="475" y="434"/>
                      <a:pt x="506" y="799"/>
                    </a:cubicBezTo>
                    <a:cubicBezTo>
                      <a:pt x="506" y="1042"/>
                      <a:pt x="475" y="1224"/>
                      <a:pt x="323" y="1437"/>
                    </a:cubicBezTo>
                    <a:cubicBezTo>
                      <a:pt x="301" y="1482"/>
                      <a:pt x="328" y="1510"/>
                      <a:pt x="355" y="1510"/>
                    </a:cubicBezTo>
                    <a:cubicBezTo>
                      <a:pt x="365" y="1510"/>
                      <a:pt x="376" y="1506"/>
                      <a:pt x="384" y="1498"/>
                    </a:cubicBezTo>
                    <a:cubicBezTo>
                      <a:pt x="658" y="1376"/>
                      <a:pt x="627" y="951"/>
                      <a:pt x="597" y="708"/>
                    </a:cubicBezTo>
                    <a:cubicBezTo>
                      <a:pt x="566" y="313"/>
                      <a:pt x="414" y="161"/>
                      <a:pt x="80" y="9"/>
                    </a:cubicBezTo>
                    <a:cubicBezTo>
                      <a:pt x="68" y="3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2382;p34">
                <a:extLst>
                  <a:ext uri="{FF2B5EF4-FFF2-40B4-BE49-F238E27FC236}">
                    <a16:creationId xmlns:a16="http://schemas.microsoft.com/office/drawing/2014/main" id="{3FCB7ACE-9487-C4F6-EA7D-89812BD2F5EC}"/>
                  </a:ext>
                </a:extLst>
              </p:cNvPr>
              <p:cNvSpPr/>
              <p:nvPr/>
            </p:nvSpPr>
            <p:spPr>
              <a:xfrm>
                <a:off x="948600" y="750175"/>
                <a:ext cx="19025" cy="41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678" extrusionOk="0">
                    <a:moveTo>
                      <a:pt x="103" y="1"/>
                    </a:moveTo>
                    <a:cubicBezTo>
                      <a:pt x="50" y="1"/>
                      <a:pt x="8" y="100"/>
                      <a:pt x="62" y="127"/>
                    </a:cubicBezTo>
                    <a:cubicBezTo>
                      <a:pt x="366" y="310"/>
                      <a:pt x="579" y="644"/>
                      <a:pt x="487" y="1009"/>
                    </a:cubicBezTo>
                    <a:cubicBezTo>
                      <a:pt x="427" y="1282"/>
                      <a:pt x="214" y="1434"/>
                      <a:pt x="31" y="1617"/>
                    </a:cubicBezTo>
                    <a:cubicBezTo>
                      <a:pt x="1" y="1647"/>
                      <a:pt x="1" y="1677"/>
                      <a:pt x="62" y="1677"/>
                    </a:cubicBezTo>
                    <a:cubicBezTo>
                      <a:pt x="396" y="1677"/>
                      <a:pt x="670" y="1313"/>
                      <a:pt x="700" y="978"/>
                    </a:cubicBezTo>
                    <a:cubicBezTo>
                      <a:pt x="761" y="553"/>
                      <a:pt x="518" y="188"/>
                      <a:pt x="123" y="6"/>
                    </a:cubicBezTo>
                    <a:cubicBezTo>
                      <a:pt x="116" y="2"/>
                      <a:pt x="109" y="1"/>
                      <a:pt x="1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2383;p34">
                <a:extLst>
                  <a:ext uri="{FF2B5EF4-FFF2-40B4-BE49-F238E27FC236}">
                    <a16:creationId xmlns:a16="http://schemas.microsoft.com/office/drawing/2014/main" id="{1884FA96-49C0-2815-EB43-2E157E015E36}"/>
                  </a:ext>
                </a:extLst>
              </p:cNvPr>
              <p:cNvSpPr/>
              <p:nvPr/>
            </p:nvSpPr>
            <p:spPr>
              <a:xfrm>
                <a:off x="931900" y="792025"/>
                <a:ext cx="220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384" extrusionOk="0">
                    <a:moveTo>
                      <a:pt x="738" y="1"/>
                    </a:moveTo>
                    <a:cubicBezTo>
                      <a:pt x="704" y="1"/>
                      <a:pt x="669" y="27"/>
                      <a:pt x="669" y="64"/>
                    </a:cubicBezTo>
                    <a:cubicBezTo>
                      <a:pt x="699" y="581"/>
                      <a:pt x="669" y="1128"/>
                      <a:pt x="61" y="1250"/>
                    </a:cubicBezTo>
                    <a:cubicBezTo>
                      <a:pt x="0" y="1250"/>
                      <a:pt x="0" y="1341"/>
                      <a:pt x="61" y="1371"/>
                    </a:cubicBezTo>
                    <a:cubicBezTo>
                      <a:pt x="94" y="1379"/>
                      <a:pt x="126" y="1383"/>
                      <a:pt x="159" y="1383"/>
                    </a:cubicBezTo>
                    <a:cubicBezTo>
                      <a:pt x="368" y="1383"/>
                      <a:pt x="568" y="1225"/>
                      <a:pt x="699" y="1067"/>
                    </a:cubicBezTo>
                    <a:cubicBezTo>
                      <a:pt x="882" y="763"/>
                      <a:pt x="821" y="398"/>
                      <a:pt x="791" y="34"/>
                    </a:cubicBezTo>
                    <a:cubicBezTo>
                      <a:pt x="779" y="11"/>
                      <a:pt x="758" y="1"/>
                      <a:pt x="7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2384;p34">
                <a:extLst>
                  <a:ext uri="{FF2B5EF4-FFF2-40B4-BE49-F238E27FC236}">
                    <a16:creationId xmlns:a16="http://schemas.microsoft.com/office/drawing/2014/main" id="{E1693E37-BFBE-D1B7-BD62-DD27BE842829}"/>
                  </a:ext>
                </a:extLst>
              </p:cNvPr>
              <p:cNvSpPr/>
              <p:nvPr/>
            </p:nvSpPr>
            <p:spPr>
              <a:xfrm>
                <a:off x="909850" y="824850"/>
                <a:ext cx="25875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151" extrusionOk="0">
                    <a:moveTo>
                      <a:pt x="940" y="1"/>
                    </a:moveTo>
                    <a:cubicBezTo>
                      <a:pt x="910" y="1"/>
                      <a:pt x="882" y="25"/>
                      <a:pt x="882" y="58"/>
                    </a:cubicBezTo>
                    <a:cubicBezTo>
                      <a:pt x="882" y="332"/>
                      <a:pt x="882" y="605"/>
                      <a:pt x="670" y="818"/>
                    </a:cubicBezTo>
                    <a:cubicBezTo>
                      <a:pt x="566" y="921"/>
                      <a:pt x="463" y="956"/>
                      <a:pt x="349" y="956"/>
                    </a:cubicBezTo>
                    <a:cubicBezTo>
                      <a:pt x="261" y="956"/>
                      <a:pt x="167" y="936"/>
                      <a:pt x="62" y="909"/>
                    </a:cubicBezTo>
                    <a:cubicBezTo>
                      <a:pt x="31" y="909"/>
                      <a:pt x="1" y="940"/>
                      <a:pt x="31" y="1000"/>
                    </a:cubicBezTo>
                    <a:cubicBezTo>
                      <a:pt x="99" y="1108"/>
                      <a:pt x="208" y="1150"/>
                      <a:pt x="325" y="1150"/>
                    </a:cubicBezTo>
                    <a:cubicBezTo>
                      <a:pt x="471" y="1150"/>
                      <a:pt x="629" y="1085"/>
                      <a:pt x="730" y="1000"/>
                    </a:cubicBezTo>
                    <a:cubicBezTo>
                      <a:pt x="1004" y="757"/>
                      <a:pt x="1034" y="392"/>
                      <a:pt x="1004" y="58"/>
                    </a:cubicBezTo>
                    <a:cubicBezTo>
                      <a:pt x="990" y="17"/>
                      <a:pt x="964" y="1"/>
                      <a:pt x="9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2385;p34">
                <a:extLst>
                  <a:ext uri="{FF2B5EF4-FFF2-40B4-BE49-F238E27FC236}">
                    <a16:creationId xmlns:a16="http://schemas.microsoft.com/office/drawing/2014/main" id="{8252875C-FB79-B1BD-5AF4-343FEBF92B6B}"/>
                  </a:ext>
                </a:extLst>
              </p:cNvPr>
              <p:cNvSpPr/>
              <p:nvPr/>
            </p:nvSpPr>
            <p:spPr>
              <a:xfrm>
                <a:off x="873575" y="834350"/>
                <a:ext cx="196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636" extrusionOk="0">
                    <a:moveTo>
                      <a:pt x="80" y="1"/>
                    </a:moveTo>
                    <a:cubicBezTo>
                      <a:pt x="44" y="1"/>
                      <a:pt x="1" y="29"/>
                      <a:pt x="23" y="73"/>
                    </a:cubicBezTo>
                    <a:cubicBezTo>
                      <a:pt x="84" y="256"/>
                      <a:pt x="145" y="468"/>
                      <a:pt x="327" y="560"/>
                    </a:cubicBezTo>
                    <a:cubicBezTo>
                      <a:pt x="388" y="605"/>
                      <a:pt x="479" y="636"/>
                      <a:pt x="567" y="636"/>
                    </a:cubicBezTo>
                    <a:cubicBezTo>
                      <a:pt x="654" y="636"/>
                      <a:pt x="738" y="605"/>
                      <a:pt x="783" y="529"/>
                    </a:cubicBezTo>
                    <a:cubicBezTo>
                      <a:pt x="783" y="468"/>
                      <a:pt x="753" y="438"/>
                      <a:pt x="722" y="438"/>
                    </a:cubicBezTo>
                    <a:cubicBezTo>
                      <a:pt x="662" y="468"/>
                      <a:pt x="601" y="499"/>
                      <a:pt x="540" y="499"/>
                    </a:cubicBezTo>
                    <a:cubicBezTo>
                      <a:pt x="479" y="499"/>
                      <a:pt x="388" y="468"/>
                      <a:pt x="327" y="408"/>
                    </a:cubicBezTo>
                    <a:cubicBezTo>
                      <a:pt x="236" y="316"/>
                      <a:pt x="175" y="164"/>
                      <a:pt x="114" y="12"/>
                    </a:cubicBezTo>
                    <a:cubicBezTo>
                      <a:pt x="106" y="4"/>
                      <a:pt x="94" y="1"/>
                      <a:pt x="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2386;p34">
                <a:extLst>
                  <a:ext uri="{FF2B5EF4-FFF2-40B4-BE49-F238E27FC236}">
                    <a16:creationId xmlns:a16="http://schemas.microsoft.com/office/drawing/2014/main" id="{2AED112F-EDC5-CB83-EC64-65EDD5ABA21D}"/>
                  </a:ext>
                </a:extLst>
              </p:cNvPr>
              <p:cNvSpPr/>
              <p:nvPr/>
            </p:nvSpPr>
            <p:spPr>
              <a:xfrm>
                <a:off x="891625" y="843400"/>
                <a:ext cx="22050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60" extrusionOk="0">
                    <a:moveTo>
                      <a:pt x="46" y="0"/>
                    </a:moveTo>
                    <a:cubicBezTo>
                      <a:pt x="23" y="0"/>
                      <a:pt x="0" y="15"/>
                      <a:pt x="0" y="46"/>
                    </a:cubicBezTo>
                    <a:cubicBezTo>
                      <a:pt x="0" y="289"/>
                      <a:pt x="122" y="471"/>
                      <a:pt x="335" y="532"/>
                    </a:cubicBezTo>
                    <a:cubicBezTo>
                      <a:pt x="388" y="550"/>
                      <a:pt x="449" y="560"/>
                      <a:pt x="510" y="560"/>
                    </a:cubicBezTo>
                    <a:cubicBezTo>
                      <a:pt x="661" y="560"/>
                      <a:pt x="817" y="500"/>
                      <a:pt x="882" y="350"/>
                    </a:cubicBezTo>
                    <a:cubicBezTo>
                      <a:pt x="882" y="319"/>
                      <a:pt x="851" y="319"/>
                      <a:pt x="821" y="319"/>
                    </a:cubicBezTo>
                    <a:cubicBezTo>
                      <a:pt x="716" y="345"/>
                      <a:pt x="612" y="416"/>
                      <a:pt x="488" y="416"/>
                    </a:cubicBezTo>
                    <a:cubicBezTo>
                      <a:pt x="468" y="416"/>
                      <a:pt x="447" y="415"/>
                      <a:pt x="426" y="410"/>
                    </a:cubicBezTo>
                    <a:cubicBezTo>
                      <a:pt x="243" y="350"/>
                      <a:pt x="122" y="198"/>
                      <a:pt x="91" y="46"/>
                    </a:cubicBezTo>
                    <a:cubicBezTo>
                      <a:pt x="91" y="15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2387;p34">
                <a:extLst>
                  <a:ext uri="{FF2B5EF4-FFF2-40B4-BE49-F238E27FC236}">
                    <a16:creationId xmlns:a16="http://schemas.microsoft.com/office/drawing/2014/main" id="{FB4B076B-7221-B54E-8BDB-0C1063BA3393}"/>
                  </a:ext>
                </a:extLst>
              </p:cNvPr>
              <p:cNvSpPr/>
              <p:nvPr/>
            </p:nvSpPr>
            <p:spPr>
              <a:xfrm>
                <a:off x="827025" y="694275"/>
                <a:ext cx="2185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472" extrusionOk="0">
                    <a:moveTo>
                      <a:pt x="470" y="0"/>
                    </a:moveTo>
                    <a:cubicBezTo>
                      <a:pt x="392" y="0"/>
                      <a:pt x="316" y="17"/>
                      <a:pt x="244" y="53"/>
                    </a:cubicBezTo>
                    <a:cubicBezTo>
                      <a:pt x="122" y="114"/>
                      <a:pt x="1" y="296"/>
                      <a:pt x="92" y="448"/>
                    </a:cubicBezTo>
                    <a:cubicBezTo>
                      <a:pt x="92" y="463"/>
                      <a:pt x="107" y="471"/>
                      <a:pt x="126" y="471"/>
                    </a:cubicBezTo>
                    <a:cubicBezTo>
                      <a:pt x="145" y="471"/>
                      <a:pt x="168" y="463"/>
                      <a:pt x="183" y="448"/>
                    </a:cubicBezTo>
                    <a:cubicBezTo>
                      <a:pt x="213" y="357"/>
                      <a:pt x="244" y="235"/>
                      <a:pt x="335" y="175"/>
                    </a:cubicBezTo>
                    <a:cubicBezTo>
                      <a:pt x="381" y="151"/>
                      <a:pt x="437" y="142"/>
                      <a:pt x="494" y="142"/>
                    </a:cubicBezTo>
                    <a:cubicBezTo>
                      <a:pt x="587" y="142"/>
                      <a:pt x="685" y="167"/>
                      <a:pt x="761" y="205"/>
                    </a:cubicBezTo>
                    <a:cubicBezTo>
                      <a:pt x="769" y="209"/>
                      <a:pt x="778" y="211"/>
                      <a:pt x="786" y="211"/>
                    </a:cubicBezTo>
                    <a:cubicBezTo>
                      <a:pt x="836" y="211"/>
                      <a:pt x="874" y="140"/>
                      <a:pt x="821" y="114"/>
                    </a:cubicBezTo>
                    <a:cubicBezTo>
                      <a:pt x="711" y="40"/>
                      <a:pt x="589" y="0"/>
                      <a:pt x="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2388;p34">
                <a:extLst>
                  <a:ext uri="{FF2B5EF4-FFF2-40B4-BE49-F238E27FC236}">
                    <a16:creationId xmlns:a16="http://schemas.microsoft.com/office/drawing/2014/main" id="{E05481ED-754A-965B-EE89-349BC10755FD}"/>
                  </a:ext>
                </a:extLst>
              </p:cNvPr>
              <p:cNvSpPr/>
              <p:nvPr/>
            </p:nvSpPr>
            <p:spPr>
              <a:xfrm>
                <a:off x="816300" y="709875"/>
                <a:ext cx="1760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22" extrusionOk="0">
                    <a:moveTo>
                      <a:pt x="606" y="0"/>
                    </a:moveTo>
                    <a:cubicBezTo>
                      <a:pt x="598" y="0"/>
                      <a:pt x="590" y="2"/>
                      <a:pt x="582" y="7"/>
                    </a:cubicBezTo>
                    <a:cubicBezTo>
                      <a:pt x="1" y="123"/>
                      <a:pt x="3" y="1322"/>
                      <a:pt x="588" y="1322"/>
                    </a:cubicBezTo>
                    <a:cubicBezTo>
                      <a:pt x="615" y="1322"/>
                      <a:pt x="643" y="1319"/>
                      <a:pt x="673" y="1314"/>
                    </a:cubicBezTo>
                    <a:cubicBezTo>
                      <a:pt x="703" y="1314"/>
                      <a:pt x="703" y="1222"/>
                      <a:pt x="673" y="1222"/>
                    </a:cubicBezTo>
                    <a:cubicBezTo>
                      <a:pt x="399" y="1131"/>
                      <a:pt x="278" y="949"/>
                      <a:pt x="278" y="675"/>
                    </a:cubicBezTo>
                    <a:cubicBezTo>
                      <a:pt x="278" y="432"/>
                      <a:pt x="338" y="128"/>
                      <a:pt x="612" y="67"/>
                    </a:cubicBezTo>
                    <a:cubicBezTo>
                      <a:pt x="664" y="67"/>
                      <a:pt x="649" y="0"/>
                      <a:pt x="6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2389;p34">
                <a:extLst>
                  <a:ext uri="{FF2B5EF4-FFF2-40B4-BE49-F238E27FC236}">
                    <a16:creationId xmlns:a16="http://schemas.microsoft.com/office/drawing/2014/main" id="{A8F51EFD-EC45-5C12-D996-67DFBA3E9ABF}"/>
                  </a:ext>
                </a:extLst>
              </p:cNvPr>
              <p:cNvSpPr/>
              <p:nvPr/>
            </p:nvSpPr>
            <p:spPr>
              <a:xfrm>
                <a:off x="816400" y="738700"/>
                <a:ext cx="13400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1210" extrusionOk="0">
                    <a:moveTo>
                      <a:pt x="476" y="0"/>
                    </a:moveTo>
                    <a:cubicBezTo>
                      <a:pt x="469" y="0"/>
                      <a:pt x="462" y="3"/>
                      <a:pt x="456" y="9"/>
                    </a:cubicBezTo>
                    <a:cubicBezTo>
                      <a:pt x="183" y="100"/>
                      <a:pt x="31" y="434"/>
                      <a:pt x="0" y="708"/>
                    </a:cubicBezTo>
                    <a:cubicBezTo>
                      <a:pt x="0" y="923"/>
                      <a:pt x="119" y="1209"/>
                      <a:pt x="336" y="1209"/>
                    </a:cubicBezTo>
                    <a:cubicBezTo>
                      <a:pt x="364" y="1209"/>
                      <a:pt x="394" y="1205"/>
                      <a:pt x="426" y="1194"/>
                    </a:cubicBezTo>
                    <a:cubicBezTo>
                      <a:pt x="486" y="1194"/>
                      <a:pt x="486" y="1133"/>
                      <a:pt x="426" y="1103"/>
                    </a:cubicBezTo>
                    <a:cubicBezTo>
                      <a:pt x="152" y="1012"/>
                      <a:pt x="122" y="799"/>
                      <a:pt x="183" y="525"/>
                    </a:cubicBezTo>
                    <a:cubicBezTo>
                      <a:pt x="213" y="343"/>
                      <a:pt x="304" y="161"/>
                      <a:pt x="486" y="69"/>
                    </a:cubicBezTo>
                    <a:cubicBezTo>
                      <a:pt x="536" y="45"/>
                      <a:pt x="505" y="0"/>
                      <a:pt x="4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2390;p34">
                <a:extLst>
                  <a:ext uri="{FF2B5EF4-FFF2-40B4-BE49-F238E27FC236}">
                    <a16:creationId xmlns:a16="http://schemas.microsoft.com/office/drawing/2014/main" id="{AEDC4630-97A6-8EC1-84AC-7213DAB09FE5}"/>
                  </a:ext>
                </a:extLst>
              </p:cNvPr>
              <p:cNvSpPr/>
              <p:nvPr/>
            </p:nvSpPr>
            <p:spPr>
              <a:xfrm>
                <a:off x="824750" y="769950"/>
                <a:ext cx="220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36" extrusionOk="0">
                    <a:moveTo>
                      <a:pt x="85" y="0"/>
                    </a:moveTo>
                    <a:cubicBezTo>
                      <a:pt x="72" y="0"/>
                      <a:pt x="61" y="10"/>
                      <a:pt x="61" y="35"/>
                    </a:cubicBezTo>
                    <a:cubicBezTo>
                      <a:pt x="0" y="278"/>
                      <a:pt x="92" y="522"/>
                      <a:pt x="274" y="674"/>
                    </a:cubicBezTo>
                    <a:cubicBezTo>
                      <a:pt x="355" y="755"/>
                      <a:pt x="517" y="836"/>
                      <a:pt x="661" y="836"/>
                    </a:cubicBezTo>
                    <a:cubicBezTo>
                      <a:pt x="733" y="836"/>
                      <a:pt x="801" y="815"/>
                      <a:pt x="852" y="765"/>
                    </a:cubicBezTo>
                    <a:cubicBezTo>
                      <a:pt x="882" y="734"/>
                      <a:pt x="882" y="704"/>
                      <a:pt x="821" y="674"/>
                    </a:cubicBezTo>
                    <a:cubicBezTo>
                      <a:pt x="760" y="643"/>
                      <a:pt x="700" y="643"/>
                      <a:pt x="608" y="643"/>
                    </a:cubicBezTo>
                    <a:cubicBezTo>
                      <a:pt x="517" y="613"/>
                      <a:pt x="426" y="582"/>
                      <a:pt x="365" y="522"/>
                    </a:cubicBezTo>
                    <a:cubicBezTo>
                      <a:pt x="213" y="430"/>
                      <a:pt x="152" y="248"/>
                      <a:pt x="122" y="35"/>
                    </a:cubicBezTo>
                    <a:cubicBezTo>
                      <a:pt x="122" y="18"/>
                      <a:pt x="102" y="0"/>
                      <a:pt x="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2391;p34">
                <a:extLst>
                  <a:ext uri="{FF2B5EF4-FFF2-40B4-BE49-F238E27FC236}">
                    <a16:creationId xmlns:a16="http://schemas.microsoft.com/office/drawing/2014/main" id="{B858476A-449B-5D66-2FCC-9040D0B00C0A}"/>
                  </a:ext>
                </a:extLst>
              </p:cNvPr>
              <p:cNvSpPr/>
              <p:nvPr/>
            </p:nvSpPr>
            <p:spPr>
              <a:xfrm>
                <a:off x="843650" y="783675"/>
                <a:ext cx="357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717" extrusionOk="0">
                    <a:moveTo>
                      <a:pt x="209" y="0"/>
                    </a:moveTo>
                    <a:cubicBezTo>
                      <a:pt x="188" y="0"/>
                      <a:pt x="168" y="10"/>
                      <a:pt x="156" y="33"/>
                    </a:cubicBezTo>
                    <a:cubicBezTo>
                      <a:pt x="1" y="481"/>
                      <a:pt x="406" y="717"/>
                      <a:pt x="813" y="717"/>
                    </a:cubicBezTo>
                    <a:cubicBezTo>
                      <a:pt x="1042" y="717"/>
                      <a:pt x="1271" y="642"/>
                      <a:pt x="1403" y="489"/>
                    </a:cubicBezTo>
                    <a:cubicBezTo>
                      <a:pt x="1427" y="465"/>
                      <a:pt x="1412" y="420"/>
                      <a:pt x="1373" y="420"/>
                    </a:cubicBezTo>
                    <a:cubicBezTo>
                      <a:pt x="1364" y="420"/>
                      <a:pt x="1353" y="423"/>
                      <a:pt x="1342" y="429"/>
                    </a:cubicBezTo>
                    <a:cubicBezTo>
                      <a:pt x="1228" y="492"/>
                      <a:pt x="992" y="550"/>
                      <a:pt x="770" y="550"/>
                    </a:cubicBezTo>
                    <a:cubicBezTo>
                      <a:pt x="458" y="550"/>
                      <a:pt x="172" y="436"/>
                      <a:pt x="278" y="64"/>
                    </a:cubicBezTo>
                    <a:cubicBezTo>
                      <a:pt x="278" y="26"/>
                      <a:pt x="243" y="0"/>
                      <a:pt x="2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2392;p34">
                <a:extLst>
                  <a:ext uri="{FF2B5EF4-FFF2-40B4-BE49-F238E27FC236}">
                    <a16:creationId xmlns:a16="http://schemas.microsoft.com/office/drawing/2014/main" id="{FE184A8A-1036-14F4-675D-E7DCDE971C7C}"/>
                  </a:ext>
                </a:extLst>
              </p:cNvPr>
              <p:cNvSpPr/>
              <p:nvPr/>
            </p:nvSpPr>
            <p:spPr>
              <a:xfrm>
                <a:off x="878225" y="785450"/>
                <a:ext cx="263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635" extrusionOk="0">
                    <a:moveTo>
                      <a:pt x="992" y="0"/>
                    </a:moveTo>
                    <a:cubicBezTo>
                      <a:pt x="977" y="0"/>
                      <a:pt x="962" y="8"/>
                      <a:pt x="962" y="23"/>
                    </a:cubicBezTo>
                    <a:cubicBezTo>
                      <a:pt x="877" y="341"/>
                      <a:pt x="674" y="526"/>
                      <a:pt x="424" y="526"/>
                    </a:cubicBezTo>
                    <a:cubicBezTo>
                      <a:pt x="316" y="526"/>
                      <a:pt x="200" y="492"/>
                      <a:pt x="80" y="418"/>
                    </a:cubicBezTo>
                    <a:cubicBezTo>
                      <a:pt x="69" y="413"/>
                      <a:pt x="58" y="410"/>
                      <a:pt x="49" y="410"/>
                    </a:cubicBezTo>
                    <a:cubicBezTo>
                      <a:pt x="11" y="410"/>
                      <a:pt x="1" y="455"/>
                      <a:pt x="50" y="479"/>
                    </a:cubicBezTo>
                    <a:cubicBezTo>
                      <a:pt x="185" y="575"/>
                      <a:pt x="319" y="635"/>
                      <a:pt x="462" y="635"/>
                    </a:cubicBezTo>
                    <a:cubicBezTo>
                      <a:pt x="544" y="635"/>
                      <a:pt x="629" y="615"/>
                      <a:pt x="719" y="570"/>
                    </a:cubicBezTo>
                    <a:cubicBezTo>
                      <a:pt x="931" y="479"/>
                      <a:pt x="1053" y="266"/>
                      <a:pt x="1023" y="23"/>
                    </a:cubicBezTo>
                    <a:cubicBezTo>
                      <a:pt x="1023" y="8"/>
                      <a:pt x="1007" y="0"/>
                      <a:pt x="9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2393;p34">
                <a:extLst>
                  <a:ext uri="{FF2B5EF4-FFF2-40B4-BE49-F238E27FC236}">
                    <a16:creationId xmlns:a16="http://schemas.microsoft.com/office/drawing/2014/main" id="{C6BB9080-8C18-DB88-9E8F-0FF36BC0FA87}"/>
                  </a:ext>
                </a:extLst>
              </p:cNvPr>
              <p:cNvSpPr/>
              <p:nvPr/>
            </p:nvSpPr>
            <p:spPr>
              <a:xfrm>
                <a:off x="898450" y="760375"/>
                <a:ext cx="2360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905" extrusionOk="0">
                    <a:moveTo>
                      <a:pt x="658" y="0"/>
                    </a:moveTo>
                    <a:cubicBezTo>
                      <a:pt x="647" y="0"/>
                      <a:pt x="639" y="8"/>
                      <a:pt x="639" y="23"/>
                    </a:cubicBezTo>
                    <a:cubicBezTo>
                      <a:pt x="609" y="205"/>
                      <a:pt x="609" y="388"/>
                      <a:pt x="487" y="540"/>
                    </a:cubicBezTo>
                    <a:cubicBezTo>
                      <a:pt x="366" y="692"/>
                      <a:pt x="244" y="753"/>
                      <a:pt x="92" y="783"/>
                    </a:cubicBezTo>
                    <a:cubicBezTo>
                      <a:pt x="1" y="783"/>
                      <a:pt x="31" y="905"/>
                      <a:pt x="92" y="905"/>
                    </a:cubicBezTo>
                    <a:cubicBezTo>
                      <a:pt x="487" y="874"/>
                      <a:pt x="943" y="449"/>
                      <a:pt x="700" y="23"/>
                    </a:cubicBezTo>
                    <a:cubicBezTo>
                      <a:pt x="685" y="8"/>
                      <a:pt x="670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2394;p34">
                <a:extLst>
                  <a:ext uri="{FF2B5EF4-FFF2-40B4-BE49-F238E27FC236}">
                    <a16:creationId xmlns:a16="http://schemas.microsoft.com/office/drawing/2014/main" id="{8AE1CE78-E4D4-4163-9DCE-17A9892B72E5}"/>
                  </a:ext>
                </a:extLst>
              </p:cNvPr>
              <p:cNvSpPr/>
              <p:nvPr/>
            </p:nvSpPr>
            <p:spPr>
              <a:xfrm>
                <a:off x="907575" y="725675"/>
                <a:ext cx="1447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320" extrusionOk="0">
                    <a:moveTo>
                      <a:pt x="340" y="0"/>
                    </a:moveTo>
                    <a:cubicBezTo>
                      <a:pt x="322" y="0"/>
                      <a:pt x="313" y="22"/>
                      <a:pt x="335" y="43"/>
                    </a:cubicBezTo>
                    <a:cubicBezTo>
                      <a:pt x="548" y="226"/>
                      <a:pt x="517" y="469"/>
                      <a:pt x="457" y="742"/>
                    </a:cubicBezTo>
                    <a:cubicBezTo>
                      <a:pt x="396" y="925"/>
                      <a:pt x="335" y="1198"/>
                      <a:pt x="61" y="1229"/>
                    </a:cubicBezTo>
                    <a:cubicBezTo>
                      <a:pt x="1" y="1229"/>
                      <a:pt x="1" y="1320"/>
                      <a:pt x="61" y="1320"/>
                    </a:cubicBezTo>
                    <a:cubicBezTo>
                      <a:pt x="335" y="1320"/>
                      <a:pt x="457" y="1077"/>
                      <a:pt x="517" y="834"/>
                    </a:cubicBezTo>
                    <a:cubicBezTo>
                      <a:pt x="548" y="560"/>
                      <a:pt x="578" y="226"/>
                      <a:pt x="365" y="13"/>
                    </a:cubicBezTo>
                    <a:cubicBezTo>
                      <a:pt x="356" y="4"/>
                      <a:pt x="348" y="0"/>
                      <a:pt x="3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2395;p34">
                <a:extLst>
                  <a:ext uri="{FF2B5EF4-FFF2-40B4-BE49-F238E27FC236}">
                    <a16:creationId xmlns:a16="http://schemas.microsoft.com/office/drawing/2014/main" id="{FBF11C36-4CF2-C87C-F6D3-5CC231582360}"/>
                  </a:ext>
                </a:extLst>
              </p:cNvPr>
              <p:cNvSpPr/>
              <p:nvPr/>
            </p:nvSpPr>
            <p:spPr>
              <a:xfrm>
                <a:off x="902250" y="697225"/>
                <a:ext cx="175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1060" extrusionOk="0">
                    <a:moveTo>
                      <a:pt x="157" y="0"/>
                    </a:moveTo>
                    <a:cubicBezTo>
                      <a:pt x="114" y="0"/>
                      <a:pt x="71" y="17"/>
                      <a:pt x="31" y="57"/>
                    </a:cubicBezTo>
                    <a:cubicBezTo>
                      <a:pt x="1" y="87"/>
                      <a:pt x="31" y="117"/>
                      <a:pt x="62" y="117"/>
                    </a:cubicBezTo>
                    <a:cubicBezTo>
                      <a:pt x="244" y="209"/>
                      <a:pt x="335" y="269"/>
                      <a:pt x="457" y="452"/>
                    </a:cubicBezTo>
                    <a:cubicBezTo>
                      <a:pt x="578" y="634"/>
                      <a:pt x="609" y="817"/>
                      <a:pt x="518" y="1029"/>
                    </a:cubicBezTo>
                    <a:cubicBezTo>
                      <a:pt x="487" y="1060"/>
                      <a:pt x="518" y="1060"/>
                      <a:pt x="548" y="1060"/>
                    </a:cubicBezTo>
                    <a:cubicBezTo>
                      <a:pt x="700" y="817"/>
                      <a:pt x="639" y="543"/>
                      <a:pt x="518" y="330"/>
                    </a:cubicBezTo>
                    <a:cubicBezTo>
                      <a:pt x="470" y="212"/>
                      <a:pt x="311" y="0"/>
                      <a:pt x="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2396;p34">
                <a:extLst>
                  <a:ext uri="{FF2B5EF4-FFF2-40B4-BE49-F238E27FC236}">
                    <a16:creationId xmlns:a16="http://schemas.microsoft.com/office/drawing/2014/main" id="{54F5A248-7F4D-708A-128E-6EC74E1FFC46}"/>
                  </a:ext>
                </a:extLst>
              </p:cNvPr>
              <p:cNvSpPr/>
              <p:nvPr/>
            </p:nvSpPr>
            <p:spPr>
              <a:xfrm>
                <a:off x="869800" y="685725"/>
                <a:ext cx="340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624" extrusionOk="0">
                    <a:moveTo>
                      <a:pt x="515" y="1"/>
                    </a:moveTo>
                    <a:cubicBezTo>
                      <a:pt x="344" y="1"/>
                      <a:pt x="177" y="45"/>
                      <a:pt x="53" y="152"/>
                    </a:cubicBezTo>
                    <a:cubicBezTo>
                      <a:pt x="0" y="204"/>
                      <a:pt x="38" y="280"/>
                      <a:pt x="89" y="280"/>
                    </a:cubicBezTo>
                    <a:cubicBezTo>
                      <a:pt x="97" y="280"/>
                      <a:pt x="105" y="278"/>
                      <a:pt x="113" y="274"/>
                    </a:cubicBezTo>
                    <a:cubicBezTo>
                      <a:pt x="238" y="224"/>
                      <a:pt x="362" y="174"/>
                      <a:pt x="502" y="174"/>
                    </a:cubicBezTo>
                    <a:cubicBezTo>
                      <a:pt x="534" y="174"/>
                      <a:pt x="566" y="177"/>
                      <a:pt x="600" y="182"/>
                    </a:cubicBezTo>
                    <a:cubicBezTo>
                      <a:pt x="782" y="182"/>
                      <a:pt x="1238" y="334"/>
                      <a:pt x="1208" y="577"/>
                    </a:cubicBezTo>
                    <a:cubicBezTo>
                      <a:pt x="1208" y="608"/>
                      <a:pt x="1230" y="623"/>
                      <a:pt x="1257" y="623"/>
                    </a:cubicBezTo>
                    <a:cubicBezTo>
                      <a:pt x="1284" y="623"/>
                      <a:pt x="1314" y="608"/>
                      <a:pt x="1329" y="577"/>
                    </a:cubicBezTo>
                    <a:lnTo>
                      <a:pt x="1329" y="608"/>
                    </a:lnTo>
                    <a:cubicBezTo>
                      <a:pt x="1360" y="334"/>
                      <a:pt x="1086" y="152"/>
                      <a:pt x="873" y="61"/>
                    </a:cubicBezTo>
                    <a:cubicBezTo>
                      <a:pt x="760" y="23"/>
                      <a:pt x="636" y="1"/>
                      <a:pt x="5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2397;p34">
                <a:extLst>
                  <a:ext uri="{FF2B5EF4-FFF2-40B4-BE49-F238E27FC236}">
                    <a16:creationId xmlns:a16="http://schemas.microsoft.com/office/drawing/2014/main" id="{588F6D30-6468-D88F-4C40-EA975978D9EE}"/>
                  </a:ext>
                </a:extLst>
              </p:cNvPr>
              <p:cNvSpPr/>
              <p:nvPr/>
            </p:nvSpPr>
            <p:spPr>
              <a:xfrm>
                <a:off x="841750" y="682775"/>
                <a:ext cx="3075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516" extrusionOk="0">
                    <a:moveTo>
                      <a:pt x="604" y="1"/>
                    </a:moveTo>
                    <a:cubicBezTo>
                      <a:pt x="344" y="1"/>
                      <a:pt x="103" y="134"/>
                      <a:pt x="20" y="452"/>
                    </a:cubicBezTo>
                    <a:cubicBezTo>
                      <a:pt x="1" y="490"/>
                      <a:pt x="28" y="516"/>
                      <a:pt x="59" y="516"/>
                    </a:cubicBezTo>
                    <a:cubicBezTo>
                      <a:pt x="79" y="516"/>
                      <a:pt x="99" y="506"/>
                      <a:pt x="111" y="483"/>
                    </a:cubicBezTo>
                    <a:cubicBezTo>
                      <a:pt x="234" y="237"/>
                      <a:pt x="437" y="123"/>
                      <a:pt x="658" y="123"/>
                    </a:cubicBezTo>
                    <a:cubicBezTo>
                      <a:pt x="819" y="123"/>
                      <a:pt x="990" y="185"/>
                      <a:pt x="1144" y="300"/>
                    </a:cubicBezTo>
                    <a:cubicBezTo>
                      <a:pt x="1150" y="306"/>
                      <a:pt x="1157" y="309"/>
                      <a:pt x="1164" y="309"/>
                    </a:cubicBezTo>
                    <a:cubicBezTo>
                      <a:pt x="1195" y="309"/>
                      <a:pt x="1230" y="264"/>
                      <a:pt x="1205" y="240"/>
                    </a:cubicBezTo>
                    <a:cubicBezTo>
                      <a:pt x="1041" y="89"/>
                      <a:pt x="816" y="1"/>
                      <a:pt x="6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2398;p34">
                <a:extLst>
                  <a:ext uri="{FF2B5EF4-FFF2-40B4-BE49-F238E27FC236}">
                    <a16:creationId xmlns:a16="http://schemas.microsoft.com/office/drawing/2014/main" id="{BC9C7D1C-A1A1-F7C6-2E6E-170F9F965B2F}"/>
                  </a:ext>
                </a:extLst>
              </p:cNvPr>
              <p:cNvSpPr/>
              <p:nvPr/>
            </p:nvSpPr>
            <p:spPr>
              <a:xfrm>
                <a:off x="738875" y="688450"/>
                <a:ext cx="13700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029" extrusionOk="0">
                    <a:moveTo>
                      <a:pt x="424" y="1"/>
                    </a:moveTo>
                    <a:cubicBezTo>
                      <a:pt x="288" y="1"/>
                      <a:pt x="145" y="155"/>
                      <a:pt x="92" y="286"/>
                    </a:cubicBezTo>
                    <a:cubicBezTo>
                      <a:pt x="1" y="529"/>
                      <a:pt x="153" y="803"/>
                      <a:pt x="244" y="1016"/>
                    </a:cubicBezTo>
                    <a:cubicBezTo>
                      <a:pt x="253" y="1024"/>
                      <a:pt x="264" y="1028"/>
                      <a:pt x="275" y="1028"/>
                    </a:cubicBezTo>
                    <a:cubicBezTo>
                      <a:pt x="302" y="1028"/>
                      <a:pt x="326" y="1007"/>
                      <a:pt x="305" y="985"/>
                    </a:cubicBezTo>
                    <a:cubicBezTo>
                      <a:pt x="244" y="803"/>
                      <a:pt x="153" y="620"/>
                      <a:pt x="183" y="408"/>
                    </a:cubicBezTo>
                    <a:cubicBezTo>
                      <a:pt x="244" y="256"/>
                      <a:pt x="335" y="195"/>
                      <a:pt x="487" y="134"/>
                    </a:cubicBezTo>
                    <a:cubicBezTo>
                      <a:pt x="548" y="104"/>
                      <a:pt x="548" y="43"/>
                      <a:pt x="487" y="13"/>
                    </a:cubicBezTo>
                    <a:cubicBezTo>
                      <a:pt x="467" y="4"/>
                      <a:pt x="445" y="1"/>
                      <a:pt x="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2399;p34">
                <a:extLst>
                  <a:ext uri="{FF2B5EF4-FFF2-40B4-BE49-F238E27FC236}">
                    <a16:creationId xmlns:a16="http://schemas.microsoft.com/office/drawing/2014/main" id="{D119E33F-FFC7-1B3D-0DF7-704055EAF3BD}"/>
                  </a:ext>
                </a:extLst>
              </p:cNvPr>
              <p:cNvSpPr/>
              <p:nvPr/>
            </p:nvSpPr>
            <p:spPr>
              <a:xfrm>
                <a:off x="729075" y="668175"/>
                <a:ext cx="136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006" extrusionOk="0">
                    <a:moveTo>
                      <a:pt x="270" y="1"/>
                    </a:moveTo>
                    <a:cubicBezTo>
                      <a:pt x="80" y="1"/>
                      <a:pt x="1" y="255"/>
                      <a:pt x="58" y="428"/>
                    </a:cubicBezTo>
                    <a:cubicBezTo>
                      <a:pt x="119" y="641"/>
                      <a:pt x="241" y="915"/>
                      <a:pt x="454" y="1006"/>
                    </a:cubicBezTo>
                    <a:cubicBezTo>
                      <a:pt x="514" y="1006"/>
                      <a:pt x="545" y="945"/>
                      <a:pt x="514" y="915"/>
                    </a:cubicBezTo>
                    <a:cubicBezTo>
                      <a:pt x="332" y="854"/>
                      <a:pt x="271" y="702"/>
                      <a:pt x="210" y="550"/>
                    </a:cubicBezTo>
                    <a:cubicBezTo>
                      <a:pt x="180" y="489"/>
                      <a:pt x="150" y="428"/>
                      <a:pt x="150" y="368"/>
                    </a:cubicBezTo>
                    <a:cubicBezTo>
                      <a:pt x="119" y="216"/>
                      <a:pt x="210" y="155"/>
                      <a:pt x="332" y="64"/>
                    </a:cubicBezTo>
                    <a:cubicBezTo>
                      <a:pt x="362" y="33"/>
                      <a:pt x="332" y="3"/>
                      <a:pt x="302" y="3"/>
                    </a:cubicBezTo>
                    <a:cubicBezTo>
                      <a:pt x="291" y="1"/>
                      <a:pt x="280" y="1"/>
                      <a:pt x="2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2400;p34">
                <a:extLst>
                  <a:ext uri="{FF2B5EF4-FFF2-40B4-BE49-F238E27FC236}">
                    <a16:creationId xmlns:a16="http://schemas.microsoft.com/office/drawing/2014/main" id="{60A3934A-F0ED-C39D-42B6-DF3E01F770F0}"/>
                  </a:ext>
                </a:extLst>
              </p:cNvPr>
              <p:cNvSpPr/>
              <p:nvPr/>
            </p:nvSpPr>
            <p:spPr>
              <a:xfrm>
                <a:off x="728250" y="637075"/>
                <a:ext cx="220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073" extrusionOk="0">
                    <a:moveTo>
                      <a:pt x="821" y="1"/>
                    </a:moveTo>
                    <a:cubicBezTo>
                      <a:pt x="608" y="1"/>
                      <a:pt x="183" y="92"/>
                      <a:pt x="91" y="335"/>
                    </a:cubicBezTo>
                    <a:cubicBezTo>
                      <a:pt x="0" y="548"/>
                      <a:pt x="61" y="882"/>
                      <a:pt x="213" y="1064"/>
                    </a:cubicBezTo>
                    <a:cubicBezTo>
                      <a:pt x="219" y="1070"/>
                      <a:pt x="226" y="1073"/>
                      <a:pt x="233" y="1073"/>
                    </a:cubicBezTo>
                    <a:cubicBezTo>
                      <a:pt x="263" y="1073"/>
                      <a:pt x="298" y="1028"/>
                      <a:pt x="274" y="1004"/>
                    </a:cubicBezTo>
                    <a:cubicBezTo>
                      <a:pt x="183" y="882"/>
                      <a:pt x="122" y="548"/>
                      <a:pt x="183" y="396"/>
                    </a:cubicBezTo>
                    <a:cubicBezTo>
                      <a:pt x="274" y="183"/>
                      <a:pt x="669" y="153"/>
                      <a:pt x="851" y="92"/>
                    </a:cubicBezTo>
                    <a:cubicBezTo>
                      <a:pt x="882" y="61"/>
                      <a:pt x="882" y="1"/>
                      <a:pt x="8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2401;p34">
                <a:extLst>
                  <a:ext uri="{FF2B5EF4-FFF2-40B4-BE49-F238E27FC236}">
                    <a16:creationId xmlns:a16="http://schemas.microsoft.com/office/drawing/2014/main" id="{61FE6060-CE11-D48F-5173-1608BD62D69C}"/>
                  </a:ext>
                </a:extLst>
              </p:cNvPr>
              <p:cNvSpPr/>
              <p:nvPr/>
            </p:nvSpPr>
            <p:spPr>
              <a:xfrm>
                <a:off x="745725" y="618025"/>
                <a:ext cx="29500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813" extrusionOk="0">
                    <a:moveTo>
                      <a:pt x="902" y="1"/>
                    </a:moveTo>
                    <a:cubicBezTo>
                      <a:pt x="750" y="1"/>
                      <a:pt x="591" y="78"/>
                      <a:pt x="456" y="155"/>
                    </a:cubicBezTo>
                    <a:cubicBezTo>
                      <a:pt x="243" y="307"/>
                      <a:pt x="0" y="489"/>
                      <a:pt x="92" y="793"/>
                    </a:cubicBezTo>
                    <a:cubicBezTo>
                      <a:pt x="92" y="806"/>
                      <a:pt x="107" y="813"/>
                      <a:pt x="123" y="813"/>
                    </a:cubicBezTo>
                    <a:cubicBezTo>
                      <a:pt x="146" y="813"/>
                      <a:pt x="170" y="798"/>
                      <a:pt x="152" y="763"/>
                    </a:cubicBezTo>
                    <a:cubicBezTo>
                      <a:pt x="92" y="519"/>
                      <a:pt x="335" y="337"/>
                      <a:pt x="517" y="216"/>
                    </a:cubicBezTo>
                    <a:cubicBezTo>
                      <a:pt x="636" y="156"/>
                      <a:pt x="769" y="96"/>
                      <a:pt x="897" y="96"/>
                    </a:cubicBezTo>
                    <a:cubicBezTo>
                      <a:pt x="965" y="96"/>
                      <a:pt x="1032" y="113"/>
                      <a:pt x="1095" y="155"/>
                    </a:cubicBezTo>
                    <a:cubicBezTo>
                      <a:pt x="1100" y="161"/>
                      <a:pt x="1107" y="163"/>
                      <a:pt x="1114" y="163"/>
                    </a:cubicBezTo>
                    <a:cubicBezTo>
                      <a:pt x="1145" y="163"/>
                      <a:pt x="1180" y="119"/>
                      <a:pt x="1155" y="94"/>
                    </a:cubicBezTo>
                    <a:cubicBezTo>
                      <a:pt x="1077" y="27"/>
                      <a:pt x="991" y="1"/>
                      <a:pt x="9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2402;p34">
                <a:extLst>
                  <a:ext uri="{FF2B5EF4-FFF2-40B4-BE49-F238E27FC236}">
                    <a16:creationId xmlns:a16="http://schemas.microsoft.com/office/drawing/2014/main" id="{C0459867-1E35-BBD3-E93A-54990CF71B2E}"/>
                  </a:ext>
                </a:extLst>
              </p:cNvPr>
              <p:cNvSpPr/>
              <p:nvPr/>
            </p:nvSpPr>
            <p:spPr>
              <a:xfrm>
                <a:off x="768675" y="614750"/>
                <a:ext cx="27225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512" extrusionOk="0">
                    <a:moveTo>
                      <a:pt x="535" y="0"/>
                    </a:moveTo>
                    <a:cubicBezTo>
                      <a:pt x="326" y="0"/>
                      <a:pt x="130" y="158"/>
                      <a:pt x="25" y="316"/>
                    </a:cubicBezTo>
                    <a:cubicBezTo>
                      <a:pt x="0" y="341"/>
                      <a:pt x="15" y="385"/>
                      <a:pt x="38" y="385"/>
                    </a:cubicBezTo>
                    <a:cubicBezTo>
                      <a:pt x="43" y="385"/>
                      <a:pt x="49" y="383"/>
                      <a:pt x="55" y="377"/>
                    </a:cubicBezTo>
                    <a:cubicBezTo>
                      <a:pt x="173" y="236"/>
                      <a:pt x="345" y="94"/>
                      <a:pt x="530" y="94"/>
                    </a:cubicBezTo>
                    <a:cubicBezTo>
                      <a:pt x="584" y="94"/>
                      <a:pt x="638" y="106"/>
                      <a:pt x="693" y="134"/>
                    </a:cubicBezTo>
                    <a:cubicBezTo>
                      <a:pt x="845" y="225"/>
                      <a:pt x="906" y="377"/>
                      <a:pt x="1028" y="498"/>
                    </a:cubicBezTo>
                    <a:cubicBezTo>
                      <a:pt x="1037" y="507"/>
                      <a:pt x="1045" y="511"/>
                      <a:pt x="1054" y="511"/>
                    </a:cubicBezTo>
                    <a:cubicBezTo>
                      <a:pt x="1073" y="511"/>
                      <a:pt x="1088" y="490"/>
                      <a:pt x="1088" y="468"/>
                    </a:cubicBezTo>
                    <a:cubicBezTo>
                      <a:pt x="1028" y="286"/>
                      <a:pt x="845" y="73"/>
                      <a:pt x="633" y="12"/>
                    </a:cubicBezTo>
                    <a:cubicBezTo>
                      <a:pt x="600" y="4"/>
                      <a:pt x="567" y="0"/>
                      <a:pt x="5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2403;p34">
                <a:extLst>
                  <a:ext uri="{FF2B5EF4-FFF2-40B4-BE49-F238E27FC236}">
                    <a16:creationId xmlns:a16="http://schemas.microsoft.com/office/drawing/2014/main" id="{1F1B5D6A-696A-060C-3183-8923D2EE4CE3}"/>
                  </a:ext>
                </a:extLst>
              </p:cNvPr>
              <p:cNvSpPr/>
              <p:nvPr/>
            </p:nvSpPr>
            <p:spPr>
              <a:xfrm>
                <a:off x="792075" y="616100"/>
                <a:ext cx="2890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665" extrusionOk="0">
                    <a:moveTo>
                      <a:pt x="621" y="1"/>
                    </a:moveTo>
                    <a:cubicBezTo>
                      <a:pt x="390" y="1"/>
                      <a:pt x="146" y="98"/>
                      <a:pt x="0" y="293"/>
                    </a:cubicBezTo>
                    <a:cubicBezTo>
                      <a:pt x="0" y="314"/>
                      <a:pt x="16" y="335"/>
                      <a:pt x="35" y="335"/>
                    </a:cubicBezTo>
                    <a:cubicBezTo>
                      <a:pt x="43" y="335"/>
                      <a:pt x="52" y="332"/>
                      <a:pt x="61" y="323"/>
                    </a:cubicBezTo>
                    <a:cubicBezTo>
                      <a:pt x="183" y="141"/>
                      <a:pt x="426" y="80"/>
                      <a:pt x="639" y="80"/>
                    </a:cubicBezTo>
                    <a:cubicBezTo>
                      <a:pt x="791" y="80"/>
                      <a:pt x="943" y="110"/>
                      <a:pt x="1004" y="293"/>
                    </a:cubicBezTo>
                    <a:cubicBezTo>
                      <a:pt x="1064" y="384"/>
                      <a:pt x="1034" y="505"/>
                      <a:pt x="1034" y="596"/>
                    </a:cubicBezTo>
                    <a:cubicBezTo>
                      <a:pt x="1034" y="642"/>
                      <a:pt x="1057" y="665"/>
                      <a:pt x="1083" y="665"/>
                    </a:cubicBezTo>
                    <a:cubicBezTo>
                      <a:pt x="1110" y="665"/>
                      <a:pt x="1140" y="642"/>
                      <a:pt x="1156" y="596"/>
                    </a:cubicBezTo>
                    <a:cubicBezTo>
                      <a:pt x="1156" y="353"/>
                      <a:pt x="1095" y="49"/>
                      <a:pt x="791" y="19"/>
                    </a:cubicBezTo>
                    <a:cubicBezTo>
                      <a:pt x="736" y="7"/>
                      <a:pt x="679" y="1"/>
                      <a:pt x="6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2404;p34">
                <a:extLst>
                  <a:ext uri="{FF2B5EF4-FFF2-40B4-BE49-F238E27FC236}">
                    <a16:creationId xmlns:a16="http://schemas.microsoft.com/office/drawing/2014/main" id="{0063769F-C45D-80E8-6C61-E2E077B7CB8F}"/>
                  </a:ext>
                </a:extLst>
              </p:cNvPr>
              <p:cNvSpPr/>
              <p:nvPr/>
            </p:nvSpPr>
            <p:spPr>
              <a:xfrm>
                <a:off x="818050" y="621775"/>
                <a:ext cx="255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595" extrusionOk="0">
                    <a:moveTo>
                      <a:pt x="479" y="0"/>
                    </a:moveTo>
                    <a:cubicBezTo>
                      <a:pt x="330" y="0"/>
                      <a:pt x="192" y="85"/>
                      <a:pt x="25" y="126"/>
                    </a:cubicBezTo>
                    <a:cubicBezTo>
                      <a:pt x="1" y="151"/>
                      <a:pt x="16" y="195"/>
                      <a:pt x="39" y="195"/>
                    </a:cubicBezTo>
                    <a:cubicBezTo>
                      <a:pt x="44" y="195"/>
                      <a:pt x="50" y="193"/>
                      <a:pt x="56" y="187"/>
                    </a:cubicBezTo>
                    <a:cubicBezTo>
                      <a:pt x="190" y="168"/>
                      <a:pt x="312" y="112"/>
                      <a:pt x="438" y="112"/>
                    </a:cubicBezTo>
                    <a:cubicBezTo>
                      <a:pt x="511" y="112"/>
                      <a:pt x="585" y="131"/>
                      <a:pt x="664" y="187"/>
                    </a:cubicBezTo>
                    <a:cubicBezTo>
                      <a:pt x="785" y="309"/>
                      <a:pt x="846" y="461"/>
                      <a:pt x="968" y="582"/>
                    </a:cubicBezTo>
                    <a:cubicBezTo>
                      <a:pt x="968" y="591"/>
                      <a:pt x="973" y="595"/>
                      <a:pt x="979" y="595"/>
                    </a:cubicBezTo>
                    <a:cubicBezTo>
                      <a:pt x="995" y="595"/>
                      <a:pt x="1019" y="573"/>
                      <a:pt x="998" y="552"/>
                    </a:cubicBezTo>
                    <a:cubicBezTo>
                      <a:pt x="998" y="369"/>
                      <a:pt x="876" y="157"/>
                      <a:pt x="694" y="66"/>
                    </a:cubicBezTo>
                    <a:cubicBezTo>
                      <a:pt x="618" y="18"/>
                      <a:pt x="547" y="0"/>
                      <a:pt x="4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2405;p34">
                <a:extLst>
                  <a:ext uri="{FF2B5EF4-FFF2-40B4-BE49-F238E27FC236}">
                    <a16:creationId xmlns:a16="http://schemas.microsoft.com/office/drawing/2014/main" id="{D42A27C4-EB0E-FFFB-89A4-800633A2E6BE}"/>
                  </a:ext>
                </a:extLst>
              </p:cNvPr>
              <p:cNvSpPr/>
              <p:nvPr/>
            </p:nvSpPr>
            <p:spPr>
              <a:xfrm>
                <a:off x="837125" y="637975"/>
                <a:ext cx="1347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646" extrusionOk="0">
                    <a:moveTo>
                      <a:pt x="178" y="1"/>
                    </a:moveTo>
                    <a:cubicBezTo>
                      <a:pt x="137" y="1"/>
                      <a:pt x="95" y="8"/>
                      <a:pt x="53" y="25"/>
                    </a:cubicBezTo>
                    <a:cubicBezTo>
                      <a:pt x="0" y="52"/>
                      <a:pt x="38" y="123"/>
                      <a:pt x="88" y="123"/>
                    </a:cubicBezTo>
                    <a:cubicBezTo>
                      <a:pt x="96" y="123"/>
                      <a:pt x="105" y="121"/>
                      <a:pt x="113" y="117"/>
                    </a:cubicBezTo>
                    <a:cubicBezTo>
                      <a:pt x="136" y="105"/>
                      <a:pt x="158" y="100"/>
                      <a:pt x="180" y="100"/>
                    </a:cubicBezTo>
                    <a:cubicBezTo>
                      <a:pt x="276" y="100"/>
                      <a:pt x="357" y="200"/>
                      <a:pt x="357" y="299"/>
                    </a:cubicBezTo>
                    <a:cubicBezTo>
                      <a:pt x="387" y="390"/>
                      <a:pt x="326" y="512"/>
                      <a:pt x="357" y="603"/>
                    </a:cubicBezTo>
                    <a:cubicBezTo>
                      <a:pt x="357" y="624"/>
                      <a:pt x="387" y="646"/>
                      <a:pt x="416" y="646"/>
                    </a:cubicBezTo>
                    <a:cubicBezTo>
                      <a:pt x="427" y="646"/>
                      <a:pt x="439" y="642"/>
                      <a:pt x="448" y="633"/>
                    </a:cubicBezTo>
                    <a:cubicBezTo>
                      <a:pt x="539" y="512"/>
                      <a:pt x="509" y="269"/>
                      <a:pt x="417" y="117"/>
                    </a:cubicBezTo>
                    <a:cubicBezTo>
                      <a:pt x="374" y="51"/>
                      <a:pt x="282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2406;p34">
                <a:extLst>
                  <a:ext uri="{FF2B5EF4-FFF2-40B4-BE49-F238E27FC236}">
                    <a16:creationId xmlns:a16="http://schemas.microsoft.com/office/drawing/2014/main" id="{08527380-FED2-EE0D-7D8B-59D07D2EE4FC}"/>
                  </a:ext>
                </a:extLst>
              </p:cNvPr>
              <p:cNvSpPr/>
              <p:nvPr/>
            </p:nvSpPr>
            <p:spPr>
              <a:xfrm>
                <a:off x="728400" y="655850"/>
                <a:ext cx="181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24" h="810" extrusionOk="0">
                    <a:moveTo>
                      <a:pt x="345" y="0"/>
                    </a:moveTo>
                    <a:cubicBezTo>
                      <a:pt x="141" y="0"/>
                      <a:pt x="1" y="214"/>
                      <a:pt x="55" y="405"/>
                    </a:cubicBezTo>
                    <a:cubicBezTo>
                      <a:pt x="109" y="595"/>
                      <a:pt x="358" y="809"/>
                      <a:pt x="584" y="809"/>
                    </a:cubicBezTo>
                    <a:cubicBezTo>
                      <a:pt x="611" y="809"/>
                      <a:pt x="637" y="806"/>
                      <a:pt x="663" y="800"/>
                    </a:cubicBezTo>
                    <a:cubicBezTo>
                      <a:pt x="693" y="769"/>
                      <a:pt x="724" y="739"/>
                      <a:pt x="693" y="709"/>
                    </a:cubicBezTo>
                    <a:cubicBezTo>
                      <a:pt x="602" y="617"/>
                      <a:pt x="450" y="617"/>
                      <a:pt x="329" y="526"/>
                    </a:cubicBezTo>
                    <a:cubicBezTo>
                      <a:pt x="268" y="496"/>
                      <a:pt x="207" y="405"/>
                      <a:pt x="207" y="344"/>
                    </a:cubicBezTo>
                    <a:cubicBezTo>
                      <a:pt x="179" y="233"/>
                      <a:pt x="253" y="97"/>
                      <a:pt x="358" y="97"/>
                    </a:cubicBezTo>
                    <a:cubicBezTo>
                      <a:pt x="368" y="97"/>
                      <a:pt x="379" y="98"/>
                      <a:pt x="389" y="101"/>
                    </a:cubicBezTo>
                    <a:cubicBezTo>
                      <a:pt x="450" y="101"/>
                      <a:pt x="481" y="40"/>
                      <a:pt x="420" y="10"/>
                    </a:cubicBezTo>
                    <a:cubicBezTo>
                      <a:pt x="394" y="3"/>
                      <a:pt x="369" y="0"/>
                      <a:pt x="3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2407;p34">
                <a:extLst>
                  <a:ext uri="{FF2B5EF4-FFF2-40B4-BE49-F238E27FC236}">
                    <a16:creationId xmlns:a16="http://schemas.microsoft.com/office/drawing/2014/main" id="{A3816F0A-A4F0-2850-1559-2D82DE038150}"/>
                  </a:ext>
                </a:extLst>
              </p:cNvPr>
              <p:cNvSpPr/>
              <p:nvPr/>
            </p:nvSpPr>
            <p:spPr>
              <a:xfrm>
                <a:off x="764725" y="845700"/>
                <a:ext cx="121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513" extrusionOk="0">
                    <a:moveTo>
                      <a:pt x="246" y="0"/>
                    </a:moveTo>
                    <a:cubicBezTo>
                      <a:pt x="187" y="0"/>
                      <a:pt x="125" y="43"/>
                      <a:pt x="106" y="98"/>
                    </a:cubicBezTo>
                    <a:lnTo>
                      <a:pt x="106" y="98"/>
                    </a:lnTo>
                    <a:cubicBezTo>
                      <a:pt x="105" y="98"/>
                      <a:pt x="105" y="98"/>
                      <a:pt x="105" y="98"/>
                    </a:cubicBezTo>
                    <a:cubicBezTo>
                      <a:pt x="46" y="98"/>
                      <a:pt x="0" y="163"/>
                      <a:pt x="0" y="227"/>
                    </a:cubicBezTo>
                    <a:lnTo>
                      <a:pt x="31" y="227"/>
                    </a:lnTo>
                    <a:cubicBezTo>
                      <a:pt x="31" y="288"/>
                      <a:pt x="91" y="379"/>
                      <a:pt x="122" y="440"/>
                    </a:cubicBezTo>
                    <a:cubicBezTo>
                      <a:pt x="166" y="484"/>
                      <a:pt x="227" y="513"/>
                      <a:pt x="292" y="513"/>
                    </a:cubicBezTo>
                    <a:cubicBezTo>
                      <a:pt x="316" y="513"/>
                      <a:pt x="341" y="509"/>
                      <a:pt x="365" y="501"/>
                    </a:cubicBezTo>
                    <a:cubicBezTo>
                      <a:pt x="456" y="440"/>
                      <a:pt x="487" y="349"/>
                      <a:pt x="456" y="258"/>
                    </a:cubicBezTo>
                    <a:cubicBezTo>
                      <a:pt x="426" y="166"/>
                      <a:pt x="395" y="106"/>
                      <a:pt x="335" y="45"/>
                    </a:cubicBezTo>
                    <a:cubicBezTo>
                      <a:pt x="311" y="13"/>
                      <a:pt x="279" y="0"/>
                      <a:pt x="2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2408;p34">
                <a:extLst>
                  <a:ext uri="{FF2B5EF4-FFF2-40B4-BE49-F238E27FC236}">
                    <a16:creationId xmlns:a16="http://schemas.microsoft.com/office/drawing/2014/main" id="{800436E6-31A1-7B10-5CE6-1BD4B37B08A2}"/>
                  </a:ext>
                </a:extLst>
              </p:cNvPr>
              <p:cNvSpPr/>
              <p:nvPr/>
            </p:nvSpPr>
            <p:spPr>
              <a:xfrm>
                <a:off x="760150" y="845300"/>
                <a:ext cx="1902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44" extrusionOk="0">
                    <a:moveTo>
                      <a:pt x="609" y="0"/>
                    </a:moveTo>
                    <a:cubicBezTo>
                      <a:pt x="457" y="0"/>
                      <a:pt x="183" y="0"/>
                      <a:pt x="62" y="91"/>
                    </a:cubicBezTo>
                    <a:cubicBezTo>
                      <a:pt x="1" y="152"/>
                      <a:pt x="62" y="213"/>
                      <a:pt x="92" y="243"/>
                    </a:cubicBezTo>
                    <a:cubicBezTo>
                      <a:pt x="183" y="243"/>
                      <a:pt x="244" y="213"/>
                      <a:pt x="305" y="213"/>
                    </a:cubicBezTo>
                    <a:cubicBezTo>
                      <a:pt x="396" y="182"/>
                      <a:pt x="457" y="182"/>
                      <a:pt x="548" y="182"/>
                    </a:cubicBezTo>
                    <a:cubicBezTo>
                      <a:pt x="609" y="182"/>
                      <a:pt x="761" y="182"/>
                      <a:pt x="700" y="91"/>
                    </a:cubicBezTo>
                    <a:cubicBezTo>
                      <a:pt x="700" y="30"/>
                      <a:pt x="670" y="0"/>
                      <a:pt x="6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2409;p34">
                <a:extLst>
                  <a:ext uri="{FF2B5EF4-FFF2-40B4-BE49-F238E27FC236}">
                    <a16:creationId xmlns:a16="http://schemas.microsoft.com/office/drawing/2014/main" id="{D891D00C-8C05-D79E-56E3-BF9B81B263B5}"/>
                  </a:ext>
                </a:extLst>
              </p:cNvPr>
              <p:cNvSpPr/>
              <p:nvPr/>
            </p:nvSpPr>
            <p:spPr>
              <a:xfrm>
                <a:off x="746700" y="829325"/>
                <a:ext cx="340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369" extrusionOk="0">
                    <a:moveTo>
                      <a:pt x="752" y="1"/>
                    </a:moveTo>
                    <a:cubicBezTo>
                      <a:pt x="539" y="1"/>
                      <a:pt x="296" y="1"/>
                      <a:pt x="113" y="122"/>
                    </a:cubicBezTo>
                    <a:cubicBezTo>
                      <a:pt x="1" y="207"/>
                      <a:pt x="70" y="369"/>
                      <a:pt x="178" y="369"/>
                    </a:cubicBezTo>
                    <a:cubicBezTo>
                      <a:pt x="186" y="369"/>
                      <a:pt x="195" y="368"/>
                      <a:pt x="204" y="365"/>
                    </a:cubicBezTo>
                    <a:cubicBezTo>
                      <a:pt x="417" y="335"/>
                      <a:pt x="630" y="305"/>
                      <a:pt x="843" y="305"/>
                    </a:cubicBezTo>
                    <a:cubicBezTo>
                      <a:pt x="944" y="305"/>
                      <a:pt x="1059" y="332"/>
                      <a:pt x="1169" y="332"/>
                    </a:cubicBezTo>
                    <a:cubicBezTo>
                      <a:pt x="1224" y="332"/>
                      <a:pt x="1278" y="325"/>
                      <a:pt x="1329" y="305"/>
                    </a:cubicBezTo>
                    <a:cubicBezTo>
                      <a:pt x="1360" y="274"/>
                      <a:pt x="1360" y="213"/>
                      <a:pt x="1329" y="183"/>
                    </a:cubicBezTo>
                    <a:cubicBezTo>
                      <a:pt x="1208" y="31"/>
                      <a:pt x="964" y="31"/>
                      <a:pt x="7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2410;p34">
                <a:extLst>
                  <a:ext uri="{FF2B5EF4-FFF2-40B4-BE49-F238E27FC236}">
                    <a16:creationId xmlns:a16="http://schemas.microsoft.com/office/drawing/2014/main" id="{DFD9CC3B-50B7-ED66-6D4C-0D25319D7591}"/>
                  </a:ext>
                </a:extLst>
              </p:cNvPr>
              <p:cNvSpPr/>
              <p:nvPr/>
            </p:nvSpPr>
            <p:spPr>
              <a:xfrm>
                <a:off x="851575" y="826900"/>
                <a:ext cx="195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627" extrusionOk="0">
                    <a:moveTo>
                      <a:pt x="59" y="0"/>
                    </a:moveTo>
                    <a:cubicBezTo>
                      <a:pt x="15" y="0"/>
                      <a:pt x="0" y="67"/>
                      <a:pt x="52" y="67"/>
                    </a:cubicBezTo>
                    <a:lnTo>
                      <a:pt x="52" y="98"/>
                    </a:lnTo>
                    <a:cubicBezTo>
                      <a:pt x="204" y="159"/>
                      <a:pt x="386" y="250"/>
                      <a:pt x="478" y="402"/>
                    </a:cubicBezTo>
                    <a:cubicBezTo>
                      <a:pt x="530" y="480"/>
                      <a:pt x="582" y="627"/>
                      <a:pt x="693" y="627"/>
                    </a:cubicBezTo>
                    <a:cubicBezTo>
                      <a:pt x="711" y="627"/>
                      <a:pt x="730" y="623"/>
                      <a:pt x="751" y="614"/>
                    </a:cubicBezTo>
                    <a:cubicBezTo>
                      <a:pt x="782" y="614"/>
                      <a:pt x="782" y="584"/>
                      <a:pt x="782" y="554"/>
                    </a:cubicBezTo>
                    <a:cubicBezTo>
                      <a:pt x="782" y="493"/>
                      <a:pt x="751" y="432"/>
                      <a:pt x="690" y="371"/>
                    </a:cubicBezTo>
                    <a:cubicBezTo>
                      <a:pt x="660" y="310"/>
                      <a:pt x="630" y="250"/>
                      <a:pt x="569" y="189"/>
                    </a:cubicBezTo>
                    <a:cubicBezTo>
                      <a:pt x="417" y="67"/>
                      <a:pt x="265" y="37"/>
                      <a:pt x="83" y="7"/>
                    </a:cubicBezTo>
                    <a:cubicBezTo>
                      <a:pt x="74" y="2"/>
                      <a:pt x="66" y="0"/>
                      <a:pt x="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2411;p34">
                <a:extLst>
                  <a:ext uri="{FF2B5EF4-FFF2-40B4-BE49-F238E27FC236}">
                    <a16:creationId xmlns:a16="http://schemas.microsoft.com/office/drawing/2014/main" id="{22DE9C81-B4E7-BED5-D752-778A5971E359}"/>
                  </a:ext>
                </a:extLst>
              </p:cNvPr>
              <p:cNvSpPr/>
              <p:nvPr/>
            </p:nvSpPr>
            <p:spPr>
              <a:xfrm>
                <a:off x="855350" y="830925"/>
                <a:ext cx="11225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178" extrusionOk="0">
                    <a:moveTo>
                      <a:pt x="262" y="1"/>
                    </a:moveTo>
                    <a:cubicBezTo>
                      <a:pt x="233" y="1"/>
                      <a:pt x="205" y="25"/>
                      <a:pt x="205" y="58"/>
                    </a:cubicBezTo>
                    <a:cubicBezTo>
                      <a:pt x="205" y="241"/>
                      <a:pt x="175" y="453"/>
                      <a:pt x="144" y="636"/>
                    </a:cubicBezTo>
                    <a:cubicBezTo>
                      <a:pt x="114" y="788"/>
                      <a:pt x="53" y="909"/>
                      <a:pt x="23" y="1061"/>
                    </a:cubicBezTo>
                    <a:cubicBezTo>
                      <a:pt x="1" y="1127"/>
                      <a:pt x="42" y="1177"/>
                      <a:pt x="90" y="1177"/>
                    </a:cubicBezTo>
                    <a:cubicBezTo>
                      <a:pt x="108" y="1177"/>
                      <a:pt x="127" y="1170"/>
                      <a:pt x="144" y="1153"/>
                    </a:cubicBezTo>
                    <a:cubicBezTo>
                      <a:pt x="448" y="909"/>
                      <a:pt x="357" y="362"/>
                      <a:pt x="327" y="58"/>
                    </a:cubicBezTo>
                    <a:cubicBezTo>
                      <a:pt x="313" y="17"/>
                      <a:pt x="287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2412;p34">
                <a:extLst>
                  <a:ext uri="{FF2B5EF4-FFF2-40B4-BE49-F238E27FC236}">
                    <a16:creationId xmlns:a16="http://schemas.microsoft.com/office/drawing/2014/main" id="{82366F42-FCBC-6F17-5210-A1C82C063272}"/>
                  </a:ext>
                </a:extLst>
              </p:cNvPr>
              <p:cNvSpPr/>
              <p:nvPr/>
            </p:nvSpPr>
            <p:spPr>
              <a:xfrm>
                <a:off x="790550" y="887350"/>
                <a:ext cx="12200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750" extrusionOk="0">
                    <a:moveTo>
                      <a:pt x="430" y="0"/>
                    </a:moveTo>
                    <a:cubicBezTo>
                      <a:pt x="411" y="0"/>
                      <a:pt x="396" y="8"/>
                      <a:pt x="396" y="20"/>
                    </a:cubicBezTo>
                    <a:cubicBezTo>
                      <a:pt x="365" y="142"/>
                      <a:pt x="335" y="263"/>
                      <a:pt x="274" y="385"/>
                    </a:cubicBezTo>
                    <a:cubicBezTo>
                      <a:pt x="213" y="507"/>
                      <a:pt x="122" y="567"/>
                      <a:pt x="31" y="658"/>
                    </a:cubicBezTo>
                    <a:cubicBezTo>
                      <a:pt x="1" y="689"/>
                      <a:pt x="31" y="750"/>
                      <a:pt x="61" y="750"/>
                    </a:cubicBezTo>
                    <a:cubicBezTo>
                      <a:pt x="335" y="628"/>
                      <a:pt x="487" y="324"/>
                      <a:pt x="487" y="51"/>
                    </a:cubicBezTo>
                    <a:cubicBezTo>
                      <a:pt x="487" y="15"/>
                      <a:pt x="456" y="0"/>
                      <a:pt x="4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2413;p34">
                <a:extLst>
                  <a:ext uri="{FF2B5EF4-FFF2-40B4-BE49-F238E27FC236}">
                    <a16:creationId xmlns:a16="http://schemas.microsoft.com/office/drawing/2014/main" id="{02FB45D5-3D0D-7C84-95B6-8410F18F8D3E}"/>
                  </a:ext>
                </a:extLst>
              </p:cNvPr>
              <p:cNvSpPr/>
              <p:nvPr/>
            </p:nvSpPr>
            <p:spPr>
              <a:xfrm>
                <a:off x="842525" y="909050"/>
                <a:ext cx="15675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486" extrusionOk="0">
                    <a:moveTo>
                      <a:pt x="66" y="1"/>
                    </a:moveTo>
                    <a:cubicBezTo>
                      <a:pt x="28" y="1"/>
                      <a:pt x="0" y="26"/>
                      <a:pt x="19" y="64"/>
                    </a:cubicBezTo>
                    <a:lnTo>
                      <a:pt x="19" y="94"/>
                    </a:lnTo>
                    <a:cubicBezTo>
                      <a:pt x="110" y="307"/>
                      <a:pt x="201" y="550"/>
                      <a:pt x="262" y="794"/>
                    </a:cubicBezTo>
                    <a:cubicBezTo>
                      <a:pt x="323" y="1037"/>
                      <a:pt x="353" y="1249"/>
                      <a:pt x="445" y="1462"/>
                    </a:cubicBezTo>
                    <a:cubicBezTo>
                      <a:pt x="445" y="1477"/>
                      <a:pt x="460" y="1485"/>
                      <a:pt x="475" y="1485"/>
                    </a:cubicBezTo>
                    <a:cubicBezTo>
                      <a:pt x="490" y="1485"/>
                      <a:pt x="505" y="1477"/>
                      <a:pt x="505" y="1462"/>
                    </a:cubicBezTo>
                    <a:cubicBezTo>
                      <a:pt x="627" y="976"/>
                      <a:pt x="384" y="429"/>
                      <a:pt x="141" y="34"/>
                    </a:cubicBezTo>
                    <a:cubicBezTo>
                      <a:pt x="117" y="10"/>
                      <a:pt x="90" y="1"/>
                      <a:pt x="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2414;p34">
                <a:extLst>
                  <a:ext uri="{FF2B5EF4-FFF2-40B4-BE49-F238E27FC236}">
                    <a16:creationId xmlns:a16="http://schemas.microsoft.com/office/drawing/2014/main" id="{1837BFA0-5954-F722-A5ED-EBA011FBA847}"/>
                  </a:ext>
                </a:extLst>
              </p:cNvPr>
              <p:cNvSpPr/>
              <p:nvPr/>
            </p:nvSpPr>
            <p:spPr>
              <a:xfrm>
                <a:off x="791325" y="835400"/>
                <a:ext cx="3800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491" extrusionOk="0">
                    <a:moveTo>
                      <a:pt x="760" y="1"/>
                    </a:moveTo>
                    <a:cubicBezTo>
                      <a:pt x="365" y="1"/>
                      <a:pt x="0" y="335"/>
                      <a:pt x="0" y="761"/>
                    </a:cubicBezTo>
                    <a:cubicBezTo>
                      <a:pt x="0" y="1156"/>
                      <a:pt x="365" y="1490"/>
                      <a:pt x="760" y="1490"/>
                    </a:cubicBezTo>
                    <a:cubicBezTo>
                      <a:pt x="1186" y="1490"/>
                      <a:pt x="1520" y="1156"/>
                      <a:pt x="1520" y="761"/>
                    </a:cubicBezTo>
                    <a:cubicBezTo>
                      <a:pt x="1520" y="335"/>
                      <a:pt x="1186" y="1"/>
                      <a:pt x="760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2415;p34">
                <a:extLst>
                  <a:ext uri="{FF2B5EF4-FFF2-40B4-BE49-F238E27FC236}">
                    <a16:creationId xmlns:a16="http://schemas.microsoft.com/office/drawing/2014/main" id="{FE4FD73E-D65D-04B0-DA42-63D634166E5D}"/>
                  </a:ext>
                </a:extLst>
              </p:cNvPr>
              <p:cNvSpPr/>
              <p:nvPr/>
            </p:nvSpPr>
            <p:spPr>
              <a:xfrm>
                <a:off x="846775" y="888650"/>
                <a:ext cx="1872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1435" extrusionOk="0">
                    <a:moveTo>
                      <a:pt x="602" y="1"/>
                    </a:moveTo>
                    <a:cubicBezTo>
                      <a:pt x="571" y="1"/>
                      <a:pt x="539" y="17"/>
                      <a:pt x="518" y="59"/>
                    </a:cubicBezTo>
                    <a:cubicBezTo>
                      <a:pt x="494" y="113"/>
                      <a:pt x="470" y="168"/>
                      <a:pt x="447" y="223"/>
                    </a:cubicBezTo>
                    <a:lnTo>
                      <a:pt x="447" y="223"/>
                    </a:lnTo>
                    <a:cubicBezTo>
                      <a:pt x="417" y="228"/>
                      <a:pt x="388" y="243"/>
                      <a:pt x="366" y="272"/>
                    </a:cubicBezTo>
                    <a:cubicBezTo>
                      <a:pt x="283" y="387"/>
                      <a:pt x="210" y="520"/>
                      <a:pt x="155" y="656"/>
                    </a:cubicBezTo>
                    <a:lnTo>
                      <a:pt x="155" y="656"/>
                    </a:lnTo>
                    <a:cubicBezTo>
                      <a:pt x="142" y="653"/>
                      <a:pt x="127" y="651"/>
                      <a:pt x="113" y="651"/>
                    </a:cubicBezTo>
                    <a:cubicBezTo>
                      <a:pt x="63" y="651"/>
                      <a:pt x="14" y="675"/>
                      <a:pt x="1" y="728"/>
                    </a:cubicBezTo>
                    <a:cubicBezTo>
                      <a:pt x="1" y="738"/>
                      <a:pt x="1" y="749"/>
                      <a:pt x="1" y="758"/>
                    </a:cubicBezTo>
                    <a:lnTo>
                      <a:pt x="1" y="758"/>
                    </a:lnTo>
                    <a:lnTo>
                      <a:pt x="1" y="758"/>
                    </a:lnTo>
                    <a:lnTo>
                      <a:pt x="1" y="1093"/>
                    </a:lnTo>
                    <a:lnTo>
                      <a:pt x="10" y="1092"/>
                    </a:lnTo>
                    <a:lnTo>
                      <a:pt x="10" y="1092"/>
                    </a:lnTo>
                    <a:cubicBezTo>
                      <a:pt x="14" y="1103"/>
                      <a:pt x="21" y="1113"/>
                      <a:pt x="31" y="1123"/>
                    </a:cubicBezTo>
                    <a:cubicBezTo>
                      <a:pt x="46" y="1181"/>
                      <a:pt x="94" y="1211"/>
                      <a:pt x="141" y="1211"/>
                    </a:cubicBezTo>
                    <a:cubicBezTo>
                      <a:pt x="166" y="1211"/>
                      <a:pt x="191" y="1202"/>
                      <a:pt x="210" y="1184"/>
                    </a:cubicBezTo>
                    <a:lnTo>
                      <a:pt x="210" y="1184"/>
                    </a:lnTo>
                    <a:lnTo>
                      <a:pt x="153" y="1306"/>
                    </a:lnTo>
                    <a:lnTo>
                      <a:pt x="163" y="1309"/>
                    </a:lnTo>
                    <a:lnTo>
                      <a:pt x="163" y="1309"/>
                    </a:lnTo>
                    <a:cubicBezTo>
                      <a:pt x="160" y="1318"/>
                      <a:pt x="156" y="1327"/>
                      <a:pt x="153" y="1336"/>
                    </a:cubicBezTo>
                    <a:cubicBezTo>
                      <a:pt x="135" y="1391"/>
                      <a:pt x="193" y="1434"/>
                      <a:pt x="249" y="1434"/>
                    </a:cubicBezTo>
                    <a:cubicBezTo>
                      <a:pt x="287" y="1434"/>
                      <a:pt x="323" y="1415"/>
                      <a:pt x="335" y="1366"/>
                    </a:cubicBezTo>
                    <a:cubicBezTo>
                      <a:pt x="426" y="1154"/>
                      <a:pt x="518" y="910"/>
                      <a:pt x="609" y="698"/>
                    </a:cubicBezTo>
                    <a:cubicBezTo>
                      <a:pt x="691" y="506"/>
                      <a:pt x="749" y="339"/>
                      <a:pt x="692" y="174"/>
                    </a:cubicBezTo>
                    <a:lnTo>
                      <a:pt x="692" y="174"/>
                    </a:lnTo>
                    <a:cubicBezTo>
                      <a:pt x="695" y="166"/>
                      <a:pt x="697" y="158"/>
                      <a:pt x="700" y="151"/>
                    </a:cubicBezTo>
                    <a:lnTo>
                      <a:pt x="694" y="149"/>
                    </a:lnTo>
                    <a:lnTo>
                      <a:pt x="694" y="149"/>
                    </a:lnTo>
                    <a:cubicBezTo>
                      <a:pt x="696" y="139"/>
                      <a:pt x="698" y="130"/>
                      <a:pt x="700" y="120"/>
                    </a:cubicBezTo>
                    <a:cubicBezTo>
                      <a:pt x="720" y="60"/>
                      <a:pt x="662" y="1"/>
                      <a:pt x="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2416;p34">
                <a:extLst>
                  <a:ext uri="{FF2B5EF4-FFF2-40B4-BE49-F238E27FC236}">
                    <a16:creationId xmlns:a16="http://schemas.microsoft.com/office/drawing/2014/main" id="{6C8A3338-A264-93F4-6096-5BC25DA42651}"/>
                  </a:ext>
                </a:extLst>
              </p:cNvPr>
              <p:cNvSpPr/>
              <p:nvPr/>
            </p:nvSpPr>
            <p:spPr>
              <a:xfrm>
                <a:off x="849850" y="886250"/>
                <a:ext cx="167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560" extrusionOk="0">
                    <a:moveTo>
                      <a:pt x="600" y="1"/>
                    </a:moveTo>
                    <a:cubicBezTo>
                      <a:pt x="579" y="1"/>
                      <a:pt x="558" y="11"/>
                      <a:pt x="547" y="34"/>
                    </a:cubicBezTo>
                    <a:cubicBezTo>
                      <a:pt x="398" y="353"/>
                      <a:pt x="323" y="672"/>
                      <a:pt x="219" y="991"/>
                    </a:cubicBezTo>
                    <a:lnTo>
                      <a:pt x="219" y="991"/>
                    </a:lnTo>
                    <a:cubicBezTo>
                      <a:pt x="217" y="986"/>
                      <a:pt x="215" y="981"/>
                      <a:pt x="212" y="976"/>
                    </a:cubicBezTo>
                    <a:cubicBezTo>
                      <a:pt x="197" y="946"/>
                      <a:pt x="167" y="930"/>
                      <a:pt x="136" y="930"/>
                    </a:cubicBezTo>
                    <a:cubicBezTo>
                      <a:pt x="106" y="930"/>
                      <a:pt x="76" y="946"/>
                      <a:pt x="60" y="976"/>
                    </a:cubicBezTo>
                    <a:cubicBezTo>
                      <a:pt x="50" y="997"/>
                      <a:pt x="41" y="1017"/>
                      <a:pt x="34" y="1037"/>
                    </a:cubicBezTo>
                    <a:lnTo>
                      <a:pt x="34" y="1037"/>
                    </a:lnTo>
                    <a:cubicBezTo>
                      <a:pt x="33" y="1040"/>
                      <a:pt x="32" y="1043"/>
                      <a:pt x="31" y="1046"/>
                    </a:cubicBezTo>
                    <a:lnTo>
                      <a:pt x="31" y="1046"/>
                    </a:lnTo>
                    <a:cubicBezTo>
                      <a:pt x="1" y="1136"/>
                      <a:pt x="6" y="1213"/>
                      <a:pt x="30" y="1310"/>
                    </a:cubicBezTo>
                    <a:cubicBezTo>
                      <a:pt x="30" y="1354"/>
                      <a:pt x="30" y="1396"/>
                      <a:pt x="30" y="1432"/>
                    </a:cubicBezTo>
                    <a:cubicBezTo>
                      <a:pt x="49" y="1507"/>
                      <a:pt x="114" y="1559"/>
                      <a:pt x="168" y="1559"/>
                    </a:cubicBezTo>
                    <a:cubicBezTo>
                      <a:pt x="202" y="1559"/>
                      <a:pt x="231" y="1539"/>
                      <a:pt x="243" y="1493"/>
                    </a:cubicBezTo>
                    <a:cubicBezTo>
                      <a:pt x="253" y="1473"/>
                      <a:pt x="263" y="1452"/>
                      <a:pt x="273" y="1432"/>
                    </a:cubicBezTo>
                    <a:lnTo>
                      <a:pt x="273" y="1432"/>
                    </a:lnTo>
                    <a:lnTo>
                      <a:pt x="273" y="1432"/>
                    </a:lnTo>
                    <a:cubicBezTo>
                      <a:pt x="273" y="1432"/>
                      <a:pt x="273" y="1432"/>
                      <a:pt x="273" y="1431"/>
                    </a:cubicBezTo>
                    <a:lnTo>
                      <a:pt x="273" y="1431"/>
                    </a:lnTo>
                    <a:cubicBezTo>
                      <a:pt x="475" y="1018"/>
                      <a:pt x="668" y="527"/>
                      <a:pt x="668" y="64"/>
                    </a:cubicBezTo>
                    <a:cubicBezTo>
                      <a:pt x="668" y="27"/>
                      <a:pt x="633" y="1"/>
                      <a:pt x="6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2417;p34">
              <a:extLst>
                <a:ext uri="{FF2B5EF4-FFF2-40B4-BE49-F238E27FC236}">
                  <a16:creationId xmlns:a16="http://schemas.microsoft.com/office/drawing/2014/main" id="{C969D734-93B6-0181-E6E3-DC9EE0682F1D}"/>
                </a:ext>
              </a:extLst>
            </p:cNvPr>
            <p:cNvGrpSpPr/>
            <p:nvPr/>
          </p:nvGrpSpPr>
          <p:grpSpPr>
            <a:xfrm flipH="1">
              <a:off x="6733425" y="3146425"/>
              <a:ext cx="970400" cy="1390925"/>
              <a:chOff x="839950" y="3264813"/>
              <a:chExt cx="970400" cy="1390925"/>
            </a:xfrm>
          </p:grpSpPr>
          <p:sp>
            <p:nvSpPr>
              <p:cNvPr id="15" name="Google Shape;2418;p34">
                <a:extLst>
                  <a:ext uri="{FF2B5EF4-FFF2-40B4-BE49-F238E27FC236}">
                    <a16:creationId xmlns:a16="http://schemas.microsoft.com/office/drawing/2014/main" id="{5E59F2FC-CC59-F01B-878B-6CA7734E7920}"/>
                  </a:ext>
                </a:extLst>
              </p:cNvPr>
              <p:cNvSpPr/>
              <p:nvPr/>
            </p:nvSpPr>
            <p:spPr>
              <a:xfrm>
                <a:off x="1135550" y="3804638"/>
                <a:ext cx="674800" cy="851100"/>
              </a:xfrm>
              <a:custGeom>
                <a:avLst/>
                <a:gdLst/>
                <a:ahLst/>
                <a:cxnLst/>
                <a:rect l="l" t="t" r="r" b="b"/>
                <a:pathLst>
                  <a:path w="26992" h="34044" extrusionOk="0">
                    <a:moveTo>
                      <a:pt x="22159" y="24560"/>
                    </a:moveTo>
                    <a:cubicBezTo>
                      <a:pt x="22372" y="25928"/>
                      <a:pt x="22615" y="27296"/>
                      <a:pt x="22858" y="28633"/>
                    </a:cubicBezTo>
                    <a:cubicBezTo>
                      <a:pt x="22433" y="28968"/>
                      <a:pt x="22098" y="29454"/>
                      <a:pt x="21946" y="30001"/>
                    </a:cubicBezTo>
                    <a:cubicBezTo>
                      <a:pt x="20183" y="30092"/>
                      <a:pt x="18420" y="30153"/>
                      <a:pt x="16627" y="30244"/>
                    </a:cubicBezTo>
                    <a:cubicBezTo>
                      <a:pt x="18481" y="28360"/>
                      <a:pt x="20305" y="26445"/>
                      <a:pt x="22159" y="24560"/>
                    </a:cubicBezTo>
                    <a:close/>
                    <a:moveTo>
                      <a:pt x="24439" y="29150"/>
                    </a:moveTo>
                    <a:cubicBezTo>
                      <a:pt x="24439" y="29576"/>
                      <a:pt x="24439" y="30001"/>
                      <a:pt x="24439" y="30457"/>
                    </a:cubicBezTo>
                    <a:cubicBezTo>
                      <a:pt x="24439" y="30457"/>
                      <a:pt x="24439" y="30427"/>
                      <a:pt x="24408" y="30427"/>
                    </a:cubicBezTo>
                    <a:cubicBezTo>
                      <a:pt x="24378" y="30427"/>
                      <a:pt x="24347" y="30457"/>
                      <a:pt x="24317" y="30457"/>
                    </a:cubicBezTo>
                    <a:cubicBezTo>
                      <a:pt x="24165" y="30062"/>
                      <a:pt x="24013" y="29667"/>
                      <a:pt x="23831" y="29272"/>
                    </a:cubicBezTo>
                    <a:cubicBezTo>
                      <a:pt x="24013" y="29180"/>
                      <a:pt x="24226" y="29150"/>
                      <a:pt x="24439" y="29150"/>
                    </a:cubicBezTo>
                    <a:close/>
                    <a:moveTo>
                      <a:pt x="24469" y="29150"/>
                    </a:moveTo>
                    <a:cubicBezTo>
                      <a:pt x="24651" y="29150"/>
                      <a:pt x="24834" y="29180"/>
                      <a:pt x="24986" y="29241"/>
                    </a:cubicBezTo>
                    <a:cubicBezTo>
                      <a:pt x="24834" y="29636"/>
                      <a:pt x="24682" y="30031"/>
                      <a:pt x="24530" y="30457"/>
                    </a:cubicBezTo>
                    <a:cubicBezTo>
                      <a:pt x="24499" y="30031"/>
                      <a:pt x="24499" y="29576"/>
                      <a:pt x="24469" y="29150"/>
                    </a:cubicBezTo>
                    <a:close/>
                    <a:moveTo>
                      <a:pt x="25016" y="29272"/>
                    </a:moveTo>
                    <a:cubicBezTo>
                      <a:pt x="25199" y="29332"/>
                      <a:pt x="25351" y="29424"/>
                      <a:pt x="25472" y="29576"/>
                    </a:cubicBezTo>
                    <a:cubicBezTo>
                      <a:pt x="25229" y="29910"/>
                      <a:pt x="24955" y="30244"/>
                      <a:pt x="24682" y="30548"/>
                    </a:cubicBezTo>
                    <a:cubicBezTo>
                      <a:pt x="24651" y="30518"/>
                      <a:pt x="24621" y="30487"/>
                      <a:pt x="24591" y="30487"/>
                    </a:cubicBezTo>
                    <a:cubicBezTo>
                      <a:pt x="24743" y="30062"/>
                      <a:pt x="24864" y="29667"/>
                      <a:pt x="25016" y="29272"/>
                    </a:cubicBezTo>
                    <a:close/>
                    <a:moveTo>
                      <a:pt x="23800" y="29302"/>
                    </a:moveTo>
                    <a:cubicBezTo>
                      <a:pt x="23949" y="29658"/>
                      <a:pt x="24097" y="30013"/>
                      <a:pt x="24217" y="30397"/>
                    </a:cubicBezTo>
                    <a:lnTo>
                      <a:pt x="24217" y="30397"/>
                    </a:lnTo>
                    <a:cubicBezTo>
                      <a:pt x="24205" y="30379"/>
                      <a:pt x="24185" y="30366"/>
                      <a:pt x="24165" y="30366"/>
                    </a:cubicBezTo>
                    <a:cubicBezTo>
                      <a:pt x="23952" y="30123"/>
                      <a:pt x="23588" y="29880"/>
                      <a:pt x="23466" y="29576"/>
                    </a:cubicBezTo>
                    <a:lnTo>
                      <a:pt x="23466" y="29576"/>
                    </a:lnTo>
                    <a:cubicBezTo>
                      <a:pt x="23527" y="29940"/>
                      <a:pt x="23922" y="30244"/>
                      <a:pt x="24226" y="30518"/>
                    </a:cubicBezTo>
                    <a:cubicBezTo>
                      <a:pt x="24195" y="30518"/>
                      <a:pt x="24165" y="30548"/>
                      <a:pt x="24135" y="30579"/>
                    </a:cubicBezTo>
                    <a:cubicBezTo>
                      <a:pt x="23770" y="30457"/>
                      <a:pt x="23375" y="30305"/>
                      <a:pt x="23010" y="30183"/>
                    </a:cubicBezTo>
                    <a:cubicBezTo>
                      <a:pt x="23132" y="29788"/>
                      <a:pt x="23436" y="29454"/>
                      <a:pt x="23800" y="29302"/>
                    </a:cubicBezTo>
                    <a:close/>
                    <a:moveTo>
                      <a:pt x="25503" y="29606"/>
                    </a:moveTo>
                    <a:cubicBezTo>
                      <a:pt x="25685" y="29758"/>
                      <a:pt x="25806" y="30001"/>
                      <a:pt x="25867" y="30214"/>
                    </a:cubicBezTo>
                    <a:cubicBezTo>
                      <a:pt x="25503" y="30366"/>
                      <a:pt x="25107" y="30518"/>
                      <a:pt x="24743" y="30639"/>
                    </a:cubicBezTo>
                    <a:cubicBezTo>
                      <a:pt x="24712" y="30639"/>
                      <a:pt x="24712" y="30609"/>
                      <a:pt x="24712" y="30609"/>
                    </a:cubicBezTo>
                    <a:cubicBezTo>
                      <a:pt x="24986" y="30275"/>
                      <a:pt x="25259" y="29940"/>
                      <a:pt x="25503" y="29606"/>
                    </a:cubicBezTo>
                    <a:close/>
                    <a:moveTo>
                      <a:pt x="23010" y="30214"/>
                    </a:moveTo>
                    <a:cubicBezTo>
                      <a:pt x="23375" y="30366"/>
                      <a:pt x="23740" y="30487"/>
                      <a:pt x="24104" y="30639"/>
                    </a:cubicBezTo>
                    <a:cubicBezTo>
                      <a:pt x="24104" y="30670"/>
                      <a:pt x="24104" y="30670"/>
                      <a:pt x="24074" y="30700"/>
                    </a:cubicBezTo>
                    <a:cubicBezTo>
                      <a:pt x="23892" y="30715"/>
                      <a:pt x="23686" y="30731"/>
                      <a:pt x="23485" y="30731"/>
                    </a:cubicBezTo>
                    <a:cubicBezTo>
                      <a:pt x="23284" y="30731"/>
                      <a:pt x="23086" y="30715"/>
                      <a:pt x="22919" y="30670"/>
                    </a:cubicBezTo>
                    <a:cubicBezTo>
                      <a:pt x="22919" y="30518"/>
                      <a:pt x="22949" y="30366"/>
                      <a:pt x="23010" y="30214"/>
                    </a:cubicBezTo>
                    <a:close/>
                    <a:moveTo>
                      <a:pt x="25898" y="30275"/>
                    </a:moveTo>
                    <a:cubicBezTo>
                      <a:pt x="25928" y="30396"/>
                      <a:pt x="25958" y="30518"/>
                      <a:pt x="25958" y="30670"/>
                    </a:cubicBezTo>
                    <a:cubicBezTo>
                      <a:pt x="25958" y="30700"/>
                      <a:pt x="25958" y="30731"/>
                      <a:pt x="25958" y="30761"/>
                    </a:cubicBezTo>
                    <a:lnTo>
                      <a:pt x="25928" y="30761"/>
                    </a:lnTo>
                    <a:cubicBezTo>
                      <a:pt x="25533" y="30731"/>
                      <a:pt x="25138" y="30731"/>
                      <a:pt x="24743" y="30731"/>
                    </a:cubicBezTo>
                    <a:lnTo>
                      <a:pt x="24743" y="30700"/>
                    </a:lnTo>
                    <a:cubicBezTo>
                      <a:pt x="25138" y="30579"/>
                      <a:pt x="25503" y="30427"/>
                      <a:pt x="25898" y="30275"/>
                    </a:cubicBezTo>
                    <a:close/>
                    <a:moveTo>
                      <a:pt x="3800" y="30396"/>
                    </a:moveTo>
                    <a:cubicBezTo>
                      <a:pt x="3922" y="30518"/>
                      <a:pt x="4013" y="30670"/>
                      <a:pt x="4074" y="30822"/>
                    </a:cubicBezTo>
                    <a:lnTo>
                      <a:pt x="3466" y="30822"/>
                    </a:lnTo>
                    <a:cubicBezTo>
                      <a:pt x="3587" y="30700"/>
                      <a:pt x="3678" y="30548"/>
                      <a:pt x="3800" y="30396"/>
                    </a:cubicBezTo>
                    <a:close/>
                    <a:moveTo>
                      <a:pt x="2767" y="29971"/>
                    </a:moveTo>
                    <a:cubicBezTo>
                      <a:pt x="2949" y="29971"/>
                      <a:pt x="3101" y="30001"/>
                      <a:pt x="3253" y="30062"/>
                    </a:cubicBezTo>
                    <a:cubicBezTo>
                      <a:pt x="3162" y="30305"/>
                      <a:pt x="3070" y="30579"/>
                      <a:pt x="2949" y="30852"/>
                    </a:cubicBezTo>
                    <a:lnTo>
                      <a:pt x="2797" y="30852"/>
                    </a:lnTo>
                    <a:cubicBezTo>
                      <a:pt x="2768" y="30558"/>
                      <a:pt x="2767" y="30265"/>
                      <a:pt x="2767" y="29971"/>
                    </a:cubicBezTo>
                    <a:close/>
                    <a:moveTo>
                      <a:pt x="3283" y="30062"/>
                    </a:moveTo>
                    <a:cubicBezTo>
                      <a:pt x="3466" y="30153"/>
                      <a:pt x="3618" y="30244"/>
                      <a:pt x="3770" y="30366"/>
                    </a:cubicBezTo>
                    <a:cubicBezTo>
                      <a:pt x="3648" y="30518"/>
                      <a:pt x="3526" y="30700"/>
                      <a:pt x="3405" y="30852"/>
                    </a:cubicBezTo>
                    <a:lnTo>
                      <a:pt x="3010" y="30852"/>
                    </a:lnTo>
                    <a:cubicBezTo>
                      <a:pt x="3101" y="30579"/>
                      <a:pt x="3192" y="30335"/>
                      <a:pt x="3283" y="30062"/>
                    </a:cubicBezTo>
                    <a:close/>
                    <a:moveTo>
                      <a:pt x="2706" y="29940"/>
                    </a:moveTo>
                    <a:cubicBezTo>
                      <a:pt x="2706" y="30244"/>
                      <a:pt x="2736" y="30579"/>
                      <a:pt x="2736" y="30883"/>
                    </a:cubicBezTo>
                    <a:lnTo>
                      <a:pt x="2615" y="30883"/>
                    </a:lnTo>
                    <a:cubicBezTo>
                      <a:pt x="2554" y="30883"/>
                      <a:pt x="2493" y="30913"/>
                      <a:pt x="2463" y="30943"/>
                    </a:cubicBezTo>
                    <a:cubicBezTo>
                      <a:pt x="2371" y="30639"/>
                      <a:pt x="2250" y="30366"/>
                      <a:pt x="2128" y="30062"/>
                    </a:cubicBezTo>
                    <a:cubicBezTo>
                      <a:pt x="2311" y="30001"/>
                      <a:pt x="2493" y="29940"/>
                      <a:pt x="2706" y="29940"/>
                    </a:cubicBezTo>
                    <a:close/>
                    <a:moveTo>
                      <a:pt x="24773" y="30761"/>
                    </a:moveTo>
                    <a:cubicBezTo>
                      <a:pt x="25168" y="30791"/>
                      <a:pt x="25533" y="30791"/>
                      <a:pt x="25928" y="30791"/>
                    </a:cubicBezTo>
                    <a:cubicBezTo>
                      <a:pt x="25928" y="30913"/>
                      <a:pt x="25898" y="31035"/>
                      <a:pt x="25867" y="31156"/>
                    </a:cubicBezTo>
                    <a:cubicBezTo>
                      <a:pt x="25503" y="31035"/>
                      <a:pt x="25107" y="30943"/>
                      <a:pt x="24803" y="30822"/>
                    </a:cubicBezTo>
                    <a:lnTo>
                      <a:pt x="24773" y="30822"/>
                    </a:lnTo>
                    <a:lnTo>
                      <a:pt x="24773" y="30761"/>
                    </a:lnTo>
                    <a:close/>
                    <a:moveTo>
                      <a:pt x="22924" y="30732"/>
                    </a:moveTo>
                    <a:cubicBezTo>
                      <a:pt x="23046" y="30753"/>
                      <a:pt x="23180" y="30759"/>
                      <a:pt x="23316" y="30759"/>
                    </a:cubicBezTo>
                    <a:cubicBezTo>
                      <a:pt x="23467" y="30759"/>
                      <a:pt x="23619" y="30752"/>
                      <a:pt x="23760" y="30752"/>
                    </a:cubicBezTo>
                    <a:cubicBezTo>
                      <a:pt x="23839" y="30752"/>
                      <a:pt x="23914" y="30754"/>
                      <a:pt x="23983" y="30761"/>
                    </a:cubicBezTo>
                    <a:lnTo>
                      <a:pt x="24074" y="30761"/>
                    </a:lnTo>
                    <a:cubicBezTo>
                      <a:pt x="24074" y="30791"/>
                      <a:pt x="24074" y="30852"/>
                      <a:pt x="24074" y="30883"/>
                    </a:cubicBezTo>
                    <a:cubicBezTo>
                      <a:pt x="23740" y="31004"/>
                      <a:pt x="23405" y="31126"/>
                      <a:pt x="23040" y="31217"/>
                    </a:cubicBezTo>
                    <a:cubicBezTo>
                      <a:pt x="22983" y="31074"/>
                      <a:pt x="22953" y="30903"/>
                      <a:pt x="22924" y="30732"/>
                    </a:cubicBezTo>
                    <a:close/>
                    <a:moveTo>
                      <a:pt x="2098" y="30092"/>
                    </a:moveTo>
                    <a:cubicBezTo>
                      <a:pt x="2189" y="30396"/>
                      <a:pt x="2311" y="30700"/>
                      <a:pt x="2432" y="30974"/>
                    </a:cubicBezTo>
                    <a:cubicBezTo>
                      <a:pt x="2402" y="31035"/>
                      <a:pt x="2402" y="31065"/>
                      <a:pt x="2402" y="31095"/>
                    </a:cubicBezTo>
                    <a:cubicBezTo>
                      <a:pt x="2159" y="30883"/>
                      <a:pt x="1855" y="30639"/>
                      <a:pt x="1763" y="30366"/>
                    </a:cubicBezTo>
                    <a:lnTo>
                      <a:pt x="1733" y="30366"/>
                    </a:lnTo>
                    <a:cubicBezTo>
                      <a:pt x="1824" y="30700"/>
                      <a:pt x="2128" y="30974"/>
                      <a:pt x="2402" y="31217"/>
                    </a:cubicBezTo>
                    <a:cubicBezTo>
                      <a:pt x="2402" y="31278"/>
                      <a:pt x="2371" y="31338"/>
                      <a:pt x="2402" y="31399"/>
                    </a:cubicBezTo>
                    <a:cubicBezTo>
                      <a:pt x="2037" y="31247"/>
                      <a:pt x="1672" y="31126"/>
                      <a:pt x="1308" y="30974"/>
                    </a:cubicBezTo>
                    <a:cubicBezTo>
                      <a:pt x="1429" y="30579"/>
                      <a:pt x="1703" y="30275"/>
                      <a:pt x="2098" y="30092"/>
                    </a:cubicBezTo>
                    <a:close/>
                    <a:moveTo>
                      <a:pt x="1277" y="31035"/>
                    </a:moveTo>
                    <a:cubicBezTo>
                      <a:pt x="1642" y="31156"/>
                      <a:pt x="2037" y="31308"/>
                      <a:pt x="2402" y="31430"/>
                    </a:cubicBezTo>
                    <a:cubicBezTo>
                      <a:pt x="2371" y="31460"/>
                      <a:pt x="2371" y="31490"/>
                      <a:pt x="2371" y="31521"/>
                    </a:cubicBezTo>
                    <a:cubicBezTo>
                      <a:pt x="2163" y="31521"/>
                      <a:pt x="1925" y="31541"/>
                      <a:pt x="1696" y="31541"/>
                    </a:cubicBezTo>
                    <a:cubicBezTo>
                      <a:pt x="1525" y="31541"/>
                      <a:pt x="1360" y="31530"/>
                      <a:pt x="1216" y="31490"/>
                    </a:cubicBezTo>
                    <a:lnTo>
                      <a:pt x="1216" y="31460"/>
                    </a:lnTo>
                    <a:cubicBezTo>
                      <a:pt x="1216" y="31308"/>
                      <a:pt x="1247" y="31156"/>
                      <a:pt x="1277" y="31035"/>
                    </a:cubicBezTo>
                    <a:close/>
                    <a:moveTo>
                      <a:pt x="24773" y="30852"/>
                    </a:moveTo>
                    <a:cubicBezTo>
                      <a:pt x="25107" y="30974"/>
                      <a:pt x="25503" y="31065"/>
                      <a:pt x="25837" y="31217"/>
                    </a:cubicBezTo>
                    <a:cubicBezTo>
                      <a:pt x="25776" y="31399"/>
                      <a:pt x="25654" y="31551"/>
                      <a:pt x="25533" y="31703"/>
                    </a:cubicBezTo>
                    <a:cubicBezTo>
                      <a:pt x="25259" y="31430"/>
                      <a:pt x="25016" y="31187"/>
                      <a:pt x="24743" y="30913"/>
                    </a:cubicBezTo>
                    <a:cubicBezTo>
                      <a:pt x="24743" y="30883"/>
                      <a:pt x="24743" y="30883"/>
                      <a:pt x="24773" y="30852"/>
                    </a:cubicBezTo>
                    <a:close/>
                    <a:moveTo>
                      <a:pt x="24104" y="30943"/>
                    </a:moveTo>
                    <a:cubicBezTo>
                      <a:pt x="24104" y="31004"/>
                      <a:pt x="24135" y="31035"/>
                      <a:pt x="24165" y="31065"/>
                    </a:cubicBezTo>
                    <a:cubicBezTo>
                      <a:pt x="23922" y="31308"/>
                      <a:pt x="23679" y="31551"/>
                      <a:pt x="23496" y="31825"/>
                    </a:cubicBezTo>
                    <a:cubicBezTo>
                      <a:pt x="23284" y="31673"/>
                      <a:pt x="23132" y="31460"/>
                      <a:pt x="23040" y="31247"/>
                    </a:cubicBezTo>
                    <a:cubicBezTo>
                      <a:pt x="23405" y="31156"/>
                      <a:pt x="23740" y="31065"/>
                      <a:pt x="24104" y="30943"/>
                    </a:cubicBezTo>
                    <a:close/>
                    <a:moveTo>
                      <a:pt x="4165" y="31886"/>
                    </a:moveTo>
                    <a:cubicBezTo>
                      <a:pt x="4165" y="31916"/>
                      <a:pt x="4134" y="31946"/>
                      <a:pt x="4134" y="31977"/>
                    </a:cubicBezTo>
                    <a:lnTo>
                      <a:pt x="3952" y="31916"/>
                    </a:lnTo>
                    <a:cubicBezTo>
                      <a:pt x="4043" y="31916"/>
                      <a:pt x="4104" y="31886"/>
                      <a:pt x="4165" y="31886"/>
                    </a:cubicBezTo>
                    <a:close/>
                    <a:moveTo>
                      <a:pt x="1216" y="31521"/>
                    </a:moveTo>
                    <a:cubicBezTo>
                      <a:pt x="1360" y="31560"/>
                      <a:pt x="1520" y="31571"/>
                      <a:pt x="1680" y="31571"/>
                    </a:cubicBezTo>
                    <a:cubicBezTo>
                      <a:pt x="1893" y="31571"/>
                      <a:pt x="2107" y="31551"/>
                      <a:pt x="2280" y="31551"/>
                    </a:cubicBezTo>
                    <a:lnTo>
                      <a:pt x="2371" y="31551"/>
                    </a:lnTo>
                    <a:cubicBezTo>
                      <a:pt x="2341" y="31612"/>
                      <a:pt x="2371" y="31642"/>
                      <a:pt x="2371" y="31703"/>
                    </a:cubicBezTo>
                    <a:cubicBezTo>
                      <a:pt x="2037" y="31825"/>
                      <a:pt x="1672" y="31916"/>
                      <a:pt x="1308" y="32007"/>
                    </a:cubicBezTo>
                    <a:cubicBezTo>
                      <a:pt x="1247" y="31855"/>
                      <a:pt x="1216" y="31703"/>
                      <a:pt x="1216" y="31521"/>
                    </a:cubicBezTo>
                    <a:close/>
                    <a:moveTo>
                      <a:pt x="24712" y="30974"/>
                    </a:moveTo>
                    <a:cubicBezTo>
                      <a:pt x="24986" y="31217"/>
                      <a:pt x="25229" y="31490"/>
                      <a:pt x="25503" y="31734"/>
                    </a:cubicBezTo>
                    <a:cubicBezTo>
                      <a:pt x="25351" y="31886"/>
                      <a:pt x="25168" y="31977"/>
                      <a:pt x="24986" y="32068"/>
                    </a:cubicBezTo>
                    <a:cubicBezTo>
                      <a:pt x="24864" y="31734"/>
                      <a:pt x="24712" y="31430"/>
                      <a:pt x="24591" y="31126"/>
                    </a:cubicBezTo>
                    <a:cubicBezTo>
                      <a:pt x="24651" y="31095"/>
                      <a:pt x="24682" y="31035"/>
                      <a:pt x="24712" y="30974"/>
                    </a:cubicBezTo>
                    <a:close/>
                    <a:moveTo>
                      <a:pt x="24226" y="31095"/>
                    </a:moveTo>
                    <a:cubicBezTo>
                      <a:pt x="24256" y="31126"/>
                      <a:pt x="24256" y="31126"/>
                      <a:pt x="24256" y="31126"/>
                    </a:cubicBezTo>
                    <a:cubicBezTo>
                      <a:pt x="24165" y="31460"/>
                      <a:pt x="24044" y="31764"/>
                      <a:pt x="23983" y="32098"/>
                    </a:cubicBezTo>
                    <a:cubicBezTo>
                      <a:pt x="23831" y="32038"/>
                      <a:pt x="23679" y="31977"/>
                      <a:pt x="23557" y="31886"/>
                    </a:cubicBezTo>
                    <a:cubicBezTo>
                      <a:pt x="23740" y="31582"/>
                      <a:pt x="23983" y="31338"/>
                      <a:pt x="24226" y="31095"/>
                    </a:cubicBezTo>
                    <a:close/>
                    <a:moveTo>
                      <a:pt x="24469" y="31156"/>
                    </a:moveTo>
                    <a:cubicBezTo>
                      <a:pt x="24469" y="31490"/>
                      <a:pt x="24469" y="31825"/>
                      <a:pt x="24499" y="32159"/>
                    </a:cubicBezTo>
                    <a:lnTo>
                      <a:pt x="24439" y="32159"/>
                    </a:lnTo>
                    <a:cubicBezTo>
                      <a:pt x="24287" y="32159"/>
                      <a:pt x="24165" y="32159"/>
                      <a:pt x="24044" y="32098"/>
                    </a:cubicBezTo>
                    <a:cubicBezTo>
                      <a:pt x="24135" y="31794"/>
                      <a:pt x="24226" y="31460"/>
                      <a:pt x="24347" y="31156"/>
                    </a:cubicBezTo>
                    <a:close/>
                    <a:moveTo>
                      <a:pt x="24530" y="31156"/>
                    </a:moveTo>
                    <a:cubicBezTo>
                      <a:pt x="24651" y="31460"/>
                      <a:pt x="24803" y="31764"/>
                      <a:pt x="24925" y="32098"/>
                    </a:cubicBezTo>
                    <a:cubicBezTo>
                      <a:pt x="24803" y="32129"/>
                      <a:pt x="24682" y="32159"/>
                      <a:pt x="24560" y="32159"/>
                    </a:cubicBezTo>
                    <a:cubicBezTo>
                      <a:pt x="24560" y="31825"/>
                      <a:pt x="24530" y="31490"/>
                      <a:pt x="24530" y="31156"/>
                    </a:cubicBezTo>
                    <a:close/>
                    <a:moveTo>
                      <a:pt x="3861" y="31916"/>
                    </a:moveTo>
                    <a:cubicBezTo>
                      <a:pt x="3952" y="31946"/>
                      <a:pt x="4043" y="31977"/>
                      <a:pt x="4134" y="32007"/>
                    </a:cubicBezTo>
                    <a:cubicBezTo>
                      <a:pt x="4043" y="32190"/>
                      <a:pt x="3952" y="32372"/>
                      <a:pt x="3830" y="32494"/>
                    </a:cubicBezTo>
                    <a:lnTo>
                      <a:pt x="3800" y="32494"/>
                    </a:lnTo>
                    <a:cubicBezTo>
                      <a:pt x="3618" y="32311"/>
                      <a:pt x="3435" y="32129"/>
                      <a:pt x="3253" y="31946"/>
                    </a:cubicBezTo>
                    <a:cubicBezTo>
                      <a:pt x="3466" y="31946"/>
                      <a:pt x="3648" y="31916"/>
                      <a:pt x="3861" y="31916"/>
                    </a:cubicBezTo>
                    <a:close/>
                    <a:moveTo>
                      <a:pt x="2402" y="31764"/>
                    </a:moveTo>
                    <a:cubicBezTo>
                      <a:pt x="2402" y="31825"/>
                      <a:pt x="2402" y="31855"/>
                      <a:pt x="2432" y="31886"/>
                    </a:cubicBezTo>
                    <a:cubicBezTo>
                      <a:pt x="2189" y="32129"/>
                      <a:pt x="1946" y="32342"/>
                      <a:pt x="1763" y="32615"/>
                    </a:cubicBezTo>
                    <a:cubicBezTo>
                      <a:pt x="1581" y="32463"/>
                      <a:pt x="1429" y="32281"/>
                      <a:pt x="1338" y="32038"/>
                    </a:cubicBezTo>
                    <a:cubicBezTo>
                      <a:pt x="1672" y="31977"/>
                      <a:pt x="2037" y="31855"/>
                      <a:pt x="2371" y="31764"/>
                    </a:cubicBezTo>
                    <a:close/>
                    <a:moveTo>
                      <a:pt x="3162" y="31946"/>
                    </a:moveTo>
                    <a:cubicBezTo>
                      <a:pt x="3374" y="32159"/>
                      <a:pt x="3587" y="32342"/>
                      <a:pt x="3770" y="32554"/>
                    </a:cubicBezTo>
                    <a:cubicBezTo>
                      <a:pt x="3648" y="32676"/>
                      <a:pt x="3466" y="32797"/>
                      <a:pt x="3283" y="32858"/>
                    </a:cubicBezTo>
                    <a:cubicBezTo>
                      <a:pt x="3162" y="32554"/>
                      <a:pt x="3010" y="32250"/>
                      <a:pt x="2888" y="31946"/>
                    </a:cubicBezTo>
                    <a:close/>
                    <a:moveTo>
                      <a:pt x="2554" y="31946"/>
                    </a:moveTo>
                    <a:cubicBezTo>
                      <a:pt x="2432" y="32281"/>
                      <a:pt x="2341" y="32585"/>
                      <a:pt x="2250" y="32889"/>
                    </a:cubicBezTo>
                    <a:cubicBezTo>
                      <a:pt x="2098" y="32858"/>
                      <a:pt x="1946" y="32767"/>
                      <a:pt x="1824" y="32676"/>
                    </a:cubicBezTo>
                    <a:cubicBezTo>
                      <a:pt x="2037" y="32402"/>
                      <a:pt x="2250" y="32159"/>
                      <a:pt x="2493" y="31946"/>
                    </a:cubicBezTo>
                    <a:close/>
                    <a:moveTo>
                      <a:pt x="2736" y="31977"/>
                    </a:moveTo>
                    <a:cubicBezTo>
                      <a:pt x="2736" y="32311"/>
                      <a:pt x="2767" y="32645"/>
                      <a:pt x="2767" y="32980"/>
                    </a:cubicBezTo>
                    <a:lnTo>
                      <a:pt x="2706" y="32980"/>
                    </a:lnTo>
                    <a:cubicBezTo>
                      <a:pt x="2584" y="32980"/>
                      <a:pt x="2463" y="32949"/>
                      <a:pt x="2311" y="32919"/>
                    </a:cubicBezTo>
                    <a:cubicBezTo>
                      <a:pt x="2402" y="32585"/>
                      <a:pt x="2493" y="32281"/>
                      <a:pt x="2615" y="31977"/>
                    </a:cubicBezTo>
                    <a:close/>
                    <a:moveTo>
                      <a:pt x="2827" y="31946"/>
                    </a:moveTo>
                    <a:cubicBezTo>
                      <a:pt x="2949" y="32281"/>
                      <a:pt x="3070" y="32585"/>
                      <a:pt x="3222" y="32889"/>
                    </a:cubicBezTo>
                    <a:cubicBezTo>
                      <a:pt x="3101" y="32919"/>
                      <a:pt x="2979" y="32949"/>
                      <a:pt x="2827" y="32980"/>
                    </a:cubicBezTo>
                    <a:cubicBezTo>
                      <a:pt x="2827" y="32645"/>
                      <a:pt x="2827" y="32311"/>
                      <a:pt x="2827" y="31946"/>
                    </a:cubicBezTo>
                    <a:close/>
                    <a:moveTo>
                      <a:pt x="18360" y="1"/>
                    </a:moveTo>
                    <a:cubicBezTo>
                      <a:pt x="17174" y="1"/>
                      <a:pt x="17144" y="1824"/>
                      <a:pt x="18299" y="1885"/>
                    </a:cubicBezTo>
                    <a:lnTo>
                      <a:pt x="19667" y="9910"/>
                    </a:lnTo>
                    <a:cubicBezTo>
                      <a:pt x="19363" y="9970"/>
                      <a:pt x="19059" y="10062"/>
                      <a:pt x="18815" y="10214"/>
                    </a:cubicBezTo>
                    <a:cubicBezTo>
                      <a:pt x="18572" y="10335"/>
                      <a:pt x="18633" y="10730"/>
                      <a:pt x="18907" y="10791"/>
                    </a:cubicBezTo>
                    <a:cubicBezTo>
                      <a:pt x="19030" y="10832"/>
                      <a:pt x="19166" y="10849"/>
                      <a:pt x="19306" y="10849"/>
                    </a:cubicBezTo>
                    <a:cubicBezTo>
                      <a:pt x="19476" y="10849"/>
                      <a:pt x="19652" y="10824"/>
                      <a:pt x="19819" y="10791"/>
                    </a:cubicBezTo>
                    <a:cubicBezTo>
                      <a:pt x="20426" y="14378"/>
                      <a:pt x="21034" y="17964"/>
                      <a:pt x="21642" y="21551"/>
                    </a:cubicBezTo>
                    <a:cubicBezTo>
                      <a:pt x="21308" y="21612"/>
                      <a:pt x="21004" y="21733"/>
                      <a:pt x="20670" y="21855"/>
                    </a:cubicBezTo>
                    <a:cubicBezTo>
                      <a:pt x="20396" y="21946"/>
                      <a:pt x="20426" y="22372"/>
                      <a:pt x="20761" y="22402"/>
                    </a:cubicBezTo>
                    <a:cubicBezTo>
                      <a:pt x="21095" y="22402"/>
                      <a:pt x="21429" y="22402"/>
                      <a:pt x="21794" y="22341"/>
                    </a:cubicBezTo>
                    <a:cubicBezTo>
                      <a:pt x="21825" y="22554"/>
                      <a:pt x="21855" y="22767"/>
                      <a:pt x="21885" y="22980"/>
                    </a:cubicBezTo>
                    <a:cubicBezTo>
                      <a:pt x="21916" y="23071"/>
                      <a:pt x="21916" y="23192"/>
                      <a:pt x="21946" y="23284"/>
                    </a:cubicBezTo>
                    <a:lnTo>
                      <a:pt x="14925" y="30305"/>
                    </a:lnTo>
                    <a:cubicBezTo>
                      <a:pt x="11976" y="30457"/>
                      <a:pt x="8998" y="30579"/>
                      <a:pt x="6049" y="30700"/>
                    </a:cubicBezTo>
                    <a:cubicBezTo>
                      <a:pt x="5435" y="28975"/>
                      <a:pt x="3754" y="27948"/>
                      <a:pt x="1966" y="27948"/>
                    </a:cubicBezTo>
                    <a:cubicBezTo>
                      <a:pt x="1454" y="27948"/>
                      <a:pt x="933" y="28032"/>
                      <a:pt x="426" y="28208"/>
                    </a:cubicBezTo>
                    <a:cubicBezTo>
                      <a:pt x="1" y="28360"/>
                      <a:pt x="92" y="28937"/>
                      <a:pt x="548" y="28968"/>
                    </a:cubicBezTo>
                    <a:cubicBezTo>
                      <a:pt x="943" y="28998"/>
                      <a:pt x="1399" y="29028"/>
                      <a:pt x="1824" y="29059"/>
                    </a:cubicBezTo>
                    <a:cubicBezTo>
                      <a:pt x="852" y="29424"/>
                      <a:pt x="152" y="30366"/>
                      <a:pt x="152" y="31460"/>
                    </a:cubicBezTo>
                    <a:cubicBezTo>
                      <a:pt x="152" y="32889"/>
                      <a:pt x="1308" y="34044"/>
                      <a:pt x="2706" y="34044"/>
                    </a:cubicBezTo>
                    <a:cubicBezTo>
                      <a:pt x="4013" y="34044"/>
                      <a:pt x="5077" y="33071"/>
                      <a:pt x="5259" y="31855"/>
                    </a:cubicBezTo>
                    <a:cubicBezTo>
                      <a:pt x="5350" y="31855"/>
                      <a:pt x="5411" y="31825"/>
                      <a:pt x="5502" y="31825"/>
                    </a:cubicBezTo>
                    <a:cubicBezTo>
                      <a:pt x="5557" y="31866"/>
                      <a:pt x="5618" y="31882"/>
                      <a:pt x="5683" y="31882"/>
                    </a:cubicBezTo>
                    <a:cubicBezTo>
                      <a:pt x="5761" y="31882"/>
                      <a:pt x="5844" y="31858"/>
                      <a:pt x="5928" y="31825"/>
                    </a:cubicBezTo>
                    <a:cubicBezTo>
                      <a:pt x="11247" y="31582"/>
                      <a:pt x="16566" y="31338"/>
                      <a:pt x="21916" y="31095"/>
                    </a:cubicBezTo>
                    <a:cubicBezTo>
                      <a:pt x="22129" y="32311"/>
                      <a:pt x="23162" y="33223"/>
                      <a:pt x="24439" y="33223"/>
                    </a:cubicBezTo>
                    <a:cubicBezTo>
                      <a:pt x="25867" y="33223"/>
                      <a:pt x="26992" y="32068"/>
                      <a:pt x="26992" y="30670"/>
                    </a:cubicBezTo>
                    <a:cubicBezTo>
                      <a:pt x="26992" y="29241"/>
                      <a:pt x="25867" y="28086"/>
                      <a:pt x="24439" y="28086"/>
                    </a:cubicBezTo>
                    <a:cubicBezTo>
                      <a:pt x="24104" y="28086"/>
                      <a:pt x="23770" y="28147"/>
                      <a:pt x="23496" y="28269"/>
                    </a:cubicBezTo>
                    <a:cubicBezTo>
                      <a:pt x="23132" y="26262"/>
                      <a:pt x="22797" y="24256"/>
                      <a:pt x="22463" y="22220"/>
                    </a:cubicBezTo>
                    <a:cubicBezTo>
                      <a:pt x="22645" y="22189"/>
                      <a:pt x="22828" y="22129"/>
                      <a:pt x="22980" y="22037"/>
                    </a:cubicBezTo>
                    <a:cubicBezTo>
                      <a:pt x="23314" y="21825"/>
                      <a:pt x="23192" y="21278"/>
                      <a:pt x="22767" y="21278"/>
                    </a:cubicBezTo>
                    <a:cubicBezTo>
                      <a:pt x="22615" y="21278"/>
                      <a:pt x="22463" y="21308"/>
                      <a:pt x="22311" y="21338"/>
                    </a:cubicBezTo>
                    <a:cubicBezTo>
                      <a:pt x="21703" y="17782"/>
                      <a:pt x="21095" y="14195"/>
                      <a:pt x="20487" y="10639"/>
                    </a:cubicBezTo>
                    <a:cubicBezTo>
                      <a:pt x="20761" y="10578"/>
                      <a:pt x="21369" y="10487"/>
                      <a:pt x="21308" y="10092"/>
                    </a:cubicBezTo>
                    <a:cubicBezTo>
                      <a:pt x="21287" y="9823"/>
                      <a:pt x="21000" y="9765"/>
                      <a:pt x="20741" y="9765"/>
                    </a:cubicBezTo>
                    <a:cubicBezTo>
                      <a:pt x="20620" y="9765"/>
                      <a:pt x="20504" y="9778"/>
                      <a:pt x="20426" y="9788"/>
                    </a:cubicBezTo>
                    <a:lnTo>
                      <a:pt x="20366" y="9788"/>
                    </a:lnTo>
                    <a:cubicBezTo>
                      <a:pt x="20214" y="8967"/>
                      <a:pt x="20062" y="8147"/>
                      <a:pt x="19940" y="7296"/>
                    </a:cubicBezTo>
                    <a:cubicBezTo>
                      <a:pt x="19606" y="5441"/>
                      <a:pt x="19302" y="3557"/>
                      <a:pt x="18967" y="1703"/>
                    </a:cubicBezTo>
                    <a:cubicBezTo>
                      <a:pt x="19545" y="1216"/>
                      <a:pt x="19332" y="1"/>
                      <a:pt x="18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419;p34">
                <a:extLst>
                  <a:ext uri="{FF2B5EF4-FFF2-40B4-BE49-F238E27FC236}">
                    <a16:creationId xmlns:a16="http://schemas.microsoft.com/office/drawing/2014/main" id="{42B5A189-7A07-4CF2-82D9-8A999F0DC9DC}"/>
                  </a:ext>
                </a:extLst>
              </p:cNvPr>
              <p:cNvSpPr/>
              <p:nvPr/>
            </p:nvSpPr>
            <p:spPr>
              <a:xfrm>
                <a:off x="855150" y="4160388"/>
                <a:ext cx="118400" cy="185725"/>
              </a:xfrm>
              <a:custGeom>
                <a:avLst/>
                <a:gdLst/>
                <a:ahLst/>
                <a:cxnLst/>
                <a:rect l="l" t="t" r="r" b="b"/>
                <a:pathLst>
                  <a:path w="4736" h="7429" extrusionOk="0">
                    <a:moveTo>
                      <a:pt x="882" y="5558"/>
                    </a:moveTo>
                    <a:cubicBezTo>
                      <a:pt x="882" y="5558"/>
                      <a:pt x="882" y="5589"/>
                      <a:pt x="852" y="5589"/>
                    </a:cubicBezTo>
                    <a:cubicBezTo>
                      <a:pt x="852" y="5589"/>
                      <a:pt x="882" y="5558"/>
                      <a:pt x="882" y="5558"/>
                    </a:cubicBezTo>
                    <a:close/>
                    <a:moveTo>
                      <a:pt x="4364" y="0"/>
                    </a:moveTo>
                    <a:cubicBezTo>
                      <a:pt x="4009" y="0"/>
                      <a:pt x="3548" y="464"/>
                      <a:pt x="3253" y="786"/>
                    </a:cubicBezTo>
                    <a:lnTo>
                      <a:pt x="3222" y="816"/>
                    </a:lnTo>
                    <a:cubicBezTo>
                      <a:pt x="2128" y="1759"/>
                      <a:pt x="1156" y="3035"/>
                      <a:pt x="608" y="4373"/>
                    </a:cubicBezTo>
                    <a:cubicBezTo>
                      <a:pt x="593" y="4365"/>
                      <a:pt x="576" y="4361"/>
                      <a:pt x="559" y="4361"/>
                    </a:cubicBezTo>
                    <a:cubicBezTo>
                      <a:pt x="506" y="4361"/>
                      <a:pt x="449" y="4396"/>
                      <a:pt x="426" y="4464"/>
                    </a:cubicBezTo>
                    <a:cubicBezTo>
                      <a:pt x="396" y="4646"/>
                      <a:pt x="335" y="4859"/>
                      <a:pt x="274" y="5072"/>
                    </a:cubicBezTo>
                    <a:cubicBezTo>
                      <a:pt x="274" y="5102"/>
                      <a:pt x="244" y="5102"/>
                      <a:pt x="244" y="5133"/>
                    </a:cubicBezTo>
                    <a:cubicBezTo>
                      <a:pt x="92" y="5589"/>
                      <a:pt x="1" y="5953"/>
                      <a:pt x="61" y="6348"/>
                    </a:cubicBezTo>
                    <a:cubicBezTo>
                      <a:pt x="61" y="6440"/>
                      <a:pt x="61" y="6500"/>
                      <a:pt x="31" y="6561"/>
                    </a:cubicBezTo>
                    <a:cubicBezTo>
                      <a:pt x="31" y="6592"/>
                      <a:pt x="1" y="6622"/>
                      <a:pt x="31" y="6652"/>
                    </a:cubicBezTo>
                    <a:cubicBezTo>
                      <a:pt x="31" y="6683"/>
                      <a:pt x="31" y="6683"/>
                      <a:pt x="31" y="6683"/>
                    </a:cubicBezTo>
                    <a:cubicBezTo>
                      <a:pt x="31" y="6865"/>
                      <a:pt x="61" y="6987"/>
                      <a:pt x="152" y="7108"/>
                    </a:cubicBezTo>
                    <a:cubicBezTo>
                      <a:pt x="152" y="7139"/>
                      <a:pt x="183" y="7139"/>
                      <a:pt x="213" y="7169"/>
                    </a:cubicBezTo>
                    <a:lnTo>
                      <a:pt x="244" y="7321"/>
                    </a:lnTo>
                    <a:cubicBezTo>
                      <a:pt x="278" y="7389"/>
                      <a:pt x="341" y="7429"/>
                      <a:pt x="395" y="7429"/>
                    </a:cubicBezTo>
                    <a:cubicBezTo>
                      <a:pt x="437" y="7429"/>
                      <a:pt x="474" y="7405"/>
                      <a:pt x="487" y="7352"/>
                    </a:cubicBezTo>
                    <a:cubicBezTo>
                      <a:pt x="517" y="7352"/>
                      <a:pt x="517" y="7352"/>
                      <a:pt x="517" y="7321"/>
                    </a:cubicBezTo>
                    <a:cubicBezTo>
                      <a:pt x="578" y="7321"/>
                      <a:pt x="608" y="7321"/>
                      <a:pt x="639" y="7260"/>
                    </a:cubicBezTo>
                    <a:cubicBezTo>
                      <a:pt x="639" y="7260"/>
                      <a:pt x="669" y="7230"/>
                      <a:pt x="669" y="7230"/>
                    </a:cubicBezTo>
                    <a:cubicBezTo>
                      <a:pt x="669" y="7200"/>
                      <a:pt x="700" y="7200"/>
                      <a:pt x="730" y="7169"/>
                    </a:cubicBezTo>
                    <a:cubicBezTo>
                      <a:pt x="730" y="7139"/>
                      <a:pt x="730" y="7139"/>
                      <a:pt x="760" y="7108"/>
                    </a:cubicBezTo>
                    <a:cubicBezTo>
                      <a:pt x="786" y="7121"/>
                      <a:pt x="811" y="7128"/>
                      <a:pt x="836" y="7128"/>
                    </a:cubicBezTo>
                    <a:cubicBezTo>
                      <a:pt x="872" y="7128"/>
                      <a:pt x="907" y="7114"/>
                      <a:pt x="943" y="7078"/>
                    </a:cubicBezTo>
                    <a:cubicBezTo>
                      <a:pt x="1064" y="6865"/>
                      <a:pt x="1186" y="6683"/>
                      <a:pt x="1338" y="6470"/>
                    </a:cubicBezTo>
                    <a:cubicBezTo>
                      <a:pt x="1429" y="6348"/>
                      <a:pt x="1520" y="6227"/>
                      <a:pt x="1611" y="6105"/>
                    </a:cubicBezTo>
                    <a:cubicBezTo>
                      <a:pt x="1642" y="6075"/>
                      <a:pt x="1642" y="6045"/>
                      <a:pt x="1642" y="6014"/>
                    </a:cubicBezTo>
                    <a:cubicBezTo>
                      <a:pt x="1672" y="5953"/>
                      <a:pt x="1703" y="5923"/>
                      <a:pt x="1763" y="5862"/>
                    </a:cubicBezTo>
                    <a:cubicBezTo>
                      <a:pt x="1794" y="5801"/>
                      <a:pt x="1763" y="5710"/>
                      <a:pt x="1733" y="5680"/>
                    </a:cubicBezTo>
                    <a:cubicBezTo>
                      <a:pt x="1763" y="5649"/>
                      <a:pt x="1794" y="5649"/>
                      <a:pt x="1794" y="5589"/>
                    </a:cubicBezTo>
                    <a:cubicBezTo>
                      <a:pt x="1946" y="5254"/>
                      <a:pt x="2067" y="4920"/>
                      <a:pt x="2159" y="4586"/>
                    </a:cubicBezTo>
                    <a:cubicBezTo>
                      <a:pt x="2311" y="4312"/>
                      <a:pt x="2432" y="4038"/>
                      <a:pt x="2554" y="3765"/>
                    </a:cubicBezTo>
                    <a:cubicBezTo>
                      <a:pt x="3101" y="2823"/>
                      <a:pt x="3709" y="1971"/>
                      <a:pt x="4286" y="1029"/>
                    </a:cubicBezTo>
                    <a:cubicBezTo>
                      <a:pt x="4377" y="877"/>
                      <a:pt x="4681" y="513"/>
                      <a:pt x="4681" y="269"/>
                    </a:cubicBezTo>
                    <a:cubicBezTo>
                      <a:pt x="4681" y="239"/>
                      <a:pt x="4681" y="209"/>
                      <a:pt x="4681" y="209"/>
                    </a:cubicBezTo>
                    <a:cubicBezTo>
                      <a:pt x="4736" y="127"/>
                      <a:pt x="4693" y="21"/>
                      <a:pt x="4597" y="21"/>
                    </a:cubicBezTo>
                    <a:cubicBezTo>
                      <a:pt x="4585" y="21"/>
                      <a:pt x="4573" y="23"/>
                      <a:pt x="4560" y="26"/>
                    </a:cubicBezTo>
                    <a:lnTo>
                      <a:pt x="4499" y="26"/>
                    </a:lnTo>
                    <a:cubicBezTo>
                      <a:pt x="4456" y="8"/>
                      <a:pt x="4411" y="0"/>
                      <a:pt x="43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420;p34">
                <a:extLst>
                  <a:ext uri="{FF2B5EF4-FFF2-40B4-BE49-F238E27FC236}">
                    <a16:creationId xmlns:a16="http://schemas.microsoft.com/office/drawing/2014/main" id="{F2A28EC3-95EE-D952-0D9C-1E297BB687C2}"/>
                  </a:ext>
                </a:extLst>
              </p:cNvPr>
              <p:cNvSpPr/>
              <p:nvPr/>
            </p:nvSpPr>
            <p:spPr>
              <a:xfrm>
                <a:off x="1183425" y="3920138"/>
                <a:ext cx="253075" cy="227600"/>
              </a:xfrm>
              <a:custGeom>
                <a:avLst/>
                <a:gdLst/>
                <a:ahLst/>
                <a:cxnLst/>
                <a:rect l="l" t="t" r="r" b="b"/>
                <a:pathLst>
                  <a:path w="10123" h="9104" extrusionOk="0">
                    <a:moveTo>
                      <a:pt x="0" y="1"/>
                    </a:moveTo>
                    <a:lnTo>
                      <a:pt x="213" y="1277"/>
                    </a:lnTo>
                    <a:lnTo>
                      <a:pt x="730" y="8603"/>
                    </a:lnTo>
                    <a:lnTo>
                      <a:pt x="3374" y="8603"/>
                    </a:lnTo>
                    <a:lnTo>
                      <a:pt x="3466" y="9059"/>
                    </a:lnTo>
                    <a:cubicBezTo>
                      <a:pt x="3466" y="9059"/>
                      <a:pt x="4025" y="9104"/>
                      <a:pt x="4857" y="9104"/>
                    </a:cubicBezTo>
                    <a:cubicBezTo>
                      <a:pt x="6295" y="9104"/>
                      <a:pt x="8544" y="8970"/>
                      <a:pt x="10122" y="8238"/>
                    </a:cubicBezTo>
                    <a:lnTo>
                      <a:pt x="8207" y="2554"/>
                    </a:lnTo>
                    <a:cubicBezTo>
                      <a:pt x="8207" y="2554"/>
                      <a:pt x="7748" y="2689"/>
                      <a:pt x="6973" y="2689"/>
                    </a:cubicBezTo>
                    <a:cubicBezTo>
                      <a:pt x="6586" y="2689"/>
                      <a:pt x="6120" y="2655"/>
                      <a:pt x="5593" y="2554"/>
                    </a:cubicBezTo>
                    <a:cubicBezTo>
                      <a:pt x="3982" y="225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421;p34">
                <a:extLst>
                  <a:ext uri="{FF2B5EF4-FFF2-40B4-BE49-F238E27FC236}">
                    <a16:creationId xmlns:a16="http://schemas.microsoft.com/office/drawing/2014/main" id="{5A09E043-1BDB-9688-62E2-6319FD9C96C5}"/>
                  </a:ext>
                </a:extLst>
              </p:cNvPr>
              <p:cNvSpPr/>
              <p:nvPr/>
            </p:nvSpPr>
            <p:spPr>
              <a:xfrm>
                <a:off x="1454700" y="3468138"/>
                <a:ext cx="45450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2372" extrusionOk="0">
                    <a:moveTo>
                      <a:pt x="84" y="1"/>
                    </a:moveTo>
                    <a:cubicBezTo>
                      <a:pt x="46" y="1"/>
                      <a:pt x="1" y="44"/>
                      <a:pt x="1" y="87"/>
                    </a:cubicBezTo>
                    <a:cubicBezTo>
                      <a:pt x="274" y="968"/>
                      <a:pt x="761" y="2032"/>
                      <a:pt x="1703" y="2366"/>
                    </a:cubicBezTo>
                    <a:cubicBezTo>
                      <a:pt x="1713" y="2370"/>
                      <a:pt x="1722" y="2371"/>
                      <a:pt x="1730" y="2371"/>
                    </a:cubicBezTo>
                    <a:cubicBezTo>
                      <a:pt x="1800" y="2371"/>
                      <a:pt x="1818" y="2268"/>
                      <a:pt x="1764" y="2214"/>
                    </a:cubicBezTo>
                    <a:cubicBezTo>
                      <a:pt x="1369" y="1910"/>
                      <a:pt x="1034" y="1637"/>
                      <a:pt x="730" y="1211"/>
                    </a:cubicBezTo>
                    <a:cubicBezTo>
                      <a:pt x="487" y="846"/>
                      <a:pt x="305" y="421"/>
                      <a:pt x="122" y="26"/>
                    </a:cubicBezTo>
                    <a:cubicBezTo>
                      <a:pt x="113" y="8"/>
                      <a:pt x="99" y="1"/>
                      <a:pt x="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422;p34">
                <a:extLst>
                  <a:ext uri="{FF2B5EF4-FFF2-40B4-BE49-F238E27FC236}">
                    <a16:creationId xmlns:a16="http://schemas.microsoft.com/office/drawing/2014/main" id="{9A726986-7F9C-C71C-0A32-A2B153BC5714}"/>
                  </a:ext>
                </a:extLst>
              </p:cNvPr>
              <p:cNvSpPr/>
              <p:nvPr/>
            </p:nvSpPr>
            <p:spPr>
              <a:xfrm>
                <a:off x="1462550" y="3526013"/>
                <a:ext cx="2450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342" extrusionOk="0">
                    <a:moveTo>
                      <a:pt x="913" y="1"/>
                    </a:moveTo>
                    <a:cubicBezTo>
                      <a:pt x="900" y="1"/>
                      <a:pt x="886" y="7"/>
                      <a:pt x="872" y="21"/>
                    </a:cubicBezTo>
                    <a:cubicBezTo>
                      <a:pt x="538" y="355"/>
                      <a:pt x="143" y="750"/>
                      <a:pt x="21" y="1206"/>
                    </a:cubicBezTo>
                    <a:cubicBezTo>
                      <a:pt x="1" y="1287"/>
                      <a:pt x="62" y="1341"/>
                      <a:pt x="122" y="1341"/>
                    </a:cubicBezTo>
                    <a:cubicBezTo>
                      <a:pt x="153" y="1341"/>
                      <a:pt x="183" y="1328"/>
                      <a:pt x="203" y="1297"/>
                    </a:cubicBezTo>
                    <a:cubicBezTo>
                      <a:pt x="447" y="902"/>
                      <a:pt x="659" y="477"/>
                      <a:pt x="933" y="112"/>
                    </a:cubicBezTo>
                    <a:cubicBezTo>
                      <a:pt x="980" y="65"/>
                      <a:pt x="955" y="1"/>
                      <a:pt x="9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423;p34">
                <a:extLst>
                  <a:ext uri="{FF2B5EF4-FFF2-40B4-BE49-F238E27FC236}">
                    <a16:creationId xmlns:a16="http://schemas.microsoft.com/office/drawing/2014/main" id="{36A4CE6F-EC01-2895-8AB7-0E6DF9FCD3D9}"/>
                  </a:ext>
                </a:extLst>
              </p:cNvPr>
              <p:cNvSpPr/>
              <p:nvPr/>
            </p:nvSpPr>
            <p:spPr>
              <a:xfrm>
                <a:off x="1582500" y="3358513"/>
                <a:ext cx="40925" cy="101375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4055" extrusionOk="0">
                    <a:moveTo>
                      <a:pt x="825" y="1"/>
                    </a:moveTo>
                    <a:cubicBezTo>
                      <a:pt x="794" y="1"/>
                      <a:pt x="767" y="27"/>
                      <a:pt x="785" y="64"/>
                    </a:cubicBezTo>
                    <a:cubicBezTo>
                      <a:pt x="1515" y="1554"/>
                      <a:pt x="755" y="2709"/>
                      <a:pt x="26" y="3985"/>
                    </a:cubicBezTo>
                    <a:cubicBezTo>
                      <a:pt x="1" y="4010"/>
                      <a:pt x="56" y="4054"/>
                      <a:pt x="94" y="4054"/>
                    </a:cubicBezTo>
                    <a:cubicBezTo>
                      <a:pt x="103" y="4054"/>
                      <a:pt x="111" y="4052"/>
                      <a:pt x="117" y="4046"/>
                    </a:cubicBezTo>
                    <a:cubicBezTo>
                      <a:pt x="1211" y="3073"/>
                      <a:pt x="1637" y="1310"/>
                      <a:pt x="877" y="34"/>
                    </a:cubicBezTo>
                    <a:cubicBezTo>
                      <a:pt x="865" y="11"/>
                      <a:pt x="845" y="1"/>
                      <a:pt x="8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424;p34">
                <a:extLst>
                  <a:ext uri="{FF2B5EF4-FFF2-40B4-BE49-F238E27FC236}">
                    <a16:creationId xmlns:a16="http://schemas.microsoft.com/office/drawing/2014/main" id="{47AB19F6-7950-712D-86FE-8C0FA478D82A}"/>
                  </a:ext>
                </a:extLst>
              </p:cNvPr>
              <p:cNvSpPr/>
              <p:nvPr/>
            </p:nvSpPr>
            <p:spPr>
              <a:xfrm>
                <a:off x="1570975" y="3459538"/>
                <a:ext cx="23575" cy="2727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091" extrusionOk="0">
                    <a:moveTo>
                      <a:pt x="458" y="0"/>
                    </a:moveTo>
                    <a:cubicBezTo>
                      <a:pt x="384" y="0"/>
                      <a:pt x="341" y="100"/>
                      <a:pt x="395" y="127"/>
                    </a:cubicBezTo>
                    <a:cubicBezTo>
                      <a:pt x="608" y="279"/>
                      <a:pt x="791" y="461"/>
                      <a:pt x="608" y="704"/>
                    </a:cubicBezTo>
                    <a:cubicBezTo>
                      <a:pt x="456" y="887"/>
                      <a:pt x="274" y="887"/>
                      <a:pt x="61" y="947"/>
                    </a:cubicBezTo>
                    <a:cubicBezTo>
                      <a:pt x="31" y="978"/>
                      <a:pt x="0" y="1069"/>
                      <a:pt x="61" y="1069"/>
                    </a:cubicBezTo>
                    <a:cubicBezTo>
                      <a:pt x="105" y="1084"/>
                      <a:pt x="152" y="1090"/>
                      <a:pt x="199" y="1090"/>
                    </a:cubicBezTo>
                    <a:cubicBezTo>
                      <a:pt x="445" y="1090"/>
                      <a:pt x="714" y="908"/>
                      <a:pt x="791" y="704"/>
                    </a:cubicBezTo>
                    <a:cubicBezTo>
                      <a:pt x="943" y="400"/>
                      <a:pt x="730" y="157"/>
                      <a:pt x="487" y="5"/>
                    </a:cubicBezTo>
                    <a:cubicBezTo>
                      <a:pt x="477" y="2"/>
                      <a:pt x="467" y="0"/>
                      <a:pt x="4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425;p34">
                <a:extLst>
                  <a:ext uri="{FF2B5EF4-FFF2-40B4-BE49-F238E27FC236}">
                    <a16:creationId xmlns:a16="http://schemas.microsoft.com/office/drawing/2014/main" id="{D0744E5E-77D1-81EF-9443-C8830A5E7496}"/>
                  </a:ext>
                </a:extLst>
              </p:cNvPr>
              <p:cNvSpPr/>
              <p:nvPr/>
            </p:nvSpPr>
            <p:spPr>
              <a:xfrm>
                <a:off x="1500500" y="3486188"/>
                <a:ext cx="73250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030" extrusionOk="0">
                    <a:moveTo>
                      <a:pt x="2850" y="0"/>
                    </a:moveTo>
                    <a:cubicBezTo>
                      <a:pt x="2825" y="0"/>
                      <a:pt x="2800" y="10"/>
                      <a:pt x="2789" y="33"/>
                    </a:cubicBezTo>
                    <a:cubicBezTo>
                      <a:pt x="2606" y="520"/>
                      <a:pt x="2333" y="1128"/>
                      <a:pt x="1938" y="1492"/>
                    </a:cubicBezTo>
                    <a:cubicBezTo>
                      <a:pt x="1658" y="1741"/>
                      <a:pt x="1355" y="1831"/>
                      <a:pt x="1040" y="1831"/>
                    </a:cubicBezTo>
                    <a:cubicBezTo>
                      <a:pt x="738" y="1831"/>
                      <a:pt x="426" y="1748"/>
                      <a:pt x="114" y="1644"/>
                    </a:cubicBezTo>
                    <a:cubicBezTo>
                      <a:pt x="106" y="1642"/>
                      <a:pt x="98" y="1640"/>
                      <a:pt x="91" y="1640"/>
                    </a:cubicBezTo>
                    <a:cubicBezTo>
                      <a:pt x="18" y="1640"/>
                      <a:pt x="1" y="1771"/>
                      <a:pt x="84" y="1827"/>
                    </a:cubicBezTo>
                    <a:cubicBezTo>
                      <a:pt x="395" y="1941"/>
                      <a:pt x="732" y="2029"/>
                      <a:pt x="1063" y="2029"/>
                    </a:cubicBezTo>
                    <a:cubicBezTo>
                      <a:pt x="1346" y="2029"/>
                      <a:pt x="1624" y="1965"/>
                      <a:pt x="1877" y="1796"/>
                    </a:cubicBezTo>
                    <a:cubicBezTo>
                      <a:pt x="2424" y="1431"/>
                      <a:pt x="2728" y="672"/>
                      <a:pt x="2910" y="64"/>
                    </a:cubicBezTo>
                    <a:cubicBezTo>
                      <a:pt x="2929" y="26"/>
                      <a:pt x="2890" y="0"/>
                      <a:pt x="2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426;p34">
                <a:extLst>
                  <a:ext uri="{FF2B5EF4-FFF2-40B4-BE49-F238E27FC236}">
                    <a16:creationId xmlns:a16="http://schemas.microsoft.com/office/drawing/2014/main" id="{4AE750EF-543E-A503-01C8-022CC20BC6B2}"/>
                  </a:ext>
                </a:extLst>
              </p:cNvPr>
              <p:cNvSpPr/>
              <p:nvPr/>
            </p:nvSpPr>
            <p:spPr>
              <a:xfrm>
                <a:off x="1407600" y="3466313"/>
                <a:ext cx="1537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981" extrusionOk="0">
                    <a:moveTo>
                      <a:pt x="503" y="0"/>
                    </a:moveTo>
                    <a:cubicBezTo>
                      <a:pt x="463" y="0"/>
                      <a:pt x="420" y="20"/>
                      <a:pt x="395" y="68"/>
                    </a:cubicBezTo>
                    <a:cubicBezTo>
                      <a:pt x="335" y="220"/>
                      <a:pt x="243" y="403"/>
                      <a:pt x="152" y="555"/>
                    </a:cubicBezTo>
                    <a:cubicBezTo>
                      <a:pt x="91" y="676"/>
                      <a:pt x="0" y="798"/>
                      <a:pt x="0" y="919"/>
                    </a:cubicBezTo>
                    <a:cubicBezTo>
                      <a:pt x="0" y="980"/>
                      <a:pt x="31" y="980"/>
                      <a:pt x="61" y="980"/>
                    </a:cubicBezTo>
                    <a:cubicBezTo>
                      <a:pt x="213" y="919"/>
                      <a:pt x="274" y="737"/>
                      <a:pt x="365" y="585"/>
                    </a:cubicBezTo>
                    <a:cubicBezTo>
                      <a:pt x="456" y="433"/>
                      <a:pt x="517" y="281"/>
                      <a:pt x="578" y="99"/>
                    </a:cubicBezTo>
                    <a:cubicBezTo>
                      <a:pt x="614" y="44"/>
                      <a:pt x="563" y="0"/>
                      <a:pt x="5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27;p34">
                <a:extLst>
                  <a:ext uri="{FF2B5EF4-FFF2-40B4-BE49-F238E27FC236}">
                    <a16:creationId xmlns:a16="http://schemas.microsoft.com/office/drawing/2014/main" id="{A5F44C6D-3DA8-5531-0D51-167994F786FA}"/>
                  </a:ext>
                </a:extLst>
              </p:cNvPr>
              <p:cNvSpPr/>
              <p:nvPr/>
            </p:nvSpPr>
            <p:spPr>
              <a:xfrm>
                <a:off x="1451675" y="3399588"/>
                <a:ext cx="38775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506" extrusionOk="0">
                    <a:moveTo>
                      <a:pt x="1021" y="0"/>
                    </a:moveTo>
                    <a:cubicBezTo>
                      <a:pt x="622" y="0"/>
                      <a:pt x="390" y="407"/>
                      <a:pt x="243" y="701"/>
                    </a:cubicBezTo>
                    <a:cubicBezTo>
                      <a:pt x="61" y="1157"/>
                      <a:pt x="0" y="1765"/>
                      <a:pt x="274" y="2190"/>
                    </a:cubicBezTo>
                    <a:cubicBezTo>
                      <a:pt x="419" y="2397"/>
                      <a:pt x="634" y="2506"/>
                      <a:pt x="862" y="2506"/>
                    </a:cubicBezTo>
                    <a:cubicBezTo>
                      <a:pt x="969" y="2506"/>
                      <a:pt x="1079" y="2482"/>
                      <a:pt x="1186" y="2433"/>
                    </a:cubicBezTo>
                    <a:cubicBezTo>
                      <a:pt x="1269" y="2406"/>
                      <a:pt x="1226" y="2277"/>
                      <a:pt x="1149" y="2277"/>
                    </a:cubicBezTo>
                    <a:cubicBezTo>
                      <a:pt x="1141" y="2277"/>
                      <a:pt x="1133" y="2279"/>
                      <a:pt x="1125" y="2281"/>
                    </a:cubicBezTo>
                    <a:cubicBezTo>
                      <a:pt x="1030" y="2314"/>
                      <a:pt x="945" y="2329"/>
                      <a:pt x="869" y="2329"/>
                    </a:cubicBezTo>
                    <a:cubicBezTo>
                      <a:pt x="302" y="2329"/>
                      <a:pt x="197" y="1517"/>
                      <a:pt x="304" y="1035"/>
                    </a:cubicBezTo>
                    <a:cubicBezTo>
                      <a:pt x="334" y="853"/>
                      <a:pt x="426" y="610"/>
                      <a:pt x="547" y="458"/>
                    </a:cubicBezTo>
                    <a:cubicBezTo>
                      <a:pt x="652" y="322"/>
                      <a:pt x="778" y="265"/>
                      <a:pt x="902" y="265"/>
                    </a:cubicBezTo>
                    <a:cubicBezTo>
                      <a:pt x="1139" y="265"/>
                      <a:pt x="1369" y="472"/>
                      <a:pt x="1429" y="731"/>
                    </a:cubicBezTo>
                    <a:cubicBezTo>
                      <a:pt x="1444" y="762"/>
                      <a:pt x="1474" y="777"/>
                      <a:pt x="1497" y="777"/>
                    </a:cubicBezTo>
                    <a:cubicBezTo>
                      <a:pt x="1520" y="777"/>
                      <a:pt x="1535" y="762"/>
                      <a:pt x="1520" y="731"/>
                    </a:cubicBezTo>
                    <a:lnTo>
                      <a:pt x="1550" y="731"/>
                    </a:lnTo>
                    <a:cubicBezTo>
                      <a:pt x="1520" y="427"/>
                      <a:pt x="1429" y="63"/>
                      <a:pt x="1064" y="2"/>
                    </a:cubicBezTo>
                    <a:cubicBezTo>
                      <a:pt x="1049" y="1"/>
                      <a:pt x="1035" y="0"/>
                      <a:pt x="10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428;p34">
                <a:extLst>
                  <a:ext uri="{FF2B5EF4-FFF2-40B4-BE49-F238E27FC236}">
                    <a16:creationId xmlns:a16="http://schemas.microsoft.com/office/drawing/2014/main" id="{912F57C8-F15E-E07A-593B-6F5973543BD1}"/>
                  </a:ext>
                </a:extLst>
              </p:cNvPr>
              <p:cNvSpPr/>
              <p:nvPr/>
            </p:nvSpPr>
            <p:spPr>
              <a:xfrm>
                <a:off x="1326275" y="3577688"/>
                <a:ext cx="35975" cy="2227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8911" extrusionOk="0">
                    <a:moveTo>
                      <a:pt x="1081" y="1"/>
                    </a:moveTo>
                    <a:cubicBezTo>
                      <a:pt x="1065" y="1"/>
                      <a:pt x="1047" y="8"/>
                      <a:pt x="1034" y="21"/>
                    </a:cubicBezTo>
                    <a:cubicBezTo>
                      <a:pt x="214" y="2848"/>
                      <a:pt x="1" y="6161"/>
                      <a:pt x="1277" y="8866"/>
                    </a:cubicBezTo>
                    <a:cubicBezTo>
                      <a:pt x="1288" y="8898"/>
                      <a:pt x="1313" y="8911"/>
                      <a:pt x="1339" y="8911"/>
                    </a:cubicBezTo>
                    <a:cubicBezTo>
                      <a:pt x="1388" y="8911"/>
                      <a:pt x="1439" y="8864"/>
                      <a:pt x="1399" y="8805"/>
                    </a:cubicBezTo>
                    <a:cubicBezTo>
                      <a:pt x="183" y="6009"/>
                      <a:pt x="548" y="2939"/>
                      <a:pt x="1125" y="51"/>
                    </a:cubicBezTo>
                    <a:cubicBezTo>
                      <a:pt x="1125" y="16"/>
                      <a:pt x="1105" y="1"/>
                      <a:pt x="10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429;p34">
                <a:extLst>
                  <a:ext uri="{FF2B5EF4-FFF2-40B4-BE49-F238E27FC236}">
                    <a16:creationId xmlns:a16="http://schemas.microsoft.com/office/drawing/2014/main" id="{4814C681-FF04-FC6A-08F1-04AF8CADD67C}"/>
                  </a:ext>
                </a:extLst>
              </p:cNvPr>
              <p:cNvSpPr/>
              <p:nvPr/>
            </p:nvSpPr>
            <p:spPr>
              <a:xfrm>
                <a:off x="1355925" y="3792738"/>
                <a:ext cx="42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398" extrusionOk="0">
                    <a:moveTo>
                      <a:pt x="95" y="1"/>
                    </a:moveTo>
                    <a:cubicBezTo>
                      <a:pt x="77" y="1"/>
                      <a:pt x="61" y="8"/>
                      <a:pt x="61" y="21"/>
                    </a:cubicBezTo>
                    <a:cubicBezTo>
                      <a:pt x="0" y="446"/>
                      <a:pt x="122" y="872"/>
                      <a:pt x="456" y="1145"/>
                    </a:cubicBezTo>
                    <a:cubicBezTo>
                      <a:pt x="645" y="1277"/>
                      <a:pt x="961" y="1397"/>
                      <a:pt x="1240" y="1397"/>
                    </a:cubicBezTo>
                    <a:cubicBezTo>
                      <a:pt x="1411" y="1397"/>
                      <a:pt x="1568" y="1352"/>
                      <a:pt x="1672" y="1237"/>
                    </a:cubicBezTo>
                    <a:cubicBezTo>
                      <a:pt x="1702" y="1176"/>
                      <a:pt x="1672" y="1115"/>
                      <a:pt x="1611" y="1115"/>
                    </a:cubicBezTo>
                    <a:cubicBezTo>
                      <a:pt x="1588" y="1109"/>
                      <a:pt x="1564" y="1107"/>
                      <a:pt x="1538" y="1107"/>
                    </a:cubicBezTo>
                    <a:cubicBezTo>
                      <a:pt x="1432" y="1107"/>
                      <a:pt x="1309" y="1151"/>
                      <a:pt x="1186" y="1176"/>
                    </a:cubicBezTo>
                    <a:cubicBezTo>
                      <a:pt x="1003" y="1176"/>
                      <a:pt x="821" y="1115"/>
                      <a:pt x="639" y="1024"/>
                    </a:cubicBezTo>
                    <a:cubicBezTo>
                      <a:pt x="304" y="841"/>
                      <a:pt x="122" y="416"/>
                      <a:pt x="152" y="51"/>
                    </a:cubicBezTo>
                    <a:cubicBezTo>
                      <a:pt x="152" y="15"/>
                      <a:pt x="121" y="1"/>
                      <a:pt x="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430;p34">
                <a:extLst>
                  <a:ext uri="{FF2B5EF4-FFF2-40B4-BE49-F238E27FC236}">
                    <a16:creationId xmlns:a16="http://schemas.microsoft.com/office/drawing/2014/main" id="{8AB9229E-3F6D-430B-4846-4C6BEBBDE56C}"/>
                  </a:ext>
                </a:extLst>
              </p:cNvPr>
              <p:cNvSpPr/>
              <p:nvPr/>
            </p:nvSpPr>
            <p:spPr>
              <a:xfrm>
                <a:off x="1390875" y="3811388"/>
                <a:ext cx="16945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679" extrusionOk="0">
                    <a:moveTo>
                      <a:pt x="6683" y="1"/>
                    </a:moveTo>
                    <a:cubicBezTo>
                      <a:pt x="6675" y="1"/>
                      <a:pt x="6666" y="2"/>
                      <a:pt x="6657" y="4"/>
                    </a:cubicBezTo>
                    <a:cubicBezTo>
                      <a:pt x="5593" y="65"/>
                      <a:pt x="4529" y="187"/>
                      <a:pt x="3466" y="278"/>
                    </a:cubicBezTo>
                    <a:cubicBezTo>
                      <a:pt x="2763" y="338"/>
                      <a:pt x="1966" y="465"/>
                      <a:pt x="1209" y="465"/>
                    </a:cubicBezTo>
                    <a:cubicBezTo>
                      <a:pt x="821" y="465"/>
                      <a:pt x="442" y="431"/>
                      <a:pt x="92" y="339"/>
                    </a:cubicBezTo>
                    <a:cubicBezTo>
                      <a:pt x="31" y="339"/>
                      <a:pt x="0" y="430"/>
                      <a:pt x="61" y="460"/>
                    </a:cubicBezTo>
                    <a:cubicBezTo>
                      <a:pt x="433" y="625"/>
                      <a:pt x="830" y="678"/>
                      <a:pt x="1235" y="678"/>
                    </a:cubicBezTo>
                    <a:cubicBezTo>
                      <a:pt x="1723" y="678"/>
                      <a:pt x="2224" y="601"/>
                      <a:pt x="2706" y="551"/>
                    </a:cubicBezTo>
                    <a:cubicBezTo>
                      <a:pt x="4013" y="460"/>
                      <a:pt x="5350" y="339"/>
                      <a:pt x="6657" y="187"/>
                    </a:cubicBezTo>
                    <a:cubicBezTo>
                      <a:pt x="6769" y="159"/>
                      <a:pt x="6778" y="1"/>
                      <a:pt x="66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431;p34">
                <a:extLst>
                  <a:ext uri="{FF2B5EF4-FFF2-40B4-BE49-F238E27FC236}">
                    <a16:creationId xmlns:a16="http://schemas.microsoft.com/office/drawing/2014/main" id="{E573905F-253F-38CA-081C-1C1BA15D530D}"/>
                  </a:ext>
                </a:extLst>
              </p:cNvPr>
              <p:cNvSpPr/>
              <p:nvPr/>
            </p:nvSpPr>
            <p:spPr>
              <a:xfrm>
                <a:off x="1416925" y="3756663"/>
                <a:ext cx="142450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5698" h="1376" extrusionOk="0">
                    <a:moveTo>
                      <a:pt x="90" y="1"/>
                    </a:moveTo>
                    <a:cubicBezTo>
                      <a:pt x="18" y="1"/>
                      <a:pt x="0" y="129"/>
                      <a:pt x="83" y="157"/>
                    </a:cubicBezTo>
                    <a:cubicBezTo>
                      <a:pt x="1876" y="582"/>
                      <a:pt x="3700" y="977"/>
                      <a:pt x="5524" y="1373"/>
                    </a:cubicBezTo>
                    <a:cubicBezTo>
                      <a:pt x="5533" y="1375"/>
                      <a:pt x="5542" y="1376"/>
                      <a:pt x="5551" y="1376"/>
                    </a:cubicBezTo>
                    <a:cubicBezTo>
                      <a:pt x="5654" y="1376"/>
                      <a:pt x="5697" y="1218"/>
                      <a:pt x="5585" y="1190"/>
                    </a:cubicBezTo>
                    <a:cubicBezTo>
                      <a:pt x="3791" y="704"/>
                      <a:pt x="1937" y="309"/>
                      <a:pt x="114" y="5"/>
                    </a:cubicBezTo>
                    <a:cubicBezTo>
                      <a:pt x="105" y="2"/>
                      <a:pt x="98" y="1"/>
                      <a:pt x="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432;p34">
                <a:extLst>
                  <a:ext uri="{FF2B5EF4-FFF2-40B4-BE49-F238E27FC236}">
                    <a16:creationId xmlns:a16="http://schemas.microsoft.com/office/drawing/2014/main" id="{7107E02F-A70A-3377-26F7-BBB429DC4335}"/>
                  </a:ext>
                </a:extLst>
              </p:cNvPr>
              <p:cNvSpPr/>
              <p:nvPr/>
            </p:nvSpPr>
            <p:spPr>
              <a:xfrm>
                <a:off x="1414425" y="3619913"/>
                <a:ext cx="11425" cy="1389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559" extrusionOk="0">
                    <a:moveTo>
                      <a:pt x="388" y="1"/>
                    </a:moveTo>
                    <a:cubicBezTo>
                      <a:pt x="367" y="1"/>
                      <a:pt x="347" y="11"/>
                      <a:pt x="335" y="34"/>
                    </a:cubicBezTo>
                    <a:cubicBezTo>
                      <a:pt x="1" y="1827"/>
                      <a:pt x="1" y="3742"/>
                      <a:pt x="183" y="5536"/>
                    </a:cubicBezTo>
                    <a:cubicBezTo>
                      <a:pt x="183" y="5551"/>
                      <a:pt x="198" y="5558"/>
                      <a:pt x="210" y="5558"/>
                    </a:cubicBezTo>
                    <a:cubicBezTo>
                      <a:pt x="221" y="5558"/>
                      <a:pt x="229" y="5551"/>
                      <a:pt x="214" y="5536"/>
                    </a:cubicBezTo>
                    <a:cubicBezTo>
                      <a:pt x="214" y="3712"/>
                      <a:pt x="335" y="1888"/>
                      <a:pt x="457" y="64"/>
                    </a:cubicBezTo>
                    <a:cubicBezTo>
                      <a:pt x="457" y="27"/>
                      <a:pt x="422" y="1"/>
                      <a:pt x="3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433;p34">
                <a:extLst>
                  <a:ext uri="{FF2B5EF4-FFF2-40B4-BE49-F238E27FC236}">
                    <a16:creationId xmlns:a16="http://schemas.microsoft.com/office/drawing/2014/main" id="{0129A927-3418-7AAE-65D8-028E474C340A}"/>
                  </a:ext>
                </a:extLst>
              </p:cNvPr>
              <p:cNvSpPr/>
              <p:nvPr/>
            </p:nvSpPr>
            <p:spPr>
              <a:xfrm>
                <a:off x="1473900" y="3731588"/>
                <a:ext cx="10135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1865" extrusionOk="0">
                    <a:moveTo>
                      <a:pt x="91" y="1"/>
                    </a:moveTo>
                    <a:cubicBezTo>
                      <a:pt x="19" y="1"/>
                      <a:pt x="1" y="129"/>
                      <a:pt x="84" y="157"/>
                    </a:cubicBezTo>
                    <a:cubicBezTo>
                      <a:pt x="783" y="430"/>
                      <a:pt x="1482" y="673"/>
                      <a:pt x="2151" y="977"/>
                    </a:cubicBezTo>
                    <a:cubicBezTo>
                      <a:pt x="2728" y="1251"/>
                      <a:pt x="3306" y="1616"/>
                      <a:pt x="3883" y="1859"/>
                    </a:cubicBezTo>
                    <a:cubicBezTo>
                      <a:pt x="3896" y="1863"/>
                      <a:pt x="3908" y="1865"/>
                      <a:pt x="3920" y="1865"/>
                    </a:cubicBezTo>
                    <a:cubicBezTo>
                      <a:pt x="3996" y="1865"/>
                      <a:pt x="4053" y="1790"/>
                      <a:pt x="3974" y="1737"/>
                    </a:cubicBezTo>
                    <a:cubicBezTo>
                      <a:pt x="2971" y="886"/>
                      <a:pt x="1421" y="339"/>
                      <a:pt x="114" y="5"/>
                    </a:cubicBezTo>
                    <a:cubicBezTo>
                      <a:pt x="106" y="2"/>
                      <a:pt x="98" y="1"/>
                      <a:pt x="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434;p34">
                <a:extLst>
                  <a:ext uri="{FF2B5EF4-FFF2-40B4-BE49-F238E27FC236}">
                    <a16:creationId xmlns:a16="http://schemas.microsoft.com/office/drawing/2014/main" id="{90A6341B-FFFF-990F-B3F7-3CD6E144A390}"/>
                  </a:ext>
                </a:extLst>
              </p:cNvPr>
              <p:cNvSpPr/>
              <p:nvPr/>
            </p:nvSpPr>
            <p:spPr>
              <a:xfrm>
                <a:off x="1556525" y="3782313"/>
                <a:ext cx="5247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56" extrusionOk="0">
                    <a:moveTo>
                      <a:pt x="1355" y="1"/>
                    </a:moveTo>
                    <a:cubicBezTo>
                      <a:pt x="926" y="1"/>
                      <a:pt x="481" y="74"/>
                      <a:pt x="62" y="134"/>
                    </a:cubicBezTo>
                    <a:cubicBezTo>
                      <a:pt x="1" y="134"/>
                      <a:pt x="31" y="255"/>
                      <a:pt x="92" y="255"/>
                    </a:cubicBezTo>
                    <a:cubicBezTo>
                      <a:pt x="411" y="225"/>
                      <a:pt x="730" y="225"/>
                      <a:pt x="1049" y="225"/>
                    </a:cubicBezTo>
                    <a:cubicBezTo>
                      <a:pt x="1369" y="225"/>
                      <a:pt x="1688" y="225"/>
                      <a:pt x="2007" y="195"/>
                    </a:cubicBezTo>
                    <a:cubicBezTo>
                      <a:pt x="2068" y="195"/>
                      <a:pt x="2098" y="103"/>
                      <a:pt x="2007" y="73"/>
                    </a:cubicBezTo>
                    <a:cubicBezTo>
                      <a:pt x="1798" y="21"/>
                      <a:pt x="1579" y="1"/>
                      <a:pt x="13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2435;p34">
                <a:extLst>
                  <a:ext uri="{FF2B5EF4-FFF2-40B4-BE49-F238E27FC236}">
                    <a16:creationId xmlns:a16="http://schemas.microsoft.com/office/drawing/2014/main" id="{FD765CA4-C701-4560-FE3C-1019DAC4BC66}"/>
                  </a:ext>
                </a:extLst>
              </p:cNvPr>
              <p:cNvSpPr/>
              <p:nvPr/>
            </p:nvSpPr>
            <p:spPr>
              <a:xfrm>
                <a:off x="1606375" y="3785013"/>
                <a:ext cx="2465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1151" extrusionOk="0">
                    <a:moveTo>
                      <a:pt x="67" y="1"/>
                    </a:moveTo>
                    <a:cubicBezTo>
                      <a:pt x="33" y="1"/>
                      <a:pt x="0" y="44"/>
                      <a:pt x="43" y="87"/>
                    </a:cubicBezTo>
                    <a:cubicBezTo>
                      <a:pt x="165" y="269"/>
                      <a:pt x="286" y="451"/>
                      <a:pt x="438" y="634"/>
                    </a:cubicBezTo>
                    <a:cubicBezTo>
                      <a:pt x="590" y="816"/>
                      <a:pt x="712" y="1029"/>
                      <a:pt x="925" y="1150"/>
                    </a:cubicBezTo>
                    <a:cubicBezTo>
                      <a:pt x="955" y="1150"/>
                      <a:pt x="986" y="1120"/>
                      <a:pt x="986" y="1090"/>
                    </a:cubicBezTo>
                    <a:cubicBezTo>
                      <a:pt x="925" y="907"/>
                      <a:pt x="742" y="725"/>
                      <a:pt x="621" y="573"/>
                    </a:cubicBezTo>
                    <a:cubicBezTo>
                      <a:pt x="438" y="391"/>
                      <a:pt x="286" y="208"/>
                      <a:pt x="104" y="26"/>
                    </a:cubicBezTo>
                    <a:cubicBezTo>
                      <a:pt x="95" y="8"/>
                      <a:pt x="81" y="1"/>
                      <a:pt x="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2436;p34">
                <a:extLst>
                  <a:ext uri="{FF2B5EF4-FFF2-40B4-BE49-F238E27FC236}">
                    <a16:creationId xmlns:a16="http://schemas.microsoft.com/office/drawing/2014/main" id="{3DD12985-07F5-4D3E-131D-98844D183618}"/>
                  </a:ext>
                </a:extLst>
              </p:cNvPr>
              <p:cNvSpPr/>
              <p:nvPr/>
            </p:nvSpPr>
            <p:spPr>
              <a:xfrm>
                <a:off x="1608975" y="3815238"/>
                <a:ext cx="13700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353" extrusionOk="0">
                    <a:moveTo>
                      <a:pt x="279" y="1"/>
                    </a:moveTo>
                    <a:cubicBezTo>
                      <a:pt x="237" y="1"/>
                      <a:pt x="193" y="34"/>
                      <a:pt x="213" y="93"/>
                    </a:cubicBezTo>
                    <a:cubicBezTo>
                      <a:pt x="334" y="337"/>
                      <a:pt x="304" y="580"/>
                      <a:pt x="182" y="823"/>
                    </a:cubicBezTo>
                    <a:cubicBezTo>
                      <a:pt x="122" y="975"/>
                      <a:pt x="30" y="1127"/>
                      <a:pt x="0" y="1309"/>
                    </a:cubicBezTo>
                    <a:cubicBezTo>
                      <a:pt x="0" y="1331"/>
                      <a:pt x="30" y="1352"/>
                      <a:pt x="59" y="1352"/>
                    </a:cubicBezTo>
                    <a:cubicBezTo>
                      <a:pt x="71" y="1352"/>
                      <a:pt x="82" y="1348"/>
                      <a:pt x="91" y="1340"/>
                    </a:cubicBezTo>
                    <a:cubicBezTo>
                      <a:pt x="456" y="1066"/>
                      <a:pt x="547" y="428"/>
                      <a:pt x="334" y="33"/>
                    </a:cubicBezTo>
                    <a:cubicBezTo>
                      <a:pt x="324" y="11"/>
                      <a:pt x="301" y="1"/>
                      <a:pt x="2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2437;p34">
                <a:extLst>
                  <a:ext uri="{FF2B5EF4-FFF2-40B4-BE49-F238E27FC236}">
                    <a16:creationId xmlns:a16="http://schemas.microsoft.com/office/drawing/2014/main" id="{5B678585-EDF3-A67F-6941-EAC9C562307E}"/>
                  </a:ext>
                </a:extLst>
              </p:cNvPr>
              <p:cNvSpPr/>
              <p:nvPr/>
            </p:nvSpPr>
            <p:spPr>
              <a:xfrm>
                <a:off x="1611375" y="3821613"/>
                <a:ext cx="189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063" extrusionOk="0">
                    <a:moveTo>
                      <a:pt x="668" y="1"/>
                    </a:moveTo>
                    <a:cubicBezTo>
                      <a:pt x="649" y="1"/>
                      <a:pt x="634" y="8"/>
                      <a:pt x="634" y="21"/>
                    </a:cubicBezTo>
                    <a:lnTo>
                      <a:pt x="634" y="51"/>
                    </a:lnTo>
                    <a:cubicBezTo>
                      <a:pt x="573" y="234"/>
                      <a:pt x="512" y="416"/>
                      <a:pt x="421" y="568"/>
                    </a:cubicBezTo>
                    <a:cubicBezTo>
                      <a:pt x="299" y="720"/>
                      <a:pt x="147" y="841"/>
                      <a:pt x="26" y="963"/>
                    </a:cubicBezTo>
                    <a:cubicBezTo>
                      <a:pt x="1" y="1013"/>
                      <a:pt x="17" y="1062"/>
                      <a:pt x="56" y="1062"/>
                    </a:cubicBezTo>
                    <a:cubicBezTo>
                      <a:pt x="65" y="1062"/>
                      <a:pt x="75" y="1060"/>
                      <a:pt x="86" y="1054"/>
                    </a:cubicBezTo>
                    <a:cubicBezTo>
                      <a:pt x="482" y="963"/>
                      <a:pt x="755" y="446"/>
                      <a:pt x="725" y="51"/>
                    </a:cubicBezTo>
                    <a:cubicBezTo>
                      <a:pt x="725" y="16"/>
                      <a:pt x="693" y="1"/>
                      <a:pt x="6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2438;p34">
                <a:extLst>
                  <a:ext uri="{FF2B5EF4-FFF2-40B4-BE49-F238E27FC236}">
                    <a16:creationId xmlns:a16="http://schemas.microsoft.com/office/drawing/2014/main" id="{D0743FFF-9B23-DAEE-2BC8-A6FD8749C943}"/>
                  </a:ext>
                </a:extLst>
              </p:cNvPr>
              <p:cNvSpPr/>
              <p:nvPr/>
            </p:nvSpPr>
            <p:spPr>
              <a:xfrm>
                <a:off x="1549825" y="3818113"/>
                <a:ext cx="2270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52" extrusionOk="0">
                    <a:moveTo>
                      <a:pt x="112" y="1"/>
                    </a:moveTo>
                    <a:cubicBezTo>
                      <a:pt x="57" y="1"/>
                      <a:pt x="1" y="50"/>
                      <a:pt x="26" y="100"/>
                    </a:cubicBezTo>
                    <a:cubicBezTo>
                      <a:pt x="147" y="222"/>
                      <a:pt x="238" y="374"/>
                      <a:pt x="390" y="465"/>
                    </a:cubicBezTo>
                    <a:cubicBezTo>
                      <a:pt x="499" y="546"/>
                      <a:pt x="632" y="652"/>
                      <a:pt x="767" y="652"/>
                    </a:cubicBezTo>
                    <a:cubicBezTo>
                      <a:pt x="783" y="652"/>
                      <a:pt x="800" y="650"/>
                      <a:pt x="816" y="647"/>
                    </a:cubicBezTo>
                    <a:cubicBezTo>
                      <a:pt x="907" y="647"/>
                      <a:pt x="907" y="556"/>
                      <a:pt x="877" y="525"/>
                    </a:cubicBezTo>
                    <a:cubicBezTo>
                      <a:pt x="785" y="404"/>
                      <a:pt x="603" y="374"/>
                      <a:pt x="512" y="313"/>
                    </a:cubicBezTo>
                    <a:cubicBezTo>
                      <a:pt x="360" y="222"/>
                      <a:pt x="238" y="130"/>
                      <a:pt x="147" y="9"/>
                    </a:cubicBezTo>
                    <a:cubicBezTo>
                      <a:pt x="136" y="3"/>
                      <a:pt x="124" y="1"/>
                      <a:pt x="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2439;p34">
                <a:extLst>
                  <a:ext uri="{FF2B5EF4-FFF2-40B4-BE49-F238E27FC236}">
                    <a16:creationId xmlns:a16="http://schemas.microsoft.com/office/drawing/2014/main" id="{74F384F3-644D-A62C-AC78-DE378D767A61}"/>
                  </a:ext>
                </a:extLst>
              </p:cNvPr>
              <p:cNvSpPr/>
              <p:nvPr/>
            </p:nvSpPr>
            <p:spPr>
              <a:xfrm>
                <a:off x="1565200" y="3835613"/>
                <a:ext cx="192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706" extrusionOk="0">
                    <a:moveTo>
                      <a:pt x="95" y="1"/>
                    </a:moveTo>
                    <a:cubicBezTo>
                      <a:pt x="48" y="1"/>
                      <a:pt x="0" y="44"/>
                      <a:pt x="18" y="99"/>
                    </a:cubicBezTo>
                    <a:cubicBezTo>
                      <a:pt x="49" y="312"/>
                      <a:pt x="110" y="555"/>
                      <a:pt x="322" y="677"/>
                    </a:cubicBezTo>
                    <a:cubicBezTo>
                      <a:pt x="368" y="695"/>
                      <a:pt x="420" y="705"/>
                      <a:pt x="471" y="705"/>
                    </a:cubicBezTo>
                    <a:cubicBezTo>
                      <a:pt x="589" y="705"/>
                      <a:pt x="706" y="652"/>
                      <a:pt x="748" y="525"/>
                    </a:cubicBezTo>
                    <a:cubicBezTo>
                      <a:pt x="770" y="480"/>
                      <a:pt x="727" y="452"/>
                      <a:pt x="679" y="452"/>
                    </a:cubicBezTo>
                    <a:cubicBezTo>
                      <a:pt x="661" y="452"/>
                      <a:pt x="643" y="456"/>
                      <a:pt x="626" y="464"/>
                    </a:cubicBezTo>
                    <a:cubicBezTo>
                      <a:pt x="596" y="494"/>
                      <a:pt x="543" y="509"/>
                      <a:pt x="486" y="509"/>
                    </a:cubicBezTo>
                    <a:cubicBezTo>
                      <a:pt x="429" y="509"/>
                      <a:pt x="368" y="494"/>
                      <a:pt x="322" y="464"/>
                    </a:cubicBezTo>
                    <a:cubicBezTo>
                      <a:pt x="231" y="342"/>
                      <a:pt x="201" y="190"/>
                      <a:pt x="170" y="69"/>
                    </a:cubicBezTo>
                    <a:cubicBezTo>
                      <a:pt x="158" y="20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2440;p34">
                <a:extLst>
                  <a:ext uri="{FF2B5EF4-FFF2-40B4-BE49-F238E27FC236}">
                    <a16:creationId xmlns:a16="http://schemas.microsoft.com/office/drawing/2014/main" id="{EE824899-FF9B-D239-E337-1823238678A3}"/>
                  </a:ext>
                </a:extLst>
              </p:cNvPr>
              <p:cNvSpPr/>
              <p:nvPr/>
            </p:nvSpPr>
            <p:spPr>
              <a:xfrm>
                <a:off x="1569650" y="3774913"/>
                <a:ext cx="5580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314" extrusionOk="0">
                    <a:moveTo>
                      <a:pt x="68" y="0"/>
                    </a:moveTo>
                    <a:cubicBezTo>
                      <a:pt x="18" y="0"/>
                      <a:pt x="1" y="126"/>
                      <a:pt x="84" y="126"/>
                    </a:cubicBezTo>
                    <a:cubicBezTo>
                      <a:pt x="752" y="247"/>
                      <a:pt x="1421" y="217"/>
                      <a:pt x="2090" y="308"/>
                    </a:cubicBezTo>
                    <a:cubicBezTo>
                      <a:pt x="2100" y="312"/>
                      <a:pt x="2109" y="313"/>
                      <a:pt x="2118" y="313"/>
                    </a:cubicBezTo>
                    <a:cubicBezTo>
                      <a:pt x="2192" y="313"/>
                      <a:pt x="2232" y="214"/>
                      <a:pt x="2151" y="187"/>
                    </a:cubicBezTo>
                    <a:cubicBezTo>
                      <a:pt x="1988" y="106"/>
                      <a:pt x="1813" y="92"/>
                      <a:pt x="1633" y="92"/>
                    </a:cubicBezTo>
                    <a:cubicBezTo>
                      <a:pt x="1543" y="92"/>
                      <a:pt x="1451" y="95"/>
                      <a:pt x="1360" y="95"/>
                    </a:cubicBezTo>
                    <a:cubicBezTo>
                      <a:pt x="935" y="95"/>
                      <a:pt x="509" y="35"/>
                      <a:pt x="84" y="4"/>
                    </a:cubicBezTo>
                    <a:cubicBezTo>
                      <a:pt x="78" y="1"/>
                      <a:pt x="73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2441;p34">
                <a:extLst>
                  <a:ext uri="{FF2B5EF4-FFF2-40B4-BE49-F238E27FC236}">
                    <a16:creationId xmlns:a16="http://schemas.microsoft.com/office/drawing/2014/main" id="{84075538-C764-D928-F50F-A3DACEA32071}"/>
                  </a:ext>
                </a:extLst>
              </p:cNvPr>
              <p:cNvSpPr/>
              <p:nvPr/>
            </p:nvSpPr>
            <p:spPr>
              <a:xfrm>
                <a:off x="1622925" y="3781438"/>
                <a:ext cx="9625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268" extrusionOk="0">
                    <a:moveTo>
                      <a:pt x="83" y="1"/>
                    </a:moveTo>
                    <a:cubicBezTo>
                      <a:pt x="42" y="1"/>
                      <a:pt x="0" y="39"/>
                      <a:pt x="20" y="78"/>
                    </a:cubicBezTo>
                    <a:cubicBezTo>
                      <a:pt x="80" y="321"/>
                      <a:pt x="111" y="534"/>
                      <a:pt x="111" y="746"/>
                    </a:cubicBezTo>
                    <a:cubicBezTo>
                      <a:pt x="141" y="929"/>
                      <a:pt x="111" y="1111"/>
                      <a:pt x="172" y="1233"/>
                    </a:cubicBezTo>
                    <a:cubicBezTo>
                      <a:pt x="184" y="1258"/>
                      <a:pt x="203" y="1268"/>
                      <a:pt x="219" y="1268"/>
                    </a:cubicBezTo>
                    <a:cubicBezTo>
                      <a:pt x="242" y="1268"/>
                      <a:pt x="263" y="1250"/>
                      <a:pt x="263" y="1233"/>
                    </a:cubicBezTo>
                    <a:cubicBezTo>
                      <a:pt x="384" y="1081"/>
                      <a:pt x="324" y="868"/>
                      <a:pt x="293" y="685"/>
                    </a:cubicBezTo>
                    <a:cubicBezTo>
                      <a:pt x="263" y="473"/>
                      <a:pt x="202" y="260"/>
                      <a:pt x="141" y="47"/>
                    </a:cubicBezTo>
                    <a:cubicBezTo>
                      <a:pt x="130" y="14"/>
                      <a:pt x="106" y="1"/>
                      <a:pt x="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2442;p34">
                <a:extLst>
                  <a:ext uri="{FF2B5EF4-FFF2-40B4-BE49-F238E27FC236}">
                    <a16:creationId xmlns:a16="http://schemas.microsoft.com/office/drawing/2014/main" id="{9F46C88C-764F-A8AC-4592-B33BDE697387}"/>
                  </a:ext>
                </a:extLst>
              </p:cNvPr>
              <p:cNvSpPr/>
              <p:nvPr/>
            </p:nvSpPr>
            <p:spPr>
              <a:xfrm>
                <a:off x="1467150" y="3556613"/>
                <a:ext cx="40775" cy="210950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8438" extrusionOk="0">
                    <a:moveTo>
                      <a:pt x="173" y="1"/>
                    </a:moveTo>
                    <a:cubicBezTo>
                      <a:pt x="143" y="1"/>
                      <a:pt x="111" y="29"/>
                      <a:pt x="111" y="73"/>
                    </a:cubicBezTo>
                    <a:cubicBezTo>
                      <a:pt x="688" y="1593"/>
                      <a:pt x="1022" y="2748"/>
                      <a:pt x="719" y="4420"/>
                    </a:cubicBezTo>
                    <a:cubicBezTo>
                      <a:pt x="506" y="5727"/>
                      <a:pt x="202" y="7004"/>
                      <a:pt x="19" y="8311"/>
                    </a:cubicBezTo>
                    <a:cubicBezTo>
                      <a:pt x="1" y="8386"/>
                      <a:pt x="63" y="8438"/>
                      <a:pt x="121" y="8438"/>
                    </a:cubicBezTo>
                    <a:cubicBezTo>
                      <a:pt x="156" y="8438"/>
                      <a:pt x="190" y="8418"/>
                      <a:pt x="202" y="8371"/>
                    </a:cubicBezTo>
                    <a:cubicBezTo>
                      <a:pt x="840" y="5453"/>
                      <a:pt x="1630" y="2809"/>
                      <a:pt x="202" y="13"/>
                    </a:cubicBezTo>
                    <a:cubicBezTo>
                      <a:pt x="194" y="5"/>
                      <a:pt x="183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2443;p34">
                <a:extLst>
                  <a:ext uri="{FF2B5EF4-FFF2-40B4-BE49-F238E27FC236}">
                    <a16:creationId xmlns:a16="http://schemas.microsoft.com/office/drawing/2014/main" id="{3EB7DA62-A1A1-A139-71A6-D2C6244D747A}"/>
                  </a:ext>
                </a:extLst>
              </p:cNvPr>
              <p:cNvSpPr/>
              <p:nvPr/>
            </p:nvSpPr>
            <p:spPr>
              <a:xfrm>
                <a:off x="1381750" y="3490813"/>
                <a:ext cx="220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010" extrusionOk="0">
                    <a:moveTo>
                      <a:pt x="852" y="0"/>
                    </a:moveTo>
                    <a:cubicBezTo>
                      <a:pt x="609" y="31"/>
                      <a:pt x="153" y="61"/>
                      <a:pt x="62" y="395"/>
                    </a:cubicBezTo>
                    <a:cubicBezTo>
                      <a:pt x="1" y="669"/>
                      <a:pt x="274" y="1003"/>
                      <a:pt x="548" y="1003"/>
                    </a:cubicBezTo>
                    <a:cubicBezTo>
                      <a:pt x="556" y="1007"/>
                      <a:pt x="564" y="1009"/>
                      <a:pt x="571" y="1009"/>
                    </a:cubicBezTo>
                    <a:cubicBezTo>
                      <a:pt x="615" y="1009"/>
                      <a:pt x="631" y="934"/>
                      <a:pt x="578" y="882"/>
                    </a:cubicBezTo>
                    <a:cubicBezTo>
                      <a:pt x="457" y="730"/>
                      <a:pt x="153" y="669"/>
                      <a:pt x="244" y="395"/>
                    </a:cubicBezTo>
                    <a:cubicBezTo>
                      <a:pt x="305" y="152"/>
                      <a:pt x="669" y="91"/>
                      <a:pt x="882" y="61"/>
                    </a:cubicBezTo>
                    <a:cubicBezTo>
                      <a:pt x="882" y="61"/>
                      <a:pt x="882" y="0"/>
                      <a:pt x="8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2444;p34">
                <a:extLst>
                  <a:ext uri="{FF2B5EF4-FFF2-40B4-BE49-F238E27FC236}">
                    <a16:creationId xmlns:a16="http://schemas.microsoft.com/office/drawing/2014/main" id="{E5F60904-6BAC-B02E-20F7-1A802B2FA4B7}"/>
                  </a:ext>
                </a:extLst>
              </p:cNvPr>
              <p:cNvSpPr/>
              <p:nvPr/>
            </p:nvSpPr>
            <p:spPr>
              <a:xfrm>
                <a:off x="1315150" y="3506263"/>
                <a:ext cx="7540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3791" extrusionOk="0">
                    <a:moveTo>
                      <a:pt x="2949" y="1"/>
                    </a:moveTo>
                    <a:cubicBezTo>
                      <a:pt x="2936" y="1"/>
                      <a:pt x="2922" y="6"/>
                      <a:pt x="2908" y="21"/>
                    </a:cubicBezTo>
                    <a:cubicBezTo>
                      <a:pt x="1570" y="811"/>
                      <a:pt x="598" y="2270"/>
                      <a:pt x="20" y="3698"/>
                    </a:cubicBezTo>
                    <a:cubicBezTo>
                      <a:pt x="1" y="3757"/>
                      <a:pt x="44" y="3791"/>
                      <a:pt x="86" y="3791"/>
                    </a:cubicBezTo>
                    <a:cubicBezTo>
                      <a:pt x="109" y="3791"/>
                      <a:pt x="131" y="3781"/>
                      <a:pt x="142" y="3759"/>
                    </a:cubicBezTo>
                    <a:cubicBezTo>
                      <a:pt x="567" y="3151"/>
                      <a:pt x="841" y="2452"/>
                      <a:pt x="1267" y="1844"/>
                    </a:cubicBezTo>
                    <a:cubicBezTo>
                      <a:pt x="1753" y="1145"/>
                      <a:pt x="2330" y="628"/>
                      <a:pt x="2969" y="112"/>
                    </a:cubicBezTo>
                    <a:cubicBezTo>
                      <a:pt x="3015" y="65"/>
                      <a:pt x="2990" y="1"/>
                      <a:pt x="29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2445;p34">
                <a:extLst>
                  <a:ext uri="{FF2B5EF4-FFF2-40B4-BE49-F238E27FC236}">
                    <a16:creationId xmlns:a16="http://schemas.microsoft.com/office/drawing/2014/main" id="{70B5F853-FC47-1462-B1BB-B722B896CEC2}"/>
                  </a:ext>
                </a:extLst>
              </p:cNvPr>
              <p:cNvSpPr/>
              <p:nvPr/>
            </p:nvSpPr>
            <p:spPr>
              <a:xfrm>
                <a:off x="1184175" y="3592763"/>
                <a:ext cx="135300" cy="258450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10338" extrusionOk="0">
                    <a:moveTo>
                      <a:pt x="5304" y="0"/>
                    </a:moveTo>
                    <a:cubicBezTo>
                      <a:pt x="5285" y="0"/>
                      <a:pt x="5268" y="8"/>
                      <a:pt x="5259" y="26"/>
                    </a:cubicBezTo>
                    <a:lnTo>
                      <a:pt x="5259" y="56"/>
                    </a:lnTo>
                    <a:cubicBezTo>
                      <a:pt x="4104" y="2488"/>
                      <a:pt x="2888" y="4524"/>
                      <a:pt x="1277" y="6682"/>
                    </a:cubicBezTo>
                    <a:cubicBezTo>
                      <a:pt x="396" y="7898"/>
                      <a:pt x="1" y="8901"/>
                      <a:pt x="700" y="10299"/>
                    </a:cubicBezTo>
                    <a:cubicBezTo>
                      <a:pt x="709" y="10326"/>
                      <a:pt x="731" y="10337"/>
                      <a:pt x="757" y="10337"/>
                    </a:cubicBezTo>
                    <a:cubicBezTo>
                      <a:pt x="819" y="10337"/>
                      <a:pt x="904" y="10273"/>
                      <a:pt x="882" y="10208"/>
                    </a:cubicBezTo>
                    <a:cubicBezTo>
                      <a:pt x="1" y="8020"/>
                      <a:pt x="1703" y="6652"/>
                      <a:pt x="2858" y="5041"/>
                    </a:cubicBezTo>
                    <a:cubicBezTo>
                      <a:pt x="3952" y="3552"/>
                      <a:pt x="4743" y="1819"/>
                      <a:pt x="5411" y="86"/>
                    </a:cubicBezTo>
                    <a:cubicBezTo>
                      <a:pt x="5411" y="43"/>
                      <a:pt x="5350" y="0"/>
                      <a:pt x="53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2446;p34">
                <a:extLst>
                  <a:ext uri="{FF2B5EF4-FFF2-40B4-BE49-F238E27FC236}">
                    <a16:creationId xmlns:a16="http://schemas.microsoft.com/office/drawing/2014/main" id="{83E9D00F-F320-DCB9-0BAE-1B2F284DC3D7}"/>
                  </a:ext>
                </a:extLst>
              </p:cNvPr>
              <p:cNvSpPr/>
              <p:nvPr/>
            </p:nvSpPr>
            <p:spPr>
              <a:xfrm>
                <a:off x="1154125" y="3833138"/>
                <a:ext cx="4702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741" extrusionOk="0">
                    <a:moveTo>
                      <a:pt x="1782" y="1"/>
                    </a:moveTo>
                    <a:cubicBezTo>
                      <a:pt x="1756" y="1"/>
                      <a:pt x="1730" y="14"/>
                      <a:pt x="1720" y="46"/>
                    </a:cubicBezTo>
                    <a:cubicBezTo>
                      <a:pt x="1172" y="897"/>
                      <a:pt x="686" y="1779"/>
                      <a:pt x="48" y="2599"/>
                    </a:cubicBezTo>
                    <a:cubicBezTo>
                      <a:pt x="1" y="2670"/>
                      <a:pt x="81" y="2741"/>
                      <a:pt x="148" y="2741"/>
                    </a:cubicBezTo>
                    <a:cubicBezTo>
                      <a:pt x="168" y="2741"/>
                      <a:pt x="186" y="2735"/>
                      <a:pt x="200" y="2721"/>
                    </a:cubicBezTo>
                    <a:cubicBezTo>
                      <a:pt x="838" y="1900"/>
                      <a:pt x="1324" y="988"/>
                      <a:pt x="1841" y="107"/>
                    </a:cubicBezTo>
                    <a:cubicBezTo>
                      <a:pt x="1881" y="47"/>
                      <a:pt x="1830" y="1"/>
                      <a:pt x="17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2447;p34">
                <a:extLst>
                  <a:ext uri="{FF2B5EF4-FFF2-40B4-BE49-F238E27FC236}">
                    <a16:creationId xmlns:a16="http://schemas.microsoft.com/office/drawing/2014/main" id="{6FC0E92A-4F46-C9DC-0B4D-F70537542F47}"/>
                  </a:ext>
                </a:extLst>
              </p:cNvPr>
              <p:cNvSpPr/>
              <p:nvPr/>
            </p:nvSpPr>
            <p:spPr>
              <a:xfrm>
                <a:off x="1156225" y="3901788"/>
                <a:ext cx="2065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3471" extrusionOk="0">
                    <a:moveTo>
                      <a:pt x="118" y="0"/>
                    </a:moveTo>
                    <a:cubicBezTo>
                      <a:pt x="43" y="0"/>
                      <a:pt x="1" y="103"/>
                      <a:pt x="55" y="157"/>
                    </a:cubicBezTo>
                    <a:cubicBezTo>
                      <a:pt x="2335" y="1890"/>
                      <a:pt x="5253" y="3440"/>
                      <a:pt x="8171" y="3470"/>
                    </a:cubicBezTo>
                    <a:cubicBezTo>
                      <a:pt x="8262" y="3470"/>
                      <a:pt x="8262" y="3349"/>
                      <a:pt x="8201" y="3349"/>
                    </a:cubicBezTo>
                    <a:cubicBezTo>
                      <a:pt x="5161" y="2802"/>
                      <a:pt x="2760" y="1616"/>
                      <a:pt x="146" y="5"/>
                    </a:cubicBezTo>
                    <a:cubicBezTo>
                      <a:pt x="136" y="2"/>
                      <a:pt x="127" y="0"/>
                      <a:pt x="1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2448;p34">
                <a:extLst>
                  <a:ext uri="{FF2B5EF4-FFF2-40B4-BE49-F238E27FC236}">
                    <a16:creationId xmlns:a16="http://schemas.microsoft.com/office/drawing/2014/main" id="{59532C84-266A-5F4D-025F-146CBCA93042}"/>
                  </a:ext>
                </a:extLst>
              </p:cNvPr>
              <p:cNvSpPr/>
              <p:nvPr/>
            </p:nvSpPr>
            <p:spPr>
              <a:xfrm>
                <a:off x="1355925" y="3823763"/>
                <a:ext cx="97075" cy="166775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6671" extrusionOk="0">
                    <a:moveTo>
                      <a:pt x="3807" y="1"/>
                    </a:moveTo>
                    <a:cubicBezTo>
                      <a:pt x="3792" y="1"/>
                      <a:pt x="3778" y="8"/>
                      <a:pt x="3769" y="26"/>
                    </a:cubicBezTo>
                    <a:cubicBezTo>
                      <a:pt x="3313" y="1059"/>
                      <a:pt x="2918" y="2093"/>
                      <a:pt x="2523" y="3157"/>
                    </a:cubicBezTo>
                    <a:cubicBezTo>
                      <a:pt x="2040" y="4364"/>
                      <a:pt x="1767" y="6409"/>
                      <a:pt x="187" y="6409"/>
                    </a:cubicBezTo>
                    <a:cubicBezTo>
                      <a:pt x="176" y="6409"/>
                      <a:pt x="164" y="6409"/>
                      <a:pt x="152" y="6409"/>
                    </a:cubicBezTo>
                    <a:cubicBezTo>
                      <a:pt x="0" y="6409"/>
                      <a:pt x="0" y="6622"/>
                      <a:pt x="152" y="6622"/>
                    </a:cubicBezTo>
                    <a:cubicBezTo>
                      <a:pt x="424" y="6652"/>
                      <a:pt x="641" y="6670"/>
                      <a:pt x="817" y="6670"/>
                    </a:cubicBezTo>
                    <a:cubicBezTo>
                      <a:pt x="1527" y="6670"/>
                      <a:pt x="1580" y="6374"/>
                      <a:pt x="1946" y="5376"/>
                    </a:cubicBezTo>
                    <a:cubicBezTo>
                      <a:pt x="2614" y="3613"/>
                      <a:pt x="3313" y="1880"/>
                      <a:pt x="3861" y="87"/>
                    </a:cubicBezTo>
                    <a:cubicBezTo>
                      <a:pt x="3882" y="44"/>
                      <a:pt x="3843" y="1"/>
                      <a:pt x="38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449;p34">
                <a:extLst>
                  <a:ext uri="{FF2B5EF4-FFF2-40B4-BE49-F238E27FC236}">
                    <a16:creationId xmlns:a16="http://schemas.microsoft.com/office/drawing/2014/main" id="{14B8174A-4426-DB48-A0D4-58E9E0ADB818}"/>
                  </a:ext>
                </a:extLst>
              </p:cNvPr>
              <p:cNvSpPr/>
              <p:nvPr/>
            </p:nvSpPr>
            <p:spPr>
              <a:xfrm>
                <a:off x="1182675" y="3926413"/>
                <a:ext cx="93225" cy="220125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8805" extrusionOk="0">
                    <a:moveTo>
                      <a:pt x="30" y="1"/>
                    </a:moveTo>
                    <a:cubicBezTo>
                      <a:pt x="15" y="1"/>
                      <a:pt x="0" y="8"/>
                      <a:pt x="0" y="23"/>
                    </a:cubicBezTo>
                    <a:cubicBezTo>
                      <a:pt x="426" y="3215"/>
                      <a:pt x="1885" y="6042"/>
                      <a:pt x="3526" y="8747"/>
                    </a:cubicBezTo>
                    <a:cubicBezTo>
                      <a:pt x="3546" y="8787"/>
                      <a:pt x="3577" y="8804"/>
                      <a:pt x="3607" y="8804"/>
                    </a:cubicBezTo>
                    <a:cubicBezTo>
                      <a:pt x="3668" y="8804"/>
                      <a:pt x="3729" y="8737"/>
                      <a:pt x="3708" y="8656"/>
                    </a:cubicBezTo>
                    <a:cubicBezTo>
                      <a:pt x="2918" y="7136"/>
                      <a:pt x="1885" y="5707"/>
                      <a:pt x="1337" y="4096"/>
                    </a:cubicBezTo>
                    <a:cubicBezTo>
                      <a:pt x="912" y="2759"/>
                      <a:pt x="456" y="1391"/>
                      <a:pt x="61" y="23"/>
                    </a:cubicBezTo>
                    <a:cubicBezTo>
                      <a:pt x="61" y="8"/>
                      <a:pt x="46" y="1"/>
                      <a:pt x="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450;p34">
                <a:extLst>
                  <a:ext uri="{FF2B5EF4-FFF2-40B4-BE49-F238E27FC236}">
                    <a16:creationId xmlns:a16="http://schemas.microsoft.com/office/drawing/2014/main" id="{AECB3FC4-0DA8-B946-28D2-55367A448D8E}"/>
                  </a:ext>
                </a:extLst>
              </p:cNvPr>
              <p:cNvSpPr/>
              <p:nvPr/>
            </p:nvSpPr>
            <p:spPr>
              <a:xfrm>
                <a:off x="1267000" y="4128263"/>
                <a:ext cx="165450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6618" h="920" extrusionOk="0">
                    <a:moveTo>
                      <a:pt x="6525" y="1"/>
                    </a:moveTo>
                    <a:cubicBezTo>
                      <a:pt x="6519" y="1"/>
                      <a:pt x="6513" y="2"/>
                      <a:pt x="6506" y="4"/>
                    </a:cubicBezTo>
                    <a:cubicBezTo>
                      <a:pt x="4597" y="222"/>
                      <a:pt x="2688" y="661"/>
                      <a:pt x="779" y="661"/>
                    </a:cubicBezTo>
                    <a:cubicBezTo>
                      <a:pt x="560" y="661"/>
                      <a:pt x="341" y="655"/>
                      <a:pt x="123" y="642"/>
                    </a:cubicBezTo>
                    <a:cubicBezTo>
                      <a:pt x="31" y="642"/>
                      <a:pt x="1" y="794"/>
                      <a:pt x="92" y="825"/>
                    </a:cubicBezTo>
                    <a:cubicBezTo>
                      <a:pt x="527" y="891"/>
                      <a:pt x="983" y="919"/>
                      <a:pt x="1451" y="919"/>
                    </a:cubicBezTo>
                    <a:cubicBezTo>
                      <a:pt x="3141" y="919"/>
                      <a:pt x="4982" y="544"/>
                      <a:pt x="6506" y="187"/>
                    </a:cubicBezTo>
                    <a:cubicBezTo>
                      <a:pt x="6618" y="158"/>
                      <a:pt x="6601" y="1"/>
                      <a:pt x="65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451;p34">
                <a:extLst>
                  <a:ext uri="{FF2B5EF4-FFF2-40B4-BE49-F238E27FC236}">
                    <a16:creationId xmlns:a16="http://schemas.microsoft.com/office/drawing/2014/main" id="{C49775D5-8D91-6ED8-2A0B-D5EE88CF1C2C}"/>
                  </a:ext>
                </a:extLst>
              </p:cNvPr>
              <p:cNvSpPr/>
              <p:nvPr/>
            </p:nvSpPr>
            <p:spPr>
              <a:xfrm>
                <a:off x="1386575" y="3982413"/>
                <a:ext cx="53125" cy="14230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5692" extrusionOk="0">
                    <a:moveTo>
                      <a:pt x="108" y="1"/>
                    </a:moveTo>
                    <a:cubicBezTo>
                      <a:pt x="57" y="1"/>
                      <a:pt x="1" y="35"/>
                      <a:pt x="20" y="93"/>
                    </a:cubicBezTo>
                    <a:cubicBezTo>
                      <a:pt x="507" y="1948"/>
                      <a:pt x="1206" y="3802"/>
                      <a:pt x="1875" y="5625"/>
                    </a:cubicBezTo>
                    <a:cubicBezTo>
                      <a:pt x="1898" y="5672"/>
                      <a:pt x="1943" y="5692"/>
                      <a:pt x="1987" y="5692"/>
                    </a:cubicBezTo>
                    <a:cubicBezTo>
                      <a:pt x="2058" y="5692"/>
                      <a:pt x="2125" y="5640"/>
                      <a:pt x="2087" y="5565"/>
                    </a:cubicBezTo>
                    <a:cubicBezTo>
                      <a:pt x="1449" y="3741"/>
                      <a:pt x="841" y="1856"/>
                      <a:pt x="172" y="33"/>
                    </a:cubicBezTo>
                    <a:cubicBezTo>
                      <a:pt x="162" y="11"/>
                      <a:pt x="136" y="1"/>
                      <a:pt x="1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452;p34">
                <a:extLst>
                  <a:ext uri="{FF2B5EF4-FFF2-40B4-BE49-F238E27FC236}">
                    <a16:creationId xmlns:a16="http://schemas.microsoft.com/office/drawing/2014/main" id="{84A49A8D-E120-FF29-282E-896A1F6B01E1}"/>
                  </a:ext>
                </a:extLst>
              </p:cNvPr>
              <p:cNvSpPr/>
              <p:nvPr/>
            </p:nvSpPr>
            <p:spPr>
              <a:xfrm>
                <a:off x="1184175" y="3955938"/>
                <a:ext cx="18650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746" h="7164" extrusionOk="0">
                    <a:moveTo>
                      <a:pt x="75" y="1"/>
                    </a:moveTo>
                    <a:cubicBezTo>
                      <a:pt x="37" y="1"/>
                      <a:pt x="1" y="25"/>
                      <a:pt x="1" y="58"/>
                    </a:cubicBezTo>
                    <a:cubicBezTo>
                      <a:pt x="153" y="2399"/>
                      <a:pt x="366" y="4709"/>
                      <a:pt x="487" y="7049"/>
                    </a:cubicBezTo>
                    <a:cubicBezTo>
                      <a:pt x="487" y="7125"/>
                      <a:pt x="556" y="7163"/>
                      <a:pt x="620" y="7163"/>
                    </a:cubicBezTo>
                    <a:cubicBezTo>
                      <a:pt x="685" y="7163"/>
                      <a:pt x="746" y="7125"/>
                      <a:pt x="730" y="7049"/>
                    </a:cubicBezTo>
                    <a:cubicBezTo>
                      <a:pt x="639" y="4709"/>
                      <a:pt x="487" y="2368"/>
                      <a:pt x="153" y="58"/>
                    </a:cubicBezTo>
                    <a:cubicBezTo>
                      <a:pt x="139" y="17"/>
                      <a:pt x="107" y="1"/>
                      <a:pt x="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453;p34">
                <a:extLst>
                  <a:ext uri="{FF2B5EF4-FFF2-40B4-BE49-F238E27FC236}">
                    <a16:creationId xmlns:a16="http://schemas.microsoft.com/office/drawing/2014/main" id="{604C3204-E727-BD5F-CE4A-A4FFC87B6CB0}"/>
                  </a:ext>
                </a:extLst>
              </p:cNvPr>
              <p:cNvSpPr/>
              <p:nvPr/>
            </p:nvSpPr>
            <p:spPr>
              <a:xfrm>
                <a:off x="1199375" y="4133663"/>
                <a:ext cx="7447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308" extrusionOk="0">
                    <a:moveTo>
                      <a:pt x="92" y="1"/>
                    </a:moveTo>
                    <a:cubicBezTo>
                      <a:pt x="1" y="1"/>
                      <a:pt x="1" y="123"/>
                      <a:pt x="92" y="123"/>
                    </a:cubicBezTo>
                    <a:lnTo>
                      <a:pt x="92" y="153"/>
                    </a:lnTo>
                    <a:cubicBezTo>
                      <a:pt x="1004" y="214"/>
                      <a:pt x="1916" y="244"/>
                      <a:pt x="2858" y="305"/>
                    </a:cubicBezTo>
                    <a:cubicBezTo>
                      <a:pt x="2866" y="307"/>
                      <a:pt x="2874" y="308"/>
                      <a:pt x="2881" y="308"/>
                    </a:cubicBezTo>
                    <a:cubicBezTo>
                      <a:pt x="2979" y="308"/>
                      <a:pt x="2971" y="123"/>
                      <a:pt x="2858" y="123"/>
                    </a:cubicBezTo>
                    <a:cubicBezTo>
                      <a:pt x="1916" y="62"/>
                      <a:pt x="1004" y="1"/>
                      <a:pt x="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454;p34">
                <a:extLst>
                  <a:ext uri="{FF2B5EF4-FFF2-40B4-BE49-F238E27FC236}">
                    <a16:creationId xmlns:a16="http://schemas.microsoft.com/office/drawing/2014/main" id="{E288397B-E36E-4FC3-7010-A4FE7B6BAAB3}"/>
                  </a:ext>
                </a:extLst>
              </p:cNvPr>
              <p:cNvSpPr/>
              <p:nvPr/>
            </p:nvSpPr>
            <p:spPr>
              <a:xfrm>
                <a:off x="1238125" y="4139363"/>
                <a:ext cx="762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932" extrusionOk="0">
                    <a:moveTo>
                      <a:pt x="153" y="1"/>
                    </a:moveTo>
                    <a:cubicBezTo>
                      <a:pt x="123" y="1"/>
                      <a:pt x="92" y="16"/>
                      <a:pt x="92" y="46"/>
                    </a:cubicBezTo>
                    <a:cubicBezTo>
                      <a:pt x="62" y="624"/>
                      <a:pt x="1" y="1262"/>
                      <a:pt x="62" y="1840"/>
                    </a:cubicBezTo>
                    <a:cubicBezTo>
                      <a:pt x="62" y="1901"/>
                      <a:pt x="107" y="1931"/>
                      <a:pt x="153" y="1931"/>
                    </a:cubicBezTo>
                    <a:cubicBezTo>
                      <a:pt x="199" y="1931"/>
                      <a:pt x="244" y="1901"/>
                      <a:pt x="244" y="1840"/>
                    </a:cubicBezTo>
                    <a:cubicBezTo>
                      <a:pt x="305" y="1262"/>
                      <a:pt x="214" y="624"/>
                      <a:pt x="214" y="46"/>
                    </a:cubicBezTo>
                    <a:cubicBezTo>
                      <a:pt x="214" y="16"/>
                      <a:pt x="183" y="1"/>
                      <a:pt x="1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455;p34">
                <a:extLst>
                  <a:ext uri="{FF2B5EF4-FFF2-40B4-BE49-F238E27FC236}">
                    <a16:creationId xmlns:a16="http://schemas.microsoft.com/office/drawing/2014/main" id="{241819DC-C022-1A4E-74A7-C82B0E70BFA8}"/>
                  </a:ext>
                </a:extLst>
              </p:cNvPr>
              <p:cNvSpPr/>
              <p:nvPr/>
            </p:nvSpPr>
            <p:spPr>
              <a:xfrm>
                <a:off x="1002050" y="4169388"/>
                <a:ext cx="23610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9444" h="1281" extrusionOk="0">
                    <a:moveTo>
                      <a:pt x="7082" y="0"/>
                    </a:moveTo>
                    <a:cubicBezTo>
                      <a:pt x="4724" y="0"/>
                      <a:pt x="2409" y="383"/>
                      <a:pt x="112" y="1095"/>
                    </a:cubicBezTo>
                    <a:cubicBezTo>
                      <a:pt x="0" y="1123"/>
                      <a:pt x="43" y="1281"/>
                      <a:pt x="146" y="1281"/>
                    </a:cubicBezTo>
                    <a:cubicBezTo>
                      <a:pt x="155" y="1281"/>
                      <a:pt x="164" y="1279"/>
                      <a:pt x="173" y="1277"/>
                    </a:cubicBezTo>
                    <a:cubicBezTo>
                      <a:pt x="2692" y="521"/>
                      <a:pt x="5170" y="204"/>
                      <a:pt x="7761" y="204"/>
                    </a:cubicBezTo>
                    <a:cubicBezTo>
                      <a:pt x="8296" y="204"/>
                      <a:pt x="8837" y="218"/>
                      <a:pt x="9383" y="244"/>
                    </a:cubicBezTo>
                    <a:cubicBezTo>
                      <a:pt x="9444" y="244"/>
                      <a:pt x="9444" y="122"/>
                      <a:pt x="9383" y="122"/>
                    </a:cubicBezTo>
                    <a:cubicBezTo>
                      <a:pt x="8611" y="40"/>
                      <a:pt x="7844" y="0"/>
                      <a:pt x="70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456;p34">
                <a:extLst>
                  <a:ext uri="{FF2B5EF4-FFF2-40B4-BE49-F238E27FC236}">
                    <a16:creationId xmlns:a16="http://schemas.microsoft.com/office/drawing/2014/main" id="{A839FF2C-403B-2B04-6EE8-E62CF8D75369}"/>
                  </a:ext>
                </a:extLst>
              </p:cNvPr>
              <p:cNvSpPr/>
              <p:nvPr/>
            </p:nvSpPr>
            <p:spPr>
              <a:xfrm>
                <a:off x="992925" y="4196363"/>
                <a:ext cx="356950" cy="79525"/>
              </a:xfrm>
              <a:custGeom>
                <a:avLst/>
                <a:gdLst/>
                <a:ahLst/>
                <a:cxnLst/>
                <a:rect l="l" t="t" r="r" b="b"/>
                <a:pathLst>
                  <a:path w="14278" h="3181" extrusionOk="0">
                    <a:moveTo>
                      <a:pt x="14228" y="1"/>
                    </a:moveTo>
                    <a:cubicBezTo>
                      <a:pt x="14201" y="1"/>
                      <a:pt x="14171" y="16"/>
                      <a:pt x="14156" y="46"/>
                    </a:cubicBezTo>
                    <a:cubicBezTo>
                      <a:pt x="13739" y="2150"/>
                      <a:pt x="11819" y="2478"/>
                      <a:pt x="9868" y="2478"/>
                    </a:cubicBezTo>
                    <a:cubicBezTo>
                      <a:pt x="8982" y="2478"/>
                      <a:pt x="8090" y="2410"/>
                      <a:pt x="7329" y="2410"/>
                    </a:cubicBezTo>
                    <a:cubicBezTo>
                      <a:pt x="7199" y="2410"/>
                      <a:pt x="7073" y="2412"/>
                      <a:pt x="6952" y="2417"/>
                    </a:cubicBezTo>
                    <a:cubicBezTo>
                      <a:pt x="4702" y="2508"/>
                      <a:pt x="2271" y="2326"/>
                      <a:pt x="113" y="2995"/>
                    </a:cubicBezTo>
                    <a:cubicBezTo>
                      <a:pt x="0" y="3023"/>
                      <a:pt x="18" y="3180"/>
                      <a:pt x="117" y="3180"/>
                    </a:cubicBezTo>
                    <a:cubicBezTo>
                      <a:pt x="125" y="3180"/>
                      <a:pt x="134" y="3179"/>
                      <a:pt x="143" y="3177"/>
                    </a:cubicBezTo>
                    <a:cubicBezTo>
                      <a:pt x="1739" y="2645"/>
                      <a:pt x="3509" y="2516"/>
                      <a:pt x="5295" y="2516"/>
                    </a:cubicBezTo>
                    <a:cubicBezTo>
                      <a:pt x="6982" y="2516"/>
                      <a:pt x="8682" y="2631"/>
                      <a:pt x="10261" y="2631"/>
                    </a:cubicBezTo>
                    <a:cubicBezTo>
                      <a:pt x="10354" y="2631"/>
                      <a:pt x="10446" y="2631"/>
                      <a:pt x="10538" y="2630"/>
                    </a:cubicBezTo>
                    <a:cubicBezTo>
                      <a:pt x="12271" y="2630"/>
                      <a:pt x="14125" y="1991"/>
                      <a:pt x="14277" y="46"/>
                    </a:cubicBezTo>
                    <a:cubicBezTo>
                      <a:pt x="14277" y="16"/>
                      <a:pt x="14254" y="1"/>
                      <a:pt x="142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457;p34">
                <a:extLst>
                  <a:ext uri="{FF2B5EF4-FFF2-40B4-BE49-F238E27FC236}">
                    <a16:creationId xmlns:a16="http://schemas.microsoft.com/office/drawing/2014/main" id="{10A5400B-59D9-F272-C1B4-317F9C8E7099}"/>
                  </a:ext>
                </a:extLst>
              </p:cNvPr>
              <p:cNvSpPr/>
              <p:nvPr/>
            </p:nvSpPr>
            <p:spPr>
              <a:xfrm>
                <a:off x="1318225" y="4151088"/>
                <a:ext cx="49600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2565" extrusionOk="0">
                    <a:moveTo>
                      <a:pt x="59" y="0"/>
                    </a:moveTo>
                    <a:cubicBezTo>
                      <a:pt x="28" y="0"/>
                      <a:pt x="0" y="26"/>
                      <a:pt x="19" y="64"/>
                    </a:cubicBezTo>
                    <a:cubicBezTo>
                      <a:pt x="171" y="611"/>
                      <a:pt x="505" y="1036"/>
                      <a:pt x="809" y="1492"/>
                    </a:cubicBezTo>
                    <a:cubicBezTo>
                      <a:pt x="1083" y="1888"/>
                      <a:pt x="1417" y="2374"/>
                      <a:pt x="1843" y="2556"/>
                    </a:cubicBezTo>
                    <a:cubicBezTo>
                      <a:pt x="1854" y="2562"/>
                      <a:pt x="1866" y="2564"/>
                      <a:pt x="1878" y="2564"/>
                    </a:cubicBezTo>
                    <a:cubicBezTo>
                      <a:pt x="1932" y="2564"/>
                      <a:pt x="1983" y="2515"/>
                      <a:pt x="1934" y="2465"/>
                    </a:cubicBezTo>
                    <a:cubicBezTo>
                      <a:pt x="1235" y="1736"/>
                      <a:pt x="505" y="1006"/>
                      <a:pt x="110" y="33"/>
                    </a:cubicBezTo>
                    <a:cubicBezTo>
                      <a:pt x="98" y="10"/>
                      <a:pt x="78" y="0"/>
                      <a:pt x="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458;p34">
                <a:extLst>
                  <a:ext uri="{FF2B5EF4-FFF2-40B4-BE49-F238E27FC236}">
                    <a16:creationId xmlns:a16="http://schemas.microsoft.com/office/drawing/2014/main" id="{D3BE3065-8F52-BD4D-EB99-77FCFAAA0CB6}"/>
                  </a:ext>
                </a:extLst>
              </p:cNvPr>
              <p:cNvSpPr/>
              <p:nvPr/>
            </p:nvSpPr>
            <p:spPr>
              <a:xfrm>
                <a:off x="1317175" y="4203963"/>
                <a:ext cx="36500" cy="30682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2273" extrusionOk="0">
                    <a:moveTo>
                      <a:pt x="1413" y="1"/>
                    </a:moveTo>
                    <a:cubicBezTo>
                      <a:pt x="1391" y="1"/>
                      <a:pt x="1368" y="16"/>
                      <a:pt x="1368" y="46"/>
                    </a:cubicBezTo>
                    <a:cubicBezTo>
                      <a:pt x="1307" y="2113"/>
                      <a:pt x="304" y="3937"/>
                      <a:pt x="152" y="6004"/>
                    </a:cubicBezTo>
                    <a:cubicBezTo>
                      <a:pt x="0" y="8040"/>
                      <a:pt x="122" y="10137"/>
                      <a:pt x="213" y="12204"/>
                    </a:cubicBezTo>
                    <a:cubicBezTo>
                      <a:pt x="228" y="12250"/>
                      <a:pt x="266" y="12273"/>
                      <a:pt x="300" y="12273"/>
                    </a:cubicBezTo>
                    <a:cubicBezTo>
                      <a:pt x="334" y="12273"/>
                      <a:pt x="365" y="12250"/>
                      <a:pt x="365" y="12204"/>
                    </a:cubicBezTo>
                    <a:cubicBezTo>
                      <a:pt x="395" y="10137"/>
                      <a:pt x="243" y="8040"/>
                      <a:pt x="395" y="6004"/>
                    </a:cubicBezTo>
                    <a:cubicBezTo>
                      <a:pt x="547" y="3937"/>
                      <a:pt x="1398" y="2083"/>
                      <a:pt x="1459" y="46"/>
                    </a:cubicBezTo>
                    <a:cubicBezTo>
                      <a:pt x="1459" y="16"/>
                      <a:pt x="1436" y="1"/>
                      <a:pt x="14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459;p34">
                <a:extLst>
                  <a:ext uri="{FF2B5EF4-FFF2-40B4-BE49-F238E27FC236}">
                    <a16:creationId xmlns:a16="http://schemas.microsoft.com/office/drawing/2014/main" id="{35AD3D2B-EDAF-0A57-2C33-0C390E24BA0C}"/>
                  </a:ext>
                </a:extLst>
              </p:cNvPr>
              <p:cNvSpPr/>
              <p:nvPr/>
            </p:nvSpPr>
            <p:spPr>
              <a:xfrm>
                <a:off x="1383275" y="4132613"/>
                <a:ext cx="65375" cy="35235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4094" extrusionOk="0">
                    <a:moveTo>
                      <a:pt x="1699" y="1"/>
                    </a:moveTo>
                    <a:cubicBezTo>
                      <a:pt x="1663" y="1"/>
                      <a:pt x="1620" y="29"/>
                      <a:pt x="1642" y="73"/>
                    </a:cubicBezTo>
                    <a:cubicBezTo>
                      <a:pt x="2067" y="1502"/>
                      <a:pt x="2371" y="2627"/>
                      <a:pt x="2007" y="4146"/>
                    </a:cubicBezTo>
                    <a:cubicBezTo>
                      <a:pt x="1733" y="5301"/>
                      <a:pt x="1368" y="6456"/>
                      <a:pt x="1064" y="7581"/>
                    </a:cubicBezTo>
                    <a:cubicBezTo>
                      <a:pt x="487" y="9678"/>
                      <a:pt x="1" y="11836"/>
                      <a:pt x="31" y="14025"/>
                    </a:cubicBezTo>
                    <a:cubicBezTo>
                      <a:pt x="31" y="14070"/>
                      <a:pt x="69" y="14093"/>
                      <a:pt x="107" y="14093"/>
                    </a:cubicBezTo>
                    <a:cubicBezTo>
                      <a:pt x="145" y="14093"/>
                      <a:pt x="183" y="14070"/>
                      <a:pt x="183" y="14025"/>
                    </a:cubicBezTo>
                    <a:cubicBezTo>
                      <a:pt x="365" y="11077"/>
                      <a:pt x="1156" y="8250"/>
                      <a:pt x="1915" y="5423"/>
                    </a:cubicBezTo>
                    <a:cubicBezTo>
                      <a:pt x="2463" y="3356"/>
                      <a:pt x="2615" y="2019"/>
                      <a:pt x="1733" y="13"/>
                    </a:cubicBezTo>
                    <a:cubicBezTo>
                      <a:pt x="1725" y="4"/>
                      <a:pt x="1712" y="1"/>
                      <a:pt x="16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460;p34">
                <a:extLst>
                  <a:ext uri="{FF2B5EF4-FFF2-40B4-BE49-F238E27FC236}">
                    <a16:creationId xmlns:a16="http://schemas.microsoft.com/office/drawing/2014/main" id="{9D243B4A-7983-BB34-BB3F-1D5231DAC7B8}"/>
                  </a:ext>
                </a:extLst>
              </p:cNvPr>
              <p:cNvSpPr/>
              <p:nvPr/>
            </p:nvSpPr>
            <p:spPr>
              <a:xfrm>
                <a:off x="1298175" y="4505538"/>
                <a:ext cx="8375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687" extrusionOk="0">
                    <a:moveTo>
                      <a:pt x="236" y="0"/>
                    </a:moveTo>
                    <a:cubicBezTo>
                      <a:pt x="196" y="0"/>
                      <a:pt x="152" y="32"/>
                      <a:pt x="152" y="81"/>
                    </a:cubicBezTo>
                    <a:cubicBezTo>
                      <a:pt x="61" y="901"/>
                      <a:pt x="0" y="1752"/>
                      <a:pt x="61" y="2573"/>
                    </a:cubicBezTo>
                    <a:cubicBezTo>
                      <a:pt x="61" y="2649"/>
                      <a:pt x="122" y="2687"/>
                      <a:pt x="183" y="2687"/>
                    </a:cubicBezTo>
                    <a:cubicBezTo>
                      <a:pt x="243" y="2687"/>
                      <a:pt x="304" y="2649"/>
                      <a:pt x="304" y="2573"/>
                    </a:cubicBezTo>
                    <a:cubicBezTo>
                      <a:pt x="335" y="1752"/>
                      <a:pt x="304" y="901"/>
                      <a:pt x="304" y="81"/>
                    </a:cubicBezTo>
                    <a:cubicBezTo>
                      <a:pt x="304" y="24"/>
                      <a:pt x="271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461;p34">
                <a:extLst>
                  <a:ext uri="{FF2B5EF4-FFF2-40B4-BE49-F238E27FC236}">
                    <a16:creationId xmlns:a16="http://schemas.microsoft.com/office/drawing/2014/main" id="{525C4831-C680-1E29-CCBC-DC68B84C54CD}"/>
                  </a:ext>
                </a:extLst>
              </p:cNvPr>
              <p:cNvSpPr/>
              <p:nvPr/>
            </p:nvSpPr>
            <p:spPr>
              <a:xfrm>
                <a:off x="1302725" y="4558463"/>
                <a:ext cx="2021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816" extrusionOk="0">
                    <a:moveTo>
                      <a:pt x="7964" y="0"/>
                    </a:moveTo>
                    <a:cubicBezTo>
                      <a:pt x="5761" y="253"/>
                      <a:pt x="3641" y="591"/>
                      <a:pt x="1448" y="591"/>
                    </a:cubicBezTo>
                    <a:cubicBezTo>
                      <a:pt x="1010" y="591"/>
                      <a:pt x="568" y="578"/>
                      <a:pt x="122" y="547"/>
                    </a:cubicBezTo>
                    <a:cubicBezTo>
                      <a:pt x="1" y="547"/>
                      <a:pt x="1" y="730"/>
                      <a:pt x="122" y="730"/>
                    </a:cubicBezTo>
                    <a:cubicBezTo>
                      <a:pt x="754" y="788"/>
                      <a:pt x="1389" y="815"/>
                      <a:pt x="2026" y="815"/>
                    </a:cubicBezTo>
                    <a:cubicBezTo>
                      <a:pt x="4024" y="815"/>
                      <a:pt x="6035" y="551"/>
                      <a:pt x="7995" y="182"/>
                    </a:cubicBezTo>
                    <a:cubicBezTo>
                      <a:pt x="8086" y="152"/>
                      <a:pt x="8055" y="0"/>
                      <a:pt x="79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462;p34">
                <a:extLst>
                  <a:ext uri="{FF2B5EF4-FFF2-40B4-BE49-F238E27FC236}">
                    <a16:creationId xmlns:a16="http://schemas.microsoft.com/office/drawing/2014/main" id="{01DBCBCC-F5E7-739C-778C-ACC7056F859F}"/>
                  </a:ext>
                </a:extLst>
              </p:cNvPr>
              <p:cNvSpPr/>
              <p:nvPr/>
            </p:nvSpPr>
            <p:spPr>
              <a:xfrm>
                <a:off x="1389575" y="4483063"/>
                <a:ext cx="138100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3203" extrusionOk="0">
                    <a:moveTo>
                      <a:pt x="59" y="1"/>
                    </a:moveTo>
                    <a:cubicBezTo>
                      <a:pt x="15" y="1"/>
                      <a:pt x="0" y="72"/>
                      <a:pt x="52" y="98"/>
                    </a:cubicBezTo>
                    <a:lnTo>
                      <a:pt x="52" y="128"/>
                    </a:lnTo>
                    <a:cubicBezTo>
                      <a:pt x="782" y="584"/>
                      <a:pt x="1572" y="949"/>
                      <a:pt x="2363" y="1314"/>
                    </a:cubicBezTo>
                    <a:cubicBezTo>
                      <a:pt x="2758" y="1466"/>
                      <a:pt x="3122" y="1648"/>
                      <a:pt x="3518" y="1800"/>
                    </a:cubicBezTo>
                    <a:cubicBezTo>
                      <a:pt x="3639" y="1861"/>
                      <a:pt x="5372" y="2651"/>
                      <a:pt x="4521" y="3016"/>
                    </a:cubicBezTo>
                    <a:cubicBezTo>
                      <a:pt x="4438" y="3071"/>
                      <a:pt x="4481" y="3202"/>
                      <a:pt x="4581" y="3202"/>
                    </a:cubicBezTo>
                    <a:cubicBezTo>
                      <a:pt x="4591" y="3202"/>
                      <a:pt x="4601" y="3201"/>
                      <a:pt x="4612" y="3198"/>
                    </a:cubicBezTo>
                    <a:cubicBezTo>
                      <a:pt x="5524" y="2925"/>
                      <a:pt x="4794" y="2195"/>
                      <a:pt x="4308" y="1922"/>
                    </a:cubicBezTo>
                    <a:cubicBezTo>
                      <a:pt x="2940" y="1192"/>
                      <a:pt x="1451" y="767"/>
                      <a:pt x="83" y="7"/>
                    </a:cubicBezTo>
                    <a:cubicBezTo>
                      <a:pt x="74" y="3"/>
                      <a:pt x="66" y="1"/>
                      <a:pt x="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463;p34">
                <a:extLst>
                  <a:ext uri="{FF2B5EF4-FFF2-40B4-BE49-F238E27FC236}">
                    <a16:creationId xmlns:a16="http://schemas.microsoft.com/office/drawing/2014/main" id="{29ACFFEB-6796-0BEF-E29E-366E3F50B54E}"/>
                  </a:ext>
                </a:extLst>
              </p:cNvPr>
              <p:cNvSpPr/>
              <p:nvPr/>
            </p:nvSpPr>
            <p:spPr>
              <a:xfrm>
                <a:off x="1301650" y="4480263"/>
                <a:ext cx="1034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1406" extrusionOk="0">
                    <a:moveTo>
                      <a:pt x="3587" y="0"/>
                    </a:moveTo>
                    <a:cubicBezTo>
                      <a:pt x="2646" y="0"/>
                      <a:pt x="1915" y="1190"/>
                      <a:pt x="960" y="1190"/>
                    </a:cubicBezTo>
                    <a:cubicBezTo>
                      <a:pt x="713" y="1190"/>
                      <a:pt x="450" y="1110"/>
                      <a:pt x="165" y="909"/>
                    </a:cubicBezTo>
                    <a:cubicBezTo>
                      <a:pt x="154" y="898"/>
                      <a:pt x="140" y="893"/>
                      <a:pt x="126" y="893"/>
                    </a:cubicBezTo>
                    <a:cubicBezTo>
                      <a:pt x="66" y="893"/>
                      <a:pt x="0" y="982"/>
                      <a:pt x="74" y="1031"/>
                    </a:cubicBezTo>
                    <a:cubicBezTo>
                      <a:pt x="348" y="1284"/>
                      <a:pt x="666" y="1405"/>
                      <a:pt x="1007" y="1405"/>
                    </a:cubicBezTo>
                    <a:cubicBezTo>
                      <a:pt x="1158" y="1405"/>
                      <a:pt x="1314" y="1381"/>
                      <a:pt x="1472" y="1335"/>
                    </a:cubicBezTo>
                    <a:cubicBezTo>
                      <a:pt x="2228" y="1119"/>
                      <a:pt x="2863" y="257"/>
                      <a:pt x="3655" y="257"/>
                    </a:cubicBezTo>
                    <a:cubicBezTo>
                      <a:pt x="3756" y="257"/>
                      <a:pt x="3859" y="271"/>
                      <a:pt x="3965" y="301"/>
                    </a:cubicBezTo>
                    <a:cubicBezTo>
                      <a:pt x="3976" y="304"/>
                      <a:pt x="3987" y="305"/>
                      <a:pt x="3997" y="305"/>
                    </a:cubicBezTo>
                    <a:cubicBezTo>
                      <a:pt x="4120" y="305"/>
                      <a:pt x="4138" y="145"/>
                      <a:pt x="4025" y="89"/>
                    </a:cubicBezTo>
                    <a:cubicBezTo>
                      <a:pt x="3874" y="27"/>
                      <a:pt x="3728" y="0"/>
                      <a:pt x="3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464;p34">
                <a:extLst>
                  <a:ext uri="{FF2B5EF4-FFF2-40B4-BE49-F238E27FC236}">
                    <a16:creationId xmlns:a16="http://schemas.microsoft.com/office/drawing/2014/main" id="{F6A49947-4F73-4857-DCDB-CD0649407B7A}"/>
                  </a:ext>
                </a:extLst>
              </p:cNvPr>
              <p:cNvSpPr/>
              <p:nvPr/>
            </p:nvSpPr>
            <p:spPr>
              <a:xfrm>
                <a:off x="839950" y="4159513"/>
                <a:ext cx="131500" cy="18455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7382" extrusionOk="0">
                    <a:moveTo>
                      <a:pt x="5229" y="0"/>
                    </a:moveTo>
                    <a:cubicBezTo>
                      <a:pt x="3891" y="92"/>
                      <a:pt x="2523" y="2037"/>
                      <a:pt x="1824" y="3040"/>
                    </a:cubicBezTo>
                    <a:cubicBezTo>
                      <a:pt x="912" y="4377"/>
                      <a:pt x="1" y="5836"/>
                      <a:pt x="912" y="7356"/>
                    </a:cubicBezTo>
                    <a:cubicBezTo>
                      <a:pt x="921" y="7374"/>
                      <a:pt x="938" y="7381"/>
                      <a:pt x="957" y="7381"/>
                    </a:cubicBezTo>
                    <a:cubicBezTo>
                      <a:pt x="1001" y="7381"/>
                      <a:pt x="1056" y="7338"/>
                      <a:pt x="1034" y="7295"/>
                    </a:cubicBezTo>
                    <a:cubicBezTo>
                      <a:pt x="365" y="5745"/>
                      <a:pt x="1125" y="4469"/>
                      <a:pt x="1976" y="3162"/>
                    </a:cubicBezTo>
                    <a:cubicBezTo>
                      <a:pt x="2554" y="2280"/>
                      <a:pt x="4074" y="183"/>
                      <a:pt x="5229" y="31"/>
                    </a:cubicBezTo>
                    <a:cubicBezTo>
                      <a:pt x="5259" y="31"/>
                      <a:pt x="5229" y="0"/>
                      <a:pt x="5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465;p34">
                <a:extLst>
                  <a:ext uri="{FF2B5EF4-FFF2-40B4-BE49-F238E27FC236}">
                    <a16:creationId xmlns:a16="http://schemas.microsoft.com/office/drawing/2014/main" id="{EB17C68A-8B34-B069-C19F-1F630DE34091}"/>
                  </a:ext>
                </a:extLst>
              </p:cNvPr>
              <p:cNvSpPr/>
              <p:nvPr/>
            </p:nvSpPr>
            <p:spPr>
              <a:xfrm>
                <a:off x="865250" y="4161988"/>
                <a:ext cx="109225" cy="182275"/>
              </a:xfrm>
              <a:custGeom>
                <a:avLst/>
                <a:gdLst/>
                <a:ahLst/>
                <a:cxnLst/>
                <a:rect l="l" t="t" r="r" b="b"/>
                <a:pathLst>
                  <a:path w="4369" h="7291" extrusionOk="0">
                    <a:moveTo>
                      <a:pt x="4338" y="0"/>
                    </a:moveTo>
                    <a:cubicBezTo>
                      <a:pt x="4323" y="0"/>
                      <a:pt x="4308" y="8"/>
                      <a:pt x="4308" y="23"/>
                    </a:cubicBezTo>
                    <a:lnTo>
                      <a:pt x="4308" y="53"/>
                    </a:lnTo>
                    <a:cubicBezTo>
                      <a:pt x="4247" y="692"/>
                      <a:pt x="3670" y="1178"/>
                      <a:pt x="3305" y="1664"/>
                    </a:cubicBezTo>
                    <a:cubicBezTo>
                      <a:pt x="2849" y="2211"/>
                      <a:pt x="2514" y="2819"/>
                      <a:pt x="2180" y="3458"/>
                    </a:cubicBezTo>
                    <a:cubicBezTo>
                      <a:pt x="1724" y="4370"/>
                      <a:pt x="1116" y="6832"/>
                      <a:pt x="113" y="7105"/>
                    </a:cubicBezTo>
                    <a:cubicBezTo>
                      <a:pt x="1" y="7133"/>
                      <a:pt x="18" y="7291"/>
                      <a:pt x="117" y="7291"/>
                    </a:cubicBezTo>
                    <a:cubicBezTo>
                      <a:pt x="126" y="7291"/>
                      <a:pt x="134" y="7290"/>
                      <a:pt x="144" y="7288"/>
                    </a:cubicBezTo>
                    <a:cubicBezTo>
                      <a:pt x="1359" y="7166"/>
                      <a:pt x="1694" y="5099"/>
                      <a:pt x="2089" y="4218"/>
                    </a:cubicBezTo>
                    <a:cubicBezTo>
                      <a:pt x="2545" y="3215"/>
                      <a:pt x="3092" y="2303"/>
                      <a:pt x="3761" y="1391"/>
                    </a:cubicBezTo>
                    <a:cubicBezTo>
                      <a:pt x="4095" y="935"/>
                      <a:pt x="4369" y="631"/>
                      <a:pt x="4369" y="23"/>
                    </a:cubicBezTo>
                    <a:cubicBezTo>
                      <a:pt x="4369" y="8"/>
                      <a:pt x="4353" y="0"/>
                      <a:pt x="43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466;p34">
                <a:extLst>
                  <a:ext uri="{FF2B5EF4-FFF2-40B4-BE49-F238E27FC236}">
                    <a16:creationId xmlns:a16="http://schemas.microsoft.com/office/drawing/2014/main" id="{E29BCF96-5976-AFF8-5F58-F6A8E390DDDB}"/>
                  </a:ext>
                </a:extLst>
              </p:cNvPr>
              <p:cNvSpPr/>
              <p:nvPr/>
            </p:nvSpPr>
            <p:spPr>
              <a:xfrm>
                <a:off x="866550" y="4271563"/>
                <a:ext cx="128775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2966" extrusionOk="0">
                    <a:moveTo>
                      <a:pt x="5036" y="0"/>
                    </a:moveTo>
                    <a:cubicBezTo>
                      <a:pt x="5020" y="0"/>
                      <a:pt x="5003" y="5"/>
                      <a:pt x="4985" y="17"/>
                    </a:cubicBezTo>
                    <a:cubicBezTo>
                      <a:pt x="4043" y="442"/>
                      <a:pt x="3162" y="990"/>
                      <a:pt x="2280" y="1567"/>
                    </a:cubicBezTo>
                    <a:cubicBezTo>
                      <a:pt x="1611" y="2023"/>
                      <a:pt x="912" y="2722"/>
                      <a:pt x="61" y="2844"/>
                    </a:cubicBezTo>
                    <a:cubicBezTo>
                      <a:pt x="0" y="2844"/>
                      <a:pt x="31" y="2965"/>
                      <a:pt x="92" y="2965"/>
                    </a:cubicBezTo>
                    <a:cubicBezTo>
                      <a:pt x="852" y="2905"/>
                      <a:pt x="1399" y="2449"/>
                      <a:pt x="2007" y="2023"/>
                    </a:cubicBezTo>
                    <a:cubicBezTo>
                      <a:pt x="2979" y="1324"/>
                      <a:pt x="4013" y="686"/>
                      <a:pt x="5077" y="139"/>
                    </a:cubicBezTo>
                    <a:cubicBezTo>
                      <a:pt x="5150" y="89"/>
                      <a:pt x="5105" y="0"/>
                      <a:pt x="50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467;p34">
                <a:extLst>
                  <a:ext uri="{FF2B5EF4-FFF2-40B4-BE49-F238E27FC236}">
                    <a16:creationId xmlns:a16="http://schemas.microsoft.com/office/drawing/2014/main" id="{F05D55E2-2C71-AD65-2FF0-FA576F914A08}"/>
                  </a:ext>
                </a:extLst>
              </p:cNvPr>
              <p:cNvSpPr/>
              <p:nvPr/>
            </p:nvSpPr>
            <p:spPr>
              <a:xfrm>
                <a:off x="983575" y="4194413"/>
                <a:ext cx="262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3248" extrusionOk="0">
                    <a:moveTo>
                      <a:pt x="922" y="1"/>
                    </a:moveTo>
                    <a:cubicBezTo>
                      <a:pt x="899" y="1"/>
                      <a:pt x="874" y="10"/>
                      <a:pt x="851" y="33"/>
                    </a:cubicBezTo>
                    <a:cubicBezTo>
                      <a:pt x="213" y="823"/>
                      <a:pt x="0" y="2221"/>
                      <a:pt x="213" y="3194"/>
                    </a:cubicBezTo>
                    <a:cubicBezTo>
                      <a:pt x="225" y="3230"/>
                      <a:pt x="256" y="3247"/>
                      <a:pt x="287" y="3247"/>
                    </a:cubicBezTo>
                    <a:cubicBezTo>
                      <a:pt x="335" y="3247"/>
                      <a:pt x="384" y="3207"/>
                      <a:pt x="365" y="3133"/>
                    </a:cubicBezTo>
                    <a:cubicBezTo>
                      <a:pt x="244" y="2191"/>
                      <a:pt x="456" y="945"/>
                      <a:pt x="1003" y="155"/>
                    </a:cubicBezTo>
                    <a:cubicBezTo>
                      <a:pt x="1049" y="86"/>
                      <a:pt x="992" y="1"/>
                      <a:pt x="92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468;p34">
                <a:extLst>
                  <a:ext uri="{FF2B5EF4-FFF2-40B4-BE49-F238E27FC236}">
                    <a16:creationId xmlns:a16="http://schemas.microsoft.com/office/drawing/2014/main" id="{BF6F59C1-F642-1DFF-AC16-10CB602754AD}"/>
                  </a:ext>
                </a:extLst>
              </p:cNvPr>
              <p:cNvSpPr/>
              <p:nvPr/>
            </p:nvSpPr>
            <p:spPr>
              <a:xfrm>
                <a:off x="973825" y="4161588"/>
                <a:ext cx="375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241" extrusionOk="0">
                    <a:moveTo>
                      <a:pt x="112" y="0"/>
                    </a:moveTo>
                    <a:cubicBezTo>
                      <a:pt x="57" y="0"/>
                      <a:pt x="1" y="50"/>
                      <a:pt x="26" y="100"/>
                    </a:cubicBezTo>
                    <a:cubicBezTo>
                      <a:pt x="208" y="313"/>
                      <a:pt x="390" y="525"/>
                      <a:pt x="603" y="708"/>
                    </a:cubicBezTo>
                    <a:cubicBezTo>
                      <a:pt x="694" y="768"/>
                      <a:pt x="786" y="829"/>
                      <a:pt x="907" y="920"/>
                    </a:cubicBezTo>
                    <a:cubicBezTo>
                      <a:pt x="968" y="951"/>
                      <a:pt x="1241" y="1072"/>
                      <a:pt x="1272" y="1164"/>
                    </a:cubicBezTo>
                    <a:cubicBezTo>
                      <a:pt x="1285" y="1217"/>
                      <a:pt x="1334" y="1241"/>
                      <a:pt x="1381" y="1241"/>
                    </a:cubicBezTo>
                    <a:cubicBezTo>
                      <a:pt x="1442" y="1241"/>
                      <a:pt x="1502" y="1201"/>
                      <a:pt x="1485" y="1133"/>
                    </a:cubicBezTo>
                    <a:cubicBezTo>
                      <a:pt x="1454" y="890"/>
                      <a:pt x="1150" y="829"/>
                      <a:pt x="968" y="708"/>
                    </a:cubicBezTo>
                    <a:cubicBezTo>
                      <a:pt x="694" y="495"/>
                      <a:pt x="390" y="282"/>
                      <a:pt x="147" y="9"/>
                    </a:cubicBezTo>
                    <a:cubicBezTo>
                      <a:pt x="136" y="3"/>
                      <a:pt x="124" y="0"/>
                      <a:pt x="1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469;p34">
                <a:extLst>
                  <a:ext uri="{FF2B5EF4-FFF2-40B4-BE49-F238E27FC236}">
                    <a16:creationId xmlns:a16="http://schemas.microsoft.com/office/drawing/2014/main" id="{05A7D6C6-F354-1522-8412-FEB80B8F9FD5}"/>
                  </a:ext>
                </a:extLst>
              </p:cNvPr>
              <p:cNvSpPr/>
              <p:nvPr/>
            </p:nvSpPr>
            <p:spPr>
              <a:xfrm>
                <a:off x="1572350" y="3806438"/>
                <a:ext cx="50325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797" extrusionOk="0">
                    <a:moveTo>
                      <a:pt x="528" y="201"/>
                    </a:moveTo>
                    <a:cubicBezTo>
                      <a:pt x="542" y="222"/>
                      <a:pt x="563" y="236"/>
                      <a:pt x="591" y="236"/>
                    </a:cubicBezTo>
                    <a:cubicBezTo>
                      <a:pt x="598" y="236"/>
                      <a:pt x="606" y="235"/>
                      <a:pt x="614" y="233"/>
                    </a:cubicBezTo>
                    <a:cubicBezTo>
                      <a:pt x="661" y="228"/>
                      <a:pt x="710" y="225"/>
                      <a:pt x="761" y="225"/>
                    </a:cubicBezTo>
                    <a:cubicBezTo>
                      <a:pt x="1037" y="225"/>
                      <a:pt x="1351" y="301"/>
                      <a:pt x="1556" y="506"/>
                    </a:cubicBezTo>
                    <a:cubicBezTo>
                      <a:pt x="1860" y="780"/>
                      <a:pt x="1739" y="1479"/>
                      <a:pt x="1313" y="1570"/>
                    </a:cubicBezTo>
                    <a:cubicBezTo>
                      <a:pt x="1264" y="1579"/>
                      <a:pt x="1213" y="1583"/>
                      <a:pt x="1162" y="1583"/>
                    </a:cubicBezTo>
                    <a:cubicBezTo>
                      <a:pt x="867" y="1583"/>
                      <a:pt x="557" y="1438"/>
                      <a:pt x="401" y="1205"/>
                    </a:cubicBezTo>
                    <a:cubicBezTo>
                      <a:pt x="152" y="882"/>
                      <a:pt x="189" y="374"/>
                      <a:pt x="528" y="201"/>
                    </a:cubicBezTo>
                    <a:close/>
                    <a:moveTo>
                      <a:pt x="787" y="1"/>
                    </a:moveTo>
                    <a:cubicBezTo>
                      <a:pt x="716" y="1"/>
                      <a:pt x="647" y="7"/>
                      <a:pt x="584" y="20"/>
                    </a:cubicBezTo>
                    <a:cubicBezTo>
                      <a:pt x="540" y="31"/>
                      <a:pt x="516" y="65"/>
                      <a:pt x="509" y="104"/>
                    </a:cubicBezTo>
                    <a:lnTo>
                      <a:pt x="509" y="104"/>
                    </a:lnTo>
                    <a:cubicBezTo>
                      <a:pt x="173" y="237"/>
                      <a:pt x="0" y="605"/>
                      <a:pt x="97" y="992"/>
                    </a:cubicBezTo>
                    <a:cubicBezTo>
                      <a:pt x="206" y="1456"/>
                      <a:pt x="682" y="1797"/>
                      <a:pt x="1151" y="1797"/>
                    </a:cubicBezTo>
                    <a:cubicBezTo>
                      <a:pt x="1205" y="1797"/>
                      <a:pt x="1260" y="1792"/>
                      <a:pt x="1313" y="1783"/>
                    </a:cubicBezTo>
                    <a:cubicBezTo>
                      <a:pt x="1860" y="1692"/>
                      <a:pt x="2012" y="1114"/>
                      <a:pt x="1891" y="658"/>
                    </a:cubicBezTo>
                    <a:cubicBezTo>
                      <a:pt x="1786" y="239"/>
                      <a:pt x="1231" y="1"/>
                      <a:pt x="7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470;p34">
                <a:extLst>
                  <a:ext uri="{FF2B5EF4-FFF2-40B4-BE49-F238E27FC236}">
                    <a16:creationId xmlns:a16="http://schemas.microsoft.com/office/drawing/2014/main" id="{2236F64C-CBA4-9D15-C160-835164161883}"/>
                  </a:ext>
                </a:extLst>
              </p:cNvPr>
              <p:cNvSpPr/>
              <p:nvPr/>
            </p:nvSpPr>
            <p:spPr>
              <a:xfrm>
                <a:off x="1393925" y="3335713"/>
                <a:ext cx="1567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435" extrusionOk="0">
                    <a:moveTo>
                      <a:pt x="568" y="1"/>
                    </a:moveTo>
                    <a:cubicBezTo>
                      <a:pt x="549" y="1"/>
                      <a:pt x="528" y="11"/>
                      <a:pt x="517" y="34"/>
                    </a:cubicBezTo>
                    <a:cubicBezTo>
                      <a:pt x="304" y="429"/>
                      <a:pt x="61" y="915"/>
                      <a:pt x="0" y="1371"/>
                    </a:cubicBezTo>
                    <a:cubicBezTo>
                      <a:pt x="0" y="1409"/>
                      <a:pt x="46" y="1435"/>
                      <a:pt x="82" y="1435"/>
                    </a:cubicBezTo>
                    <a:cubicBezTo>
                      <a:pt x="104" y="1435"/>
                      <a:pt x="122" y="1425"/>
                      <a:pt x="122" y="1402"/>
                    </a:cubicBezTo>
                    <a:cubicBezTo>
                      <a:pt x="274" y="946"/>
                      <a:pt x="365" y="490"/>
                      <a:pt x="608" y="64"/>
                    </a:cubicBezTo>
                    <a:cubicBezTo>
                      <a:pt x="627" y="27"/>
                      <a:pt x="599" y="1"/>
                      <a:pt x="5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471;p34">
                <a:extLst>
                  <a:ext uri="{FF2B5EF4-FFF2-40B4-BE49-F238E27FC236}">
                    <a16:creationId xmlns:a16="http://schemas.microsoft.com/office/drawing/2014/main" id="{46B269F0-3153-16A6-0F09-E770A714D258}"/>
                  </a:ext>
                </a:extLst>
              </p:cNvPr>
              <p:cNvSpPr/>
              <p:nvPr/>
            </p:nvSpPr>
            <p:spPr>
              <a:xfrm>
                <a:off x="1392400" y="3354488"/>
                <a:ext cx="17300" cy="493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973" extrusionOk="0">
                    <a:moveTo>
                      <a:pt x="637" y="1"/>
                    </a:moveTo>
                    <a:cubicBezTo>
                      <a:pt x="627" y="1"/>
                      <a:pt x="616" y="4"/>
                      <a:pt x="608" y="12"/>
                    </a:cubicBezTo>
                    <a:cubicBezTo>
                      <a:pt x="304" y="590"/>
                      <a:pt x="0" y="1289"/>
                      <a:pt x="122" y="1927"/>
                    </a:cubicBezTo>
                    <a:cubicBezTo>
                      <a:pt x="122" y="1958"/>
                      <a:pt x="145" y="1973"/>
                      <a:pt x="167" y="1973"/>
                    </a:cubicBezTo>
                    <a:cubicBezTo>
                      <a:pt x="190" y="1973"/>
                      <a:pt x="213" y="1958"/>
                      <a:pt x="213" y="1927"/>
                    </a:cubicBezTo>
                    <a:cubicBezTo>
                      <a:pt x="335" y="1259"/>
                      <a:pt x="365" y="681"/>
                      <a:pt x="669" y="73"/>
                    </a:cubicBezTo>
                    <a:cubicBezTo>
                      <a:pt x="691" y="29"/>
                      <a:pt x="665" y="1"/>
                      <a:pt x="6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472;p34">
                <a:extLst>
                  <a:ext uri="{FF2B5EF4-FFF2-40B4-BE49-F238E27FC236}">
                    <a16:creationId xmlns:a16="http://schemas.microsoft.com/office/drawing/2014/main" id="{94BBB7B3-0485-F4DF-5188-4C603E7AF583}"/>
                  </a:ext>
                </a:extLst>
              </p:cNvPr>
              <p:cNvSpPr/>
              <p:nvPr/>
            </p:nvSpPr>
            <p:spPr>
              <a:xfrm>
                <a:off x="1396200" y="3394238"/>
                <a:ext cx="9600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1687" extrusionOk="0">
                    <a:moveTo>
                      <a:pt x="305" y="0"/>
                    </a:moveTo>
                    <a:cubicBezTo>
                      <a:pt x="280" y="0"/>
                      <a:pt x="255" y="10"/>
                      <a:pt x="243" y="33"/>
                    </a:cubicBezTo>
                    <a:cubicBezTo>
                      <a:pt x="122" y="550"/>
                      <a:pt x="0" y="1128"/>
                      <a:pt x="91" y="1644"/>
                    </a:cubicBezTo>
                    <a:cubicBezTo>
                      <a:pt x="105" y="1672"/>
                      <a:pt x="131" y="1687"/>
                      <a:pt x="155" y="1687"/>
                    </a:cubicBezTo>
                    <a:cubicBezTo>
                      <a:pt x="185" y="1687"/>
                      <a:pt x="213" y="1664"/>
                      <a:pt x="213" y="1614"/>
                    </a:cubicBezTo>
                    <a:cubicBezTo>
                      <a:pt x="304" y="1097"/>
                      <a:pt x="274" y="611"/>
                      <a:pt x="365" y="64"/>
                    </a:cubicBezTo>
                    <a:cubicBezTo>
                      <a:pt x="384" y="26"/>
                      <a:pt x="345" y="0"/>
                      <a:pt x="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473;p34">
                <a:extLst>
                  <a:ext uri="{FF2B5EF4-FFF2-40B4-BE49-F238E27FC236}">
                    <a16:creationId xmlns:a16="http://schemas.microsoft.com/office/drawing/2014/main" id="{91031C8F-8B29-BDE7-A823-C06D07D3F0CF}"/>
                  </a:ext>
                </a:extLst>
              </p:cNvPr>
              <p:cNvSpPr/>
              <p:nvPr/>
            </p:nvSpPr>
            <p:spPr>
              <a:xfrm>
                <a:off x="1404550" y="3426038"/>
                <a:ext cx="83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27" extrusionOk="0">
                    <a:moveTo>
                      <a:pt x="168" y="0"/>
                    </a:moveTo>
                    <a:cubicBezTo>
                      <a:pt x="130" y="0"/>
                      <a:pt x="92" y="23"/>
                      <a:pt x="92" y="68"/>
                    </a:cubicBezTo>
                    <a:cubicBezTo>
                      <a:pt x="31" y="433"/>
                      <a:pt x="1" y="889"/>
                      <a:pt x="213" y="1193"/>
                    </a:cubicBezTo>
                    <a:cubicBezTo>
                      <a:pt x="225" y="1216"/>
                      <a:pt x="241" y="1226"/>
                      <a:pt x="256" y="1226"/>
                    </a:cubicBezTo>
                    <a:cubicBezTo>
                      <a:pt x="281" y="1226"/>
                      <a:pt x="305" y="1200"/>
                      <a:pt x="305" y="1163"/>
                    </a:cubicBezTo>
                    <a:cubicBezTo>
                      <a:pt x="335" y="980"/>
                      <a:pt x="274" y="828"/>
                      <a:pt x="244" y="616"/>
                    </a:cubicBezTo>
                    <a:cubicBezTo>
                      <a:pt x="244" y="433"/>
                      <a:pt x="244" y="251"/>
                      <a:pt x="244" y="68"/>
                    </a:cubicBezTo>
                    <a:cubicBezTo>
                      <a:pt x="244" y="23"/>
                      <a:pt x="206" y="0"/>
                      <a:pt x="1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474;p34">
                <a:extLst>
                  <a:ext uri="{FF2B5EF4-FFF2-40B4-BE49-F238E27FC236}">
                    <a16:creationId xmlns:a16="http://schemas.microsoft.com/office/drawing/2014/main" id="{2BF607E0-B331-EEB9-8FDC-D37824A08F87}"/>
                  </a:ext>
                </a:extLst>
              </p:cNvPr>
              <p:cNvSpPr/>
              <p:nvPr/>
            </p:nvSpPr>
            <p:spPr>
              <a:xfrm>
                <a:off x="1417475" y="3455863"/>
                <a:ext cx="58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336" extrusionOk="0">
                    <a:moveTo>
                      <a:pt x="61" y="0"/>
                    </a:moveTo>
                    <a:cubicBezTo>
                      <a:pt x="0" y="0"/>
                      <a:pt x="0" y="61"/>
                      <a:pt x="0" y="91"/>
                    </a:cubicBezTo>
                    <a:cubicBezTo>
                      <a:pt x="0" y="182"/>
                      <a:pt x="31" y="243"/>
                      <a:pt x="61" y="304"/>
                    </a:cubicBezTo>
                    <a:cubicBezTo>
                      <a:pt x="83" y="326"/>
                      <a:pt x="112" y="336"/>
                      <a:pt x="139" y="336"/>
                    </a:cubicBezTo>
                    <a:cubicBezTo>
                      <a:pt x="189" y="336"/>
                      <a:pt x="233" y="302"/>
                      <a:pt x="213" y="243"/>
                    </a:cubicBezTo>
                    <a:cubicBezTo>
                      <a:pt x="183" y="182"/>
                      <a:pt x="152" y="122"/>
                      <a:pt x="152" y="61"/>
                    </a:cubicBezTo>
                    <a:cubicBezTo>
                      <a:pt x="152" y="0"/>
                      <a:pt x="92" y="0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475;p34">
                <a:extLst>
                  <a:ext uri="{FF2B5EF4-FFF2-40B4-BE49-F238E27FC236}">
                    <a16:creationId xmlns:a16="http://schemas.microsoft.com/office/drawing/2014/main" id="{F1B3AC7A-6B21-7B40-1C7D-53F74D5C091A}"/>
                  </a:ext>
                </a:extLst>
              </p:cNvPr>
              <p:cNvSpPr/>
              <p:nvPr/>
            </p:nvSpPr>
            <p:spPr>
              <a:xfrm>
                <a:off x="1453500" y="3264813"/>
                <a:ext cx="1110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102" extrusionOk="0">
                    <a:moveTo>
                      <a:pt x="409" y="0"/>
                    </a:moveTo>
                    <a:cubicBezTo>
                      <a:pt x="401" y="0"/>
                      <a:pt x="392" y="4"/>
                      <a:pt x="383" y="13"/>
                    </a:cubicBezTo>
                    <a:cubicBezTo>
                      <a:pt x="170" y="256"/>
                      <a:pt x="79" y="681"/>
                      <a:pt x="18" y="1016"/>
                    </a:cubicBezTo>
                    <a:cubicBezTo>
                      <a:pt x="1" y="1069"/>
                      <a:pt x="45" y="1101"/>
                      <a:pt x="90" y="1101"/>
                    </a:cubicBezTo>
                    <a:cubicBezTo>
                      <a:pt x="124" y="1101"/>
                      <a:pt x="158" y="1084"/>
                      <a:pt x="170" y="1046"/>
                    </a:cubicBezTo>
                    <a:cubicBezTo>
                      <a:pt x="201" y="864"/>
                      <a:pt x="261" y="681"/>
                      <a:pt x="292" y="499"/>
                    </a:cubicBezTo>
                    <a:cubicBezTo>
                      <a:pt x="353" y="347"/>
                      <a:pt x="444" y="195"/>
                      <a:pt x="444" y="43"/>
                    </a:cubicBezTo>
                    <a:cubicBezTo>
                      <a:pt x="444" y="22"/>
                      <a:pt x="429" y="0"/>
                      <a:pt x="4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2476;p34">
                <a:extLst>
                  <a:ext uri="{FF2B5EF4-FFF2-40B4-BE49-F238E27FC236}">
                    <a16:creationId xmlns:a16="http://schemas.microsoft.com/office/drawing/2014/main" id="{7898A986-BFC2-1FCE-9FD5-E8B900B74335}"/>
                  </a:ext>
                </a:extLst>
              </p:cNvPr>
              <p:cNvSpPr/>
              <p:nvPr/>
            </p:nvSpPr>
            <p:spPr>
              <a:xfrm>
                <a:off x="1434200" y="3265613"/>
                <a:ext cx="2257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92" extrusionOk="0">
                    <a:moveTo>
                      <a:pt x="98" y="0"/>
                    </a:moveTo>
                    <a:cubicBezTo>
                      <a:pt x="75" y="0"/>
                      <a:pt x="52" y="4"/>
                      <a:pt x="30" y="11"/>
                    </a:cubicBezTo>
                    <a:cubicBezTo>
                      <a:pt x="0" y="11"/>
                      <a:pt x="0" y="42"/>
                      <a:pt x="0" y="72"/>
                    </a:cubicBezTo>
                    <a:cubicBezTo>
                      <a:pt x="0" y="133"/>
                      <a:pt x="91" y="194"/>
                      <a:pt x="152" y="224"/>
                    </a:cubicBezTo>
                    <a:cubicBezTo>
                      <a:pt x="213" y="315"/>
                      <a:pt x="304" y="376"/>
                      <a:pt x="365" y="437"/>
                    </a:cubicBezTo>
                    <a:cubicBezTo>
                      <a:pt x="486" y="589"/>
                      <a:pt x="638" y="771"/>
                      <a:pt x="760" y="953"/>
                    </a:cubicBezTo>
                    <a:cubicBezTo>
                      <a:pt x="778" y="980"/>
                      <a:pt x="798" y="991"/>
                      <a:pt x="817" y="991"/>
                    </a:cubicBezTo>
                    <a:cubicBezTo>
                      <a:pt x="864" y="991"/>
                      <a:pt x="903" y="927"/>
                      <a:pt x="882" y="862"/>
                    </a:cubicBezTo>
                    <a:cubicBezTo>
                      <a:pt x="790" y="680"/>
                      <a:pt x="669" y="467"/>
                      <a:pt x="517" y="285"/>
                    </a:cubicBezTo>
                    <a:cubicBezTo>
                      <a:pt x="437" y="178"/>
                      <a:pt x="262" y="0"/>
                      <a:pt x="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2477;p34">
                <a:extLst>
                  <a:ext uri="{FF2B5EF4-FFF2-40B4-BE49-F238E27FC236}">
                    <a16:creationId xmlns:a16="http://schemas.microsoft.com/office/drawing/2014/main" id="{77792B4F-244E-68FA-FE55-61EA74D35566}"/>
                  </a:ext>
                </a:extLst>
              </p:cNvPr>
              <p:cNvSpPr/>
              <p:nvPr/>
            </p:nvSpPr>
            <p:spPr>
              <a:xfrm>
                <a:off x="1429625" y="3283588"/>
                <a:ext cx="19525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240" extrusionOk="0">
                    <a:moveTo>
                      <a:pt x="229" y="0"/>
                    </a:moveTo>
                    <a:cubicBezTo>
                      <a:pt x="156" y="0"/>
                      <a:pt x="88" y="14"/>
                      <a:pt x="31" y="52"/>
                    </a:cubicBezTo>
                    <a:cubicBezTo>
                      <a:pt x="1" y="52"/>
                      <a:pt x="1" y="113"/>
                      <a:pt x="31" y="113"/>
                    </a:cubicBezTo>
                    <a:cubicBezTo>
                      <a:pt x="122" y="174"/>
                      <a:pt x="213" y="174"/>
                      <a:pt x="305" y="174"/>
                    </a:cubicBezTo>
                    <a:cubicBezTo>
                      <a:pt x="426" y="174"/>
                      <a:pt x="548" y="204"/>
                      <a:pt x="669" y="234"/>
                    </a:cubicBezTo>
                    <a:cubicBezTo>
                      <a:pt x="679" y="238"/>
                      <a:pt x="689" y="239"/>
                      <a:pt x="697" y="239"/>
                    </a:cubicBezTo>
                    <a:cubicBezTo>
                      <a:pt x="766" y="239"/>
                      <a:pt x="781" y="140"/>
                      <a:pt x="700" y="113"/>
                    </a:cubicBezTo>
                    <a:cubicBezTo>
                      <a:pt x="574" y="71"/>
                      <a:pt x="39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2478;p34">
                <a:extLst>
                  <a:ext uri="{FF2B5EF4-FFF2-40B4-BE49-F238E27FC236}">
                    <a16:creationId xmlns:a16="http://schemas.microsoft.com/office/drawing/2014/main" id="{C928AF57-0138-3EB0-BA39-8505B6DA0B8B}"/>
                  </a:ext>
                </a:extLst>
              </p:cNvPr>
              <p:cNvSpPr/>
              <p:nvPr/>
            </p:nvSpPr>
            <p:spPr>
              <a:xfrm>
                <a:off x="1420650" y="3296188"/>
                <a:ext cx="2627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681" extrusionOk="0">
                    <a:moveTo>
                      <a:pt x="953" y="0"/>
                    </a:moveTo>
                    <a:cubicBezTo>
                      <a:pt x="948" y="0"/>
                      <a:pt x="943" y="1"/>
                      <a:pt x="937" y="4"/>
                    </a:cubicBezTo>
                    <a:cubicBezTo>
                      <a:pt x="603" y="95"/>
                      <a:pt x="238" y="308"/>
                      <a:pt x="25" y="582"/>
                    </a:cubicBezTo>
                    <a:cubicBezTo>
                      <a:pt x="0" y="631"/>
                      <a:pt x="36" y="681"/>
                      <a:pt x="84" y="681"/>
                    </a:cubicBezTo>
                    <a:cubicBezTo>
                      <a:pt x="94" y="681"/>
                      <a:pt x="105" y="678"/>
                      <a:pt x="116" y="673"/>
                    </a:cubicBezTo>
                    <a:cubicBezTo>
                      <a:pt x="238" y="582"/>
                      <a:pt x="360" y="460"/>
                      <a:pt x="481" y="369"/>
                    </a:cubicBezTo>
                    <a:cubicBezTo>
                      <a:pt x="633" y="278"/>
                      <a:pt x="785" y="186"/>
                      <a:pt x="968" y="156"/>
                    </a:cubicBezTo>
                    <a:cubicBezTo>
                      <a:pt x="1051" y="128"/>
                      <a:pt x="1008" y="0"/>
                      <a:pt x="9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2479;p34">
                <a:extLst>
                  <a:ext uri="{FF2B5EF4-FFF2-40B4-BE49-F238E27FC236}">
                    <a16:creationId xmlns:a16="http://schemas.microsoft.com/office/drawing/2014/main" id="{939006C7-CD76-17F0-090F-DC432B394F9D}"/>
                  </a:ext>
                </a:extLst>
              </p:cNvPr>
              <p:cNvSpPr/>
              <p:nvPr/>
            </p:nvSpPr>
            <p:spPr>
              <a:xfrm>
                <a:off x="1406075" y="3315913"/>
                <a:ext cx="1877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65" extrusionOk="0">
                    <a:moveTo>
                      <a:pt x="637" y="0"/>
                    </a:moveTo>
                    <a:cubicBezTo>
                      <a:pt x="628" y="0"/>
                      <a:pt x="618" y="2"/>
                      <a:pt x="608" y="5"/>
                    </a:cubicBezTo>
                    <a:cubicBezTo>
                      <a:pt x="487" y="66"/>
                      <a:pt x="365" y="157"/>
                      <a:pt x="244" y="218"/>
                    </a:cubicBezTo>
                    <a:cubicBezTo>
                      <a:pt x="152" y="309"/>
                      <a:pt x="61" y="370"/>
                      <a:pt x="0" y="492"/>
                    </a:cubicBezTo>
                    <a:cubicBezTo>
                      <a:pt x="0" y="536"/>
                      <a:pt x="33" y="564"/>
                      <a:pt x="62" y="564"/>
                    </a:cubicBezTo>
                    <a:cubicBezTo>
                      <a:pt x="73" y="564"/>
                      <a:pt x="83" y="561"/>
                      <a:pt x="92" y="552"/>
                    </a:cubicBezTo>
                    <a:cubicBezTo>
                      <a:pt x="213" y="522"/>
                      <a:pt x="274" y="400"/>
                      <a:pt x="365" y="340"/>
                    </a:cubicBezTo>
                    <a:cubicBezTo>
                      <a:pt x="456" y="279"/>
                      <a:pt x="578" y="218"/>
                      <a:pt x="669" y="157"/>
                    </a:cubicBezTo>
                    <a:cubicBezTo>
                      <a:pt x="750" y="103"/>
                      <a:pt x="711" y="0"/>
                      <a:pt x="6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2480;p34">
                <a:extLst>
                  <a:ext uri="{FF2B5EF4-FFF2-40B4-BE49-F238E27FC236}">
                    <a16:creationId xmlns:a16="http://schemas.microsoft.com/office/drawing/2014/main" id="{C5568F9F-5A61-C2B3-EE22-73A768B403A1}"/>
                  </a:ext>
                </a:extLst>
              </p:cNvPr>
              <p:cNvSpPr/>
              <p:nvPr/>
            </p:nvSpPr>
            <p:spPr>
              <a:xfrm>
                <a:off x="1465025" y="3270113"/>
                <a:ext cx="16300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708" extrusionOk="0">
                    <a:moveTo>
                      <a:pt x="617" y="1"/>
                    </a:moveTo>
                    <a:cubicBezTo>
                      <a:pt x="609" y="1"/>
                      <a:pt x="600" y="5"/>
                      <a:pt x="591" y="14"/>
                    </a:cubicBezTo>
                    <a:cubicBezTo>
                      <a:pt x="348" y="105"/>
                      <a:pt x="165" y="409"/>
                      <a:pt x="44" y="621"/>
                    </a:cubicBezTo>
                    <a:cubicBezTo>
                      <a:pt x="1" y="664"/>
                      <a:pt x="49" y="707"/>
                      <a:pt x="92" y="707"/>
                    </a:cubicBezTo>
                    <a:cubicBezTo>
                      <a:pt x="109" y="707"/>
                      <a:pt x="126" y="700"/>
                      <a:pt x="135" y="682"/>
                    </a:cubicBezTo>
                    <a:cubicBezTo>
                      <a:pt x="226" y="591"/>
                      <a:pt x="317" y="469"/>
                      <a:pt x="408" y="378"/>
                    </a:cubicBezTo>
                    <a:cubicBezTo>
                      <a:pt x="500" y="287"/>
                      <a:pt x="591" y="166"/>
                      <a:pt x="652" y="44"/>
                    </a:cubicBezTo>
                    <a:cubicBezTo>
                      <a:pt x="652" y="22"/>
                      <a:pt x="636" y="1"/>
                      <a:pt x="6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2481;p34">
                <a:extLst>
                  <a:ext uri="{FF2B5EF4-FFF2-40B4-BE49-F238E27FC236}">
                    <a16:creationId xmlns:a16="http://schemas.microsoft.com/office/drawing/2014/main" id="{C597C2DD-AC66-10F5-EEAF-7F0FADB8A33A}"/>
                  </a:ext>
                </a:extLst>
              </p:cNvPr>
              <p:cNvSpPr/>
              <p:nvPr/>
            </p:nvSpPr>
            <p:spPr>
              <a:xfrm>
                <a:off x="1481525" y="3271963"/>
                <a:ext cx="210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341" extrusionOk="0">
                    <a:moveTo>
                      <a:pt x="782" y="0"/>
                    </a:moveTo>
                    <a:cubicBezTo>
                      <a:pt x="539" y="0"/>
                      <a:pt x="265" y="152"/>
                      <a:pt x="52" y="244"/>
                    </a:cubicBezTo>
                    <a:cubicBezTo>
                      <a:pt x="0" y="270"/>
                      <a:pt x="15" y="341"/>
                      <a:pt x="59" y="341"/>
                    </a:cubicBezTo>
                    <a:cubicBezTo>
                      <a:pt x="66" y="341"/>
                      <a:pt x="74" y="339"/>
                      <a:pt x="83" y="335"/>
                    </a:cubicBezTo>
                    <a:cubicBezTo>
                      <a:pt x="326" y="213"/>
                      <a:pt x="569" y="183"/>
                      <a:pt x="812" y="61"/>
                    </a:cubicBezTo>
                    <a:cubicBezTo>
                      <a:pt x="843" y="61"/>
                      <a:pt x="812" y="0"/>
                      <a:pt x="7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2482;p34">
                <a:extLst>
                  <a:ext uri="{FF2B5EF4-FFF2-40B4-BE49-F238E27FC236}">
                    <a16:creationId xmlns:a16="http://schemas.microsoft.com/office/drawing/2014/main" id="{7193FE75-3F6F-53CA-28FF-2A5630DD042F}"/>
                  </a:ext>
                </a:extLst>
              </p:cNvPr>
              <p:cNvSpPr/>
              <p:nvPr/>
            </p:nvSpPr>
            <p:spPr>
              <a:xfrm>
                <a:off x="1491175" y="3279838"/>
                <a:ext cx="3422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33" extrusionOk="0">
                    <a:moveTo>
                      <a:pt x="1033" y="0"/>
                    </a:moveTo>
                    <a:cubicBezTo>
                      <a:pt x="710" y="0"/>
                      <a:pt x="368" y="71"/>
                      <a:pt x="61" y="141"/>
                    </a:cubicBezTo>
                    <a:cubicBezTo>
                      <a:pt x="1" y="141"/>
                      <a:pt x="31" y="232"/>
                      <a:pt x="92" y="232"/>
                    </a:cubicBezTo>
                    <a:cubicBezTo>
                      <a:pt x="487" y="141"/>
                      <a:pt x="913" y="141"/>
                      <a:pt x="1308" y="111"/>
                    </a:cubicBezTo>
                    <a:cubicBezTo>
                      <a:pt x="1369" y="111"/>
                      <a:pt x="1369" y="20"/>
                      <a:pt x="1308" y="20"/>
                    </a:cubicBezTo>
                    <a:cubicBezTo>
                      <a:pt x="1219" y="6"/>
                      <a:pt x="1127" y="0"/>
                      <a:pt x="10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2483;p34">
                <a:extLst>
                  <a:ext uri="{FF2B5EF4-FFF2-40B4-BE49-F238E27FC236}">
                    <a16:creationId xmlns:a16="http://schemas.microsoft.com/office/drawing/2014/main" id="{EF3B2363-C9BE-88C3-BC17-22CFA887EBDC}"/>
                  </a:ext>
                </a:extLst>
              </p:cNvPr>
              <p:cNvSpPr/>
              <p:nvPr/>
            </p:nvSpPr>
            <p:spPr>
              <a:xfrm>
                <a:off x="1510175" y="3286988"/>
                <a:ext cx="5245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524" extrusionOk="0">
                    <a:moveTo>
                      <a:pt x="372" y="0"/>
                    </a:moveTo>
                    <a:cubicBezTo>
                      <a:pt x="277" y="0"/>
                      <a:pt x="183" y="3"/>
                      <a:pt x="92" y="7"/>
                    </a:cubicBezTo>
                    <a:cubicBezTo>
                      <a:pt x="1" y="7"/>
                      <a:pt x="1" y="98"/>
                      <a:pt x="92" y="98"/>
                    </a:cubicBezTo>
                    <a:cubicBezTo>
                      <a:pt x="760" y="129"/>
                      <a:pt x="1338" y="311"/>
                      <a:pt x="2007" y="524"/>
                    </a:cubicBezTo>
                    <a:cubicBezTo>
                      <a:pt x="2068" y="524"/>
                      <a:pt x="2098" y="433"/>
                      <a:pt x="2068" y="402"/>
                    </a:cubicBezTo>
                    <a:cubicBezTo>
                      <a:pt x="1572" y="90"/>
                      <a:pt x="943" y="0"/>
                      <a:pt x="3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2484;p34">
                <a:extLst>
                  <a:ext uri="{FF2B5EF4-FFF2-40B4-BE49-F238E27FC236}">
                    <a16:creationId xmlns:a16="http://schemas.microsoft.com/office/drawing/2014/main" id="{750B5675-D991-4142-9E47-63D156CBA03C}"/>
                  </a:ext>
                </a:extLst>
              </p:cNvPr>
              <p:cNvSpPr/>
              <p:nvPr/>
            </p:nvSpPr>
            <p:spPr>
              <a:xfrm>
                <a:off x="1543050" y="3303013"/>
                <a:ext cx="46800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986" extrusionOk="0">
                    <a:moveTo>
                      <a:pt x="121" y="1"/>
                    </a:moveTo>
                    <a:cubicBezTo>
                      <a:pt x="44" y="1"/>
                      <a:pt x="1" y="129"/>
                      <a:pt x="84" y="157"/>
                    </a:cubicBezTo>
                    <a:lnTo>
                      <a:pt x="114" y="157"/>
                    </a:lnTo>
                    <a:cubicBezTo>
                      <a:pt x="418" y="248"/>
                      <a:pt x="722" y="369"/>
                      <a:pt x="1026" y="521"/>
                    </a:cubicBezTo>
                    <a:cubicBezTo>
                      <a:pt x="1300" y="643"/>
                      <a:pt x="1512" y="856"/>
                      <a:pt x="1786" y="977"/>
                    </a:cubicBezTo>
                    <a:cubicBezTo>
                      <a:pt x="1797" y="983"/>
                      <a:pt x="1807" y="985"/>
                      <a:pt x="1816" y="985"/>
                    </a:cubicBezTo>
                    <a:cubicBezTo>
                      <a:pt x="1856" y="985"/>
                      <a:pt x="1872" y="936"/>
                      <a:pt x="1847" y="886"/>
                    </a:cubicBezTo>
                    <a:cubicBezTo>
                      <a:pt x="1452" y="430"/>
                      <a:pt x="722" y="157"/>
                      <a:pt x="145" y="5"/>
                    </a:cubicBezTo>
                    <a:cubicBezTo>
                      <a:pt x="136" y="2"/>
                      <a:pt x="128" y="1"/>
                      <a:pt x="1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2485;p34">
                <a:extLst>
                  <a:ext uri="{FF2B5EF4-FFF2-40B4-BE49-F238E27FC236}">
                    <a16:creationId xmlns:a16="http://schemas.microsoft.com/office/drawing/2014/main" id="{EC132C75-4828-68BB-00EB-F2E428FFFD0D}"/>
                  </a:ext>
                </a:extLst>
              </p:cNvPr>
              <p:cNvSpPr/>
              <p:nvPr/>
            </p:nvSpPr>
            <p:spPr>
              <a:xfrm>
                <a:off x="1575525" y="3330463"/>
                <a:ext cx="258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739" extrusionOk="0">
                    <a:moveTo>
                      <a:pt x="61" y="1"/>
                    </a:moveTo>
                    <a:cubicBezTo>
                      <a:pt x="31" y="1"/>
                      <a:pt x="1" y="62"/>
                      <a:pt x="31" y="62"/>
                    </a:cubicBezTo>
                    <a:cubicBezTo>
                      <a:pt x="213" y="183"/>
                      <a:pt x="365" y="305"/>
                      <a:pt x="517" y="426"/>
                    </a:cubicBezTo>
                    <a:cubicBezTo>
                      <a:pt x="669" y="518"/>
                      <a:pt x="791" y="670"/>
                      <a:pt x="973" y="730"/>
                    </a:cubicBezTo>
                    <a:cubicBezTo>
                      <a:pt x="979" y="736"/>
                      <a:pt x="985" y="739"/>
                      <a:pt x="990" y="739"/>
                    </a:cubicBezTo>
                    <a:cubicBezTo>
                      <a:pt x="1014" y="739"/>
                      <a:pt x="1034" y="694"/>
                      <a:pt x="1034" y="670"/>
                    </a:cubicBezTo>
                    <a:cubicBezTo>
                      <a:pt x="943" y="518"/>
                      <a:pt x="761" y="426"/>
                      <a:pt x="639" y="305"/>
                    </a:cubicBezTo>
                    <a:cubicBezTo>
                      <a:pt x="457" y="214"/>
                      <a:pt x="274" y="92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2486;p34">
                <a:extLst>
                  <a:ext uri="{FF2B5EF4-FFF2-40B4-BE49-F238E27FC236}">
                    <a16:creationId xmlns:a16="http://schemas.microsoft.com/office/drawing/2014/main" id="{7F1A7BF5-D34B-6B44-6D6F-479205282008}"/>
                  </a:ext>
                </a:extLst>
              </p:cNvPr>
              <p:cNvSpPr/>
              <p:nvPr/>
            </p:nvSpPr>
            <p:spPr>
              <a:xfrm>
                <a:off x="1585750" y="3348988"/>
                <a:ext cx="27050" cy="715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2862" extrusionOk="0">
                    <a:moveTo>
                      <a:pt x="95" y="0"/>
                    </a:moveTo>
                    <a:cubicBezTo>
                      <a:pt x="45" y="0"/>
                      <a:pt x="0" y="71"/>
                      <a:pt x="48" y="141"/>
                    </a:cubicBezTo>
                    <a:cubicBezTo>
                      <a:pt x="747" y="932"/>
                      <a:pt x="655" y="1783"/>
                      <a:pt x="504" y="2755"/>
                    </a:cubicBezTo>
                    <a:cubicBezTo>
                      <a:pt x="504" y="2815"/>
                      <a:pt x="542" y="2861"/>
                      <a:pt x="578" y="2861"/>
                    </a:cubicBezTo>
                    <a:cubicBezTo>
                      <a:pt x="597" y="2861"/>
                      <a:pt x="614" y="2848"/>
                      <a:pt x="625" y="2816"/>
                    </a:cubicBezTo>
                    <a:cubicBezTo>
                      <a:pt x="1081" y="1904"/>
                      <a:pt x="838" y="749"/>
                      <a:pt x="139" y="20"/>
                    </a:cubicBezTo>
                    <a:cubicBezTo>
                      <a:pt x="125" y="6"/>
                      <a:pt x="110" y="0"/>
                      <a:pt x="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2487;p34">
                <a:extLst>
                  <a:ext uri="{FF2B5EF4-FFF2-40B4-BE49-F238E27FC236}">
                    <a16:creationId xmlns:a16="http://schemas.microsoft.com/office/drawing/2014/main" id="{0B362D96-3645-813E-7C25-02C9E35B1482}"/>
                  </a:ext>
                </a:extLst>
              </p:cNvPr>
              <p:cNvSpPr/>
              <p:nvPr/>
            </p:nvSpPr>
            <p:spPr>
              <a:xfrm>
                <a:off x="1575675" y="3381263"/>
                <a:ext cx="173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47" extrusionOk="0">
                    <a:moveTo>
                      <a:pt x="446" y="1"/>
                    </a:moveTo>
                    <a:cubicBezTo>
                      <a:pt x="420" y="1"/>
                      <a:pt x="390" y="18"/>
                      <a:pt x="390" y="36"/>
                    </a:cubicBezTo>
                    <a:cubicBezTo>
                      <a:pt x="451" y="644"/>
                      <a:pt x="390" y="1160"/>
                      <a:pt x="25" y="1677"/>
                    </a:cubicBezTo>
                    <a:cubicBezTo>
                      <a:pt x="0" y="1702"/>
                      <a:pt x="36" y="1746"/>
                      <a:pt x="82" y="1746"/>
                    </a:cubicBezTo>
                    <a:cubicBezTo>
                      <a:pt x="93" y="1746"/>
                      <a:pt x="105" y="1744"/>
                      <a:pt x="116" y="1738"/>
                    </a:cubicBezTo>
                    <a:cubicBezTo>
                      <a:pt x="694" y="1373"/>
                      <a:pt x="572" y="613"/>
                      <a:pt x="481" y="36"/>
                    </a:cubicBezTo>
                    <a:cubicBezTo>
                      <a:pt x="481" y="10"/>
                      <a:pt x="465" y="1"/>
                      <a:pt x="4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2488;p34">
                <a:extLst>
                  <a:ext uri="{FF2B5EF4-FFF2-40B4-BE49-F238E27FC236}">
                    <a16:creationId xmlns:a16="http://schemas.microsoft.com/office/drawing/2014/main" id="{3B904F34-52B8-33D7-2EEF-51D78C1D8306}"/>
                  </a:ext>
                </a:extLst>
              </p:cNvPr>
              <p:cNvSpPr/>
              <p:nvPr/>
            </p:nvSpPr>
            <p:spPr>
              <a:xfrm>
                <a:off x="1565100" y="3361763"/>
                <a:ext cx="17300" cy="564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2257" extrusionOk="0">
                    <a:moveTo>
                      <a:pt x="147" y="0"/>
                    </a:moveTo>
                    <a:cubicBezTo>
                      <a:pt x="101" y="0"/>
                      <a:pt x="62" y="43"/>
                      <a:pt x="83" y="86"/>
                    </a:cubicBezTo>
                    <a:lnTo>
                      <a:pt x="114" y="86"/>
                    </a:lnTo>
                    <a:cubicBezTo>
                      <a:pt x="478" y="846"/>
                      <a:pt x="296" y="1424"/>
                      <a:pt x="22" y="2184"/>
                    </a:cubicBezTo>
                    <a:cubicBezTo>
                      <a:pt x="0" y="2228"/>
                      <a:pt x="43" y="2256"/>
                      <a:pt x="80" y="2256"/>
                    </a:cubicBezTo>
                    <a:cubicBezTo>
                      <a:pt x="93" y="2256"/>
                      <a:pt x="106" y="2252"/>
                      <a:pt x="114" y="2244"/>
                    </a:cubicBezTo>
                    <a:cubicBezTo>
                      <a:pt x="691" y="1667"/>
                      <a:pt x="600" y="633"/>
                      <a:pt x="205" y="25"/>
                    </a:cubicBezTo>
                    <a:cubicBezTo>
                      <a:pt x="187" y="8"/>
                      <a:pt x="167" y="0"/>
                      <a:pt x="1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2489;p34">
                <a:extLst>
                  <a:ext uri="{FF2B5EF4-FFF2-40B4-BE49-F238E27FC236}">
                    <a16:creationId xmlns:a16="http://schemas.microsoft.com/office/drawing/2014/main" id="{7D64696E-C323-89C7-6448-EB741368C57C}"/>
                  </a:ext>
                </a:extLst>
              </p:cNvPr>
              <p:cNvSpPr/>
              <p:nvPr/>
            </p:nvSpPr>
            <p:spPr>
              <a:xfrm>
                <a:off x="1538450" y="3365038"/>
                <a:ext cx="23425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2213" extrusionOk="0">
                    <a:moveTo>
                      <a:pt x="769" y="1"/>
                    </a:moveTo>
                    <a:cubicBezTo>
                      <a:pt x="747" y="1"/>
                      <a:pt x="724" y="16"/>
                      <a:pt x="724" y="46"/>
                    </a:cubicBezTo>
                    <a:cubicBezTo>
                      <a:pt x="754" y="442"/>
                      <a:pt x="724" y="806"/>
                      <a:pt x="602" y="1171"/>
                    </a:cubicBezTo>
                    <a:cubicBezTo>
                      <a:pt x="481" y="1536"/>
                      <a:pt x="237" y="1809"/>
                      <a:pt x="25" y="2144"/>
                    </a:cubicBezTo>
                    <a:cubicBezTo>
                      <a:pt x="0" y="2168"/>
                      <a:pt x="35" y="2213"/>
                      <a:pt x="66" y="2213"/>
                    </a:cubicBezTo>
                    <a:cubicBezTo>
                      <a:pt x="73" y="2213"/>
                      <a:pt x="80" y="2210"/>
                      <a:pt x="85" y="2204"/>
                    </a:cubicBezTo>
                    <a:cubicBezTo>
                      <a:pt x="754" y="1779"/>
                      <a:pt x="937" y="776"/>
                      <a:pt x="815" y="46"/>
                    </a:cubicBezTo>
                    <a:cubicBezTo>
                      <a:pt x="815" y="16"/>
                      <a:pt x="792" y="1"/>
                      <a:pt x="7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2490;p34">
                <a:extLst>
                  <a:ext uri="{FF2B5EF4-FFF2-40B4-BE49-F238E27FC236}">
                    <a16:creationId xmlns:a16="http://schemas.microsoft.com/office/drawing/2014/main" id="{0CE98879-8E7C-5739-BC1F-843EB9A7CB14}"/>
                  </a:ext>
                </a:extLst>
              </p:cNvPr>
              <p:cNvSpPr/>
              <p:nvPr/>
            </p:nvSpPr>
            <p:spPr>
              <a:xfrm>
                <a:off x="1486775" y="3387088"/>
                <a:ext cx="553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061" extrusionOk="0">
                    <a:moveTo>
                      <a:pt x="2046" y="0"/>
                    </a:moveTo>
                    <a:cubicBezTo>
                      <a:pt x="2023" y="0"/>
                      <a:pt x="2000" y="15"/>
                      <a:pt x="2000" y="46"/>
                    </a:cubicBezTo>
                    <a:cubicBezTo>
                      <a:pt x="2031" y="1171"/>
                      <a:pt x="754" y="1444"/>
                      <a:pt x="25" y="2022"/>
                    </a:cubicBezTo>
                    <a:cubicBezTo>
                      <a:pt x="0" y="2022"/>
                      <a:pt x="34" y="2060"/>
                      <a:pt x="65" y="2060"/>
                    </a:cubicBezTo>
                    <a:cubicBezTo>
                      <a:pt x="72" y="2060"/>
                      <a:pt x="79" y="2058"/>
                      <a:pt x="86" y="2052"/>
                    </a:cubicBezTo>
                    <a:cubicBezTo>
                      <a:pt x="937" y="1687"/>
                      <a:pt x="2213" y="1201"/>
                      <a:pt x="2092" y="46"/>
                    </a:cubicBezTo>
                    <a:cubicBezTo>
                      <a:pt x="2092" y="15"/>
                      <a:pt x="2069" y="0"/>
                      <a:pt x="20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2491;p34">
                <a:extLst>
                  <a:ext uri="{FF2B5EF4-FFF2-40B4-BE49-F238E27FC236}">
                    <a16:creationId xmlns:a16="http://schemas.microsoft.com/office/drawing/2014/main" id="{3E1C7A87-8ED5-D76D-AAAC-A39E42BC4467}"/>
                  </a:ext>
                </a:extLst>
              </p:cNvPr>
              <p:cNvSpPr/>
              <p:nvPr/>
            </p:nvSpPr>
            <p:spPr>
              <a:xfrm>
                <a:off x="1488150" y="3392163"/>
                <a:ext cx="29425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1242" extrusionOk="0">
                    <a:moveTo>
                      <a:pt x="1102" y="0"/>
                    </a:moveTo>
                    <a:cubicBezTo>
                      <a:pt x="1087" y="0"/>
                      <a:pt x="1073" y="7"/>
                      <a:pt x="1064" y="25"/>
                    </a:cubicBezTo>
                    <a:cubicBezTo>
                      <a:pt x="912" y="268"/>
                      <a:pt x="730" y="481"/>
                      <a:pt x="517" y="664"/>
                    </a:cubicBezTo>
                    <a:cubicBezTo>
                      <a:pt x="365" y="846"/>
                      <a:pt x="122" y="968"/>
                      <a:pt x="0" y="1180"/>
                    </a:cubicBezTo>
                    <a:cubicBezTo>
                      <a:pt x="0" y="1211"/>
                      <a:pt x="31" y="1241"/>
                      <a:pt x="61" y="1241"/>
                    </a:cubicBezTo>
                    <a:cubicBezTo>
                      <a:pt x="304" y="1180"/>
                      <a:pt x="517" y="937"/>
                      <a:pt x="669" y="785"/>
                    </a:cubicBezTo>
                    <a:cubicBezTo>
                      <a:pt x="851" y="572"/>
                      <a:pt x="1034" y="329"/>
                      <a:pt x="1155" y="86"/>
                    </a:cubicBezTo>
                    <a:cubicBezTo>
                      <a:pt x="1177" y="43"/>
                      <a:pt x="1137" y="0"/>
                      <a:pt x="1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2492;p34">
                <a:extLst>
                  <a:ext uri="{FF2B5EF4-FFF2-40B4-BE49-F238E27FC236}">
                    <a16:creationId xmlns:a16="http://schemas.microsoft.com/office/drawing/2014/main" id="{FB6BEDEE-CB7C-701F-353F-0AA89FE61C63}"/>
                  </a:ext>
                </a:extLst>
              </p:cNvPr>
              <p:cNvSpPr/>
              <p:nvPr/>
            </p:nvSpPr>
            <p:spPr>
              <a:xfrm>
                <a:off x="1422975" y="3410138"/>
                <a:ext cx="36825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628" extrusionOk="0">
                    <a:moveTo>
                      <a:pt x="1337" y="1"/>
                    </a:moveTo>
                    <a:cubicBezTo>
                      <a:pt x="1326" y="1"/>
                      <a:pt x="1313" y="2"/>
                      <a:pt x="1300" y="5"/>
                    </a:cubicBezTo>
                    <a:cubicBezTo>
                      <a:pt x="753" y="309"/>
                      <a:pt x="206" y="917"/>
                      <a:pt x="23" y="1525"/>
                    </a:cubicBezTo>
                    <a:cubicBezTo>
                      <a:pt x="1" y="1594"/>
                      <a:pt x="46" y="1628"/>
                      <a:pt x="96" y="1628"/>
                    </a:cubicBezTo>
                    <a:cubicBezTo>
                      <a:pt x="113" y="1628"/>
                      <a:pt x="130" y="1624"/>
                      <a:pt x="145" y="1616"/>
                    </a:cubicBezTo>
                    <a:cubicBezTo>
                      <a:pt x="358" y="1404"/>
                      <a:pt x="479" y="1100"/>
                      <a:pt x="631" y="856"/>
                    </a:cubicBezTo>
                    <a:cubicBezTo>
                      <a:pt x="844" y="583"/>
                      <a:pt x="1087" y="340"/>
                      <a:pt x="1391" y="157"/>
                    </a:cubicBezTo>
                    <a:cubicBezTo>
                      <a:pt x="1473" y="103"/>
                      <a:pt x="1433" y="1"/>
                      <a:pt x="13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2493;p34">
                <a:extLst>
                  <a:ext uri="{FF2B5EF4-FFF2-40B4-BE49-F238E27FC236}">
                    <a16:creationId xmlns:a16="http://schemas.microsoft.com/office/drawing/2014/main" id="{2F42BC02-9C8E-EA31-81C5-DBC8B41D6AA4}"/>
                  </a:ext>
                </a:extLst>
              </p:cNvPr>
              <p:cNvSpPr/>
              <p:nvPr/>
            </p:nvSpPr>
            <p:spPr>
              <a:xfrm>
                <a:off x="1422800" y="3442738"/>
                <a:ext cx="1507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893" extrusionOk="0">
                    <a:moveTo>
                      <a:pt x="537" y="0"/>
                    </a:moveTo>
                    <a:cubicBezTo>
                      <a:pt x="530" y="0"/>
                      <a:pt x="523" y="3"/>
                      <a:pt x="517" y="8"/>
                    </a:cubicBezTo>
                    <a:cubicBezTo>
                      <a:pt x="274" y="221"/>
                      <a:pt x="0" y="525"/>
                      <a:pt x="30" y="829"/>
                    </a:cubicBezTo>
                    <a:cubicBezTo>
                      <a:pt x="30" y="867"/>
                      <a:pt x="54" y="893"/>
                      <a:pt x="79" y="893"/>
                    </a:cubicBezTo>
                    <a:cubicBezTo>
                      <a:pt x="94" y="893"/>
                      <a:pt x="110" y="883"/>
                      <a:pt x="122" y="859"/>
                    </a:cubicBezTo>
                    <a:cubicBezTo>
                      <a:pt x="213" y="738"/>
                      <a:pt x="243" y="586"/>
                      <a:pt x="304" y="464"/>
                    </a:cubicBezTo>
                    <a:cubicBezTo>
                      <a:pt x="365" y="343"/>
                      <a:pt x="456" y="191"/>
                      <a:pt x="578" y="69"/>
                    </a:cubicBezTo>
                    <a:cubicBezTo>
                      <a:pt x="602" y="45"/>
                      <a:pt x="567" y="0"/>
                      <a:pt x="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2494;p34">
                <a:extLst>
                  <a:ext uri="{FF2B5EF4-FFF2-40B4-BE49-F238E27FC236}">
                    <a16:creationId xmlns:a16="http://schemas.microsoft.com/office/drawing/2014/main" id="{BE21F60D-0C02-29CE-1B4B-71795D406DF0}"/>
                  </a:ext>
                </a:extLst>
              </p:cNvPr>
              <p:cNvSpPr/>
              <p:nvPr/>
            </p:nvSpPr>
            <p:spPr>
              <a:xfrm>
                <a:off x="1558800" y="3430013"/>
                <a:ext cx="3270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350" extrusionOk="0">
                    <a:moveTo>
                      <a:pt x="761" y="1"/>
                    </a:moveTo>
                    <a:cubicBezTo>
                      <a:pt x="518" y="1"/>
                      <a:pt x="274" y="1"/>
                      <a:pt x="62" y="92"/>
                    </a:cubicBezTo>
                    <a:cubicBezTo>
                      <a:pt x="1" y="122"/>
                      <a:pt x="31" y="183"/>
                      <a:pt x="92" y="213"/>
                    </a:cubicBezTo>
                    <a:cubicBezTo>
                      <a:pt x="137" y="220"/>
                      <a:pt x="185" y="222"/>
                      <a:pt x="234" y="222"/>
                    </a:cubicBezTo>
                    <a:cubicBezTo>
                      <a:pt x="370" y="222"/>
                      <a:pt x="519" y="205"/>
                      <a:pt x="664" y="205"/>
                    </a:cubicBezTo>
                    <a:cubicBezTo>
                      <a:pt x="717" y="205"/>
                      <a:pt x="770" y="207"/>
                      <a:pt x="822" y="213"/>
                    </a:cubicBezTo>
                    <a:cubicBezTo>
                      <a:pt x="923" y="239"/>
                      <a:pt x="1004" y="349"/>
                      <a:pt x="1116" y="349"/>
                    </a:cubicBezTo>
                    <a:cubicBezTo>
                      <a:pt x="1138" y="349"/>
                      <a:pt x="1161" y="345"/>
                      <a:pt x="1186" y="335"/>
                    </a:cubicBezTo>
                    <a:cubicBezTo>
                      <a:pt x="1278" y="335"/>
                      <a:pt x="1308" y="213"/>
                      <a:pt x="1217" y="183"/>
                    </a:cubicBezTo>
                    <a:cubicBezTo>
                      <a:pt x="1065" y="92"/>
                      <a:pt x="943" y="31"/>
                      <a:pt x="7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2495;p34">
                <a:extLst>
                  <a:ext uri="{FF2B5EF4-FFF2-40B4-BE49-F238E27FC236}">
                    <a16:creationId xmlns:a16="http://schemas.microsoft.com/office/drawing/2014/main" id="{BEE34BBE-AF11-17DC-E14D-3D76C65CC7D8}"/>
                  </a:ext>
                </a:extLst>
              </p:cNvPr>
              <p:cNvSpPr/>
              <p:nvPr/>
            </p:nvSpPr>
            <p:spPr>
              <a:xfrm>
                <a:off x="1561850" y="3442663"/>
                <a:ext cx="20300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60" extrusionOk="0">
                    <a:moveTo>
                      <a:pt x="242" y="0"/>
                    </a:moveTo>
                    <a:cubicBezTo>
                      <a:pt x="192" y="0"/>
                      <a:pt x="142" y="4"/>
                      <a:pt x="92" y="11"/>
                    </a:cubicBezTo>
                    <a:cubicBezTo>
                      <a:pt x="1" y="42"/>
                      <a:pt x="31" y="133"/>
                      <a:pt x="92" y="133"/>
                    </a:cubicBezTo>
                    <a:cubicBezTo>
                      <a:pt x="129" y="128"/>
                      <a:pt x="166" y="125"/>
                      <a:pt x="202" y="125"/>
                    </a:cubicBezTo>
                    <a:cubicBezTo>
                      <a:pt x="369" y="125"/>
                      <a:pt x="519" y="179"/>
                      <a:pt x="669" y="255"/>
                    </a:cubicBezTo>
                    <a:cubicBezTo>
                      <a:pt x="679" y="258"/>
                      <a:pt x="689" y="259"/>
                      <a:pt x="698" y="259"/>
                    </a:cubicBezTo>
                    <a:cubicBezTo>
                      <a:pt x="772" y="259"/>
                      <a:pt x="811" y="160"/>
                      <a:pt x="730" y="133"/>
                    </a:cubicBezTo>
                    <a:cubicBezTo>
                      <a:pt x="567" y="40"/>
                      <a:pt x="405" y="0"/>
                      <a:pt x="2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2496;p34">
                <a:extLst>
                  <a:ext uri="{FF2B5EF4-FFF2-40B4-BE49-F238E27FC236}">
                    <a16:creationId xmlns:a16="http://schemas.microsoft.com/office/drawing/2014/main" id="{DBA1CA7F-A8B8-AC02-D818-CBEACCDB24FF}"/>
                  </a:ext>
                </a:extLst>
              </p:cNvPr>
              <p:cNvSpPr/>
              <p:nvPr/>
            </p:nvSpPr>
            <p:spPr>
              <a:xfrm>
                <a:off x="1564125" y="3445338"/>
                <a:ext cx="1577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559" extrusionOk="0">
                    <a:moveTo>
                      <a:pt x="144" y="266"/>
                    </a:moveTo>
                    <a:lnTo>
                      <a:pt x="144" y="266"/>
                    </a:lnTo>
                    <a:cubicBezTo>
                      <a:pt x="146" y="277"/>
                      <a:pt x="149" y="288"/>
                      <a:pt x="153" y="299"/>
                    </a:cubicBezTo>
                    <a:cubicBezTo>
                      <a:pt x="153" y="320"/>
                      <a:pt x="163" y="341"/>
                      <a:pt x="179" y="356"/>
                    </a:cubicBezTo>
                    <a:lnTo>
                      <a:pt x="179" y="356"/>
                    </a:lnTo>
                    <a:cubicBezTo>
                      <a:pt x="179" y="357"/>
                      <a:pt x="180" y="359"/>
                      <a:pt x="180" y="360"/>
                    </a:cubicBezTo>
                    <a:lnTo>
                      <a:pt x="180" y="360"/>
                    </a:lnTo>
                    <a:cubicBezTo>
                      <a:pt x="133" y="346"/>
                      <a:pt x="130" y="309"/>
                      <a:pt x="144" y="266"/>
                    </a:cubicBezTo>
                    <a:close/>
                    <a:moveTo>
                      <a:pt x="190" y="1"/>
                    </a:moveTo>
                    <a:cubicBezTo>
                      <a:pt x="176" y="1"/>
                      <a:pt x="162" y="8"/>
                      <a:pt x="153" y="26"/>
                    </a:cubicBezTo>
                    <a:cubicBezTo>
                      <a:pt x="61" y="87"/>
                      <a:pt x="1" y="178"/>
                      <a:pt x="1" y="299"/>
                    </a:cubicBezTo>
                    <a:cubicBezTo>
                      <a:pt x="1" y="391"/>
                      <a:pt x="31" y="482"/>
                      <a:pt x="122" y="543"/>
                    </a:cubicBezTo>
                    <a:cubicBezTo>
                      <a:pt x="147" y="553"/>
                      <a:pt x="172" y="558"/>
                      <a:pt x="197" y="558"/>
                    </a:cubicBezTo>
                    <a:cubicBezTo>
                      <a:pt x="383" y="558"/>
                      <a:pt x="555" y="282"/>
                      <a:pt x="609" y="148"/>
                    </a:cubicBezTo>
                    <a:cubicBezTo>
                      <a:pt x="631" y="82"/>
                      <a:pt x="573" y="32"/>
                      <a:pt x="517" y="32"/>
                    </a:cubicBezTo>
                    <a:cubicBezTo>
                      <a:pt x="495" y="32"/>
                      <a:pt x="474" y="39"/>
                      <a:pt x="457" y="56"/>
                    </a:cubicBezTo>
                    <a:cubicBezTo>
                      <a:pt x="453" y="59"/>
                      <a:pt x="450" y="61"/>
                      <a:pt x="446" y="63"/>
                    </a:cubicBezTo>
                    <a:lnTo>
                      <a:pt x="446" y="63"/>
                    </a:lnTo>
                    <a:cubicBezTo>
                      <a:pt x="427" y="31"/>
                      <a:pt x="391" y="12"/>
                      <a:pt x="355" y="12"/>
                    </a:cubicBezTo>
                    <a:cubicBezTo>
                      <a:pt x="342" y="12"/>
                      <a:pt x="329" y="15"/>
                      <a:pt x="316" y="21"/>
                    </a:cubicBezTo>
                    <a:lnTo>
                      <a:pt x="316" y="21"/>
                    </a:lnTo>
                    <a:cubicBezTo>
                      <a:pt x="302" y="15"/>
                      <a:pt x="286" y="12"/>
                      <a:pt x="271" y="12"/>
                    </a:cubicBezTo>
                    <a:cubicBezTo>
                      <a:pt x="257" y="12"/>
                      <a:pt x="244" y="15"/>
                      <a:pt x="231" y="19"/>
                    </a:cubicBezTo>
                    <a:lnTo>
                      <a:pt x="231" y="19"/>
                    </a:lnTo>
                    <a:cubicBezTo>
                      <a:pt x="220" y="8"/>
                      <a:pt x="205" y="1"/>
                      <a:pt x="1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2497;p34">
                <a:extLst>
                  <a:ext uri="{FF2B5EF4-FFF2-40B4-BE49-F238E27FC236}">
                    <a16:creationId xmlns:a16="http://schemas.microsoft.com/office/drawing/2014/main" id="{D2F47CAF-54FF-80AF-7B02-6747DDAC7326}"/>
                  </a:ext>
                </a:extLst>
              </p:cNvPr>
              <p:cNvSpPr/>
              <p:nvPr/>
            </p:nvSpPr>
            <p:spPr>
              <a:xfrm>
                <a:off x="1503350" y="3452438"/>
                <a:ext cx="53200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645" extrusionOk="0">
                    <a:moveTo>
                      <a:pt x="2006" y="0"/>
                    </a:moveTo>
                    <a:cubicBezTo>
                      <a:pt x="1991" y="0"/>
                      <a:pt x="1976" y="15"/>
                      <a:pt x="1976" y="46"/>
                    </a:cubicBezTo>
                    <a:cubicBezTo>
                      <a:pt x="2037" y="1171"/>
                      <a:pt x="1307" y="2478"/>
                      <a:pt x="61" y="2478"/>
                    </a:cubicBezTo>
                    <a:cubicBezTo>
                      <a:pt x="30" y="2478"/>
                      <a:pt x="0" y="2538"/>
                      <a:pt x="61" y="2569"/>
                    </a:cubicBezTo>
                    <a:cubicBezTo>
                      <a:pt x="172" y="2622"/>
                      <a:pt x="285" y="2645"/>
                      <a:pt x="397" y="2645"/>
                    </a:cubicBezTo>
                    <a:cubicBezTo>
                      <a:pt x="863" y="2645"/>
                      <a:pt x="1311" y="2237"/>
                      <a:pt x="1581" y="1870"/>
                    </a:cubicBezTo>
                    <a:cubicBezTo>
                      <a:pt x="2006" y="1353"/>
                      <a:pt x="2128" y="715"/>
                      <a:pt x="2037" y="46"/>
                    </a:cubicBezTo>
                    <a:cubicBezTo>
                      <a:pt x="2037" y="15"/>
                      <a:pt x="2021" y="0"/>
                      <a:pt x="20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2498;p34">
                <a:extLst>
                  <a:ext uri="{FF2B5EF4-FFF2-40B4-BE49-F238E27FC236}">
                    <a16:creationId xmlns:a16="http://schemas.microsoft.com/office/drawing/2014/main" id="{D0FC6DFD-DFE0-B82A-D0EA-212DA3AFCED4}"/>
                  </a:ext>
                </a:extLst>
              </p:cNvPr>
              <p:cNvSpPr/>
              <p:nvPr/>
            </p:nvSpPr>
            <p:spPr>
              <a:xfrm>
                <a:off x="1542100" y="3498038"/>
                <a:ext cx="15975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776" extrusionOk="0">
                    <a:moveTo>
                      <a:pt x="50" y="0"/>
                    </a:moveTo>
                    <a:cubicBezTo>
                      <a:pt x="23" y="0"/>
                      <a:pt x="0" y="15"/>
                      <a:pt x="0" y="46"/>
                    </a:cubicBezTo>
                    <a:cubicBezTo>
                      <a:pt x="31" y="228"/>
                      <a:pt x="91" y="350"/>
                      <a:pt x="183" y="502"/>
                    </a:cubicBezTo>
                    <a:cubicBezTo>
                      <a:pt x="274" y="593"/>
                      <a:pt x="395" y="775"/>
                      <a:pt x="547" y="775"/>
                    </a:cubicBezTo>
                    <a:cubicBezTo>
                      <a:pt x="608" y="775"/>
                      <a:pt x="639" y="714"/>
                      <a:pt x="608" y="654"/>
                    </a:cubicBezTo>
                    <a:cubicBezTo>
                      <a:pt x="578" y="593"/>
                      <a:pt x="547" y="593"/>
                      <a:pt x="517" y="562"/>
                    </a:cubicBezTo>
                    <a:cubicBezTo>
                      <a:pt x="456" y="502"/>
                      <a:pt x="395" y="471"/>
                      <a:pt x="335" y="410"/>
                    </a:cubicBezTo>
                    <a:cubicBezTo>
                      <a:pt x="243" y="289"/>
                      <a:pt x="183" y="167"/>
                      <a:pt x="122" y="46"/>
                    </a:cubicBezTo>
                    <a:cubicBezTo>
                      <a:pt x="107" y="15"/>
                      <a:pt x="76" y="0"/>
                      <a:pt x="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2499;p34">
                <a:extLst>
                  <a:ext uri="{FF2B5EF4-FFF2-40B4-BE49-F238E27FC236}">
                    <a16:creationId xmlns:a16="http://schemas.microsoft.com/office/drawing/2014/main" id="{1E035140-F414-F55F-A40A-56B4257462B0}"/>
                  </a:ext>
                </a:extLst>
              </p:cNvPr>
              <p:cNvSpPr/>
              <p:nvPr/>
            </p:nvSpPr>
            <p:spPr>
              <a:xfrm>
                <a:off x="1406300" y="3488663"/>
                <a:ext cx="62100" cy="7515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3006" extrusionOk="0">
                    <a:moveTo>
                      <a:pt x="99" y="0"/>
                    </a:moveTo>
                    <a:cubicBezTo>
                      <a:pt x="55" y="0"/>
                      <a:pt x="0" y="43"/>
                      <a:pt x="22" y="86"/>
                    </a:cubicBezTo>
                    <a:cubicBezTo>
                      <a:pt x="143" y="816"/>
                      <a:pt x="599" y="1545"/>
                      <a:pt x="1055" y="2123"/>
                    </a:cubicBezTo>
                    <a:cubicBezTo>
                      <a:pt x="1380" y="2536"/>
                      <a:pt x="1733" y="3006"/>
                      <a:pt x="2281" y="3006"/>
                    </a:cubicBezTo>
                    <a:cubicBezTo>
                      <a:pt x="2298" y="3006"/>
                      <a:pt x="2315" y="3005"/>
                      <a:pt x="2332" y="3004"/>
                    </a:cubicBezTo>
                    <a:cubicBezTo>
                      <a:pt x="2484" y="2974"/>
                      <a:pt x="2484" y="2791"/>
                      <a:pt x="2332" y="2791"/>
                    </a:cubicBezTo>
                    <a:cubicBezTo>
                      <a:pt x="1663" y="2761"/>
                      <a:pt x="1177" y="2001"/>
                      <a:pt x="873" y="1484"/>
                    </a:cubicBezTo>
                    <a:cubicBezTo>
                      <a:pt x="569" y="998"/>
                      <a:pt x="387" y="512"/>
                      <a:pt x="143" y="25"/>
                    </a:cubicBezTo>
                    <a:cubicBezTo>
                      <a:pt x="134" y="8"/>
                      <a:pt x="118" y="0"/>
                      <a:pt x="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2500;p34">
                <a:extLst>
                  <a:ext uri="{FF2B5EF4-FFF2-40B4-BE49-F238E27FC236}">
                    <a16:creationId xmlns:a16="http://schemas.microsoft.com/office/drawing/2014/main" id="{B04399C8-FB87-1C42-393D-0CCDC1447DA0}"/>
                  </a:ext>
                </a:extLst>
              </p:cNvPr>
              <p:cNvSpPr/>
              <p:nvPr/>
            </p:nvSpPr>
            <p:spPr>
              <a:xfrm>
                <a:off x="1433000" y="3555288"/>
                <a:ext cx="389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952" extrusionOk="0">
                    <a:moveTo>
                      <a:pt x="33" y="0"/>
                    </a:moveTo>
                    <a:cubicBezTo>
                      <a:pt x="13" y="0"/>
                      <a:pt x="0" y="18"/>
                      <a:pt x="18" y="35"/>
                    </a:cubicBezTo>
                    <a:cubicBezTo>
                      <a:pt x="139" y="339"/>
                      <a:pt x="413" y="400"/>
                      <a:pt x="595" y="613"/>
                    </a:cubicBezTo>
                    <a:cubicBezTo>
                      <a:pt x="838" y="826"/>
                      <a:pt x="1112" y="886"/>
                      <a:pt x="1446" y="947"/>
                    </a:cubicBezTo>
                    <a:cubicBezTo>
                      <a:pt x="1456" y="950"/>
                      <a:pt x="1465" y="952"/>
                      <a:pt x="1474" y="952"/>
                    </a:cubicBezTo>
                    <a:cubicBezTo>
                      <a:pt x="1543" y="952"/>
                      <a:pt x="1558" y="853"/>
                      <a:pt x="1477" y="826"/>
                    </a:cubicBezTo>
                    <a:cubicBezTo>
                      <a:pt x="1325" y="765"/>
                      <a:pt x="1203" y="765"/>
                      <a:pt x="1051" y="704"/>
                    </a:cubicBezTo>
                    <a:cubicBezTo>
                      <a:pt x="869" y="674"/>
                      <a:pt x="808" y="582"/>
                      <a:pt x="686" y="491"/>
                    </a:cubicBezTo>
                    <a:cubicBezTo>
                      <a:pt x="474" y="339"/>
                      <a:pt x="200" y="248"/>
                      <a:pt x="78" y="35"/>
                    </a:cubicBezTo>
                    <a:cubicBezTo>
                      <a:pt x="66" y="10"/>
                      <a:pt x="47" y="0"/>
                      <a:pt x="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2501;p34">
                <a:extLst>
                  <a:ext uri="{FF2B5EF4-FFF2-40B4-BE49-F238E27FC236}">
                    <a16:creationId xmlns:a16="http://schemas.microsoft.com/office/drawing/2014/main" id="{B895E906-B5FA-C4E8-3CF1-818F623E6449}"/>
                  </a:ext>
                </a:extLst>
              </p:cNvPr>
              <p:cNvSpPr/>
              <p:nvPr/>
            </p:nvSpPr>
            <p:spPr>
              <a:xfrm>
                <a:off x="1336925" y="3703513"/>
                <a:ext cx="866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362" extrusionOk="0">
                    <a:moveTo>
                      <a:pt x="3342" y="0"/>
                    </a:moveTo>
                    <a:cubicBezTo>
                      <a:pt x="3333" y="0"/>
                      <a:pt x="3324" y="1"/>
                      <a:pt x="3314" y="3"/>
                    </a:cubicBezTo>
                    <a:cubicBezTo>
                      <a:pt x="2250" y="94"/>
                      <a:pt x="1186" y="155"/>
                      <a:pt x="92" y="216"/>
                    </a:cubicBezTo>
                    <a:cubicBezTo>
                      <a:pt x="0" y="216"/>
                      <a:pt x="0" y="337"/>
                      <a:pt x="92" y="337"/>
                    </a:cubicBezTo>
                    <a:cubicBezTo>
                      <a:pt x="377" y="354"/>
                      <a:pt x="664" y="361"/>
                      <a:pt x="952" y="361"/>
                    </a:cubicBezTo>
                    <a:cubicBezTo>
                      <a:pt x="1740" y="361"/>
                      <a:pt x="2535" y="305"/>
                      <a:pt x="3314" y="216"/>
                    </a:cubicBezTo>
                    <a:cubicBezTo>
                      <a:pt x="3455" y="187"/>
                      <a:pt x="3465" y="0"/>
                      <a:pt x="33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2502;p34">
                <a:extLst>
                  <a:ext uri="{FF2B5EF4-FFF2-40B4-BE49-F238E27FC236}">
                    <a16:creationId xmlns:a16="http://schemas.microsoft.com/office/drawing/2014/main" id="{FF664414-0E40-F165-A490-26E81ADF1F02}"/>
                  </a:ext>
                </a:extLst>
              </p:cNvPr>
              <p:cNvSpPr/>
              <p:nvPr/>
            </p:nvSpPr>
            <p:spPr>
              <a:xfrm>
                <a:off x="1366550" y="3555763"/>
                <a:ext cx="5322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275" extrusionOk="0">
                    <a:moveTo>
                      <a:pt x="688" y="0"/>
                    </a:moveTo>
                    <a:cubicBezTo>
                      <a:pt x="484" y="0"/>
                      <a:pt x="272" y="52"/>
                      <a:pt x="62" y="168"/>
                    </a:cubicBezTo>
                    <a:cubicBezTo>
                      <a:pt x="1" y="168"/>
                      <a:pt x="31" y="229"/>
                      <a:pt x="92" y="229"/>
                    </a:cubicBezTo>
                    <a:cubicBezTo>
                      <a:pt x="266" y="157"/>
                      <a:pt x="454" y="119"/>
                      <a:pt x="643" y="119"/>
                    </a:cubicBezTo>
                    <a:cubicBezTo>
                      <a:pt x="849" y="119"/>
                      <a:pt x="1056" y="164"/>
                      <a:pt x="1247" y="259"/>
                    </a:cubicBezTo>
                    <a:cubicBezTo>
                      <a:pt x="1673" y="503"/>
                      <a:pt x="1794" y="898"/>
                      <a:pt x="2037" y="1263"/>
                    </a:cubicBezTo>
                    <a:cubicBezTo>
                      <a:pt x="2045" y="1271"/>
                      <a:pt x="2056" y="1274"/>
                      <a:pt x="2067" y="1274"/>
                    </a:cubicBezTo>
                    <a:cubicBezTo>
                      <a:pt x="2096" y="1274"/>
                      <a:pt x="2129" y="1246"/>
                      <a:pt x="2129" y="1202"/>
                    </a:cubicBezTo>
                    <a:cubicBezTo>
                      <a:pt x="1920" y="530"/>
                      <a:pt x="1342" y="0"/>
                      <a:pt x="6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2503;p34">
                <a:extLst>
                  <a:ext uri="{FF2B5EF4-FFF2-40B4-BE49-F238E27FC236}">
                    <a16:creationId xmlns:a16="http://schemas.microsoft.com/office/drawing/2014/main" id="{6D439EFB-02BE-E086-2ED4-5BD83ABF6A27}"/>
                  </a:ext>
                </a:extLst>
              </p:cNvPr>
              <p:cNvSpPr/>
              <p:nvPr/>
            </p:nvSpPr>
            <p:spPr>
              <a:xfrm>
                <a:off x="1312600" y="3996813"/>
                <a:ext cx="42200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4890" extrusionOk="0">
                    <a:moveTo>
                      <a:pt x="69" y="1"/>
                    </a:moveTo>
                    <a:cubicBezTo>
                      <a:pt x="36" y="1"/>
                      <a:pt x="1" y="27"/>
                      <a:pt x="1" y="65"/>
                    </a:cubicBezTo>
                    <a:cubicBezTo>
                      <a:pt x="396" y="1706"/>
                      <a:pt x="852" y="3378"/>
                      <a:pt x="1642" y="4867"/>
                    </a:cubicBezTo>
                    <a:cubicBezTo>
                      <a:pt x="1657" y="4882"/>
                      <a:pt x="1672" y="4890"/>
                      <a:pt x="1680" y="4890"/>
                    </a:cubicBezTo>
                    <a:cubicBezTo>
                      <a:pt x="1688" y="4890"/>
                      <a:pt x="1688" y="4882"/>
                      <a:pt x="1672" y="4867"/>
                    </a:cubicBezTo>
                    <a:cubicBezTo>
                      <a:pt x="1217" y="3256"/>
                      <a:pt x="578" y="1675"/>
                      <a:pt x="122" y="34"/>
                    </a:cubicBezTo>
                    <a:cubicBezTo>
                      <a:pt x="111" y="11"/>
                      <a:pt x="90" y="1"/>
                      <a:pt x="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2504;p34">
                <a:extLst>
                  <a:ext uri="{FF2B5EF4-FFF2-40B4-BE49-F238E27FC236}">
                    <a16:creationId xmlns:a16="http://schemas.microsoft.com/office/drawing/2014/main" id="{46FA3B34-2254-F5A6-315B-B7EBE01EEA84}"/>
                  </a:ext>
                </a:extLst>
              </p:cNvPr>
              <p:cNvSpPr/>
              <p:nvPr/>
            </p:nvSpPr>
            <p:spPr>
              <a:xfrm>
                <a:off x="1255625" y="3958063"/>
                <a:ext cx="1947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3505" extrusionOk="0">
                    <a:moveTo>
                      <a:pt x="99" y="1"/>
                    </a:moveTo>
                    <a:cubicBezTo>
                      <a:pt x="65" y="1"/>
                      <a:pt x="30" y="27"/>
                      <a:pt x="30" y="64"/>
                    </a:cubicBezTo>
                    <a:cubicBezTo>
                      <a:pt x="0" y="1159"/>
                      <a:pt x="213" y="2405"/>
                      <a:pt x="578" y="3438"/>
                    </a:cubicBezTo>
                    <a:cubicBezTo>
                      <a:pt x="589" y="3485"/>
                      <a:pt x="623" y="3505"/>
                      <a:pt x="659" y="3505"/>
                    </a:cubicBezTo>
                    <a:cubicBezTo>
                      <a:pt x="716" y="3505"/>
                      <a:pt x="779" y="3453"/>
                      <a:pt x="760" y="3377"/>
                    </a:cubicBezTo>
                    <a:cubicBezTo>
                      <a:pt x="547" y="2253"/>
                      <a:pt x="334" y="1159"/>
                      <a:pt x="152" y="34"/>
                    </a:cubicBezTo>
                    <a:cubicBezTo>
                      <a:pt x="140" y="11"/>
                      <a:pt x="120" y="1"/>
                      <a:pt x="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2505;p34">
                <a:extLst>
                  <a:ext uri="{FF2B5EF4-FFF2-40B4-BE49-F238E27FC236}">
                    <a16:creationId xmlns:a16="http://schemas.microsoft.com/office/drawing/2014/main" id="{EC290D59-1EAA-6468-84DB-72171A764D99}"/>
                  </a:ext>
                </a:extLst>
              </p:cNvPr>
              <p:cNvSpPr/>
              <p:nvPr/>
            </p:nvSpPr>
            <p:spPr>
              <a:xfrm>
                <a:off x="1226175" y="4043388"/>
                <a:ext cx="4747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140" extrusionOk="0">
                    <a:moveTo>
                      <a:pt x="1800" y="0"/>
                    </a:moveTo>
                    <a:cubicBezTo>
                      <a:pt x="1781" y="0"/>
                      <a:pt x="1764" y="7"/>
                      <a:pt x="1756" y="25"/>
                    </a:cubicBezTo>
                    <a:cubicBezTo>
                      <a:pt x="1604" y="268"/>
                      <a:pt x="1391" y="785"/>
                      <a:pt x="1117" y="876"/>
                    </a:cubicBezTo>
                    <a:cubicBezTo>
                      <a:pt x="1078" y="888"/>
                      <a:pt x="1038" y="893"/>
                      <a:pt x="997" y="893"/>
                    </a:cubicBezTo>
                    <a:cubicBezTo>
                      <a:pt x="714" y="893"/>
                      <a:pt x="383" y="652"/>
                      <a:pt x="145" y="572"/>
                    </a:cubicBezTo>
                    <a:cubicBezTo>
                      <a:pt x="136" y="570"/>
                      <a:pt x="128" y="568"/>
                      <a:pt x="121" y="568"/>
                    </a:cubicBezTo>
                    <a:cubicBezTo>
                      <a:pt x="44" y="568"/>
                      <a:pt x="1" y="697"/>
                      <a:pt x="84" y="724"/>
                    </a:cubicBezTo>
                    <a:cubicBezTo>
                      <a:pt x="266" y="876"/>
                      <a:pt x="509" y="968"/>
                      <a:pt x="722" y="1028"/>
                    </a:cubicBezTo>
                    <a:cubicBezTo>
                      <a:pt x="839" y="1075"/>
                      <a:pt x="991" y="1140"/>
                      <a:pt x="1125" y="1140"/>
                    </a:cubicBezTo>
                    <a:cubicBezTo>
                      <a:pt x="1165" y="1140"/>
                      <a:pt x="1204" y="1134"/>
                      <a:pt x="1239" y="1119"/>
                    </a:cubicBezTo>
                    <a:cubicBezTo>
                      <a:pt x="1360" y="1089"/>
                      <a:pt x="1452" y="846"/>
                      <a:pt x="1543" y="724"/>
                    </a:cubicBezTo>
                    <a:cubicBezTo>
                      <a:pt x="1664" y="542"/>
                      <a:pt x="1756" y="299"/>
                      <a:pt x="1877" y="86"/>
                    </a:cubicBezTo>
                    <a:cubicBezTo>
                      <a:pt x="1899" y="43"/>
                      <a:pt x="1844" y="0"/>
                      <a:pt x="1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2506;p34">
                <a:extLst>
                  <a:ext uri="{FF2B5EF4-FFF2-40B4-BE49-F238E27FC236}">
                    <a16:creationId xmlns:a16="http://schemas.microsoft.com/office/drawing/2014/main" id="{F73DF1B5-E484-0398-E350-C6180651256E}"/>
                  </a:ext>
                </a:extLst>
              </p:cNvPr>
              <p:cNvSpPr/>
              <p:nvPr/>
            </p:nvSpPr>
            <p:spPr>
              <a:xfrm>
                <a:off x="1270050" y="4117713"/>
                <a:ext cx="1626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1004" extrusionOk="0">
                    <a:moveTo>
                      <a:pt x="6353" y="1"/>
                    </a:moveTo>
                    <a:cubicBezTo>
                      <a:pt x="4256" y="335"/>
                      <a:pt x="2189" y="578"/>
                      <a:pt x="61" y="852"/>
                    </a:cubicBezTo>
                    <a:cubicBezTo>
                      <a:pt x="1" y="882"/>
                      <a:pt x="1" y="1004"/>
                      <a:pt x="61" y="1004"/>
                    </a:cubicBezTo>
                    <a:lnTo>
                      <a:pt x="92" y="1004"/>
                    </a:lnTo>
                    <a:cubicBezTo>
                      <a:pt x="2189" y="912"/>
                      <a:pt x="4347" y="609"/>
                      <a:pt x="6414" y="183"/>
                    </a:cubicBezTo>
                    <a:cubicBezTo>
                      <a:pt x="6505" y="153"/>
                      <a:pt x="6475" y="1"/>
                      <a:pt x="635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2507;p34">
                <a:extLst>
                  <a:ext uri="{FF2B5EF4-FFF2-40B4-BE49-F238E27FC236}">
                    <a16:creationId xmlns:a16="http://schemas.microsoft.com/office/drawing/2014/main" id="{810965F2-57A1-25C3-6412-5BD4C31B306D}"/>
                  </a:ext>
                </a:extLst>
              </p:cNvPr>
              <p:cNvSpPr/>
              <p:nvPr/>
            </p:nvSpPr>
            <p:spPr>
              <a:xfrm>
                <a:off x="1195575" y="4121913"/>
                <a:ext cx="782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352" extrusionOk="0">
                    <a:moveTo>
                      <a:pt x="570" y="1"/>
                    </a:moveTo>
                    <a:cubicBezTo>
                      <a:pt x="411" y="1"/>
                      <a:pt x="251" y="5"/>
                      <a:pt x="92" y="15"/>
                    </a:cubicBezTo>
                    <a:cubicBezTo>
                      <a:pt x="31" y="15"/>
                      <a:pt x="1" y="137"/>
                      <a:pt x="92" y="137"/>
                    </a:cubicBezTo>
                    <a:cubicBezTo>
                      <a:pt x="1034" y="319"/>
                      <a:pt x="2037" y="319"/>
                      <a:pt x="2980" y="349"/>
                    </a:cubicBezTo>
                    <a:cubicBezTo>
                      <a:pt x="2988" y="351"/>
                      <a:pt x="2997" y="352"/>
                      <a:pt x="3005" y="352"/>
                    </a:cubicBezTo>
                    <a:cubicBezTo>
                      <a:pt x="3131" y="352"/>
                      <a:pt x="3123" y="137"/>
                      <a:pt x="2980" y="137"/>
                    </a:cubicBezTo>
                    <a:cubicBezTo>
                      <a:pt x="2192" y="111"/>
                      <a:pt x="1383" y="1"/>
                      <a:pt x="5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2508;p34">
                <a:extLst>
                  <a:ext uri="{FF2B5EF4-FFF2-40B4-BE49-F238E27FC236}">
                    <a16:creationId xmlns:a16="http://schemas.microsoft.com/office/drawing/2014/main" id="{84067634-6F84-B15C-6D34-386DC658C87D}"/>
                  </a:ext>
                </a:extLst>
              </p:cNvPr>
              <p:cNvSpPr/>
              <p:nvPr/>
            </p:nvSpPr>
            <p:spPr>
              <a:xfrm>
                <a:off x="1420025" y="4169013"/>
                <a:ext cx="11150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297" extrusionOk="0">
                    <a:moveTo>
                      <a:pt x="109" y="1"/>
                    </a:moveTo>
                    <a:cubicBezTo>
                      <a:pt x="58" y="1"/>
                      <a:pt x="0" y="47"/>
                      <a:pt x="20" y="107"/>
                    </a:cubicBezTo>
                    <a:cubicBezTo>
                      <a:pt x="81" y="289"/>
                      <a:pt x="111" y="471"/>
                      <a:pt x="141" y="684"/>
                    </a:cubicBezTo>
                    <a:cubicBezTo>
                      <a:pt x="172" y="867"/>
                      <a:pt x="202" y="1079"/>
                      <a:pt x="263" y="1262"/>
                    </a:cubicBezTo>
                    <a:cubicBezTo>
                      <a:pt x="281" y="1279"/>
                      <a:pt x="318" y="1297"/>
                      <a:pt x="347" y="1297"/>
                    </a:cubicBezTo>
                    <a:cubicBezTo>
                      <a:pt x="368" y="1297"/>
                      <a:pt x="385" y="1287"/>
                      <a:pt x="385" y="1262"/>
                    </a:cubicBezTo>
                    <a:cubicBezTo>
                      <a:pt x="445" y="867"/>
                      <a:pt x="293" y="411"/>
                      <a:pt x="172" y="46"/>
                    </a:cubicBezTo>
                    <a:cubicBezTo>
                      <a:pt x="161" y="14"/>
                      <a:pt x="136" y="1"/>
                      <a:pt x="1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2509;p34">
                <a:extLst>
                  <a:ext uri="{FF2B5EF4-FFF2-40B4-BE49-F238E27FC236}">
                    <a16:creationId xmlns:a16="http://schemas.microsoft.com/office/drawing/2014/main" id="{327D20FA-64A1-2E96-CB8E-6CB392577542}"/>
                  </a:ext>
                </a:extLst>
              </p:cNvPr>
              <p:cNvSpPr/>
              <p:nvPr/>
            </p:nvSpPr>
            <p:spPr>
              <a:xfrm>
                <a:off x="1302725" y="4210563"/>
                <a:ext cx="2662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948" extrusionOk="0">
                    <a:moveTo>
                      <a:pt x="970" y="1"/>
                    </a:moveTo>
                    <a:cubicBezTo>
                      <a:pt x="939" y="1"/>
                      <a:pt x="912" y="17"/>
                      <a:pt x="912" y="56"/>
                    </a:cubicBezTo>
                    <a:cubicBezTo>
                      <a:pt x="852" y="268"/>
                      <a:pt x="730" y="451"/>
                      <a:pt x="578" y="572"/>
                    </a:cubicBezTo>
                    <a:cubicBezTo>
                      <a:pt x="426" y="694"/>
                      <a:pt x="244" y="755"/>
                      <a:pt x="61" y="816"/>
                    </a:cubicBezTo>
                    <a:cubicBezTo>
                      <a:pt x="1" y="846"/>
                      <a:pt x="31" y="937"/>
                      <a:pt x="61" y="937"/>
                    </a:cubicBezTo>
                    <a:cubicBezTo>
                      <a:pt x="100" y="944"/>
                      <a:pt x="137" y="948"/>
                      <a:pt x="175" y="948"/>
                    </a:cubicBezTo>
                    <a:cubicBezTo>
                      <a:pt x="612" y="948"/>
                      <a:pt x="980" y="478"/>
                      <a:pt x="1064" y="86"/>
                    </a:cubicBezTo>
                    <a:cubicBezTo>
                      <a:pt x="1064" y="33"/>
                      <a:pt x="1013" y="1"/>
                      <a:pt x="9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2510;p34">
                <a:extLst>
                  <a:ext uri="{FF2B5EF4-FFF2-40B4-BE49-F238E27FC236}">
                    <a16:creationId xmlns:a16="http://schemas.microsoft.com/office/drawing/2014/main" id="{B46B5E23-3B05-F46A-C1BA-7CB8A4ABCD81}"/>
                  </a:ext>
                </a:extLst>
              </p:cNvPr>
              <p:cNvSpPr/>
              <p:nvPr/>
            </p:nvSpPr>
            <p:spPr>
              <a:xfrm>
                <a:off x="1369275" y="3802938"/>
                <a:ext cx="178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80" extrusionOk="0">
                    <a:moveTo>
                      <a:pt x="102" y="0"/>
                    </a:moveTo>
                    <a:cubicBezTo>
                      <a:pt x="49" y="0"/>
                      <a:pt x="1" y="65"/>
                      <a:pt x="44" y="129"/>
                    </a:cubicBezTo>
                    <a:cubicBezTo>
                      <a:pt x="105" y="251"/>
                      <a:pt x="196" y="342"/>
                      <a:pt x="317" y="403"/>
                    </a:cubicBezTo>
                    <a:cubicBezTo>
                      <a:pt x="394" y="441"/>
                      <a:pt x="483" y="480"/>
                      <a:pt x="561" y="480"/>
                    </a:cubicBezTo>
                    <a:cubicBezTo>
                      <a:pt x="607" y="480"/>
                      <a:pt x="649" y="467"/>
                      <a:pt x="682" y="433"/>
                    </a:cubicBezTo>
                    <a:cubicBezTo>
                      <a:pt x="712" y="403"/>
                      <a:pt x="712" y="373"/>
                      <a:pt x="682" y="342"/>
                    </a:cubicBezTo>
                    <a:cubicBezTo>
                      <a:pt x="621" y="281"/>
                      <a:pt x="500" y="281"/>
                      <a:pt x="409" y="221"/>
                    </a:cubicBezTo>
                    <a:cubicBezTo>
                      <a:pt x="317" y="190"/>
                      <a:pt x="226" y="99"/>
                      <a:pt x="165" y="38"/>
                    </a:cubicBezTo>
                    <a:cubicBezTo>
                      <a:pt x="148" y="12"/>
                      <a:pt x="125" y="0"/>
                      <a:pt x="1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2511;p34">
                <a:extLst>
                  <a:ext uri="{FF2B5EF4-FFF2-40B4-BE49-F238E27FC236}">
                    <a16:creationId xmlns:a16="http://schemas.microsoft.com/office/drawing/2014/main" id="{24AAD0E0-3428-ADC6-D8FB-79919A5C52DD}"/>
                  </a:ext>
                </a:extLst>
              </p:cNvPr>
              <p:cNvSpPr/>
              <p:nvPr/>
            </p:nvSpPr>
            <p:spPr>
              <a:xfrm>
                <a:off x="1434200" y="3297788"/>
                <a:ext cx="22050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688" extrusionOk="0">
                    <a:moveTo>
                      <a:pt x="821" y="1"/>
                    </a:moveTo>
                    <a:cubicBezTo>
                      <a:pt x="578" y="183"/>
                      <a:pt x="426" y="518"/>
                      <a:pt x="304" y="821"/>
                    </a:cubicBezTo>
                    <a:cubicBezTo>
                      <a:pt x="152" y="1095"/>
                      <a:pt x="61" y="1338"/>
                      <a:pt x="0" y="1642"/>
                    </a:cubicBezTo>
                    <a:cubicBezTo>
                      <a:pt x="0" y="1673"/>
                      <a:pt x="23" y="1688"/>
                      <a:pt x="49" y="1688"/>
                    </a:cubicBezTo>
                    <a:cubicBezTo>
                      <a:pt x="76" y="1688"/>
                      <a:pt x="106" y="1673"/>
                      <a:pt x="122" y="1642"/>
                    </a:cubicBezTo>
                    <a:cubicBezTo>
                      <a:pt x="243" y="1338"/>
                      <a:pt x="334" y="1034"/>
                      <a:pt x="486" y="730"/>
                    </a:cubicBezTo>
                    <a:cubicBezTo>
                      <a:pt x="608" y="487"/>
                      <a:pt x="790" y="274"/>
                      <a:pt x="882" y="31"/>
                    </a:cubicBezTo>
                    <a:cubicBezTo>
                      <a:pt x="882" y="1"/>
                      <a:pt x="851" y="1"/>
                      <a:pt x="8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2512;p34">
                <a:extLst>
                  <a:ext uri="{FF2B5EF4-FFF2-40B4-BE49-F238E27FC236}">
                    <a16:creationId xmlns:a16="http://schemas.microsoft.com/office/drawing/2014/main" id="{A1F9A022-778F-E34C-7A53-3136615A84EF}"/>
                  </a:ext>
                </a:extLst>
              </p:cNvPr>
              <p:cNvSpPr/>
              <p:nvPr/>
            </p:nvSpPr>
            <p:spPr>
              <a:xfrm>
                <a:off x="1453950" y="3303038"/>
                <a:ext cx="10375" cy="4240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696" extrusionOk="0">
                    <a:moveTo>
                      <a:pt x="356" y="1"/>
                    </a:moveTo>
                    <a:cubicBezTo>
                      <a:pt x="336" y="1"/>
                      <a:pt x="316" y="11"/>
                      <a:pt x="304" y="34"/>
                    </a:cubicBezTo>
                    <a:cubicBezTo>
                      <a:pt x="152" y="520"/>
                      <a:pt x="0" y="1128"/>
                      <a:pt x="122" y="1675"/>
                    </a:cubicBezTo>
                    <a:cubicBezTo>
                      <a:pt x="122" y="1688"/>
                      <a:pt x="138" y="1695"/>
                      <a:pt x="156" y="1695"/>
                    </a:cubicBezTo>
                    <a:cubicBezTo>
                      <a:pt x="182" y="1695"/>
                      <a:pt x="213" y="1681"/>
                      <a:pt x="213" y="1645"/>
                    </a:cubicBezTo>
                    <a:cubicBezTo>
                      <a:pt x="274" y="1098"/>
                      <a:pt x="243" y="581"/>
                      <a:pt x="395" y="64"/>
                    </a:cubicBezTo>
                    <a:cubicBezTo>
                      <a:pt x="414" y="27"/>
                      <a:pt x="387" y="1"/>
                      <a:pt x="3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2513;p34">
                <a:extLst>
                  <a:ext uri="{FF2B5EF4-FFF2-40B4-BE49-F238E27FC236}">
                    <a16:creationId xmlns:a16="http://schemas.microsoft.com/office/drawing/2014/main" id="{CA00C800-D331-4B9C-8338-6CF9F8E9EB1A}"/>
                  </a:ext>
                </a:extLst>
              </p:cNvPr>
              <p:cNvSpPr/>
              <p:nvPr/>
            </p:nvSpPr>
            <p:spPr>
              <a:xfrm>
                <a:off x="1469450" y="3307938"/>
                <a:ext cx="1035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672" extrusionOk="0">
                    <a:moveTo>
                      <a:pt x="54" y="0"/>
                    </a:moveTo>
                    <a:cubicBezTo>
                      <a:pt x="25" y="0"/>
                      <a:pt x="1" y="15"/>
                      <a:pt x="19" y="51"/>
                    </a:cubicBezTo>
                    <a:cubicBezTo>
                      <a:pt x="79" y="264"/>
                      <a:pt x="171" y="537"/>
                      <a:pt x="353" y="659"/>
                    </a:cubicBezTo>
                    <a:cubicBezTo>
                      <a:pt x="362" y="668"/>
                      <a:pt x="371" y="671"/>
                      <a:pt x="379" y="671"/>
                    </a:cubicBezTo>
                    <a:cubicBezTo>
                      <a:pt x="399" y="671"/>
                      <a:pt x="414" y="650"/>
                      <a:pt x="414" y="628"/>
                    </a:cubicBezTo>
                    <a:cubicBezTo>
                      <a:pt x="383" y="507"/>
                      <a:pt x="292" y="446"/>
                      <a:pt x="231" y="355"/>
                    </a:cubicBezTo>
                    <a:cubicBezTo>
                      <a:pt x="171" y="264"/>
                      <a:pt x="140" y="142"/>
                      <a:pt x="110" y="20"/>
                    </a:cubicBezTo>
                    <a:cubicBezTo>
                      <a:pt x="97" y="8"/>
                      <a:pt x="74" y="0"/>
                      <a:pt x="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2514;p34">
                <a:extLst>
                  <a:ext uri="{FF2B5EF4-FFF2-40B4-BE49-F238E27FC236}">
                    <a16:creationId xmlns:a16="http://schemas.microsoft.com/office/drawing/2014/main" id="{AD1C7A5B-08B3-F339-5133-58B999BEE744}"/>
                  </a:ext>
                </a:extLst>
              </p:cNvPr>
              <p:cNvSpPr/>
              <p:nvPr/>
            </p:nvSpPr>
            <p:spPr>
              <a:xfrm>
                <a:off x="1475225" y="3295513"/>
                <a:ext cx="41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427" extrusionOk="0">
                    <a:moveTo>
                      <a:pt x="61" y="1"/>
                    </a:moveTo>
                    <a:cubicBezTo>
                      <a:pt x="0" y="1"/>
                      <a:pt x="0" y="122"/>
                      <a:pt x="61" y="122"/>
                    </a:cubicBezTo>
                    <a:cubicBezTo>
                      <a:pt x="548" y="213"/>
                      <a:pt x="1034" y="365"/>
                      <a:pt x="1551" y="426"/>
                    </a:cubicBezTo>
                    <a:cubicBezTo>
                      <a:pt x="1611" y="426"/>
                      <a:pt x="1642" y="365"/>
                      <a:pt x="1581" y="335"/>
                    </a:cubicBezTo>
                    <a:cubicBezTo>
                      <a:pt x="1125" y="122"/>
                      <a:pt x="578" y="6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2515;p34">
                <a:extLst>
                  <a:ext uri="{FF2B5EF4-FFF2-40B4-BE49-F238E27FC236}">
                    <a16:creationId xmlns:a16="http://schemas.microsoft.com/office/drawing/2014/main" id="{73C5C15C-8085-F83B-B4B0-DE9A9F976E2C}"/>
                  </a:ext>
                </a:extLst>
              </p:cNvPr>
              <p:cNvSpPr/>
              <p:nvPr/>
            </p:nvSpPr>
            <p:spPr>
              <a:xfrm>
                <a:off x="1452425" y="3469913"/>
                <a:ext cx="25950" cy="71575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2863" extrusionOk="0">
                    <a:moveTo>
                      <a:pt x="137" y="0"/>
                    </a:moveTo>
                    <a:cubicBezTo>
                      <a:pt x="115" y="0"/>
                      <a:pt x="92" y="16"/>
                      <a:pt x="92" y="46"/>
                    </a:cubicBezTo>
                    <a:cubicBezTo>
                      <a:pt x="1" y="1019"/>
                      <a:pt x="274" y="1991"/>
                      <a:pt x="760" y="2812"/>
                    </a:cubicBezTo>
                    <a:cubicBezTo>
                      <a:pt x="787" y="2848"/>
                      <a:pt x="824" y="2862"/>
                      <a:pt x="861" y="2862"/>
                    </a:cubicBezTo>
                    <a:cubicBezTo>
                      <a:pt x="950" y="2862"/>
                      <a:pt x="1038" y="2776"/>
                      <a:pt x="973" y="2690"/>
                    </a:cubicBezTo>
                    <a:cubicBezTo>
                      <a:pt x="487" y="1870"/>
                      <a:pt x="304" y="988"/>
                      <a:pt x="183" y="46"/>
                    </a:cubicBezTo>
                    <a:cubicBezTo>
                      <a:pt x="183" y="16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2516;p34">
                <a:extLst>
                  <a:ext uri="{FF2B5EF4-FFF2-40B4-BE49-F238E27FC236}">
                    <a16:creationId xmlns:a16="http://schemas.microsoft.com/office/drawing/2014/main" id="{FEE80B53-AFC6-786D-299F-7B05CE1E5295}"/>
                  </a:ext>
                </a:extLst>
              </p:cNvPr>
              <p:cNvSpPr/>
              <p:nvPr/>
            </p:nvSpPr>
            <p:spPr>
              <a:xfrm>
                <a:off x="1472500" y="3514788"/>
                <a:ext cx="175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891" extrusionOk="0">
                    <a:moveTo>
                      <a:pt x="431" y="0"/>
                    </a:moveTo>
                    <a:cubicBezTo>
                      <a:pt x="393" y="0"/>
                      <a:pt x="353" y="14"/>
                      <a:pt x="322" y="44"/>
                    </a:cubicBezTo>
                    <a:cubicBezTo>
                      <a:pt x="322" y="46"/>
                      <a:pt x="321" y="47"/>
                      <a:pt x="320" y="48"/>
                    </a:cubicBezTo>
                    <a:lnTo>
                      <a:pt x="320" y="48"/>
                    </a:lnTo>
                    <a:cubicBezTo>
                      <a:pt x="296" y="25"/>
                      <a:pt x="264" y="14"/>
                      <a:pt x="231" y="14"/>
                    </a:cubicBezTo>
                    <a:cubicBezTo>
                      <a:pt x="178" y="14"/>
                      <a:pt x="125" y="44"/>
                      <a:pt x="109" y="105"/>
                    </a:cubicBezTo>
                    <a:cubicBezTo>
                      <a:pt x="82" y="272"/>
                      <a:pt x="54" y="414"/>
                      <a:pt x="26" y="576"/>
                    </a:cubicBezTo>
                    <a:lnTo>
                      <a:pt x="26" y="576"/>
                    </a:lnTo>
                    <a:cubicBezTo>
                      <a:pt x="23" y="581"/>
                      <a:pt x="21" y="586"/>
                      <a:pt x="18" y="591"/>
                    </a:cubicBezTo>
                    <a:lnTo>
                      <a:pt x="23" y="593"/>
                    </a:lnTo>
                    <a:lnTo>
                      <a:pt x="23" y="593"/>
                    </a:lnTo>
                    <a:cubicBezTo>
                      <a:pt x="21" y="603"/>
                      <a:pt x="20" y="612"/>
                      <a:pt x="18" y="622"/>
                    </a:cubicBezTo>
                    <a:cubicBezTo>
                      <a:pt x="0" y="694"/>
                      <a:pt x="46" y="755"/>
                      <a:pt x="105" y="768"/>
                    </a:cubicBezTo>
                    <a:lnTo>
                      <a:pt x="105" y="768"/>
                    </a:lnTo>
                    <a:cubicBezTo>
                      <a:pt x="96" y="780"/>
                      <a:pt x="87" y="792"/>
                      <a:pt x="79" y="804"/>
                    </a:cubicBezTo>
                    <a:cubicBezTo>
                      <a:pt x="58" y="847"/>
                      <a:pt x="97" y="890"/>
                      <a:pt x="132" y="890"/>
                    </a:cubicBezTo>
                    <a:cubicBezTo>
                      <a:pt x="147" y="890"/>
                      <a:pt x="161" y="883"/>
                      <a:pt x="170" y="865"/>
                    </a:cubicBezTo>
                    <a:cubicBezTo>
                      <a:pt x="188" y="847"/>
                      <a:pt x="206" y="829"/>
                      <a:pt x="223" y="811"/>
                    </a:cubicBezTo>
                    <a:lnTo>
                      <a:pt x="223" y="811"/>
                    </a:lnTo>
                    <a:cubicBezTo>
                      <a:pt x="227" y="811"/>
                      <a:pt x="230" y="812"/>
                      <a:pt x="233" y="812"/>
                    </a:cubicBezTo>
                    <a:cubicBezTo>
                      <a:pt x="264" y="812"/>
                      <a:pt x="295" y="801"/>
                      <a:pt x="322" y="774"/>
                    </a:cubicBezTo>
                    <a:cubicBezTo>
                      <a:pt x="332" y="764"/>
                      <a:pt x="342" y="754"/>
                      <a:pt x="352" y="743"/>
                    </a:cubicBezTo>
                    <a:lnTo>
                      <a:pt x="352" y="743"/>
                    </a:lnTo>
                    <a:lnTo>
                      <a:pt x="353" y="743"/>
                    </a:lnTo>
                    <a:cubicBezTo>
                      <a:pt x="353" y="743"/>
                      <a:pt x="353" y="743"/>
                      <a:pt x="353" y="742"/>
                    </a:cubicBezTo>
                    <a:lnTo>
                      <a:pt x="353" y="742"/>
                    </a:lnTo>
                    <a:cubicBezTo>
                      <a:pt x="464" y="626"/>
                      <a:pt x="573" y="485"/>
                      <a:pt x="657" y="318"/>
                    </a:cubicBezTo>
                    <a:lnTo>
                      <a:pt x="657" y="318"/>
                    </a:lnTo>
                    <a:cubicBezTo>
                      <a:pt x="657" y="318"/>
                      <a:pt x="657" y="318"/>
                      <a:pt x="657" y="318"/>
                    </a:cubicBezTo>
                    <a:cubicBezTo>
                      <a:pt x="700" y="231"/>
                      <a:pt x="619" y="159"/>
                      <a:pt x="547" y="159"/>
                    </a:cubicBezTo>
                    <a:cubicBezTo>
                      <a:pt x="540" y="159"/>
                      <a:pt x="534" y="160"/>
                      <a:pt x="528" y="161"/>
                    </a:cubicBezTo>
                    <a:lnTo>
                      <a:pt x="528" y="161"/>
                    </a:lnTo>
                    <a:cubicBezTo>
                      <a:pt x="530" y="153"/>
                      <a:pt x="532" y="144"/>
                      <a:pt x="535" y="136"/>
                    </a:cubicBezTo>
                    <a:cubicBezTo>
                      <a:pt x="575" y="54"/>
                      <a:pt x="508" y="0"/>
                      <a:pt x="4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2517;p34">
                <a:extLst>
                  <a:ext uri="{FF2B5EF4-FFF2-40B4-BE49-F238E27FC236}">
                    <a16:creationId xmlns:a16="http://schemas.microsoft.com/office/drawing/2014/main" id="{3DAC962F-E4EF-6976-4A11-1778403B958A}"/>
                  </a:ext>
                </a:extLst>
              </p:cNvPr>
              <p:cNvSpPr/>
              <p:nvPr/>
            </p:nvSpPr>
            <p:spPr>
              <a:xfrm>
                <a:off x="1456500" y="3482088"/>
                <a:ext cx="24600" cy="47425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897" extrusionOk="0">
                    <a:moveTo>
                      <a:pt x="109" y="0"/>
                    </a:moveTo>
                    <a:cubicBezTo>
                      <a:pt x="58" y="0"/>
                      <a:pt x="0" y="47"/>
                      <a:pt x="20" y="106"/>
                    </a:cubicBezTo>
                    <a:lnTo>
                      <a:pt x="20" y="137"/>
                    </a:lnTo>
                    <a:cubicBezTo>
                      <a:pt x="101" y="353"/>
                      <a:pt x="158" y="594"/>
                      <a:pt x="256" y="816"/>
                    </a:cubicBezTo>
                    <a:lnTo>
                      <a:pt x="256" y="816"/>
                    </a:lnTo>
                    <a:cubicBezTo>
                      <a:pt x="241" y="918"/>
                      <a:pt x="264" y="959"/>
                      <a:pt x="325" y="1039"/>
                    </a:cubicBezTo>
                    <a:lnTo>
                      <a:pt x="325" y="1039"/>
                    </a:lnTo>
                    <a:cubicBezTo>
                      <a:pt x="320" y="1061"/>
                      <a:pt x="319" y="1084"/>
                      <a:pt x="324" y="1109"/>
                    </a:cubicBezTo>
                    <a:cubicBezTo>
                      <a:pt x="326" y="1118"/>
                      <a:pt x="328" y="1127"/>
                      <a:pt x="330" y="1137"/>
                    </a:cubicBezTo>
                    <a:lnTo>
                      <a:pt x="330" y="1137"/>
                    </a:lnTo>
                    <a:lnTo>
                      <a:pt x="324" y="1140"/>
                    </a:lnTo>
                    <a:cubicBezTo>
                      <a:pt x="329" y="1155"/>
                      <a:pt x="335" y="1170"/>
                      <a:pt x="342" y="1186"/>
                    </a:cubicBezTo>
                    <a:lnTo>
                      <a:pt x="342" y="1186"/>
                    </a:lnTo>
                    <a:cubicBezTo>
                      <a:pt x="375" y="1312"/>
                      <a:pt x="425" y="1439"/>
                      <a:pt x="476" y="1565"/>
                    </a:cubicBezTo>
                    <a:cubicBezTo>
                      <a:pt x="485" y="1583"/>
                      <a:pt x="497" y="1596"/>
                      <a:pt x="511" y="1606"/>
                    </a:cubicBezTo>
                    <a:lnTo>
                      <a:pt x="511" y="1606"/>
                    </a:lnTo>
                    <a:cubicBezTo>
                      <a:pt x="528" y="1676"/>
                      <a:pt x="546" y="1744"/>
                      <a:pt x="567" y="1808"/>
                    </a:cubicBezTo>
                    <a:cubicBezTo>
                      <a:pt x="596" y="1866"/>
                      <a:pt x="658" y="1896"/>
                      <a:pt x="713" y="1896"/>
                    </a:cubicBezTo>
                    <a:cubicBezTo>
                      <a:pt x="731" y="1896"/>
                      <a:pt x="747" y="1893"/>
                      <a:pt x="762" y="1887"/>
                    </a:cubicBezTo>
                    <a:lnTo>
                      <a:pt x="762" y="1887"/>
                    </a:lnTo>
                    <a:cubicBezTo>
                      <a:pt x="778" y="1893"/>
                      <a:pt x="794" y="1896"/>
                      <a:pt x="811" y="1896"/>
                    </a:cubicBezTo>
                    <a:cubicBezTo>
                      <a:pt x="882" y="1896"/>
                      <a:pt x="950" y="1838"/>
                      <a:pt x="932" y="1747"/>
                    </a:cubicBezTo>
                    <a:cubicBezTo>
                      <a:pt x="916" y="1656"/>
                      <a:pt x="893" y="1572"/>
                      <a:pt x="863" y="1491"/>
                    </a:cubicBezTo>
                    <a:lnTo>
                      <a:pt x="863" y="1491"/>
                    </a:lnTo>
                    <a:cubicBezTo>
                      <a:pt x="929" y="1479"/>
                      <a:pt x="984" y="1408"/>
                      <a:pt x="962" y="1322"/>
                    </a:cubicBezTo>
                    <a:cubicBezTo>
                      <a:pt x="901" y="1200"/>
                      <a:pt x="810" y="1109"/>
                      <a:pt x="719" y="988"/>
                    </a:cubicBezTo>
                    <a:cubicBezTo>
                      <a:pt x="628" y="866"/>
                      <a:pt x="628" y="684"/>
                      <a:pt x="506" y="562"/>
                    </a:cubicBezTo>
                    <a:cubicBezTo>
                      <a:pt x="476" y="542"/>
                      <a:pt x="442" y="532"/>
                      <a:pt x="411" y="532"/>
                    </a:cubicBezTo>
                    <a:cubicBezTo>
                      <a:pt x="398" y="532"/>
                      <a:pt x="385" y="533"/>
                      <a:pt x="373" y="537"/>
                    </a:cubicBezTo>
                    <a:lnTo>
                      <a:pt x="373" y="537"/>
                    </a:lnTo>
                    <a:cubicBezTo>
                      <a:pt x="310" y="376"/>
                      <a:pt x="255" y="211"/>
                      <a:pt x="172" y="45"/>
                    </a:cubicBezTo>
                    <a:cubicBezTo>
                      <a:pt x="161" y="14"/>
                      <a:pt x="136" y="0"/>
                      <a:pt x="1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2518;p34">
                <a:extLst>
                  <a:ext uri="{FF2B5EF4-FFF2-40B4-BE49-F238E27FC236}">
                    <a16:creationId xmlns:a16="http://schemas.microsoft.com/office/drawing/2014/main" id="{DFCD839F-E812-4055-40AA-1E9DD64C492C}"/>
                  </a:ext>
                </a:extLst>
              </p:cNvPr>
              <p:cNvSpPr/>
              <p:nvPr/>
            </p:nvSpPr>
            <p:spPr>
              <a:xfrm>
                <a:off x="1166300" y="3888488"/>
                <a:ext cx="223825" cy="92550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3702" extrusionOk="0">
                    <a:moveTo>
                      <a:pt x="93" y="1"/>
                    </a:moveTo>
                    <a:cubicBezTo>
                      <a:pt x="43" y="1"/>
                      <a:pt x="0" y="65"/>
                      <a:pt x="47" y="112"/>
                    </a:cubicBezTo>
                    <a:cubicBezTo>
                      <a:pt x="1202" y="1115"/>
                      <a:pt x="2783" y="1692"/>
                      <a:pt x="4151" y="2300"/>
                    </a:cubicBezTo>
                    <a:cubicBezTo>
                      <a:pt x="5670" y="2969"/>
                      <a:pt x="7160" y="3516"/>
                      <a:pt x="8831" y="3698"/>
                    </a:cubicBezTo>
                    <a:cubicBezTo>
                      <a:pt x="8839" y="3700"/>
                      <a:pt x="8845" y="3701"/>
                      <a:pt x="8852" y="3701"/>
                    </a:cubicBezTo>
                    <a:cubicBezTo>
                      <a:pt x="8953" y="3701"/>
                      <a:pt x="8946" y="3486"/>
                      <a:pt x="8831" y="3486"/>
                    </a:cubicBezTo>
                    <a:cubicBezTo>
                      <a:pt x="5944" y="3121"/>
                      <a:pt x="2509" y="1753"/>
                      <a:pt x="138" y="21"/>
                    </a:cubicBezTo>
                    <a:cubicBezTo>
                      <a:pt x="124" y="6"/>
                      <a:pt x="108" y="1"/>
                      <a:pt x="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2519;p34">
                <a:extLst>
                  <a:ext uri="{FF2B5EF4-FFF2-40B4-BE49-F238E27FC236}">
                    <a16:creationId xmlns:a16="http://schemas.microsoft.com/office/drawing/2014/main" id="{B5B7DD34-CB76-3566-71FB-E7DA35E44F7A}"/>
                  </a:ext>
                </a:extLst>
              </p:cNvPr>
              <p:cNvSpPr/>
              <p:nvPr/>
            </p:nvSpPr>
            <p:spPr>
              <a:xfrm>
                <a:off x="1336925" y="3691413"/>
                <a:ext cx="85125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65" extrusionOk="0">
                    <a:moveTo>
                      <a:pt x="3283" y="1"/>
                    </a:moveTo>
                    <a:cubicBezTo>
                      <a:pt x="2219" y="31"/>
                      <a:pt x="1125" y="1"/>
                      <a:pt x="92" y="122"/>
                    </a:cubicBezTo>
                    <a:cubicBezTo>
                      <a:pt x="31" y="153"/>
                      <a:pt x="0" y="244"/>
                      <a:pt x="92" y="244"/>
                    </a:cubicBezTo>
                    <a:cubicBezTo>
                      <a:pt x="340" y="258"/>
                      <a:pt x="592" y="264"/>
                      <a:pt x="846" y="264"/>
                    </a:cubicBezTo>
                    <a:cubicBezTo>
                      <a:pt x="1650" y="264"/>
                      <a:pt x="2475" y="206"/>
                      <a:pt x="3283" y="183"/>
                    </a:cubicBezTo>
                    <a:cubicBezTo>
                      <a:pt x="3405" y="183"/>
                      <a:pt x="3405" y="1"/>
                      <a:pt x="32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2520;p34">
                <a:extLst>
                  <a:ext uri="{FF2B5EF4-FFF2-40B4-BE49-F238E27FC236}">
                    <a16:creationId xmlns:a16="http://schemas.microsoft.com/office/drawing/2014/main" id="{1BC622F0-4AEB-57F5-13A6-F8EF1F507114}"/>
                  </a:ext>
                </a:extLst>
              </p:cNvPr>
              <p:cNvSpPr/>
              <p:nvPr/>
            </p:nvSpPr>
            <p:spPr>
              <a:xfrm>
                <a:off x="1391775" y="3755913"/>
                <a:ext cx="2862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834" extrusionOk="0">
                    <a:moveTo>
                      <a:pt x="1022" y="0"/>
                    </a:moveTo>
                    <a:cubicBezTo>
                      <a:pt x="1014" y="0"/>
                      <a:pt x="1006" y="2"/>
                      <a:pt x="998" y="4"/>
                    </a:cubicBezTo>
                    <a:cubicBezTo>
                      <a:pt x="664" y="126"/>
                      <a:pt x="238" y="399"/>
                      <a:pt x="25" y="734"/>
                    </a:cubicBezTo>
                    <a:cubicBezTo>
                      <a:pt x="0" y="783"/>
                      <a:pt x="36" y="833"/>
                      <a:pt x="84" y="833"/>
                    </a:cubicBezTo>
                    <a:cubicBezTo>
                      <a:pt x="94" y="833"/>
                      <a:pt x="105" y="831"/>
                      <a:pt x="116" y="825"/>
                    </a:cubicBezTo>
                    <a:cubicBezTo>
                      <a:pt x="268" y="703"/>
                      <a:pt x="420" y="582"/>
                      <a:pt x="572" y="460"/>
                    </a:cubicBezTo>
                    <a:cubicBezTo>
                      <a:pt x="724" y="369"/>
                      <a:pt x="907" y="278"/>
                      <a:pt x="1089" y="156"/>
                    </a:cubicBezTo>
                    <a:cubicBezTo>
                      <a:pt x="1144" y="129"/>
                      <a:pt x="1099" y="0"/>
                      <a:pt x="10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2521;p34">
                <a:extLst>
                  <a:ext uri="{FF2B5EF4-FFF2-40B4-BE49-F238E27FC236}">
                    <a16:creationId xmlns:a16="http://schemas.microsoft.com/office/drawing/2014/main" id="{007D2BF8-AFD7-1147-BA5C-16CD609538E5}"/>
                  </a:ext>
                </a:extLst>
              </p:cNvPr>
              <p:cNvSpPr/>
              <p:nvPr/>
            </p:nvSpPr>
            <p:spPr>
              <a:xfrm>
                <a:off x="1302725" y="4499188"/>
                <a:ext cx="2435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44" extrusionOk="0">
                    <a:moveTo>
                      <a:pt x="852" y="0"/>
                    </a:moveTo>
                    <a:cubicBezTo>
                      <a:pt x="608" y="31"/>
                      <a:pt x="305" y="61"/>
                      <a:pt x="61" y="152"/>
                    </a:cubicBezTo>
                    <a:cubicBezTo>
                      <a:pt x="1" y="183"/>
                      <a:pt x="31" y="243"/>
                      <a:pt x="92" y="243"/>
                    </a:cubicBezTo>
                    <a:cubicBezTo>
                      <a:pt x="213" y="243"/>
                      <a:pt x="365" y="213"/>
                      <a:pt x="487" y="213"/>
                    </a:cubicBezTo>
                    <a:cubicBezTo>
                      <a:pt x="639" y="183"/>
                      <a:pt x="760" y="183"/>
                      <a:pt x="882" y="152"/>
                    </a:cubicBezTo>
                    <a:cubicBezTo>
                      <a:pt x="973" y="152"/>
                      <a:pt x="943" y="0"/>
                      <a:pt x="8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2522;p34">
                <a:extLst>
                  <a:ext uri="{FF2B5EF4-FFF2-40B4-BE49-F238E27FC236}">
                    <a16:creationId xmlns:a16="http://schemas.microsoft.com/office/drawing/2014/main" id="{3E7CECD4-773B-7AA0-31EB-FBC85C3F3E50}"/>
                  </a:ext>
                </a:extLst>
              </p:cNvPr>
              <p:cNvSpPr/>
              <p:nvPr/>
            </p:nvSpPr>
            <p:spPr>
              <a:xfrm>
                <a:off x="1388600" y="4488163"/>
                <a:ext cx="3470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239" extrusionOk="0">
                    <a:moveTo>
                      <a:pt x="349" y="1"/>
                    </a:moveTo>
                    <a:cubicBezTo>
                      <a:pt x="324" y="1"/>
                      <a:pt x="295" y="14"/>
                      <a:pt x="274" y="46"/>
                    </a:cubicBezTo>
                    <a:cubicBezTo>
                      <a:pt x="31" y="350"/>
                      <a:pt x="0" y="958"/>
                      <a:pt x="395" y="1171"/>
                    </a:cubicBezTo>
                    <a:cubicBezTo>
                      <a:pt x="490" y="1218"/>
                      <a:pt x="579" y="1239"/>
                      <a:pt x="662" y="1239"/>
                    </a:cubicBezTo>
                    <a:cubicBezTo>
                      <a:pt x="1005" y="1239"/>
                      <a:pt x="1246" y="881"/>
                      <a:pt x="1368" y="563"/>
                    </a:cubicBezTo>
                    <a:cubicBezTo>
                      <a:pt x="1388" y="503"/>
                      <a:pt x="1330" y="443"/>
                      <a:pt x="1270" y="443"/>
                    </a:cubicBezTo>
                    <a:cubicBezTo>
                      <a:pt x="1239" y="443"/>
                      <a:pt x="1207" y="460"/>
                      <a:pt x="1186" y="502"/>
                    </a:cubicBezTo>
                    <a:cubicBezTo>
                      <a:pt x="1086" y="702"/>
                      <a:pt x="924" y="1005"/>
                      <a:pt x="684" y="1005"/>
                    </a:cubicBezTo>
                    <a:cubicBezTo>
                      <a:pt x="632" y="1005"/>
                      <a:pt x="576" y="990"/>
                      <a:pt x="517" y="958"/>
                    </a:cubicBezTo>
                    <a:cubicBezTo>
                      <a:pt x="183" y="806"/>
                      <a:pt x="274" y="350"/>
                      <a:pt x="395" y="107"/>
                    </a:cubicBezTo>
                    <a:cubicBezTo>
                      <a:pt x="435" y="47"/>
                      <a:pt x="397" y="1"/>
                      <a:pt x="3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2523;p34">
                <a:extLst>
                  <a:ext uri="{FF2B5EF4-FFF2-40B4-BE49-F238E27FC236}">
                    <a16:creationId xmlns:a16="http://schemas.microsoft.com/office/drawing/2014/main" id="{B87CDC80-F0A9-D7FA-859F-4DA6C15BB003}"/>
                  </a:ext>
                </a:extLst>
              </p:cNvPr>
              <p:cNvSpPr/>
              <p:nvPr/>
            </p:nvSpPr>
            <p:spPr>
              <a:xfrm>
                <a:off x="1423550" y="4504488"/>
                <a:ext cx="3472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118" extrusionOk="0">
                    <a:moveTo>
                      <a:pt x="335" y="1"/>
                    </a:moveTo>
                    <a:cubicBezTo>
                      <a:pt x="0" y="153"/>
                      <a:pt x="31" y="852"/>
                      <a:pt x="304" y="1034"/>
                    </a:cubicBezTo>
                    <a:cubicBezTo>
                      <a:pt x="401" y="1092"/>
                      <a:pt x="498" y="1118"/>
                      <a:pt x="591" y="1118"/>
                    </a:cubicBezTo>
                    <a:cubicBezTo>
                      <a:pt x="940" y="1118"/>
                      <a:pt x="1249" y="768"/>
                      <a:pt x="1368" y="457"/>
                    </a:cubicBezTo>
                    <a:cubicBezTo>
                      <a:pt x="1388" y="398"/>
                      <a:pt x="1331" y="351"/>
                      <a:pt x="1271" y="351"/>
                    </a:cubicBezTo>
                    <a:cubicBezTo>
                      <a:pt x="1239" y="351"/>
                      <a:pt x="1207" y="364"/>
                      <a:pt x="1186" y="396"/>
                    </a:cubicBezTo>
                    <a:cubicBezTo>
                      <a:pt x="1111" y="596"/>
                      <a:pt x="892" y="899"/>
                      <a:pt x="631" y="899"/>
                    </a:cubicBezTo>
                    <a:cubicBezTo>
                      <a:pt x="574" y="899"/>
                      <a:pt x="516" y="884"/>
                      <a:pt x="456" y="852"/>
                    </a:cubicBezTo>
                    <a:cubicBezTo>
                      <a:pt x="183" y="700"/>
                      <a:pt x="335" y="275"/>
                      <a:pt x="365" y="62"/>
                    </a:cubicBezTo>
                    <a:cubicBezTo>
                      <a:pt x="396" y="31"/>
                      <a:pt x="365" y="1"/>
                      <a:pt x="3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2524;p34">
                <a:extLst>
                  <a:ext uri="{FF2B5EF4-FFF2-40B4-BE49-F238E27FC236}">
                    <a16:creationId xmlns:a16="http://schemas.microsoft.com/office/drawing/2014/main" id="{9396444C-00CD-A917-4BF2-413BB80EF889}"/>
                  </a:ext>
                </a:extLst>
              </p:cNvPr>
              <p:cNvSpPr/>
              <p:nvPr/>
            </p:nvSpPr>
            <p:spPr>
              <a:xfrm>
                <a:off x="1299675" y="4543888"/>
                <a:ext cx="2110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618" extrusionOk="0">
                    <a:moveTo>
                      <a:pt x="8357" y="1"/>
                    </a:moveTo>
                    <a:cubicBezTo>
                      <a:pt x="8349" y="1"/>
                      <a:pt x="8339" y="2"/>
                      <a:pt x="8329" y="6"/>
                    </a:cubicBezTo>
                    <a:cubicBezTo>
                      <a:pt x="7407" y="313"/>
                      <a:pt x="6465" y="402"/>
                      <a:pt x="5516" y="402"/>
                    </a:cubicBezTo>
                    <a:cubicBezTo>
                      <a:pt x="4204" y="402"/>
                      <a:pt x="2877" y="232"/>
                      <a:pt x="1561" y="232"/>
                    </a:cubicBezTo>
                    <a:cubicBezTo>
                      <a:pt x="1100" y="232"/>
                      <a:pt x="640" y="253"/>
                      <a:pt x="183" y="310"/>
                    </a:cubicBezTo>
                    <a:cubicBezTo>
                      <a:pt x="1" y="340"/>
                      <a:pt x="31" y="553"/>
                      <a:pt x="214" y="553"/>
                    </a:cubicBezTo>
                    <a:cubicBezTo>
                      <a:pt x="706" y="474"/>
                      <a:pt x="1206" y="447"/>
                      <a:pt x="1711" y="447"/>
                    </a:cubicBezTo>
                    <a:cubicBezTo>
                      <a:pt x="2961" y="447"/>
                      <a:pt x="4238" y="618"/>
                      <a:pt x="5485" y="618"/>
                    </a:cubicBezTo>
                    <a:cubicBezTo>
                      <a:pt x="6472" y="618"/>
                      <a:pt x="7440" y="511"/>
                      <a:pt x="8360" y="127"/>
                    </a:cubicBezTo>
                    <a:cubicBezTo>
                      <a:pt x="8441" y="100"/>
                      <a:pt x="8426" y="1"/>
                      <a:pt x="83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2525;p34">
                <a:extLst>
                  <a:ext uri="{FF2B5EF4-FFF2-40B4-BE49-F238E27FC236}">
                    <a16:creationId xmlns:a16="http://schemas.microsoft.com/office/drawing/2014/main" id="{B62848A0-872E-2ED5-18BA-0F0743F63370}"/>
                  </a:ext>
                </a:extLst>
              </p:cNvPr>
              <p:cNvSpPr/>
              <p:nvPr/>
            </p:nvSpPr>
            <p:spPr>
              <a:xfrm>
                <a:off x="895250" y="4170038"/>
                <a:ext cx="88350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6546" extrusionOk="0">
                    <a:moveTo>
                      <a:pt x="3490" y="0"/>
                    </a:moveTo>
                    <a:cubicBezTo>
                      <a:pt x="3473" y="0"/>
                      <a:pt x="3455" y="10"/>
                      <a:pt x="3442" y="35"/>
                    </a:cubicBezTo>
                    <a:cubicBezTo>
                      <a:pt x="3138" y="1312"/>
                      <a:pt x="2135" y="2254"/>
                      <a:pt x="1497" y="3348"/>
                    </a:cubicBezTo>
                    <a:cubicBezTo>
                      <a:pt x="919" y="4321"/>
                      <a:pt x="463" y="5385"/>
                      <a:pt x="38" y="6418"/>
                    </a:cubicBezTo>
                    <a:cubicBezTo>
                      <a:pt x="0" y="6494"/>
                      <a:pt x="67" y="6545"/>
                      <a:pt x="138" y="6545"/>
                    </a:cubicBezTo>
                    <a:cubicBezTo>
                      <a:pt x="182" y="6545"/>
                      <a:pt x="227" y="6526"/>
                      <a:pt x="251" y="6479"/>
                    </a:cubicBezTo>
                    <a:cubicBezTo>
                      <a:pt x="767" y="5172"/>
                      <a:pt x="1314" y="3835"/>
                      <a:pt x="2105" y="2649"/>
                    </a:cubicBezTo>
                    <a:cubicBezTo>
                      <a:pt x="2622" y="1859"/>
                      <a:pt x="3381" y="1008"/>
                      <a:pt x="3533" y="35"/>
                    </a:cubicBezTo>
                    <a:cubicBezTo>
                      <a:pt x="3533" y="18"/>
                      <a:pt x="3513" y="0"/>
                      <a:pt x="3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2526;p34">
                <a:extLst>
                  <a:ext uri="{FF2B5EF4-FFF2-40B4-BE49-F238E27FC236}">
                    <a16:creationId xmlns:a16="http://schemas.microsoft.com/office/drawing/2014/main" id="{4743CE99-807E-83B5-5960-DB93B9DF6FA0}"/>
                  </a:ext>
                </a:extLst>
              </p:cNvPr>
              <p:cNvSpPr/>
              <p:nvPr/>
            </p:nvSpPr>
            <p:spPr>
              <a:xfrm>
                <a:off x="934175" y="4288013"/>
                <a:ext cx="1882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82" extrusionOk="0">
                    <a:moveTo>
                      <a:pt x="389" y="0"/>
                    </a:moveTo>
                    <a:cubicBezTo>
                      <a:pt x="351" y="0"/>
                      <a:pt x="312" y="9"/>
                      <a:pt x="274" y="28"/>
                    </a:cubicBezTo>
                    <a:cubicBezTo>
                      <a:pt x="31" y="119"/>
                      <a:pt x="1" y="423"/>
                      <a:pt x="1" y="636"/>
                    </a:cubicBezTo>
                    <a:cubicBezTo>
                      <a:pt x="1" y="666"/>
                      <a:pt x="23" y="681"/>
                      <a:pt x="46" y="681"/>
                    </a:cubicBezTo>
                    <a:cubicBezTo>
                      <a:pt x="69" y="681"/>
                      <a:pt x="92" y="666"/>
                      <a:pt x="92" y="636"/>
                    </a:cubicBezTo>
                    <a:cubicBezTo>
                      <a:pt x="92" y="484"/>
                      <a:pt x="153" y="271"/>
                      <a:pt x="244" y="180"/>
                    </a:cubicBezTo>
                    <a:cubicBezTo>
                      <a:pt x="291" y="148"/>
                      <a:pt x="334" y="135"/>
                      <a:pt x="374" y="135"/>
                    </a:cubicBezTo>
                    <a:cubicBezTo>
                      <a:pt x="487" y="135"/>
                      <a:pt x="571" y="242"/>
                      <a:pt x="639" y="332"/>
                    </a:cubicBezTo>
                    <a:cubicBezTo>
                      <a:pt x="655" y="340"/>
                      <a:pt x="672" y="344"/>
                      <a:pt x="686" y="344"/>
                    </a:cubicBezTo>
                    <a:cubicBezTo>
                      <a:pt x="726" y="344"/>
                      <a:pt x="752" y="315"/>
                      <a:pt x="730" y="271"/>
                    </a:cubicBezTo>
                    <a:cubicBezTo>
                      <a:pt x="682" y="126"/>
                      <a:pt x="538" y="0"/>
                      <a:pt x="3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2527;p34">
                <a:extLst>
                  <a:ext uri="{FF2B5EF4-FFF2-40B4-BE49-F238E27FC236}">
                    <a16:creationId xmlns:a16="http://schemas.microsoft.com/office/drawing/2014/main" id="{9AAAFD93-1E36-8DF8-7FAD-836EDE837A18}"/>
                  </a:ext>
                </a:extLst>
              </p:cNvPr>
              <p:cNvSpPr/>
              <p:nvPr/>
            </p:nvSpPr>
            <p:spPr>
              <a:xfrm>
                <a:off x="965325" y="4269688"/>
                <a:ext cx="2055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55" extrusionOk="0">
                    <a:moveTo>
                      <a:pt x="450" y="1"/>
                    </a:moveTo>
                    <a:cubicBezTo>
                      <a:pt x="402" y="1"/>
                      <a:pt x="354" y="10"/>
                      <a:pt x="305" y="31"/>
                    </a:cubicBezTo>
                    <a:cubicBezTo>
                      <a:pt x="62" y="92"/>
                      <a:pt x="1" y="365"/>
                      <a:pt x="1" y="609"/>
                    </a:cubicBezTo>
                    <a:cubicBezTo>
                      <a:pt x="1" y="639"/>
                      <a:pt x="24" y="654"/>
                      <a:pt x="46" y="654"/>
                    </a:cubicBezTo>
                    <a:cubicBezTo>
                      <a:pt x="69" y="654"/>
                      <a:pt x="92" y="639"/>
                      <a:pt x="92" y="609"/>
                    </a:cubicBezTo>
                    <a:lnTo>
                      <a:pt x="92" y="578"/>
                    </a:lnTo>
                    <a:cubicBezTo>
                      <a:pt x="122" y="457"/>
                      <a:pt x="153" y="274"/>
                      <a:pt x="274" y="183"/>
                    </a:cubicBezTo>
                    <a:cubicBezTo>
                      <a:pt x="323" y="154"/>
                      <a:pt x="375" y="140"/>
                      <a:pt x="425" y="140"/>
                    </a:cubicBezTo>
                    <a:cubicBezTo>
                      <a:pt x="531" y="140"/>
                      <a:pt x="628" y="201"/>
                      <a:pt x="670" y="305"/>
                    </a:cubicBezTo>
                    <a:cubicBezTo>
                      <a:pt x="682" y="343"/>
                      <a:pt x="711" y="360"/>
                      <a:pt x="740" y="360"/>
                    </a:cubicBezTo>
                    <a:cubicBezTo>
                      <a:pt x="781" y="360"/>
                      <a:pt x="822" y="327"/>
                      <a:pt x="822" y="274"/>
                    </a:cubicBezTo>
                    <a:cubicBezTo>
                      <a:pt x="751" y="110"/>
                      <a:pt x="609" y="1"/>
                      <a:pt x="4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2528;p34">
                <a:extLst>
                  <a:ext uri="{FF2B5EF4-FFF2-40B4-BE49-F238E27FC236}">
                    <a16:creationId xmlns:a16="http://schemas.microsoft.com/office/drawing/2014/main" id="{83122B36-CAE7-88C3-379C-10690A6315EB}"/>
                  </a:ext>
                </a:extLst>
              </p:cNvPr>
              <p:cNvSpPr/>
              <p:nvPr/>
            </p:nvSpPr>
            <p:spPr>
              <a:xfrm>
                <a:off x="1108200" y="4174588"/>
                <a:ext cx="6850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3410" extrusionOk="0">
                    <a:moveTo>
                      <a:pt x="74" y="1"/>
                    </a:moveTo>
                    <a:cubicBezTo>
                      <a:pt x="51" y="1"/>
                      <a:pt x="31" y="18"/>
                      <a:pt x="31" y="36"/>
                    </a:cubicBezTo>
                    <a:cubicBezTo>
                      <a:pt x="0" y="1130"/>
                      <a:pt x="91" y="2224"/>
                      <a:pt x="61" y="3318"/>
                    </a:cubicBezTo>
                    <a:cubicBezTo>
                      <a:pt x="61" y="3379"/>
                      <a:pt x="99" y="3410"/>
                      <a:pt x="137" y="3410"/>
                    </a:cubicBezTo>
                    <a:cubicBezTo>
                      <a:pt x="175" y="3410"/>
                      <a:pt x="213" y="3379"/>
                      <a:pt x="213" y="3318"/>
                    </a:cubicBezTo>
                    <a:cubicBezTo>
                      <a:pt x="243" y="2255"/>
                      <a:pt x="274" y="1100"/>
                      <a:pt x="122" y="36"/>
                    </a:cubicBezTo>
                    <a:cubicBezTo>
                      <a:pt x="109" y="10"/>
                      <a:pt x="91" y="1"/>
                      <a:pt x="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2529;p34">
                <a:extLst>
                  <a:ext uri="{FF2B5EF4-FFF2-40B4-BE49-F238E27FC236}">
                    <a16:creationId xmlns:a16="http://schemas.microsoft.com/office/drawing/2014/main" id="{44B303B8-4454-2DD8-43DE-6057623B41D2}"/>
                  </a:ext>
                </a:extLst>
              </p:cNvPr>
              <p:cNvSpPr/>
              <p:nvPr/>
            </p:nvSpPr>
            <p:spPr>
              <a:xfrm>
                <a:off x="1096025" y="4178313"/>
                <a:ext cx="6125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3261" extrusionOk="0">
                    <a:moveTo>
                      <a:pt x="62" y="1"/>
                    </a:moveTo>
                    <a:cubicBezTo>
                      <a:pt x="31" y="1"/>
                      <a:pt x="1" y="23"/>
                      <a:pt x="1" y="69"/>
                    </a:cubicBezTo>
                    <a:cubicBezTo>
                      <a:pt x="31" y="1103"/>
                      <a:pt x="1" y="2136"/>
                      <a:pt x="31" y="3169"/>
                    </a:cubicBezTo>
                    <a:cubicBezTo>
                      <a:pt x="31" y="3230"/>
                      <a:pt x="77" y="3261"/>
                      <a:pt x="123" y="3261"/>
                    </a:cubicBezTo>
                    <a:cubicBezTo>
                      <a:pt x="168" y="3261"/>
                      <a:pt x="214" y="3230"/>
                      <a:pt x="214" y="3169"/>
                    </a:cubicBezTo>
                    <a:cubicBezTo>
                      <a:pt x="183" y="2136"/>
                      <a:pt x="244" y="1103"/>
                      <a:pt x="123" y="69"/>
                    </a:cubicBezTo>
                    <a:cubicBezTo>
                      <a:pt x="123" y="23"/>
                      <a:pt x="92" y="1"/>
                      <a:pt x="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2530;p34">
                <a:extLst>
                  <a:ext uri="{FF2B5EF4-FFF2-40B4-BE49-F238E27FC236}">
                    <a16:creationId xmlns:a16="http://schemas.microsoft.com/office/drawing/2014/main" id="{0B73A094-A678-45A7-A6BA-3D94D709EE7A}"/>
                  </a:ext>
                </a:extLst>
              </p:cNvPr>
              <p:cNvSpPr/>
              <p:nvPr/>
            </p:nvSpPr>
            <p:spPr>
              <a:xfrm>
                <a:off x="1320225" y="4358488"/>
                <a:ext cx="8207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522" extrusionOk="0">
                    <a:moveTo>
                      <a:pt x="64" y="0"/>
                    </a:moveTo>
                    <a:cubicBezTo>
                      <a:pt x="0" y="0"/>
                      <a:pt x="6" y="96"/>
                      <a:pt x="60" y="96"/>
                    </a:cubicBezTo>
                    <a:cubicBezTo>
                      <a:pt x="1094" y="279"/>
                      <a:pt x="2127" y="370"/>
                      <a:pt x="3161" y="522"/>
                    </a:cubicBezTo>
                    <a:cubicBezTo>
                      <a:pt x="3252" y="522"/>
                      <a:pt x="3282" y="400"/>
                      <a:pt x="3191" y="370"/>
                    </a:cubicBezTo>
                    <a:cubicBezTo>
                      <a:pt x="2158" y="279"/>
                      <a:pt x="1124" y="66"/>
                      <a:pt x="91" y="5"/>
                    </a:cubicBezTo>
                    <a:cubicBezTo>
                      <a:pt x="81" y="2"/>
                      <a:pt x="72" y="0"/>
                      <a:pt x="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2531;p34">
                <a:extLst>
                  <a:ext uri="{FF2B5EF4-FFF2-40B4-BE49-F238E27FC236}">
                    <a16:creationId xmlns:a16="http://schemas.microsoft.com/office/drawing/2014/main" id="{A8632077-6815-4089-CA97-3FF9E1EF2B68}"/>
                  </a:ext>
                </a:extLst>
              </p:cNvPr>
              <p:cNvSpPr/>
              <p:nvPr/>
            </p:nvSpPr>
            <p:spPr>
              <a:xfrm>
                <a:off x="1323250" y="4373788"/>
                <a:ext cx="72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583" extrusionOk="0">
                    <a:moveTo>
                      <a:pt x="61" y="1"/>
                    </a:moveTo>
                    <a:cubicBezTo>
                      <a:pt x="0" y="1"/>
                      <a:pt x="0" y="92"/>
                      <a:pt x="31" y="92"/>
                    </a:cubicBezTo>
                    <a:cubicBezTo>
                      <a:pt x="943" y="305"/>
                      <a:pt x="1885" y="396"/>
                      <a:pt x="2797" y="578"/>
                    </a:cubicBezTo>
                    <a:cubicBezTo>
                      <a:pt x="2805" y="581"/>
                      <a:pt x="2813" y="582"/>
                      <a:pt x="2820" y="582"/>
                    </a:cubicBezTo>
                    <a:cubicBezTo>
                      <a:pt x="2892" y="582"/>
                      <a:pt x="2910" y="454"/>
                      <a:pt x="2827" y="426"/>
                    </a:cubicBezTo>
                    <a:cubicBezTo>
                      <a:pt x="1915" y="274"/>
                      <a:pt x="973" y="92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75" name="Google Shape;5676;p47">
            <a:extLst>
              <a:ext uri="{FF2B5EF4-FFF2-40B4-BE49-F238E27FC236}">
                <a16:creationId xmlns:a16="http://schemas.microsoft.com/office/drawing/2014/main" id="{C5F29600-9AEC-E198-996B-95B2E3846F03}"/>
              </a:ext>
            </a:extLst>
          </p:cNvPr>
          <p:cNvGrpSpPr/>
          <p:nvPr/>
        </p:nvGrpSpPr>
        <p:grpSpPr>
          <a:xfrm>
            <a:off x="7946027" y="1469124"/>
            <a:ext cx="942346" cy="2022027"/>
            <a:chOff x="4266325" y="4775713"/>
            <a:chExt cx="802475" cy="1721900"/>
          </a:xfrm>
        </p:grpSpPr>
        <p:sp>
          <p:nvSpPr>
            <p:cNvPr id="3776" name="Google Shape;5677;p47">
              <a:extLst>
                <a:ext uri="{FF2B5EF4-FFF2-40B4-BE49-F238E27FC236}">
                  <a16:creationId xmlns:a16="http://schemas.microsoft.com/office/drawing/2014/main" id="{822DA81D-3B74-F878-F0BC-9DA80ABDCD1C}"/>
                </a:ext>
              </a:extLst>
            </p:cNvPr>
            <p:cNvSpPr/>
            <p:nvPr/>
          </p:nvSpPr>
          <p:spPr>
            <a:xfrm>
              <a:off x="4576350" y="6345288"/>
              <a:ext cx="155800" cy="150150"/>
            </a:xfrm>
            <a:custGeom>
              <a:avLst/>
              <a:gdLst/>
              <a:ahLst/>
              <a:cxnLst/>
              <a:rect l="l" t="t" r="r" b="b"/>
              <a:pathLst>
                <a:path w="6232" h="6006" extrusionOk="0">
                  <a:moveTo>
                    <a:pt x="1364" y="0"/>
                  </a:moveTo>
                  <a:cubicBezTo>
                    <a:pt x="1187" y="0"/>
                    <a:pt x="1006" y="29"/>
                    <a:pt x="821" y="90"/>
                  </a:cubicBezTo>
                  <a:cubicBezTo>
                    <a:pt x="700" y="121"/>
                    <a:pt x="609" y="182"/>
                    <a:pt x="548" y="273"/>
                  </a:cubicBezTo>
                  <a:cubicBezTo>
                    <a:pt x="457" y="303"/>
                    <a:pt x="335" y="364"/>
                    <a:pt x="305" y="516"/>
                  </a:cubicBezTo>
                  <a:cubicBezTo>
                    <a:pt x="1" y="1337"/>
                    <a:pt x="761" y="2644"/>
                    <a:pt x="1429" y="3099"/>
                  </a:cubicBezTo>
                  <a:cubicBezTo>
                    <a:pt x="1483" y="3135"/>
                    <a:pt x="1536" y="3150"/>
                    <a:pt x="1590" y="3150"/>
                  </a:cubicBezTo>
                  <a:cubicBezTo>
                    <a:pt x="1627" y="3150"/>
                    <a:pt x="1665" y="3142"/>
                    <a:pt x="1703" y="3130"/>
                  </a:cubicBezTo>
                  <a:cubicBezTo>
                    <a:pt x="1794" y="3221"/>
                    <a:pt x="1916" y="3312"/>
                    <a:pt x="2007" y="3403"/>
                  </a:cubicBezTo>
                  <a:cubicBezTo>
                    <a:pt x="1448" y="5193"/>
                    <a:pt x="3204" y="6005"/>
                    <a:pt x="4719" y="6005"/>
                  </a:cubicBezTo>
                  <a:cubicBezTo>
                    <a:pt x="4851" y="6005"/>
                    <a:pt x="4981" y="5999"/>
                    <a:pt x="5107" y="5987"/>
                  </a:cubicBezTo>
                  <a:cubicBezTo>
                    <a:pt x="5259" y="5957"/>
                    <a:pt x="5350" y="5896"/>
                    <a:pt x="5442" y="5805"/>
                  </a:cubicBezTo>
                  <a:cubicBezTo>
                    <a:pt x="5563" y="5774"/>
                    <a:pt x="5654" y="5774"/>
                    <a:pt x="5776" y="5774"/>
                  </a:cubicBezTo>
                  <a:cubicBezTo>
                    <a:pt x="5989" y="5744"/>
                    <a:pt x="6232" y="5531"/>
                    <a:pt x="6141" y="5288"/>
                  </a:cubicBezTo>
                  <a:cubicBezTo>
                    <a:pt x="5442" y="3647"/>
                    <a:pt x="4287" y="1671"/>
                    <a:pt x="2858" y="546"/>
                  </a:cubicBezTo>
                  <a:cubicBezTo>
                    <a:pt x="2767" y="485"/>
                    <a:pt x="2645" y="455"/>
                    <a:pt x="2554" y="455"/>
                  </a:cubicBezTo>
                  <a:cubicBezTo>
                    <a:pt x="2208" y="174"/>
                    <a:pt x="1800" y="0"/>
                    <a:pt x="1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5678;p47">
              <a:extLst>
                <a:ext uri="{FF2B5EF4-FFF2-40B4-BE49-F238E27FC236}">
                  <a16:creationId xmlns:a16="http://schemas.microsoft.com/office/drawing/2014/main" id="{3A41964D-F006-4AD0-7C45-732C79FEBEA4}"/>
                </a:ext>
              </a:extLst>
            </p:cNvPr>
            <p:cNvSpPr/>
            <p:nvPr/>
          </p:nvSpPr>
          <p:spPr>
            <a:xfrm>
              <a:off x="4267850" y="4959988"/>
              <a:ext cx="636050" cy="789550"/>
            </a:xfrm>
            <a:custGeom>
              <a:avLst/>
              <a:gdLst/>
              <a:ahLst/>
              <a:cxnLst/>
              <a:rect l="l" t="t" r="r" b="b"/>
              <a:pathLst>
                <a:path w="25442" h="31582" extrusionOk="0">
                  <a:moveTo>
                    <a:pt x="13040" y="0"/>
                  </a:moveTo>
                  <a:lnTo>
                    <a:pt x="9362" y="547"/>
                  </a:lnTo>
                  <a:lnTo>
                    <a:pt x="9332" y="1246"/>
                  </a:lnTo>
                  <a:lnTo>
                    <a:pt x="9332" y="1216"/>
                  </a:lnTo>
                  <a:lnTo>
                    <a:pt x="3708" y="3374"/>
                  </a:lnTo>
                  <a:cubicBezTo>
                    <a:pt x="3708" y="3374"/>
                    <a:pt x="1885" y="3556"/>
                    <a:pt x="1550" y="6049"/>
                  </a:cubicBezTo>
                  <a:cubicBezTo>
                    <a:pt x="1216" y="8541"/>
                    <a:pt x="213" y="17174"/>
                    <a:pt x="122" y="18693"/>
                  </a:cubicBezTo>
                  <a:cubicBezTo>
                    <a:pt x="0" y="20183"/>
                    <a:pt x="2158" y="25745"/>
                    <a:pt x="2158" y="25745"/>
                  </a:cubicBezTo>
                  <a:lnTo>
                    <a:pt x="1581" y="30244"/>
                  </a:lnTo>
                  <a:cubicBezTo>
                    <a:pt x="1581" y="30244"/>
                    <a:pt x="2322" y="30397"/>
                    <a:pt x="3308" y="30397"/>
                  </a:cubicBezTo>
                  <a:cubicBezTo>
                    <a:pt x="3842" y="30397"/>
                    <a:pt x="4448" y="30352"/>
                    <a:pt x="5046" y="30213"/>
                  </a:cubicBezTo>
                  <a:lnTo>
                    <a:pt x="5228" y="30821"/>
                  </a:lnTo>
                  <a:cubicBezTo>
                    <a:pt x="5228" y="30821"/>
                    <a:pt x="5804" y="30901"/>
                    <a:pt x="6808" y="30901"/>
                  </a:cubicBezTo>
                  <a:cubicBezTo>
                    <a:pt x="7561" y="30901"/>
                    <a:pt x="8554" y="30856"/>
                    <a:pt x="9727" y="30700"/>
                  </a:cubicBezTo>
                  <a:lnTo>
                    <a:pt x="9605" y="29423"/>
                  </a:lnTo>
                  <a:lnTo>
                    <a:pt x="9605" y="29423"/>
                  </a:lnTo>
                  <a:cubicBezTo>
                    <a:pt x="9605" y="29423"/>
                    <a:pt x="11483" y="29585"/>
                    <a:pt x="13473" y="29585"/>
                  </a:cubicBezTo>
                  <a:cubicBezTo>
                    <a:pt x="14468" y="29585"/>
                    <a:pt x="15492" y="29545"/>
                    <a:pt x="16323" y="29423"/>
                  </a:cubicBezTo>
                  <a:lnTo>
                    <a:pt x="16323" y="29940"/>
                  </a:lnTo>
                  <a:cubicBezTo>
                    <a:pt x="16323" y="29940"/>
                    <a:pt x="16669" y="29923"/>
                    <a:pt x="17146" y="29923"/>
                  </a:cubicBezTo>
                  <a:cubicBezTo>
                    <a:pt x="17782" y="29923"/>
                    <a:pt x="18650" y="29953"/>
                    <a:pt x="19241" y="30092"/>
                  </a:cubicBezTo>
                  <a:lnTo>
                    <a:pt x="19241" y="29757"/>
                  </a:lnTo>
                  <a:lnTo>
                    <a:pt x="19909" y="31581"/>
                  </a:lnTo>
                  <a:cubicBezTo>
                    <a:pt x="19909" y="31581"/>
                    <a:pt x="22371" y="30973"/>
                    <a:pt x="22250" y="30700"/>
                  </a:cubicBezTo>
                  <a:cubicBezTo>
                    <a:pt x="22128" y="30456"/>
                    <a:pt x="21216" y="20366"/>
                    <a:pt x="21216" y="20365"/>
                  </a:cubicBezTo>
                  <a:lnTo>
                    <a:pt x="21216" y="20365"/>
                  </a:lnTo>
                  <a:lnTo>
                    <a:pt x="23040" y="25927"/>
                  </a:lnTo>
                  <a:cubicBezTo>
                    <a:pt x="23040" y="25927"/>
                    <a:pt x="23053" y="25928"/>
                    <a:pt x="23077" y="25928"/>
                  </a:cubicBezTo>
                  <a:cubicBezTo>
                    <a:pt x="23294" y="25928"/>
                    <a:pt x="24429" y="25903"/>
                    <a:pt x="25441" y="25411"/>
                  </a:cubicBezTo>
                  <a:cubicBezTo>
                    <a:pt x="25441" y="25411"/>
                    <a:pt x="25380" y="20122"/>
                    <a:pt x="24955" y="18237"/>
                  </a:cubicBezTo>
                  <a:cubicBezTo>
                    <a:pt x="24529" y="16353"/>
                    <a:pt x="20456" y="1976"/>
                    <a:pt x="20456" y="1976"/>
                  </a:cubicBezTo>
                  <a:cubicBezTo>
                    <a:pt x="20456" y="1976"/>
                    <a:pt x="15775" y="820"/>
                    <a:pt x="13345" y="820"/>
                  </a:cubicBezTo>
                  <a:cubicBezTo>
                    <a:pt x="13314" y="820"/>
                    <a:pt x="13283" y="820"/>
                    <a:pt x="13253" y="821"/>
                  </a:cubicBezTo>
                  <a:lnTo>
                    <a:pt x="130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5679;p47">
              <a:extLst>
                <a:ext uri="{FF2B5EF4-FFF2-40B4-BE49-F238E27FC236}">
                  <a16:creationId xmlns:a16="http://schemas.microsoft.com/office/drawing/2014/main" id="{3F27D74B-1A7E-C677-AFE8-2D6B290B7776}"/>
                </a:ext>
              </a:extLst>
            </p:cNvPr>
            <p:cNvSpPr/>
            <p:nvPr/>
          </p:nvSpPr>
          <p:spPr>
            <a:xfrm>
              <a:off x="4357925" y="4989488"/>
              <a:ext cx="146025" cy="57450"/>
            </a:xfrm>
            <a:custGeom>
              <a:avLst/>
              <a:gdLst/>
              <a:ahLst/>
              <a:cxnLst/>
              <a:rect l="l" t="t" r="r" b="b"/>
              <a:pathLst>
                <a:path w="5841" h="2298" extrusionOk="0">
                  <a:moveTo>
                    <a:pt x="5756" y="1"/>
                  </a:moveTo>
                  <a:cubicBezTo>
                    <a:pt x="5748" y="1"/>
                    <a:pt x="5739" y="2"/>
                    <a:pt x="5729" y="5"/>
                  </a:cubicBezTo>
                  <a:cubicBezTo>
                    <a:pt x="3844" y="613"/>
                    <a:pt x="1929" y="1343"/>
                    <a:pt x="105" y="2103"/>
                  </a:cubicBezTo>
                  <a:cubicBezTo>
                    <a:pt x="1" y="2155"/>
                    <a:pt x="31" y="2297"/>
                    <a:pt x="100" y="2297"/>
                  </a:cubicBezTo>
                  <a:cubicBezTo>
                    <a:pt x="111" y="2297"/>
                    <a:pt x="123" y="2294"/>
                    <a:pt x="136" y="2285"/>
                  </a:cubicBezTo>
                  <a:cubicBezTo>
                    <a:pt x="1990" y="1495"/>
                    <a:pt x="3905" y="917"/>
                    <a:pt x="5759" y="127"/>
                  </a:cubicBezTo>
                  <a:cubicBezTo>
                    <a:pt x="5840" y="100"/>
                    <a:pt x="5825" y="1"/>
                    <a:pt x="5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5680;p47">
              <a:extLst>
                <a:ext uri="{FF2B5EF4-FFF2-40B4-BE49-F238E27FC236}">
                  <a16:creationId xmlns:a16="http://schemas.microsoft.com/office/drawing/2014/main" id="{CE4FD636-E6D1-2D07-28A6-0149147F82CB}"/>
                </a:ext>
              </a:extLst>
            </p:cNvPr>
            <p:cNvSpPr/>
            <p:nvPr/>
          </p:nvSpPr>
          <p:spPr>
            <a:xfrm>
              <a:off x="4499600" y="4972513"/>
              <a:ext cx="5350" cy="19900"/>
            </a:xfrm>
            <a:custGeom>
              <a:avLst/>
              <a:gdLst/>
              <a:ahLst/>
              <a:cxnLst/>
              <a:rect l="l" t="t" r="r" b="b"/>
              <a:pathLst>
                <a:path w="214" h="796" extrusionOk="0">
                  <a:moveTo>
                    <a:pt x="96" y="1"/>
                  </a:moveTo>
                  <a:cubicBezTo>
                    <a:pt x="69" y="1"/>
                    <a:pt x="46" y="16"/>
                    <a:pt x="62" y="46"/>
                  </a:cubicBezTo>
                  <a:lnTo>
                    <a:pt x="31" y="46"/>
                  </a:lnTo>
                  <a:cubicBezTo>
                    <a:pt x="62" y="168"/>
                    <a:pt x="62" y="289"/>
                    <a:pt x="62" y="411"/>
                  </a:cubicBezTo>
                  <a:cubicBezTo>
                    <a:pt x="31" y="502"/>
                    <a:pt x="1" y="624"/>
                    <a:pt x="1" y="745"/>
                  </a:cubicBezTo>
                  <a:cubicBezTo>
                    <a:pt x="1" y="781"/>
                    <a:pt x="32" y="796"/>
                    <a:pt x="64" y="796"/>
                  </a:cubicBezTo>
                  <a:cubicBezTo>
                    <a:pt x="87" y="796"/>
                    <a:pt x="110" y="788"/>
                    <a:pt x="122" y="776"/>
                  </a:cubicBezTo>
                  <a:cubicBezTo>
                    <a:pt x="214" y="563"/>
                    <a:pt x="214" y="259"/>
                    <a:pt x="153" y="46"/>
                  </a:cubicBezTo>
                  <a:cubicBezTo>
                    <a:pt x="153" y="16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5681;p47">
              <a:extLst>
                <a:ext uri="{FF2B5EF4-FFF2-40B4-BE49-F238E27FC236}">
                  <a16:creationId xmlns:a16="http://schemas.microsoft.com/office/drawing/2014/main" id="{00F3D731-604B-F2A7-E347-4DB405867110}"/>
                </a:ext>
              </a:extLst>
            </p:cNvPr>
            <p:cNvSpPr/>
            <p:nvPr/>
          </p:nvSpPr>
          <p:spPr>
            <a:xfrm>
              <a:off x="4501875" y="4959638"/>
              <a:ext cx="90475" cy="14050"/>
            </a:xfrm>
            <a:custGeom>
              <a:avLst/>
              <a:gdLst/>
              <a:ahLst/>
              <a:cxnLst/>
              <a:rect l="l" t="t" r="r" b="b"/>
              <a:pathLst>
                <a:path w="3619" h="562" extrusionOk="0">
                  <a:moveTo>
                    <a:pt x="3030" y="1"/>
                  </a:moveTo>
                  <a:cubicBezTo>
                    <a:pt x="2034" y="1"/>
                    <a:pt x="1026" y="157"/>
                    <a:pt x="62" y="470"/>
                  </a:cubicBezTo>
                  <a:cubicBezTo>
                    <a:pt x="1" y="470"/>
                    <a:pt x="31" y="561"/>
                    <a:pt x="92" y="561"/>
                  </a:cubicBezTo>
                  <a:cubicBezTo>
                    <a:pt x="1247" y="288"/>
                    <a:pt x="2341" y="136"/>
                    <a:pt x="3527" y="136"/>
                  </a:cubicBezTo>
                  <a:cubicBezTo>
                    <a:pt x="3618" y="136"/>
                    <a:pt x="3618" y="14"/>
                    <a:pt x="3527" y="14"/>
                  </a:cubicBezTo>
                  <a:cubicBezTo>
                    <a:pt x="3362" y="5"/>
                    <a:pt x="3196" y="1"/>
                    <a:pt x="3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5682;p47">
              <a:extLst>
                <a:ext uri="{FF2B5EF4-FFF2-40B4-BE49-F238E27FC236}">
                  <a16:creationId xmlns:a16="http://schemas.microsoft.com/office/drawing/2014/main" id="{7D423D07-BB26-256A-D863-B0E13DD8DE7D}"/>
                </a:ext>
              </a:extLst>
            </p:cNvPr>
            <p:cNvSpPr/>
            <p:nvPr/>
          </p:nvSpPr>
          <p:spPr>
            <a:xfrm>
              <a:off x="4592325" y="4958263"/>
              <a:ext cx="8375" cy="23975"/>
            </a:xfrm>
            <a:custGeom>
              <a:avLst/>
              <a:gdLst/>
              <a:ahLst/>
              <a:cxnLst/>
              <a:rect l="l" t="t" r="r" b="b"/>
              <a:pathLst>
                <a:path w="335" h="959" extrusionOk="0">
                  <a:moveTo>
                    <a:pt x="61" y="1"/>
                  </a:moveTo>
                  <a:cubicBezTo>
                    <a:pt x="30" y="1"/>
                    <a:pt x="0" y="23"/>
                    <a:pt x="0" y="69"/>
                  </a:cubicBezTo>
                  <a:cubicBezTo>
                    <a:pt x="0" y="343"/>
                    <a:pt x="30" y="707"/>
                    <a:pt x="213" y="950"/>
                  </a:cubicBezTo>
                  <a:cubicBezTo>
                    <a:pt x="224" y="956"/>
                    <a:pt x="235" y="959"/>
                    <a:pt x="246" y="959"/>
                  </a:cubicBezTo>
                  <a:cubicBezTo>
                    <a:pt x="294" y="959"/>
                    <a:pt x="334" y="909"/>
                    <a:pt x="334" y="859"/>
                  </a:cubicBezTo>
                  <a:cubicBezTo>
                    <a:pt x="304" y="738"/>
                    <a:pt x="243" y="616"/>
                    <a:pt x="182" y="495"/>
                  </a:cubicBezTo>
                  <a:cubicBezTo>
                    <a:pt x="152" y="343"/>
                    <a:pt x="122" y="191"/>
                    <a:pt x="122" y="69"/>
                  </a:cubicBezTo>
                  <a:cubicBezTo>
                    <a:pt x="122" y="23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5683;p47">
              <a:extLst>
                <a:ext uri="{FF2B5EF4-FFF2-40B4-BE49-F238E27FC236}">
                  <a16:creationId xmlns:a16="http://schemas.microsoft.com/office/drawing/2014/main" id="{2E07E53F-7AAB-BA74-32EC-5CCF7B17FBB9}"/>
                </a:ext>
              </a:extLst>
            </p:cNvPr>
            <p:cNvSpPr/>
            <p:nvPr/>
          </p:nvSpPr>
          <p:spPr>
            <a:xfrm>
              <a:off x="4594600" y="4981613"/>
              <a:ext cx="150475" cy="26250"/>
            </a:xfrm>
            <a:custGeom>
              <a:avLst/>
              <a:gdLst/>
              <a:ahLst/>
              <a:cxnLst/>
              <a:rect l="l" t="t" r="r" b="b"/>
              <a:pathLst>
                <a:path w="6019" h="1050" extrusionOk="0">
                  <a:moveTo>
                    <a:pt x="567" y="1"/>
                  </a:moveTo>
                  <a:cubicBezTo>
                    <a:pt x="396" y="1"/>
                    <a:pt x="228" y="6"/>
                    <a:pt x="61" y="16"/>
                  </a:cubicBezTo>
                  <a:cubicBezTo>
                    <a:pt x="0" y="16"/>
                    <a:pt x="0" y="108"/>
                    <a:pt x="61" y="108"/>
                  </a:cubicBezTo>
                  <a:cubicBezTo>
                    <a:pt x="2006" y="108"/>
                    <a:pt x="3982" y="776"/>
                    <a:pt x="5867" y="1050"/>
                  </a:cubicBezTo>
                  <a:cubicBezTo>
                    <a:pt x="5988" y="1050"/>
                    <a:pt x="6019" y="898"/>
                    <a:pt x="5927" y="898"/>
                  </a:cubicBezTo>
                  <a:cubicBezTo>
                    <a:pt x="4265" y="538"/>
                    <a:pt x="2324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5684;p47">
              <a:extLst>
                <a:ext uri="{FF2B5EF4-FFF2-40B4-BE49-F238E27FC236}">
                  <a16:creationId xmlns:a16="http://schemas.microsoft.com/office/drawing/2014/main" id="{19DD6F6E-4BCC-479F-E24D-98C57F90DF63}"/>
                </a:ext>
              </a:extLst>
            </p:cNvPr>
            <p:cNvSpPr/>
            <p:nvPr/>
          </p:nvSpPr>
          <p:spPr>
            <a:xfrm>
              <a:off x="4359775" y="5043188"/>
              <a:ext cx="20550" cy="340825"/>
            </a:xfrm>
            <a:custGeom>
              <a:avLst/>
              <a:gdLst/>
              <a:ahLst/>
              <a:cxnLst/>
              <a:rect l="l" t="t" r="r" b="b"/>
              <a:pathLst>
                <a:path w="822" h="13633" extrusionOk="0">
                  <a:moveTo>
                    <a:pt x="77" y="0"/>
                  </a:moveTo>
                  <a:cubicBezTo>
                    <a:pt x="54" y="0"/>
                    <a:pt x="31" y="16"/>
                    <a:pt x="31" y="46"/>
                  </a:cubicBezTo>
                  <a:cubicBezTo>
                    <a:pt x="1" y="4514"/>
                    <a:pt x="183" y="9104"/>
                    <a:pt x="639" y="13542"/>
                  </a:cubicBezTo>
                  <a:cubicBezTo>
                    <a:pt x="639" y="13602"/>
                    <a:pt x="685" y="13633"/>
                    <a:pt x="730" y="13633"/>
                  </a:cubicBezTo>
                  <a:cubicBezTo>
                    <a:pt x="776" y="13633"/>
                    <a:pt x="822" y="13602"/>
                    <a:pt x="822" y="13542"/>
                  </a:cubicBezTo>
                  <a:cubicBezTo>
                    <a:pt x="700" y="9043"/>
                    <a:pt x="426" y="4514"/>
                    <a:pt x="123" y="46"/>
                  </a:cubicBezTo>
                  <a:cubicBezTo>
                    <a:pt x="123" y="16"/>
                    <a:pt x="100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5685;p47">
              <a:extLst>
                <a:ext uri="{FF2B5EF4-FFF2-40B4-BE49-F238E27FC236}">
                  <a16:creationId xmlns:a16="http://schemas.microsoft.com/office/drawing/2014/main" id="{AB40E027-3540-ECA7-A66B-7BDD202B53AC}"/>
                </a:ext>
              </a:extLst>
            </p:cNvPr>
            <p:cNvSpPr/>
            <p:nvPr/>
          </p:nvSpPr>
          <p:spPr>
            <a:xfrm>
              <a:off x="4305075" y="5364813"/>
              <a:ext cx="81325" cy="353425"/>
            </a:xfrm>
            <a:custGeom>
              <a:avLst/>
              <a:gdLst/>
              <a:ahLst/>
              <a:cxnLst/>
              <a:rect l="l" t="t" r="r" b="b"/>
              <a:pathLst>
                <a:path w="3253" h="14137" extrusionOk="0">
                  <a:moveTo>
                    <a:pt x="3192" y="0"/>
                  </a:moveTo>
                  <a:cubicBezTo>
                    <a:pt x="3162" y="0"/>
                    <a:pt x="3131" y="23"/>
                    <a:pt x="3131" y="69"/>
                  </a:cubicBezTo>
                  <a:cubicBezTo>
                    <a:pt x="2979" y="2591"/>
                    <a:pt x="1703" y="4902"/>
                    <a:pt x="1064" y="7303"/>
                  </a:cubicBezTo>
                  <a:cubicBezTo>
                    <a:pt x="456" y="9491"/>
                    <a:pt x="0" y="11771"/>
                    <a:pt x="0" y="14051"/>
                  </a:cubicBezTo>
                  <a:cubicBezTo>
                    <a:pt x="0" y="14104"/>
                    <a:pt x="52" y="14136"/>
                    <a:pt x="95" y="14136"/>
                  </a:cubicBezTo>
                  <a:cubicBezTo>
                    <a:pt x="126" y="14136"/>
                    <a:pt x="152" y="14119"/>
                    <a:pt x="152" y="14081"/>
                  </a:cubicBezTo>
                  <a:cubicBezTo>
                    <a:pt x="517" y="11437"/>
                    <a:pt x="821" y="8883"/>
                    <a:pt x="1611" y="6330"/>
                  </a:cubicBezTo>
                  <a:cubicBezTo>
                    <a:pt x="2250" y="4233"/>
                    <a:pt x="3253" y="2288"/>
                    <a:pt x="3253" y="69"/>
                  </a:cubicBezTo>
                  <a:cubicBezTo>
                    <a:pt x="3253" y="23"/>
                    <a:pt x="3222" y="0"/>
                    <a:pt x="3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5686;p47">
              <a:extLst>
                <a:ext uri="{FF2B5EF4-FFF2-40B4-BE49-F238E27FC236}">
                  <a16:creationId xmlns:a16="http://schemas.microsoft.com/office/drawing/2014/main" id="{1351790A-4F78-2E0E-DECE-67375C34136F}"/>
                </a:ext>
              </a:extLst>
            </p:cNvPr>
            <p:cNvSpPr/>
            <p:nvPr/>
          </p:nvSpPr>
          <p:spPr>
            <a:xfrm>
              <a:off x="4313425" y="5713788"/>
              <a:ext cx="73750" cy="8600"/>
            </a:xfrm>
            <a:custGeom>
              <a:avLst/>
              <a:gdLst/>
              <a:ahLst/>
              <a:cxnLst/>
              <a:rect l="l" t="t" r="r" b="b"/>
              <a:pathLst>
                <a:path w="2950" h="344" extrusionOk="0">
                  <a:moveTo>
                    <a:pt x="2858" y="0"/>
                  </a:moveTo>
                  <a:cubicBezTo>
                    <a:pt x="2402" y="0"/>
                    <a:pt x="1946" y="92"/>
                    <a:pt x="1460" y="122"/>
                  </a:cubicBezTo>
                  <a:cubicBezTo>
                    <a:pt x="1004" y="122"/>
                    <a:pt x="548" y="122"/>
                    <a:pt x="92" y="61"/>
                  </a:cubicBezTo>
                  <a:cubicBezTo>
                    <a:pt x="31" y="61"/>
                    <a:pt x="1" y="183"/>
                    <a:pt x="62" y="213"/>
                  </a:cubicBezTo>
                  <a:cubicBezTo>
                    <a:pt x="533" y="278"/>
                    <a:pt x="1056" y="343"/>
                    <a:pt x="1571" y="343"/>
                  </a:cubicBezTo>
                  <a:cubicBezTo>
                    <a:pt x="2020" y="343"/>
                    <a:pt x="2462" y="294"/>
                    <a:pt x="2858" y="152"/>
                  </a:cubicBezTo>
                  <a:cubicBezTo>
                    <a:pt x="2949" y="122"/>
                    <a:pt x="2949" y="0"/>
                    <a:pt x="2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5687;p47">
              <a:extLst>
                <a:ext uri="{FF2B5EF4-FFF2-40B4-BE49-F238E27FC236}">
                  <a16:creationId xmlns:a16="http://schemas.microsoft.com/office/drawing/2014/main" id="{B731D6EB-2A5C-12A3-B326-E8150468C3D7}"/>
                </a:ext>
              </a:extLst>
            </p:cNvPr>
            <p:cNvSpPr/>
            <p:nvPr/>
          </p:nvSpPr>
          <p:spPr>
            <a:xfrm>
              <a:off x="4388650" y="5412688"/>
              <a:ext cx="37275" cy="326625"/>
            </a:xfrm>
            <a:custGeom>
              <a:avLst/>
              <a:gdLst/>
              <a:ahLst/>
              <a:cxnLst/>
              <a:rect l="l" t="t" r="r" b="b"/>
              <a:pathLst>
                <a:path w="1491" h="13065" extrusionOk="0">
                  <a:moveTo>
                    <a:pt x="1430" y="0"/>
                  </a:moveTo>
                  <a:cubicBezTo>
                    <a:pt x="1399" y="0"/>
                    <a:pt x="1369" y="23"/>
                    <a:pt x="1369" y="69"/>
                  </a:cubicBezTo>
                  <a:cubicBezTo>
                    <a:pt x="1126" y="2287"/>
                    <a:pt x="487" y="4415"/>
                    <a:pt x="244" y="6634"/>
                  </a:cubicBezTo>
                  <a:cubicBezTo>
                    <a:pt x="1" y="8853"/>
                    <a:pt x="31" y="10889"/>
                    <a:pt x="335" y="12987"/>
                  </a:cubicBezTo>
                  <a:cubicBezTo>
                    <a:pt x="335" y="13040"/>
                    <a:pt x="376" y="13064"/>
                    <a:pt x="422" y="13064"/>
                  </a:cubicBezTo>
                  <a:cubicBezTo>
                    <a:pt x="481" y="13064"/>
                    <a:pt x="548" y="13025"/>
                    <a:pt x="548" y="12956"/>
                  </a:cubicBezTo>
                  <a:cubicBezTo>
                    <a:pt x="335" y="10616"/>
                    <a:pt x="275" y="8306"/>
                    <a:pt x="578" y="5965"/>
                  </a:cubicBezTo>
                  <a:cubicBezTo>
                    <a:pt x="822" y="3990"/>
                    <a:pt x="1308" y="2044"/>
                    <a:pt x="1490" y="69"/>
                  </a:cubicBezTo>
                  <a:cubicBezTo>
                    <a:pt x="1490" y="23"/>
                    <a:pt x="1460" y="0"/>
                    <a:pt x="1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5688;p47">
              <a:extLst>
                <a:ext uri="{FF2B5EF4-FFF2-40B4-BE49-F238E27FC236}">
                  <a16:creationId xmlns:a16="http://schemas.microsoft.com/office/drawing/2014/main" id="{5DC4B05E-6434-B25D-2D9A-C89C82E1F824}"/>
                </a:ext>
              </a:extLst>
            </p:cNvPr>
            <p:cNvSpPr/>
            <p:nvPr/>
          </p:nvSpPr>
          <p:spPr>
            <a:xfrm>
              <a:off x="4407650" y="5723563"/>
              <a:ext cx="97275" cy="8475"/>
            </a:xfrm>
            <a:custGeom>
              <a:avLst/>
              <a:gdLst/>
              <a:ahLst/>
              <a:cxnLst/>
              <a:rect l="l" t="t" r="r" b="b"/>
              <a:pathLst>
                <a:path w="3891" h="339" extrusionOk="0">
                  <a:moveTo>
                    <a:pt x="3823" y="1"/>
                  </a:moveTo>
                  <a:cubicBezTo>
                    <a:pt x="3816" y="1"/>
                    <a:pt x="3809" y="2"/>
                    <a:pt x="3800" y="5"/>
                  </a:cubicBezTo>
                  <a:cubicBezTo>
                    <a:pt x="2554" y="65"/>
                    <a:pt x="1308" y="187"/>
                    <a:pt x="62" y="217"/>
                  </a:cubicBezTo>
                  <a:cubicBezTo>
                    <a:pt x="1" y="217"/>
                    <a:pt x="1" y="339"/>
                    <a:pt x="62" y="339"/>
                  </a:cubicBezTo>
                  <a:cubicBezTo>
                    <a:pt x="1308" y="339"/>
                    <a:pt x="2585" y="309"/>
                    <a:pt x="3800" y="157"/>
                  </a:cubicBezTo>
                  <a:cubicBezTo>
                    <a:pt x="3883" y="129"/>
                    <a:pt x="3891" y="1"/>
                    <a:pt x="3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5689;p47">
              <a:extLst>
                <a:ext uri="{FF2B5EF4-FFF2-40B4-BE49-F238E27FC236}">
                  <a16:creationId xmlns:a16="http://schemas.microsoft.com/office/drawing/2014/main" id="{5AF5437F-3A6E-49AC-7104-938741F19E85}"/>
                </a:ext>
              </a:extLst>
            </p:cNvPr>
            <p:cNvSpPr/>
            <p:nvPr/>
          </p:nvSpPr>
          <p:spPr>
            <a:xfrm>
              <a:off x="4494275" y="5538813"/>
              <a:ext cx="17525" cy="189825"/>
            </a:xfrm>
            <a:custGeom>
              <a:avLst/>
              <a:gdLst/>
              <a:ahLst/>
              <a:cxnLst/>
              <a:rect l="l" t="t" r="r" b="b"/>
              <a:pathLst>
                <a:path w="701" h="7593" extrusionOk="0">
                  <a:moveTo>
                    <a:pt x="62" y="1"/>
                  </a:moveTo>
                  <a:cubicBezTo>
                    <a:pt x="31" y="1"/>
                    <a:pt x="1" y="24"/>
                    <a:pt x="1" y="69"/>
                  </a:cubicBezTo>
                  <a:cubicBezTo>
                    <a:pt x="153" y="2562"/>
                    <a:pt x="366" y="5054"/>
                    <a:pt x="609" y="7547"/>
                  </a:cubicBezTo>
                  <a:cubicBezTo>
                    <a:pt x="609" y="7577"/>
                    <a:pt x="632" y="7592"/>
                    <a:pt x="654" y="7592"/>
                  </a:cubicBezTo>
                  <a:cubicBezTo>
                    <a:pt x="677" y="7592"/>
                    <a:pt x="700" y="7577"/>
                    <a:pt x="700" y="7547"/>
                  </a:cubicBezTo>
                  <a:cubicBezTo>
                    <a:pt x="548" y="5054"/>
                    <a:pt x="396" y="2562"/>
                    <a:pt x="123" y="69"/>
                  </a:cubicBezTo>
                  <a:cubicBezTo>
                    <a:pt x="123" y="24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5690;p47">
              <a:extLst>
                <a:ext uri="{FF2B5EF4-FFF2-40B4-BE49-F238E27FC236}">
                  <a16:creationId xmlns:a16="http://schemas.microsoft.com/office/drawing/2014/main" id="{468A44EC-B9A3-6F0C-6D44-84C712214C14}"/>
                </a:ext>
              </a:extLst>
            </p:cNvPr>
            <p:cNvSpPr/>
            <p:nvPr/>
          </p:nvSpPr>
          <p:spPr>
            <a:xfrm>
              <a:off x="4511200" y="5693263"/>
              <a:ext cx="91775" cy="9250"/>
            </a:xfrm>
            <a:custGeom>
              <a:avLst/>
              <a:gdLst/>
              <a:ahLst/>
              <a:cxnLst/>
              <a:rect l="l" t="t" r="r" b="b"/>
              <a:pathLst>
                <a:path w="3671" h="370" extrusionOk="0">
                  <a:moveTo>
                    <a:pt x="3549" y="1"/>
                  </a:moveTo>
                  <a:cubicBezTo>
                    <a:pt x="3002" y="31"/>
                    <a:pt x="2424" y="62"/>
                    <a:pt x="1847" y="92"/>
                  </a:cubicBezTo>
                  <a:cubicBezTo>
                    <a:pt x="1670" y="112"/>
                    <a:pt x="1059" y="221"/>
                    <a:pt x="601" y="221"/>
                  </a:cubicBezTo>
                  <a:cubicBezTo>
                    <a:pt x="352" y="221"/>
                    <a:pt x="148" y="188"/>
                    <a:pt x="84" y="92"/>
                  </a:cubicBezTo>
                  <a:cubicBezTo>
                    <a:pt x="76" y="84"/>
                    <a:pt x="65" y="80"/>
                    <a:pt x="55" y="80"/>
                  </a:cubicBezTo>
                  <a:cubicBezTo>
                    <a:pt x="27" y="80"/>
                    <a:pt x="1" y="108"/>
                    <a:pt x="23" y="153"/>
                  </a:cubicBezTo>
                  <a:cubicBezTo>
                    <a:pt x="119" y="328"/>
                    <a:pt x="306" y="370"/>
                    <a:pt x="511" y="370"/>
                  </a:cubicBezTo>
                  <a:cubicBezTo>
                    <a:pt x="697" y="370"/>
                    <a:pt x="897" y="335"/>
                    <a:pt x="1057" y="335"/>
                  </a:cubicBezTo>
                  <a:cubicBezTo>
                    <a:pt x="1877" y="305"/>
                    <a:pt x="2728" y="274"/>
                    <a:pt x="3549" y="183"/>
                  </a:cubicBezTo>
                  <a:cubicBezTo>
                    <a:pt x="3671" y="183"/>
                    <a:pt x="3671" y="1"/>
                    <a:pt x="3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5691;p47">
              <a:extLst>
                <a:ext uri="{FF2B5EF4-FFF2-40B4-BE49-F238E27FC236}">
                  <a16:creationId xmlns:a16="http://schemas.microsoft.com/office/drawing/2014/main" id="{66F36657-81E1-5EB4-0011-634B672E2483}"/>
                </a:ext>
              </a:extLst>
            </p:cNvPr>
            <p:cNvSpPr/>
            <p:nvPr/>
          </p:nvSpPr>
          <p:spPr>
            <a:xfrm>
              <a:off x="4594600" y="5695438"/>
              <a:ext cx="62325" cy="5600"/>
            </a:xfrm>
            <a:custGeom>
              <a:avLst/>
              <a:gdLst/>
              <a:ahLst/>
              <a:cxnLst/>
              <a:rect l="l" t="t" r="r" b="b"/>
              <a:pathLst>
                <a:path w="2493" h="224" extrusionOk="0">
                  <a:moveTo>
                    <a:pt x="1330" y="1"/>
                  </a:moveTo>
                  <a:cubicBezTo>
                    <a:pt x="899" y="1"/>
                    <a:pt x="467" y="33"/>
                    <a:pt x="61" y="66"/>
                  </a:cubicBezTo>
                  <a:cubicBezTo>
                    <a:pt x="0" y="96"/>
                    <a:pt x="0" y="187"/>
                    <a:pt x="61" y="187"/>
                  </a:cubicBezTo>
                  <a:cubicBezTo>
                    <a:pt x="177" y="183"/>
                    <a:pt x="292" y="181"/>
                    <a:pt x="408" y="181"/>
                  </a:cubicBezTo>
                  <a:cubicBezTo>
                    <a:pt x="966" y="181"/>
                    <a:pt x="1523" y="224"/>
                    <a:pt x="2066" y="224"/>
                  </a:cubicBezTo>
                  <a:cubicBezTo>
                    <a:pt x="2178" y="224"/>
                    <a:pt x="2290" y="222"/>
                    <a:pt x="2401" y="218"/>
                  </a:cubicBezTo>
                  <a:cubicBezTo>
                    <a:pt x="2493" y="218"/>
                    <a:pt x="2493" y="127"/>
                    <a:pt x="2432" y="96"/>
                  </a:cubicBezTo>
                  <a:cubicBezTo>
                    <a:pt x="2078" y="25"/>
                    <a:pt x="1705" y="1"/>
                    <a:pt x="1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5692;p47">
              <a:extLst>
                <a:ext uri="{FF2B5EF4-FFF2-40B4-BE49-F238E27FC236}">
                  <a16:creationId xmlns:a16="http://schemas.microsoft.com/office/drawing/2014/main" id="{B37B058A-B8F7-497D-5251-893A6169846A}"/>
                </a:ext>
              </a:extLst>
            </p:cNvPr>
            <p:cNvSpPr/>
            <p:nvPr/>
          </p:nvSpPr>
          <p:spPr>
            <a:xfrm>
              <a:off x="4673625" y="5414763"/>
              <a:ext cx="12175" cy="296575"/>
            </a:xfrm>
            <a:custGeom>
              <a:avLst/>
              <a:gdLst/>
              <a:ahLst/>
              <a:cxnLst/>
              <a:rect l="l" t="t" r="r" b="b"/>
              <a:pathLst>
                <a:path w="487" h="11863" extrusionOk="0">
                  <a:moveTo>
                    <a:pt x="441" y="1"/>
                  </a:moveTo>
                  <a:cubicBezTo>
                    <a:pt x="418" y="1"/>
                    <a:pt x="396" y="16"/>
                    <a:pt x="396" y="46"/>
                  </a:cubicBezTo>
                  <a:cubicBezTo>
                    <a:pt x="244" y="3937"/>
                    <a:pt x="61" y="7828"/>
                    <a:pt x="0" y="11749"/>
                  </a:cubicBezTo>
                  <a:cubicBezTo>
                    <a:pt x="0" y="11825"/>
                    <a:pt x="54" y="11863"/>
                    <a:pt x="107" y="11863"/>
                  </a:cubicBezTo>
                  <a:cubicBezTo>
                    <a:pt x="160" y="11863"/>
                    <a:pt x="213" y="11825"/>
                    <a:pt x="213" y="11749"/>
                  </a:cubicBezTo>
                  <a:cubicBezTo>
                    <a:pt x="396" y="7858"/>
                    <a:pt x="426" y="3937"/>
                    <a:pt x="487" y="46"/>
                  </a:cubicBezTo>
                  <a:cubicBezTo>
                    <a:pt x="487" y="16"/>
                    <a:pt x="464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5693;p47">
              <a:extLst>
                <a:ext uri="{FF2B5EF4-FFF2-40B4-BE49-F238E27FC236}">
                  <a16:creationId xmlns:a16="http://schemas.microsoft.com/office/drawing/2014/main" id="{100B94A8-BB1D-1CB2-B781-3BFE0A42EE6B}"/>
                </a:ext>
              </a:extLst>
            </p:cNvPr>
            <p:cNvSpPr/>
            <p:nvPr/>
          </p:nvSpPr>
          <p:spPr>
            <a:xfrm>
              <a:off x="4679700" y="5702788"/>
              <a:ext cx="66700" cy="11875"/>
            </a:xfrm>
            <a:custGeom>
              <a:avLst/>
              <a:gdLst/>
              <a:ahLst/>
              <a:cxnLst/>
              <a:rect l="l" t="t" r="r" b="b"/>
              <a:pathLst>
                <a:path w="2668" h="475" extrusionOk="0">
                  <a:moveTo>
                    <a:pt x="105" y="226"/>
                  </a:moveTo>
                  <a:cubicBezTo>
                    <a:pt x="100" y="227"/>
                    <a:pt x="96" y="227"/>
                    <a:pt x="92" y="228"/>
                  </a:cubicBezTo>
                  <a:lnTo>
                    <a:pt x="122" y="228"/>
                  </a:lnTo>
                  <a:cubicBezTo>
                    <a:pt x="116" y="228"/>
                    <a:pt x="110" y="227"/>
                    <a:pt x="105" y="226"/>
                  </a:cubicBezTo>
                  <a:close/>
                  <a:moveTo>
                    <a:pt x="885" y="1"/>
                  </a:moveTo>
                  <a:cubicBezTo>
                    <a:pt x="629" y="1"/>
                    <a:pt x="373" y="17"/>
                    <a:pt x="122" y="45"/>
                  </a:cubicBezTo>
                  <a:cubicBezTo>
                    <a:pt x="7" y="45"/>
                    <a:pt x="1" y="210"/>
                    <a:pt x="105" y="226"/>
                  </a:cubicBezTo>
                  <a:lnTo>
                    <a:pt x="105" y="226"/>
                  </a:lnTo>
                  <a:cubicBezTo>
                    <a:pt x="295" y="206"/>
                    <a:pt x="481" y="197"/>
                    <a:pt x="665" y="197"/>
                  </a:cubicBezTo>
                  <a:cubicBezTo>
                    <a:pt x="1294" y="197"/>
                    <a:pt x="1891" y="307"/>
                    <a:pt x="2523" y="471"/>
                  </a:cubicBezTo>
                  <a:cubicBezTo>
                    <a:pt x="2532" y="474"/>
                    <a:pt x="2540" y="475"/>
                    <a:pt x="2547" y="475"/>
                  </a:cubicBezTo>
                  <a:cubicBezTo>
                    <a:pt x="2624" y="475"/>
                    <a:pt x="2667" y="346"/>
                    <a:pt x="2584" y="319"/>
                  </a:cubicBezTo>
                  <a:cubicBezTo>
                    <a:pt x="2056" y="87"/>
                    <a:pt x="1469" y="1"/>
                    <a:pt x="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5694;p47">
              <a:extLst>
                <a:ext uri="{FF2B5EF4-FFF2-40B4-BE49-F238E27FC236}">
                  <a16:creationId xmlns:a16="http://schemas.microsoft.com/office/drawing/2014/main" id="{497A38CC-2687-C35F-7F5D-CD31F05C8DB0}"/>
                </a:ext>
              </a:extLst>
            </p:cNvPr>
            <p:cNvSpPr/>
            <p:nvPr/>
          </p:nvSpPr>
          <p:spPr>
            <a:xfrm>
              <a:off x="4734425" y="5447638"/>
              <a:ext cx="19000" cy="283650"/>
            </a:xfrm>
            <a:custGeom>
              <a:avLst/>
              <a:gdLst/>
              <a:ahLst/>
              <a:cxnLst/>
              <a:rect l="l" t="t" r="r" b="b"/>
              <a:pathLst>
                <a:path w="760" h="11346" extrusionOk="0">
                  <a:moveTo>
                    <a:pt x="76" y="0"/>
                  </a:moveTo>
                  <a:cubicBezTo>
                    <a:pt x="38" y="0"/>
                    <a:pt x="0" y="23"/>
                    <a:pt x="0" y="69"/>
                  </a:cubicBezTo>
                  <a:lnTo>
                    <a:pt x="30" y="69"/>
                  </a:lnTo>
                  <a:cubicBezTo>
                    <a:pt x="30" y="3807"/>
                    <a:pt x="122" y="7546"/>
                    <a:pt x="547" y="11254"/>
                  </a:cubicBezTo>
                  <a:cubicBezTo>
                    <a:pt x="562" y="11315"/>
                    <a:pt x="616" y="11346"/>
                    <a:pt x="665" y="11346"/>
                  </a:cubicBezTo>
                  <a:cubicBezTo>
                    <a:pt x="714" y="11346"/>
                    <a:pt x="760" y="11315"/>
                    <a:pt x="760" y="11254"/>
                  </a:cubicBezTo>
                  <a:cubicBezTo>
                    <a:pt x="517" y="7516"/>
                    <a:pt x="243" y="3807"/>
                    <a:pt x="152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5695;p47">
              <a:extLst>
                <a:ext uri="{FF2B5EF4-FFF2-40B4-BE49-F238E27FC236}">
                  <a16:creationId xmlns:a16="http://schemas.microsoft.com/office/drawing/2014/main" id="{3588B239-48C1-D260-B0D2-A4BAE371D981}"/>
                </a:ext>
              </a:extLst>
            </p:cNvPr>
            <p:cNvSpPr/>
            <p:nvPr/>
          </p:nvSpPr>
          <p:spPr>
            <a:xfrm>
              <a:off x="4795500" y="5467013"/>
              <a:ext cx="28600" cy="256675"/>
            </a:xfrm>
            <a:custGeom>
              <a:avLst/>
              <a:gdLst/>
              <a:ahLst/>
              <a:cxnLst/>
              <a:rect l="l" t="t" r="r" b="b"/>
              <a:pathLst>
                <a:path w="1144" h="10267" extrusionOk="0">
                  <a:moveTo>
                    <a:pt x="97" y="1"/>
                  </a:moveTo>
                  <a:cubicBezTo>
                    <a:pt x="49" y="1"/>
                    <a:pt x="1" y="41"/>
                    <a:pt x="19" y="114"/>
                  </a:cubicBezTo>
                  <a:cubicBezTo>
                    <a:pt x="475" y="3458"/>
                    <a:pt x="718" y="6801"/>
                    <a:pt x="931" y="10175"/>
                  </a:cubicBezTo>
                  <a:cubicBezTo>
                    <a:pt x="931" y="10236"/>
                    <a:pt x="984" y="10267"/>
                    <a:pt x="1037" y="10267"/>
                  </a:cubicBezTo>
                  <a:cubicBezTo>
                    <a:pt x="1091" y="10267"/>
                    <a:pt x="1144" y="10236"/>
                    <a:pt x="1144" y="10175"/>
                  </a:cubicBezTo>
                  <a:cubicBezTo>
                    <a:pt x="1083" y="6771"/>
                    <a:pt x="688" y="3397"/>
                    <a:pt x="171" y="54"/>
                  </a:cubicBezTo>
                  <a:cubicBezTo>
                    <a:pt x="159" y="18"/>
                    <a:pt x="128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5696;p47">
              <a:extLst>
                <a:ext uri="{FF2B5EF4-FFF2-40B4-BE49-F238E27FC236}">
                  <a16:creationId xmlns:a16="http://schemas.microsoft.com/office/drawing/2014/main" id="{589929C1-2709-9802-FF8A-D8C6A6564F1F}"/>
                </a:ext>
              </a:extLst>
            </p:cNvPr>
            <p:cNvSpPr/>
            <p:nvPr/>
          </p:nvSpPr>
          <p:spPr>
            <a:xfrm>
              <a:off x="4746575" y="5702388"/>
              <a:ext cx="79550" cy="27000"/>
            </a:xfrm>
            <a:custGeom>
              <a:avLst/>
              <a:gdLst/>
              <a:ahLst/>
              <a:cxnLst/>
              <a:rect l="l" t="t" r="r" b="b"/>
              <a:pathLst>
                <a:path w="3182" h="1080" extrusionOk="0">
                  <a:moveTo>
                    <a:pt x="92" y="0"/>
                  </a:moveTo>
                  <a:cubicBezTo>
                    <a:pt x="0" y="0"/>
                    <a:pt x="0" y="122"/>
                    <a:pt x="92" y="122"/>
                  </a:cubicBezTo>
                  <a:cubicBezTo>
                    <a:pt x="578" y="152"/>
                    <a:pt x="1064" y="213"/>
                    <a:pt x="1551" y="335"/>
                  </a:cubicBezTo>
                  <a:cubicBezTo>
                    <a:pt x="2037" y="456"/>
                    <a:pt x="2797" y="578"/>
                    <a:pt x="3040" y="1034"/>
                  </a:cubicBezTo>
                  <a:cubicBezTo>
                    <a:pt x="3061" y="1066"/>
                    <a:pt x="3086" y="1079"/>
                    <a:pt x="3108" y="1079"/>
                  </a:cubicBezTo>
                  <a:cubicBezTo>
                    <a:pt x="3150" y="1079"/>
                    <a:pt x="3181" y="1033"/>
                    <a:pt x="3162" y="973"/>
                  </a:cubicBezTo>
                  <a:cubicBezTo>
                    <a:pt x="2979" y="548"/>
                    <a:pt x="2432" y="426"/>
                    <a:pt x="2037" y="304"/>
                  </a:cubicBezTo>
                  <a:cubicBezTo>
                    <a:pt x="1399" y="122"/>
                    <a:pt x="730" y="31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5697;p47">
              <a:extLst>
                <a:ext uri="{FF2B5EF4-FFF2-40B4-BE49-F238E27FC236}">
                  <a16:creationId xmlns:a16="http://schemas.microsoft.com/office/drawing/2014/main" id="{233443AB-95FA-D664-24E2-5D98B596A5A1}"/>
                </a:ext>
              </a:extLst>
            </p:cNvPr>
            <p:cNvSpPr/>
            <p:nvPr/>
          </p:nvSpPr>
          <p:spPr>
            <a:xfrm>
              <a:off x="4761250" y="5732688"/>
              <a:ext cx="59575" cy="19950"/>
            </a:xfrm>
            <a:custGeom>
              <a:avLst/>
              <a:gdLst/>
              <a:ahLst/>
              <a:cxnLst/>
              <a:rect l="l" t="t" r="r" b="b"/>
              <a:pathLst>
                <a:path w="2383" h="798" extrusionOk="0">
                  <a:moveTo>
                    <a:pt x="2237" y="1"/>
                  </a:moveTo>
                  <a:cubicBezTo>
                    <a:pt x="2228" y="1"/>
                    <a:pt x="2219" y="2"/>
                    <a:pt x="2210" y="4"/>
                  </a:cubicBezTo>
                  <a:cubicBezTo>
                    <a:pt x="1541" y="217"/>
                    <a:pt x="842" y="399"/>
                    <a:pt x="143" y="582"/>
                  </a:cubicBezTo>
                  <a:cubicBezTo>
                    <a:pt x="1" y="610"/>
                    <a:pt x="45" y="798"/>
                    <a:pt x="175" y="798"/>
                  </a:cubicBezTo>
                  <a:cubicBezTo>
                    <a:pt x="184" y="798"/>
                    <a:pt x="194" y="797"/>
                    <a:pt x="204" y="795"/>
                  </a:cubicBezTo>
                  <a:cubicBezTo>
                    <a:pt x="903" y="643"/>
                    <a:pt x="1602" y="430"/>
                    <a:pt x="2271" y="187"/>
                  </a:cubicBezTo>
                  <a:cubicBezTo>
                    <a:pt x="2383" y="159"/>
                    <a:pt x="2340" y="1"/>
                    <a:pt x="2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5698;p47">
              <a:extLst>
                <a:ext uri="{FF2B5EF4-FFF2-40B4-BE49-F238E27FC236}">
                  <a16:creationId xmlns:a16="http://schemas.microsoft.com/office/drawing/2014/main" id="{054CE849-3DD3-4F1C-76C5-27C4F156E7E1}"/>
                </a:ext>
              </a:extLst>
            </p:cNvPr>
            <p:cNvSpPr/>
            <p:nvPr/>
          </p:nvSpPr>
          <p:spPr>
            <a:xfrm>
              <a:off x="4735925" y="5021788"/>
              <a:ext cx="39250" cy="322100"/>
            </a:xfrm>
            <a:custGeom>
              <a:avLst/>
              <a:gdLst/>
              <a:ahLst/>
              <a:cxnLst/>
              <a:rect l="l" t="t" r="r" b="b"/>
              <a:pathLst>
                <a:path w="1570" h="12884" extrusionOk="0">
                  <a:moveTo>
                    <a:pt x="1233" y="0"/>
                  </a:moveTo>
                  <a:cubicBezTo>
                    <a:pt x="1217" y="0"/>
                    <a:pt x="1199" y="8"/>
                    <a:pt x="1186" y="20"/>
                  </a:cubicBezTo>
                  <a:cubicBezTo>
                    <a:pt x="1" y="4093"/>
                    <a:pt x="244" y="8774"/>
                    <a:pt x="1369" y="12817"/>
                  </a:cubicBezTo>
                  <a:cubicBezTo>
                    <a:pt x="1380" y="12863"/>
                    <a:pt x="1414" y="12883"/>
                    <a:pt x="1450" y="12883"/>
                  </a:cubicBezTo>
                  <a:cubicBezTo>
                    <a:pt x="1507" y="12883"/>
                    <a:pt x="1570" y="12831"/>
                    <a:pt x="1551" y="12756"/>
                  </a:cubicBezTo>
                  <a:cubicBezTo>
                    <a:pt x="518" y="8410"/>
                    <a:pt x="639" y="4458"/>
                    <a:pt x="1277" y="51"/>
                  </a:cubicBezTo>
                  <a:cubicBezTo>
                    <a:pt x="1277" y="15"/>
                    <a:pt x="1257" y="0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5699;p47">
              <a:extLst>
                <a:ext uri="{FF2B5EF4-FFF2-40B4-BE49-F238E27FC236}">
                  <a16:creationId xmlns:a16="http://schemas.microsoft.com/office/drawing/2014/main" id="{5F2797BE-578A-8FCF-C6FE-FB94CA1041B8}"/>
                </a:ext>
              </a:extLst>
            </p:cNvPr>
            <p:cNvSpPr/>
            <p:nvPr/>
          </p:nvSpPr>
          <p:spPr>
            <a:xfrm>
              <a:off x="4783050" y="5028288"/>
              <a:ext cx="112950" cy="396900"/>
            </a:xfrm>
            <a:custGeom>
              <a:avLst/>
              <a:gdLst/>
              <a:ahLst/>
              <a:cxnLst/>
              <a:rect l="l" t="t" r="r" b="b"/>
              <a:pathLst>
                <a:path w="4518" h="15876" extrusionOk="0">
                  <a:moveTo>
                    <a:pt x="48" y="1"/>
                  </a:moveTo>
                  <a:cubicBezTo>
                    <a:pt x="24" y="1"/>
                    <a:pt x="0" y="27"/>
                    <a:pt x="0" y="64"/>
                  </a:cubicBezTo>
                  <a:cubicBezTo>
                    <a:pt x="1551" y="5292"/>
                    <a:pt x="3131" y="10460"/>
                    <a:pt x="4286" y="15809"/>
                  </a:cubicBezTo>
                  <a:cubicBezTo>
                    <a:pt x="4298" y="15856"/>
                    <a:pt x="4336" y="15876"/>
                    <a:pt x="4377" y="15876"/>
                  </a:cubicBezTo>
                  <a:cubicBezTo>
                    <a:pt x="4444" y="15876"/>
                    <a:pt x="4518" y="15824"/>
                    <a:pt x="4499" y="15749"/>
                  </a:cubicBezTo>
                  <a:cubicBezTo>
                    <a:pt x="3344" y="10460"/>
                    <a:pt x="2037" y="5110"/>
                    <a:pt x="92" y="34"/>
                  </a:cubicBezTo>
                  <a:cubicBezTo>
                    <a:pt x="80" y="11"/>
                    <a:pt x="64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5700;p47">
              <a:extLst>
                <a:ext uri="{FF2B5EF4-FFF2-40B4-BE49-F238E27FC236}">
                  <a16:creationId xmlns:a16="http://schemas.microsoft.com/office/drawing/2014/main" id="{0C235EEF-D461-90F2-EDAA-D278ABA732DA}"/>
                </a:ext>
              </a:extLst>
            </p:cNvPr>
            <p:cNvSpPr/>
            <p:nvPr/>
          </p:nvSpPr>
          <p:spPr>
            <a:xfrm>
              <a:off x="4888175" y="5409038"/>
              <a:ext cx="21050" cy="189075"/>
            </a:xfrm>
            <a:custGeom>
              <a:avLst/>
              <a:gdLst/>
              <a:ahLst/>
              <a:cxnLst/>
              <a:rect l="l" t="t" r="r" b="b"/>
              <a:pathLst>
                <a:path w="842" h="7563" extrusionOk="0">
                  <a:moveTo>
                    <a:pt x="86" y="1"/>
                  </a:moveTo>
                  <a:cubicBezTo>
                    <a:pt x="44" y="1"/>
                    <a:pt x="1" y="34"/>
                    <a:pt x="20" y="93"/>
                  </a:cubicBezTo>
                  <a:cubicBezTo>
                    <a:pt x="659" y="2494"/>
                    <a:pt x="203" y="4987"/>
                    <a:pt x="507" y="7449"/>
                  </a:cubicBezTo>
                  <a:cubicBezTo>
                    <a:pt x="522" y="7525"/>
                    <a:pt x="583" y="7563"/>
                    <a:pt x="640" y="7563"/>
                  </a:cubicBezTo>
                  <a:cubicBezTo>
                    <a:pt x="697" y="7563"/>
                    <a:pt x="750" y="7525"/>
                    <a:pt x="750" y="7449"/>
                  </a:cubicBezTo>
                  <a:cubicBezTo>
                    <a:pt x="476" y="4956"/>
                    <a:pt x="841" y="2464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5701;p47">
              <a:extLst>
                <a:ext uri="{FF2B5EF4-FFF2-40B4-BE49-F238E27FC236}">
                  <a16:creationId xmlns:a16="http://schemas.microsoft.com/office/drawing/2014/main" id="{1160EC38-79C6-9E37-9476-A70E6CBE6CB9}"/>
                </a:ext>
              </a:extLst>
            </p:cNvPr>
            <p:cNvSpPr/>
            <p:nvPr/>
          </p:nvSpPr>
          <p:spPr>
            <a:xfrm>
              <a:off x="4795525" y="5466963"/>
              <a:ext cx="49250" cy="144175"/>
            </a:xfrm>
            <a:custGeom>
              <a:avLst/>
              <a:gdLst/>
              <a:ahLst/>
              <a:cxnLst/>
              <a:rect l="l" t="t" r="r" b="b"/>
              <a:pathLst>
                <a:path w="1970" h="5767" extrusionOk="0">
                  <a:moveTo>
                    <a:pt x="90" y="1"/>
                  </a:moveTo>
                  <a:cubicBezTo>
                    <a:pt x="44" y="1"/>
                    <a:pt x="0" y="33"/>
                    <a:pt x="18" y="86"/>
                  </a:cubicBezTo>
                  <a:cubicBezTo>
                    <a:pt x="535" y="1971"/>
                    <a:pt x="1112" y="3855"/>
                    <a:pt x="1720" y="5679"/>
                  </a:cubicBezTo>
                  <a:cubicBezTo>
                    <a:pt x="1745" y="5740"/>
                    <a:pt x="1794" y="5767"/>
                    <a:pt x="1840" y="5767"/>
                  </a:cubicBezTo>
                  <a:cubicBezTo>
                    <a:pt x="1908" y="5767"/>
                    <a:pt x="1969" y="5709"/>
                    <a:pt x="1933" y="5618"/>
                  </a:cubicBezTo>
                  <a:cubicBezTo>
                    <a:pt x="1416" y="3764"/>
                    <a:pt x="808" y="1910"/>
                    <a:pt x="170" y="56"/>
                  </a:cubicBezTo>
                  <a:cubicBezTo>
                    <a:pt x="157" y="17"/>
                    <a:pt x="123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5702;p47">
              <a:extLst>
                <a:ext uri="{FF2B5EF4-FFF2-40B4-BE49-F238E27FC236}">
                  <a16:creationId xmlns:a16="http://schemas.microsoft.com/office/drawing/2014/main" id="{B4787182-7243-2D8D-E679-8937512B91C9}"/>
                </a:ext>
              </a:extLst>
            </p:cNvPr>
            <p:cNvSpPr/>
            <p:nvPr/>
          </p:nvSpPr>
          <p:spPr>
            <a:xfrm>
              <a:off x="4840800" y="5595888"/>
              <a:ext cx="65975" cy="14850"/>
            </a:xfrm>
            <a:custGeom>
              <a:avLst/>
              <a:gdLst/>
              <a:ahLst/>
              <a:cxnLst/>
              <a:rect l="l" t="t" r="r" b="b"/>
              <a:pathLst>
                <a:path w="2639" h="594" extrusionOk="0">
                  <a:moveTo>
                    <a:pt x="2551" y="0"/>
                  </a:moveTo>
                  <a:cubicBezTo>
                    <a:pt x="2542" y="0"/>
                    <a:pt x="2533" y="2"/>
                    <a:pt x="2523" y="5"/>
                  </a:cubicBezTo>
                  <a:cubicBezTo>
                    <a:pt x="1823" y="212"/>
                    <a:pt x="1212" y="420"/>
                    <a:pt x="500" y="420"/>
                  </a:cubicBezTo>
                  <a:cubicBezTo>
                    <a:pt x="378" y="420"/>
                    <a:pt x="252" y="414"/>
                    <a:pt x="122" y="400"/>
                  </a:cubicBezTo>
                  <a:cubicBezTo>
                    <a:pt x="0" y="400"/>
                    <a:pt x="31" y="552"/>
                    <a:pt x="122" y="552"/>
                  </a:cubicBezTo>
                  <a:lnTo>
                    <a:pt x="92" y="552"/>
                  </a:lnTo>
                  <a:cubicBezTo>
                    <a:pt x="320" y="578"/>
                    <a:pt x="560" y="594"/>
                    <a:pt x="803" y="594"/>
                  </a:cubicBezTo>
                  <a:cubicBezTo>
                    <a:pt x="1432" y="594"/>
                    <a:pt x="2079" y="486"/>
                    <a:pt x="2584" y="157"/>
                  </a:cubicBezTo>
                  <a:cubicBezTo>
                    <a:pt x="2638" y="103"/>
                    <a:pt x="2620" y="0"/>
                    <a:pt x="2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5703;p47">
              <a:extLst>
                <a:ext uri="{FF2B5EF4-FFF2-40B4-BE49-F238E27FC236}">
                  <a16:creationId xmlns:a16="http://schemas.microsoft.com/office/drawing/2014/main" id="{68D5CED6-1EB8-685F-0549-F087BDD3C3A0}"/>
                </a:ext>
              </a:extLst>
            </p:cNvPr>
            <p:cNvSpPr/>
            <p:nvPr/>
          </p:nvSpPr>
          <p:spPr>
            <a:xfrm>
              <a:off x="4781525" y="5364938"/>
              <a:ext cx="29650" cy="111600"/>
            </a:xfrm>
            <a:custGeom>
              <a:avLst/>
              <a:gdLst/>
              <a:ahLst/>
              <a:cxnLst/>
              <a:rect l="l" t="t" r="r" b="b"/>
              <a:pathLst>
                <a:path w="1186" h="4464" extrusionOk="0">
                  <a:moveTo>
                    <a:pt x="69" y="0"/>
                  </a:moveTo>
                  <a:cubicBezTo>
                    <a:pt x="35" y="0"/>
                    <a:pt x="1" y="26"/>
                    <a:pt x="1" y="64"/>
                  </a:cubicBezTo>
                  <a:cubicBezTo>
                    <a:pt x="153" y="1523"/>
                    <a:pt x="456" y="3042"/>
                    <a:pt x="1004" y="4410"/>
                  </a:cubicBezTo>
                  <a:cubicBezTo>
                    <a:pt x="1016" y="4446"/>
                    <a:pt x="1047" y="4463"/>
                    <a:pt x="1080" y="4463"/>
                  </a:cubicBezTo>
                  <a:cubicBezTo>
                    <a:pt x="1130" y="4463"/>
                    <a:pt x="1186" y="4423"/>
                    <a:pt x="1186" y="4349"/>
                  </a:cubicBezTo>
                  <a:cubicBezTo>
                    <a:pt x="760" y="2921"/>
                    <a:pt x="335" y="1523"/>
                    <a:pt x="122" y="33"/>
                  </a:cubicBezTo>
                  <a:cubicBezTo>
                    <a:pt x="111" y="10"/>
                    <a:pt x="90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5704;p47">
              <a:extLst>
                <a:ext uri="{FF2B5EF4-FFF2-40B4-BE49-F238E27FC236}">
                  <a16:creationId xmlns:a16="http://schemas.microsoft.com/office/drawing/2014/main" id="{9B758D1C-CEDB-FF23-4ED3-A689E1BEC0A6}"/>
                </a:ext>
              </a:extLst>
            </p:cNvPr>
            <p:cNvSpPr/>
            <p:nvPr/>
          </p:nvSpPr>
          <p:spPr>
            <a:xfrm>
              <a:off x="4266325" y="5043438"/>
              <a:ext cx="88675" cy="547950"/>
            </a:xfrm>
            <a:custGeom>
              <a:avLst/>
              <a:gdLst/>
              <a:ahLst/>
              <a:cxnLst/>
              <a:rect l="l" t="t" r="r" b="b"/>
              <a:pathLst>
                <a:path w="3547" h="21918" extrusionOk="0">
                  <a:moveTo>
                    <a:pt x="3425" y="1"/>
                  </a:moveTo>
                  <a:cubicBezTo>
                    <a:pt x="3418" y="1"/>
                    <a:pt x="3411" y="2"/>
                    <a:pt x="3405" y="6"/>
                  </a:cubicBezTo>
                  <a:cubicBezTo>
                    <a:pt x="1733" y="917"/>
                    <a:pt x="1702" y="1221"/>
                    <a:pt x="1459" y="3075"/>
                  </a:cubicBezTo>
                  <a:cubicBezTo>
                    <a:pt x="1186" y="5173"/>
                    <a:pt x="912" y="7240"/>
                    <a:pt x="639" y="9307"/>
                  </a:cubicBezTo>
                  <a:cubicBezTo>
                    <a:pt x="335" y="11404"/>
                    <a:pt x="0" y="13532"/>
                    <a:pt x="61" y="15659"/>
                  </a:cubicBezTo>
                  <a:cubicBezTo>
                    <a:pt x="122" y="17757"/>
                    <a:pt x="1003" y="19823"/>
                    <a:pt x="1733" y="21830"/>
                  </a:cubicBezTo>
                  <a:cubicBezTo>
                    <a:pt x="1757" y="21891"/>
                    <a:pt x="1812" y="21918"/>
                    <a:pt x="1864" y="21918"/>
                  </a:cubicBezTo>
                  <a:cubicBezTo>
                    <a:pt x="1940" y="21918"/>
                    <a:pt x="2012" y="21859"/>
                    <a:pt x="1976" y="21769"/>
                  </a:cubicBezTo>
                  <a:cubicBezTo>
                    <a:pt x="1307" y="19763"/>
                    <a:pt x="395" y="17787"/>
                    <a:pt x="304" y="15659"/>
                  </a:cubicBezTo>
                  <a:cubicBezTo>
                    <a:pt x="243" y="14018"/>
                    <a:pt x="456" y="12346"/>
                    <a:pt x="639" y="10735"/>
                  </a:cubicBezTo>
                  <a:cubicBezTo>
                    <a:pt x="821" y="9094"/>
                    <a:pt x="1064" y="7483"/>
                    <a:pt x="1277" y="5872"/>
                  </a:cubicBezTo>
                  <a:cubicBezTo>
                    <a:pt x="1550" y="3775"/>
                    <a:pt x="1429" y="1313"/>
                    <a:pt x="3465" y="158"/>
                  </a:cubicBezTo>
                  <a:cubicBezTo>
                    <a:pt x="3547" y="103"/>
                    <a:pt x="3483" y="1"/>
                    <a:pt x="3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5705;p47">
              <a:extLst>
                <a:ext uri="{FF2B5EF4-FFF2-40B4-BE49-F238E27FC236}">
                  <a16:creationId xmlns:a16="http://schemas.microsoft.com/office/drawing/2014/main" id="{E87A55F6-7093-376F-76A3-D6D0DFAA6C7B}"/>
                </a:ext>
              </a:extLst>
            </p:cNvPr>
            <p:cNvSpPr/>
            <p:nvPr/>
          </p:nvSpPr>
          <p:spPr>
            <a:xfrm>
              <a:off x="4343825" y="5721638"/>
              <a:ext cx="71450" cy="611875"/>
            </a:xfrm>
            <a:custGeom>
              <a:avLst/>
              <a:gdLst/>
              <a:ahLst/>
              <a:cxnLst/>
              <a:rect l="l" t="t" r="r" b="b"/>
              <a:pathLst>
                <a:path w="2858" h="24475" extrusionOk="0">
                  <a:moveTo>
                    <a:pt x="45" y="1"/>
                  </a:moveTo>
                  <a:cubicBezTo>
                    <a:pt x="25" y="1"/>
                    <a:pt x="7" y="11"/>
                    <a:pt x="2" y="35"/>
                  </a:cubicBezTo>
                  <a:lnTo>
                    <a:pt x="2" y="35"/>
                  </a:lnTo>
                  <a:cubicBezTo>
                    <a:pt x="2" y="31"/>
                    <a:pt x="1" y="26"/>
                    <a:pt x="1" y="21"/>
                  </a:cubicBezTo>
                  <a:lnTo>
                    <a:pt x="1" y="51"/>
                  </a:lnTo>
                  <a:cubicBezTo>
                    <a:pt x="1" y="45"/>
                    <a:pt x="1" y="40"/>
                    <a:pt x="2" y="35"/>
                  </a:cubicBezTo>
                  <a:lnTo>
                    <a:pt x="2" y="35"/>
                  </a:lnTo>
                  <a:cubicBezTo>
                    <a:pt x="884" y="8176"/>
                    <a:pt x="2068" y="16227"/>
                    <a:pt x="2341" y="24428"/>
                  </a:cubicBezTo>
                  <a:cubicBezTo>
                    <a:pt x="2341" y="24459"/>
                    <a:pt x="2371" y="24474"/>
                    <a:pt x="2402" y="24474"/>
                  </a:cubicBezTo>
                  <a:cubicBezTo>
                    <a:pt x="2432" y="24474"/>
                    <a:pt x="2463" y="24459"/>
                    <a:pt x="2463" y="24428"/>
                  </a:cubicBezTo>
                  <a:cubicBezTo>
                    <a:pt x="2858" y="20355"/>
                    <a:pt x="2068" y="16070"/>
                    <a:pt x="1642" y="12027"/>
                  </a:cubicBezTo>
                  <a:cubicBezTo>
                    <a:pt x="1186" y="8015"/>
                    <a:pt x="700" y="4003"/>
                    <a:pt x="92" y="21"/>
                  </a:cubicBezTo>
                  <a:cubicBezTo>
                    <a:pt x="79" y="8"/>
                    <a:pt x="61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5706;p47">
              <a:extLst>
                <a:ext uri="{FF2B5EF4-FFF2-40B4-BE49-F238E27FC236}">
                  <a16:creationId xmlns:a16="http://schemas.microsoft.com/office/drawing/2014/main" id="{0E5F598E-FED2-E3B3-1070-911DD76DBD43}"/>
                </a:ext>
              </a:extLst>
            </p:cNvPr>
            <p:cNvSpPr/>
            <p:nvPr/>
          </p:nvSpPr>
          <p:spPr>
            <a:xfrm>
              <a:off x="4403100" y="6329263"/>
              <a:ext cx="23575" cy="96600"/>
            </a:xfrm>
            <a:custGeom>
              <a:avLst/>
              <a:gdLst/>
              <a:ahLst/>
              <a:cxnLst/>
              <a:rect l="l" t="t" r="r" b="b"/>
              <a:pathLst>
                <a:path w="943" h="3864" extrusionOk="0">
                  <a:moveTo>
                    <a:pt x="95" y="1"/>
                  </a:moveTo>
                  <a:cubicBezTo>
                    <a:pt x="51" y="1"/>
                    <a:pt x="0" y="34"/>
                    <a:pt x="0" y="93"/>
                  </a:cubicBezTo>
                  <a:cubicBezTo>
                    <a:pt x="183" y="1339"/>
                    <a:pt x="396" y="2616"/>
                    <a:pt x="821" y="3832"/>
                  </a:cubicBezTo>
                  <a:cubicBezTo>
                    <a:pt x="832" y="3853"/>
                    <a:pt x="850" y="3863"/>
                    <a:pt x="870" y="3863"/>
                  </a:cubicBezTo>
                  <a:cubicBezTo>
                    <a:pt x="905" y="3863"/>
                    <a:pt x="943" y="3830"/>
                    <a:pt x="943" y="3771"/>
                  </a:cubicBezTo>
                  <a:cubicBezTo>
                    <a:pt x="730" y="2525"/>
                    <a:pt x="365" y="1278"/>
                    <a:pt x="152" y="32"/>
                  </a:cubicBezTo>
                  <a:cubicBezTo>
                    <a:pt x="142" y="11"/>
                    <a:pt x="119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5707;p47">
              <a:extLst>
                <a:ext uri="{FF2B5EF4-FFF2-40B4-BE49-F238E27FC236}">
                  <a16:creationId xmlns:a16="http://schemas.microsoft.com/office/drawing/2014/main" id="{B85E629A-D496-FDC1-88A1-42A9547B196D}"/>
                </a:ext>
              </a:extLst>
            </p:cNvPr>
            <p:cNvSpPr/>
            <p:nvPr/>
          </p:nvSpPr>
          <p:spPr>
            <a:xfrm>
              <a:off x="4421550" y="6416538"/>
              <a:ext cx="130525" cy="26800"/>
            </a:xfrm>
            <a:custGeom>
              <a:avLst/>
              <a:gdLst/>
              <a:ahLst/>
              <a:cxnLst/>
              <a:rect l="l" t="t" r="r" b="b"/>
              <a:pathLst>
                <a:path w="5221" h="1072" extrusionOk="0">
                  <a:moveTo>
                    <a:pt x="60" y="0"/>
                  </a:moveTo>
                  <a:cubicBezTo>
                    <a:pt x="16" y="0"/>
                    <a:pt x="0" y="71"/>
                    <a:pt x="53" y="98"/>
                  </a:cubicBezTo>
                  <a:cubicBezTo>
                    <a:pt x="1551" y="656"/>
                    <a:pt x="3332" y="1072"/>
                    <a:pt x="4932" y="1072"/>
                  </a:cubicBezTo>
                  <a:cubicBezTo>
                    <a:pt x="4988" y="1072"/>
                    <a:pt x="5043" y="1071"/>
                    <a:pt x="5098" y="1070"/>
                  </a:cubicBezTo>
                  <a:cubicBezTo>
                    <a:pt x="5220" y="1070"/>
                    <a:pt x="5220" y="888"/>
                    <a:pt x="5098" y="888"/>
                  </a:cubicBezTo>
                  <a:cubicBezTo>
                    <a:pt x="3457" y="766"/>
                    <a:pt x="1664" y="523"/>
                    <a:pt x="83" y="6"/>
                  </a:cubicBez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5708;p47">
              <a:extLst>
                <a:ext uri="{FF2B5EF4-FFF2-40B4-BE49-F238E27FC236}">
                  <a16:creationId xmlns:a16="http://schemas.microsoft.com/office/drawing/2014/main" id="{0DE928C1-8F63-D61C-AA53-1FEACB17C704}"/>
                </a:ext>
              </a:extLst>
            </p:cNvPr>
            <p:cNvSpPr/>
            <p:nvPr/>
          </p:nvSpPr>
          <p:spPr>
            <a:xfrm>
              <a:off x="4538350" y="5724988"/>
              <a:ext cx="18275" cy="722675"/>
            </a:xfrm>
            <a:custGeom>
              <a:avLst/>
              <a:gdLst/>
              <a:ahLst/>
              <a:cxnLst/>
              <a:rect l="l" t="t" r="r" b="b"/>
              <a:pathLst>
                <a:path w="731" h="28907" extrusionOk="0">
                  <a:moveTo>
                    <a:pt x="350" y="1"/>
                  </a:moveTo>
                  <a:cubicBezTo>
                    <a:pt x="328" y="1"/>
                    <a:pt x="305" y="24"/>
                    <a:pt x="305" y="69"/>
                  </a:cubicBezTo>
                  <a:cubicBezTo>
                    <a:pt x="1" y="9644"/>
                    <a:pt x="153" y="19218"/>
                    <a:pt x="92" y="28793"/>
                  </a:cubicBezTo>
                  <a:cubicBezTo>
                    <a:pt x="92" y="28869"/>
                    <a:pt x="153" y="28907"/>
                    <a:pt x="214" y="28907"/>
                  </a:cubicBezTo>
                  <a:cubicBezTo>
                    <a:pt x="274" y="28907"/>
                    <a:pt x="335" y="28869"/>
                    <a:pt x="335" y="28793"/>
                  </a:cubicBezTo>
                  <a:cubicBezTo>
                    <a:pt x="457" y="19249"/>
                    <a:pt x="730" y="9613"/>
                    <a:pt x="396" y="69"/>
                  </a:cubicBezTo>
                  <a:cubicBezTo>
                    <a:pt x="396" y="24"/>
                    <a:pt x="373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5709;p47">
              <a:extLst>
                <a:ext uri="{FF2B5EF4-FFF2-40B4-BE49-F238E27FC236}">
                  <a16:creationId xmlns:a16="http://schemas.microsoft.com/office/drawing/2014/main" id="{C8E07B21-CCC1-D08E-4B18-ABCFF7217039}"/>
                </a:ext>
              </a:extLst>
            </p:cNvPr>
            <p:cNvSpPr/>
            <p:nvPr/>
          </p:nvSpPr>
          <p:spPr>
            <a:xfrm>
              <a:off x="4546725" y="5975763"/>
              <a:ext cx="48550" cy="34525"/>
            </a:xfrm>
            <a:custGeom>
              <a:avLst/>
              <a:gdLst/>
              <a:ahLst/>
              <a:cxnLst/>
              <a:rect l="l" t="t" r="r" b="b"/>
              <a:pathLst>
                <a:path w="1942" h="1381" extrusionOk="0">
                  <a:moveTo>
                    <a:pt x="107" y="0"/>
                  </a:moveTo>
                  <a:cubicBezTo>
                    <a:pt x="84" y="0"/>
                    <a:pt x="61" y="23"/>
                    <a:pt x="61" y="69"/>
                  </a:cubicBezTo>
                  <a:lnTo>
                    <a:pt x="31" y="69"/>
                  </a:lnTo>
                  <a:cubicBezTo>
                    <a:pt x="0" y="525"/>
                    <a:pt x="213" y="981"/>
                    <a:pt x="608" y="1224"/>
                  </a:cubicBezTo>
                  <a:cubicBezTo>
                    <a:pt x="776" y="1322"/>
                    <a:pt x="1002" y="1381"/>
                    <a:pt x="1226" y="1381"/>
                  </a:cubicBezTo>
                  <a:cubicBezTo>
                    <a:pt x="1489" y="1381"/>
                    <a:pt x="1751" y="1299"/>
                    <a:pt x="1915" y="1102"/>
                  </a:cubicBezTo>
                  <a:cubicBezTo>
                    <a:pt x="1941" y="1076"/>
                    <a:pt x="1923" y="1005"/>
                    <a:pt x="1878" y="1005"/>
                  </a:cubicBezTo>
                  <a:cubicBezTo>
                    <a:pt x="1871" y="1005"/>
                    <a:pt x="1863" y="1007"/>
                    <a:pt x="1854" y="1011"/>
                  </a:cubicBezTo>
                  <a:cubicBezTo>
                    <a:pt x="1603" y="1088"/>
                    <a:pt x="1363" y="1178"/>
                    <a:pt x="1121" y="1178"/>
                  </a:cubicBezTo>
                  <a:cubicBezTo>
                    <a:pt x="982" y="1178"/>
                    <a:pt x="843" y="1149"/>
                    <a:pt x="699" y="1072"/>
                  </a:cubicBezTo>
                  <a:cubicBezTo>
                    <a:pt x="335" y="859"/>
                    <a:pt x="152" y="464"/>
                    <a:pt x="152" y="69"/>
                  </a:cubicBezTo>
                  <a:cubicBezTo>
                    <a:pt x="152" y="23"/>
                    <a:pt x="129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5710;p47">
              <a:extLst>
                <a:ext uri="{FF2B5EF4-FFF2-40B4-BE49-F238E27FC236}">
                  <a16:creationId xmlns:a16="http://schemas.microsoft.com/office/drawing/2014/main" id="{256A0089-EBA8-B825-8973-FE7219D3BCF5}"/>
                </a:ext>
              </a:extLst>
            </p:cNvPr>
            <p:cNvSpPr/>
            <p:nvPr/>
          </p:nvSpPr>
          <p:spPr>
            <a:xfrm>
              <a:off x="4567025" y="6003113"/>
              <a:ext cx="20000" cy="52975"/>
            </a:xfrm>
            <a:custGeom>
              <a:avLst/>
              <a:gdLst/>
              <a:ahLst/>
              <a:cxnLst/>
              <a:rect l="l" t="t" r="r" b="b"/>
              <a:pathLst>
                <a:path w="800" h="2119" extrusionOk="0">
                  <a:moveTo>
                    <a:pt x="370" y="1"/>
                  </a:moveTo>
                  <a:cubicBezTo>
                    <a:pt x="336" y="1"/>
                    <a:pt x="298" y="23"/>
                    <a:pt x="283" y="69"/>
                  </a:cubicBezTo>
                  <a:lnTo>
                    <a:pt x="313" y="69"/>
                  </a:lnTo>
                  <a:cubicBezTo>
                    <a:pt x="285" y="348"/>
                    <a:pt x="0" y="2118"/>
                    <a:pt x="569" y="2118"/>
                  </a:cubicBezTo>
                  <a:cubicBezTo>
                    <a:pt x="618" y="2118"/>
                    <a:pt x="675" y="2104"/>
                    <a:pt x="738" y="2075"/>
                  </a:cubicBezTo>
                  <a:cubicBezTo>
                    <a:pt x="799" y="2045"/>
                    <a:pt x="769" y="1953"/>
                    <a:pt x="708" y="1953"/>
                  </a:cubicBezTo>
                  <a:cubicBezTo>
                    <a:pt x="252" y="1953"/>
                    <a:pt x="435" y="342"/>
                    <a:pt x="435" y="69"/>
                  </a:cubicBezTo>
                  <a:cubicBezTo>
                    <a:pt x="435" y="23"/>
                    <a:pt x="404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5711;p47">
              <a:extLst>
                <a:ext uri="{FF2B5EF4-FFF2-40B4-BE49-F238E27FC236}">
                  <a16:creationId xmlns:a16="http://schemas.microsoft.com/office/drawing/2014/main" id="{A7C349C2-2620-DAC5-452F-08C8A4875EDA}"/>
                </a:ext>
              </a:extLst>
            </p:cNvPr>
            <p:cNvSpPr/>
            <p:nvPr/>
          </p:nvSpPr>
          <p:spPr>
            <a:xfrm>
              <a:off x="4546725" y="6055063"/>
              <a:ext cx="49675" cy="257425"/>
            </a:xfrm>
            <a:custGeom>
              <a:avLst/>
              <a:gdLst/>
              <a:ahLst/>
              <a:cxnLst/>
              <a:rect l="l" t="t" r="r" b="b"/>
              <a:pathLst>
                <a:path w="1987" h="10297" extrusionOk="0">
                  <a:moveTo>
                    <a:pt x="1359" y="0"/>
                  </a:moveTo>
                  <a:cubicBezTo>
                    <a:pt x="1323" y="0"/>
                    <a:pt x="1277" y="24"/>
                    <a:pt x="1277" y="58"/>
                  </a:cubicBezTo>
                  <a:cubicBezTo>
                    <a:pt x="882" y="3097"/>
                    <a:pt x="0" y="7474"/>
                    <a:pt x="1733" y="10240"/>
                  </a:cubicBezTo>
                  <a:cubicBezTo>
                    <a:pt x="1762" y="10280"/>
                    <a:pt x="1801" y="10297"/>
                    <a:pt x="1838" y="10297"/>
                  </a:cubicBezTo>
                  <a:cubicBezTo>
                    <a:pt x="1916" y="10297"/>
                    <a:pt x="1987" y="10222"/>
                    <a:pt x="1946" y="10119"/>
                  </a:cubicBezTo>
                  <a:cubicBezTo>
                    <a:pt x="365" y="7262"/>
                    <a:pt x="1155" y="3189"/>
                    <a:pt x="1398" y="58"/>
                  </a:cubicBezTo>
                  <a:cubicBezTo>
                    <a:pt x="1412" y="17"/>
                    <a:pt x="1389" y="0"/>
                    <a:pt x="1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5712;p47">
              <a:extLst>
                <a:ext uri="{FF2B5EF4-FFF2-40B4-BE49-F238E27FC236}">
                  <a16:creationId xmlns:a16="http://schemas.microsoft.com/office/drawing/2014/main" id="{808576BD-F5D4-C207-3626-59D093B7B4A8}"/>
                </a:ext>
              </a:extLst>
            </p:cNvPr>
            <p:cNvSpPr/>
            <p:nvPr/>
          </p:nvSpPr>
          <p:spPr>
            <a:xfrm>
              <a:off x="4596325" y="6299563"/>
              <a:ext cx="94975" cy="33150"/>
            </a:xfrm>
            <a:custGeom>
              <a:avLst/>
              <a:gdLst/>
              <a:ahLst/>
              <a:cxnLst/>
              <a:rect l="l" t="t" r="r" b="b"/>
              <a:pathLst>
                <a:path w="3799" h="1326" extrusionOk="0">
                  <a:moveTo>
                    <a:pt x="114" y="0"/>
                  </a:moveTo>
                  <a:cubicBezTo>
                    <a:pt x="18" y="0"/>
                    <a:pt x="0" y="131"/>
                    <a:pt x="83" y="187"/>
                  </a:cubicBezTo>
                  <a:cubicBezTo>
                    <a:pt x="1238" y="582"/>
                    <a:pt x="2697" y="278"/>
                    <a:pt x="3548" y="1281"/>
                  </a:cubicBezTo>
                  <a:cubicBezTo>
                    <a:pt x="3580" y="1313"/>
                    <a:pt x="3613" y="1326"/>
                    <a:pt x="3644" y="1326"/>
                  </a:cubicBezTo>
                  <a:cubicBezTo>
                    <a:pt x="3732" y="1326"/>
                    <a:pt x="3798" y="1219"/>
                    <a:pt x="3731" y="1129"/>
                  </a:cubicBezTo>
                  <a:cubicBezTo>
                    <a:pt x="2849" y="35"/>
                    <a:pt x="1329" y="369"/>
                    <a:pt x="144" y="4"/>
                  </a:cubicBezTo>
                  <a:cubicBezTo>
                    <a:pt x="133" y="2"/>
                    <a:pt x="123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5713;p47">
              <a:extLst>
                <a:ext uri="{FF2B5EF4-FFF2-40B4-BE49-F238E27FC236}">
                  <a16:creationId xmlns:a16="http://schemas.microsoft.com/office/drawing/2014/main" id="{A317BC46-9154-1905-34D7-BF46A130CB4E}"/>
                </a:ext>
              </a:extLst>
            </p:cNvPr>
            <p:cNvSpPr/>
            <p:nvPr/>
          </p:nvSpPr>
          <p:spPr>
            <a:xfrm>
              <a:off x="4689575" y="5728613"/>
              <a:ext cx="76025" cy="601400"/>
            </a:xfrm>
            <a:custGeom>
              <a:avLst/>
              <a:gdLst/>
              <a:ahLst/>
              <a:cxnLst/>
              <a:rect l="l" t="t" r="r" b="b"/>
              <a:pathLst>
                <a:path w="3041" h="24056" extrusionOk="0">
                  <a:moveTo>
                    <a:pt x="2979" y="0"/>
                  </a:moveTo>
                  <a:cubicBezTo>
                    <a:pt x="2949" y="0"/>
                    <a:pt x="2919" y="15"/>
                    <a:pt x="2919" y="46"/>
                  </a:cubicBezTo>
                  <a:lnTo>
                    <a:pt x="2919" y="76"/>
                  </a:lnTo>
                  <a:cubicBezTo>
                    <a:pt x="2402" y="8070"/>
                    <a:pt x="1247" y="15973"/>
                    <a:pt x="1" y="23906"/>
                  </a:cubicBezTo>
                  <a:cubicBezTo>
                    <a:pt x="1" y="23997"/>
                    <a:pt x="76" y="24055"/>
                    <a:pt x="144" y="24055"/>
                  </a:cubicBezTo>
                  <a:cubicBezTo>
                    <a:pt x="190" y="24055"/>
                    <a:pt x="232" y="24028"/>
                    <a:pt x="244" y="23967"/>
                  </a:cubicBezTo>
                  <a:cubicBezTo>
                    <a:pt x="1460" y="16034"/>
                    <a:pt x="2706" y="8070"/>
                    <a:pt x="3040" y="46"/>
                  </a:cubicBezTo>
                  <a:cubicBezTo>
                    <a:pt x="3040" y="15"/>
                    <a:pt x="3010" y="0"/>
                    <a:pt x="2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5714;p47">
              <a:extLst>
                <a:ext uri="{FF2B5EF4-FFF2-40B4-BE49-F238E27FC236}">
                  <a16:creationId xmlns:a16="http://schemas.microsoft.com/office/drawing/2014/main" id="{179C0448-F5E6-849C-01DE-A8DC2E2CE0B2}"/>
                </a:ext>
              </a:extLst>
            </p:cNvPr>
            <p:cNvSpPr/>
            <p:nvPr/>
          </p:nvSpPr>
          <p:spPr>
            <a:xfrm>
              <a:off x="4900825" y="5602088"/>
              <a:ext cx="32700" cy="46775"/>
            </a:xfrm>
            <a:custGeom>
              <a:avLst/>
              <a:gdLst/>
              <a:ahLst/>
              <a:cxnLst/>
              <a:rect l="l" t="t" r="r" b="b"/>
              <a:pathLst>
                <a:path w="1308" h="1871" extrusionOk="0">
                  <a:moveTo>
                    <a:pt x="92" y="0"/>
                  </a:moveTo>
                  <a:cubicBezTo>
                    <a:pt x="31" y="0"/>
                    <a:pt x="1" y="61"/>
                    <a:pt x="61" y="61"/>
                  </a:cubicBezTo>
                  <a:cubicBezTo>
                    <a:pt x="578" y="335"/>
                    <a:pt x="1034" y="1307"/>
                    <a:pt x="517" y="1733"/>
                  </a:cubicBezTo>
                  <a:cubicBezTo>
                    <a:pt x="468" y="1782"/>
                    <a:pt x="499" y="1871"/>
                    <a:pt x="560" y="1871"/>
                  </a:cubicBezTo>
                  <a:cubicBezTo>
                    <a:pt x="575" y="1871"/>
                    <a:pt x="591" y="1866"/>
                    <a:pt x="609" y="1854"/>
                  </a:cubicBezTo>
                  <a:cubicBezTo>
                    <a:pt x="1308" y="1429"/>
                    <a:pt x="669" y="21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5715;p47">
              <a:extLst>
                <a:ext uri="{FF2B5EF4-FFF2-40B4-BE49-F238E27FC236}">
                  <a16:creationId xmlns:a16="http://schemas.microsoft.com/office/drawing/2014/main" id="{48A6BA9A-BDDB-E665-6736-A791B28E6713}"/>
                </a:ext>
              </a:extLst>
            </p:cNvPr>
            <p:cNvSpPr/>
            <p:nvPr/>
          </p:nvSpPr>
          <p:spPr>
            <a:xfrm>
              <a:off x="4868150" y="5620213"/>
              <a:ext cx="43350" cy="24475"/>
            </a:xfrm>
            <a:custGeom>
              <a:avLst/>
              <a:gdLst/>
              <a:ahLst/>
              <a:cxnLst/>
              <a:rect l="l" t="t" r="r" b="b"/>
              <a:pathLst>
                <a:path w="1734" h="979" extrusionOk="0">
                  <a:moveTo>
                    <a:pt x="97" y="0"/>
                  </a:moveTo>
                  <a:cubicBezTo>
                    <a:pt x="78" y="0"/>
                    <a:pt x="61" y="9"/>
                    <a:pt x="61" y="35"/>
                  </a:cubicBezTo>
                  <a:cubicBezTo>
                    <a:pt x="1" y="400"/>
                    <a:pt x="305" y="552"/>
                    <a:pt x="578" y="704"/>
                  </a:cubicBezTo>
                  <a:cubicBezTo>
                    <a:pt x="796" y="857"/>
                    <a:pt x="1078" y="978"/>
                    <a:pt x="1354" y="978"/>
                  </a:cubicBezTo>
                  <a:cubicBezTo>
                    <a:pt x="1462" y="978"/>
                    <a:pt x="1570" y="959"/>
                    <a:pt x="1672" y="917"/>
                  </a:cubicBezTo>
                  <a:cubicBezTo>
                    <a:pt x="1733" y="886"/>
                    <a:pt x="1703" y="825"/>
                    <a:pt x="1642" y="825"/>
                  </a:cubicBezTo>
                  <a:cubicBezTo>
                    <a:pt x="1338" y="795"/>
                    <a:pt x="1095" y="795"/>
                    <a:pt x="791" y="643"/>
                  </a:cubicBezTo>
                  <a:cubicBezTo>
                    <a:pt x="578" y="552"/>
                    <a:pt x="153" y="309"/>
                    <a:pt x="153" y="35"/>
                  </a:cubicBezTo>
                  <a:cubicBezTo>
                    <a:pt x="153" y="18"/>
                    <a:pt x="122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5716;p47">
              <a:extLst>
                <a:ext uri="{FF2B5EF4-FFF2-40B4-BE49-F238E27FC236}">
                  <a16:creationId xmlns:a16="http://schemas.microsoft.com/office/drawing/2014/main" id="{2B2FCBFB-F54C-2DFB-8EB6-2BC4F0E21CD2}"/>
                </a:ext>
              </a:extLst>
            </p:cNvPr>
            <p:cNvSpPr/>
            <p:nvPr/>
          </p:nvSpPr>
          <p:spPr>
            <a:xfrm>
              <a:off x="4859800" y="5622538"/>
              <a:ext cx="41050" cy="38850"/>
            </a:xfrm>
            <a:custGeom>
              <a:avLst/>
              <a:gdLst/>
              <a:ahLst/>
              <a:cxnLst/>
              <a:rect l="l" t="t" r="r" b="b"/>
              <a:pathLst>
                <a:path w="1642" h="1554" extrusionOk="0">
                  <a:moveTo>
                    <a:pt x="175" y="0"/>
                  </a:moveTo>
                  <a:cubicBezTo>
                    <a:pt x="154" y="0"/>
                    <a:pt x="134" y="10"/>
                    <a:pt x="122" y="33"/>
                  </a:cubicBezTo>
                  <a:cubicBezTo>
                    <a:pt x="0" y="398"/>
                    <a:pt x="213" y="732"/>
                    <a:pt x="487" y="945"/>
                  </a:cubicBezTo>
                  <a:cubicBezTo>
                    <a:pt x="760" y="1188"/>
                    <a:pt x="1186" y="1523"/>
                    <a:pt x="1581" y="1553"/>
                  </a:cubicBezTo>
                  <a:cubicBezTo>
                    <a:pt x="1611" y="1553"/>
                    <a:pt x="1642" y="1492"/>
                    <a:pt x="1581" y="1462"/>
                  </a:cubicBezTo>
                  <a:cubicBezTo>
                    <a:pt x="1155" y="1158"/>
                    <a:pt x="0" y="793"/>
                    <a:pt x="243" y="64"/>
                  </a:cubicBezTo>
                  <a:cubicBezTo>
                    <a:pt x="243" y="26"/>
                    <a:pt x="209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5717;p47">
              <a:extLst>
                <a:ext uri="{FF2B5EF4-FFF2-40B4-BE49-F238E27FC236}">
                  <a16:creationId xmlns:a16="http://schemas.microsoft.com/office/drawing/2014/main" id="{A0B77F38-452D-37A1-FE63-D8EC9657E2DD}"/>
                </a:ext>
              </a:extLst>
            </p:cNvPr>
            <p:cNvSpPr/>
            <p:nvPr/>
          </p:nvSpPr>
          <p:spPr>
            <a:xfrm>
              <a:off x="4861325" y="5641413"/>
              <a:ext cx="29650" cy="32875"/>
            </a:xfrm>
            <a:custGeom>
              <a:avLst/>
              <a:gdLst/>
              <a:ahLst/>
              <a:cxnLst/>
              <a:rect l="l" t="t" r="r" b="b"/>
              <a:pathLst>
                <a:path w="1186" h="1315" extrusionOk="0">
                  <a:moveTo>
                    <a:pt x="65" y="0"/>
                  </a:moveTo>
                  <a:cubicBezTo>
                    <a:pt x="30" y="0"/>
                    <a:pt x="0" y="23"/>
                    <a:pt x="0" y="69"/>
                  </a:cubicBezTo>
                  <a:cubicBezTo>
                    <a:pt x="30" y="403"/>
                    <a:pt x="152" y="707"/>
                    <a:pt x="365" y="950"/>
                  </a:cubicBezTo>
                  <a:cubicBezTo>
                    <a:pt x="516" y="1101"/>
                    <a:pt x="792" y="1315"/>
                    <a:pt x="1020" y="1315"/>
                  </a:cubicBezTo>
                  <a:cubicBezTo>
                    <a:pt x="1068" y="1315"/>
                    <a:pt x="1113" y="1305"/>
                    <a:pt x="1155" y="1284"/>
                  </a:cubicBezTo>
                  <a:cubicBezTo>
                    <a:pt x="1186" y="1254"/>
                    <a:pt x="1186" y="1224"/>
                    <a:pt x="1155" y="1193"/>
                  </a:cubicBezTo>
                  <a:cubicBezTo>
                    <a:pt x="1094" y="1102"/>
                    <a:pt x="973" y="1102"/>
                    <a:pt x="851" y="1041"/>
                  </a:cubicBezTo>
                  <a:cubicBezTo>
                    <a:pt x="730" y="981"/>
                    <a:pt x="638" y="920"/>
                    <a:pt x="547" y="829"/>
                  </a:cubicBezTo>
                  <a:cubicBezTo>
                    <a:pt x="334" y="616"/>
                    <a:pt x="182" y="342"/>
                    <a:pt x="152" y="69"/>
                  </a:cubicBezTo>
                  <a:cubicBezTo>
                    <a:pt x="137" y="23"/>
                    <a:pt x="99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5718;p47">
              <a:extLst>
                <a:ext uri="{FF2B5EF4-FFF2-40B4-BE49-F238E27FC236}">
                  <a16:creationId xmlns:a16="http://schemas.microsoft.com/office/drawing/2014/main" id="{6F22CEB7-FD27-5502-8EAE-2427618BC0DE}"/>
                </a:ext>
              </a:extLst>
            </p:cNvPr>
            <p:cNvSpPr/>
            <p:nvPr/>
          </p:nvSpPr>
          <p:spPr>
            <a:xfrm>
              <a:off x="4827125" y="5609613"/>
              <a:ext cx="40625" cy="81050"/>
            </a:xfrm>
            <a:custGeom>
              <a:avLst/>
              <a:gdLst/>
              <a:ahLst/>
              <a:cxnLst/>
              <a:rect l="l" t="t" r="r" b="b"/>
              <a:pathLst>
                <a:path w="1625" h="3242" extrusionOk="0">
                  <a:moveTo>
                    <a:pt x="388" y="0"/>
                  </a:moveTo>
                  <a:cubicBezTo>
                    <a:pt x="367" y="0"/>
                    <a:pt x="346" y="10"/>
                    <a:pt x="335" y="34"/>
                  </a:cubicBezTo>
                  <a:cubicBezTo>
                    <a:pt x="122" y="642"/>
                    <a:pt x="0" y="1037"/>
                    <a:pt x="304" y="1584"/>
                  </a:cubicBezTo>
                  <a:cubicBezTo>
                    <a:pt x="639" y="2222"/>
                    <a:pt x="882" y="2769"/>
                    <a:pt x="1429" y="3225"/>
                  </a:cubicBezTo>
                  <a:cubicBezTo>
                    <a:pt x="1446" y="3237"/>
                    <a:pt x="1465" y="3242"/>
                    <a:pt x="1483" y="3242"/>
                  </a:cubicBezTo>
                  <a:cubicBezTo>
                    <a:pt x="1559" y="3242"/>
                    <a:pt x="1624" y="3153"/>
                    <a:pt x="1550" y="3104"/>
                  </a:cubicBezTo>
                  <a:cubicBezTo>
                    <a:pt x="1125" y="2739"/>
                    <a:pt x="851" y="2344"/>
                    <a:pt x="639" y="1857"/>
                  </a:cubicBezTo>
                  <a:cubicBezTo>
                    <a:pt x="547" y="1705"/>
                    <a:pt x="426" y="1493"/>
                    <a:pt x="365" y="1341"/>
                  </a:cubicBezTo>
                  <a:cubicBezTo>
                    <a:pt x="213" y="915"/>
                    <a:pt x="335" y="490"/>
                    <a:pt x="456" y="64"/>
                  </a:cubicBezTo>
                  <a:cubicBezTo>
                    <a:pt x="456" y="26"/>
                    <a:pt x="421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5719;p47">
              <a:extLst>
                <a:ext uri="{FF2B5EF4-FFF2-40B4-BE49-F238E27FC236}">
                  <a16:creationId xmlns:a16="http://schemas.microsoft.com/office/drawing/2014/main" id="{B2CBEC26-7718-3A80-B526-C1D5F91B2B8D}"/>
                </a:ext>
              </a:extLst>
            </p:cNvPr>
            <p:cNvSpPr/>
            <p:nvPr/>
          </p:nvSpPr>
          <p:spPr>
            <a:xfrm>
              <a:off x="4865875" y="5662688"/>
              <a:ext cx="4575" cy="24150"/>
            </a:xfrm>
            <a:custGeom>
              <a:avLst/>
              <a:gdLst/>
              <a:ahLst/>
              <a:cxnLst/>
              <a:rect l="l" t="t" r="r" b="b"/>
              <a:pathLst>
                <a:path w="183" h="966" extrusionOk="0">
                  <a:moveTo>
                    <a:pt x="61" y="0"/>
                  </a:moveTo>
                  <a:cubicBezTo>
                    <a:pt x="31" y="0"/>
                    <a:pt x="0" y="23"/>
                    <a:pt x="0" y="69"/>
                  </a:cubicBezTo>
                  <a:lnTo>
                    <a:pt x="0" y="525"/>
                  </a:lnTo>
                  <a:cubicBezTo>
                    <a:pt x="0" y="646"/>
                    <a:pt x="0" y="798"/>
                    <a:pt x="31" y="920"/>
                  </a:cubicBezTo>
                  <a:cubicBezTo>
                    <a:pt x="46" y="950"/>
                    <a:pt x="76" y="965"/>
                    <a:pt x="103" y="965"/>
                  </a:cubicBezTo>
                  <a:cubicBezTo>
                    <a:pt x="130" y="965"/>
                    <a:pt x="152" y="950"/>
                    <a:pt x="152" y="920"/>
                  </a:cubicBezTo>
                  <a:cubicBezTo>
                    <a:pt x="183" y="798"/>
                    <a:pt x="183" y="646"/>
                    <a:pt x="152" y="525"/>
                  </a:cubicBezTo>
                  <a:cubicBezTo>
                    <a:pt x="152" y="373"/>
                    <a:pt x="152" y="221"/>
                    <a:pt x="122" y="69"/>
                  </a:cubicBezTo>
                  <a:cubicBezTo>
                    <a:pt x="122" y="23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5720;p47">
              <a:extLst>
                <a:ext uri="{FF2B5EF4-FFF2-40B4-BE49-F238E27FC236}">
                  <a16:creationId xmlns:a16="http://schemas.microsoft.com/office/drawing/2014/main" id="{4739D99C-B31D-6C9A-E8F7-C369F3B6F74D}"/>
                </a:ext>
              </a:extLst>
            </p:cNvPr>
            <p:cNvSpPr/>
            <p:nvPr/>
          </p:nvSpPr>
          <p:spPr>
            <a:xfrm>
              <a:off x="4583200" y="6308163"/>
              <a:ext cx="14150" cy="58400"/>
            </a:xfrm>
            <a:custGeom>
              <a:avLst/>
              <a:gdLst/>
              <a:ahLst/>
              <a:cxnLst/>
              <a:rect l="l" t="t" r="r" b="b"/>
              <a:pathLst>
                <a:path w="566" h="2336" extrusionOk="0">
                  <a:moveTo>
                    <a:pt x="494" y="0"/>
                  </a:moveTo>
                  <a:cubicBezTo>
                    <a:pt x="467" y="0"/>
                    <a:pt x="439" y="17"/>
                    <a:pt x="426" y="56"/>
                  </a:cubicBezTo>
                  <a:cubicBezTo>
                    <a:pt x="152" y="724"/>
                    <a:pt x="0" y="1484"/>
                    <a:pt x="31" y="2244"/>
                  </a:cubicBezTo>
                  <a:cubicBezTo>
                    <a:pt x="31" y="2305"/>
                    <a:pt x="84" y="2335"/>
                    <a:pt x="137" y="2335"/>
                  </a:cubicBezTo>
                  <a:cubicBezTo>
                    <a:pt x="190" y="2335"/>
                    <a:pt x="243" y="2305"/>
                    <a:pt x="243" y="2244"/>
                  </a:cubicBezTo>
                  <a:cubicBezTo>
                    <a:pt x="274" y="1484"/>
                    <a:pt x="335" y="785"/>
                    <a:pt x="547" y="86"/>
                  </a:cubicBezTo>
                  <a:cubicBezTo>
                    <a:pt x="565" y="33"/>
                    <a:pt x="531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5721;p47">
              <a:extLst>
                <a:ext uri="{FF2B5EF4-FFF2-40B4-BE49-F238E27FC236}">
                  <a16:creationId xmlns:a16="http://schemas.microsoft.com/office/drawing/2014/main" id="{1DCD549C-8ECE-C4D8-14B5-3C761452D59A}"/>
                </a:ext>
              </a:extLst>
            </p:cNvPr>
            <p:cNvSpPr/>
            <p:nvPr/>
          </p:nvSpPr>
          <p:spPr>
            <a:xfrm>
              <a:off x="4583950" y="6360063"/>
              <a:ext cx="49675" cy="76950"/>
            </a:xfrm>
            <a:custGeom>
              <a:avLst/>
              <a:gdLst/>
              <a:ahLst/>
              <a:cxnLst/>
              <a:rect l="l" t="t" r="r" b="b"/>
              <a:pathLst>
                <a:path w="1987" h="3078" extrusionOk="0">
                  <a:moveTo>
                    <a:pt x="92" y="1"/>
                  </a:moveTo>
                  <a:cubicBezTo>
                    <a:pt x="61" y="1"/>
                    <a:pt x="31" y="16"/>
                    <a:pt x="31" y="46"/>
                  </a:cubicBezTo>
                  <a:cubicBezTo>
                    <a:pt x="1" y="1323"/>
                    <a:pt x="639" y="2448"/>
                    <a:pt x="1764" y="3056"/>
                  </a:cubicBezTo>
                  <a:cubicBezTo>
                    <a:pt x="1784" y="3071"/>
                    <a:pt x="1805" y="3078"/>
                    <a:pt x="1825" y="3078"/>
                  </a:cubicBezTo>
                  <a:cubicBezTo>
                    <a:pt x="1920" y="3078"/>
                    <a:pt x="1986" y="2919"/>
                    <a:pt x="1885" y="2843"/>
                  </a:cubicBezTo>
                  <a:cubicBezTo>
                    <a:pt x="882" y="2265"/>
                    <a:pt x="244" y="1232"/>
                    <a:pt x="153" y="46"/>
                  </a:cubicBezTo>
                  <a:cubicBezTo>
                    <a:pt x="153" y="16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5722;p47">
              <a:extLst>
                <a:ext uri="{FF2B5EF4-FFF2-40B4-BE49-F238E27FC236}">
                  <a16:creationId xmlns:a16="http://schemas.microsoft.com/office/drawing/2014/main" id="{8D5A8E17-8D50-837A-CEBF-A87A6F5B815E}"/>
                </a:ext>
              </a:extLst>
            </p:cNvPr>
            <p:cNvSpPr/>
            <p:nvPr/>
          </p:nvSpPr>
          <p:spPr>
            <a:xfrm>
              <a:off x="4618650" y="6429988"/>
              <a:ext cx="107225" cy="67625"/>
            </a:xfrm>
            <a:custGeom>
              <a:avLst/>
              <a:gdLst/>
              <a:ahLst/>
              <a:cxnLst/>
              <a:rect l="l" t="t" r="r" b="b"/>
              <a:pathLst>
                <a:path w="4289" h="2705" extrusionOk="0">
                  <a:moveTo>
                    <a:pt x="348" y="1"/>
                  </a:moveTo>
                  <a:cubicBezTo>
                    <a:pt x="320" y="1"/>
                    <a:pt x="295" y="14"/>
                    <a:pt x="284" y="46"/>
                  </a:cubicBezTo>
                  <a:cubicBezTo>
                    <a:pt x="0" y="1679"/>
                    <a:pt x="1505" y="2704"/>
                    <a:pt x="2988" y="2704"/>
                  </a:cubicBezTo>
                  <a:cubicBezTo>
                    <a:pt x="3410" y="2704"/>
                    <a:pt x="3829" y="2622"/>
                    <a:pt x="4205" y="2447"/>
                  </a:cubicBezTo>
                  <a:cubicBezTo>
                    <a:pt x="4288" y="2419"/>
                    <a:pt x="4246" y="2291"/>
                    <a:pt x="4169" y="2291"/>
                  </a:cubicBezTo>
                  <a:cubicBezTo>
                    <a:pt x="4161" y="2291"/>
                    <a:pt x="4153" y="2292"/>
                    <a:pt x="4145" y="2295"/>
                  </a:cubicBezTo>
                  <a:cubicBezTo>
                    <a:pt x="3793" y="2408"/>
                    <a:pt x="3405" y="2466"/>
                    <a:pt x="3014" y="2466"/>
                  </a:cubicBezTo>
                  <a:cubicBezTo>
                    <a:pt x="1615" y="2466"/>
                    <a:pt x="199" y="1723"/>
                    <a:pt x="436" y="107"/>
                  </a:cubicBezTo>
                  <a:cubicBezTo>
                    <a:pt x="456" y="47"/>
                    <a:pt x="399" y="1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5723;p47">
              <a:extLst>
                <a:ext uri="{FF2B5EF4-FFF2-40B4-BE49-F238E27FC236}">
                  <a16:creationId xmlns:a16="http://schemas.microsoft.com/office/drawing/2014/main" id="{ED4F52D5-2E0A-1AA4-E85B-4FE5469944CB}"/>
                </a:ext>
              </a:extLst>
            </p:cNvPr>
            <p:cNvSpPr/>
            <p:nvPr/>
          </p:nvSpPr>
          <p:spPr>
            <a:xfrm>
              <a:off x="4593825" y="6343713"/>
              <a:ext cx="136050" cy="145375"/>
            </a:xfrm>
            <a:custGeom>
              <a:avLst/>
              <a:gdLst/>
              <a:ahLst/>
              <a:cxnLst/>
              <a:rect l="l" t="t" r="r" b="b"/>
              <a:pathLst>
                <a:path w="5442" h="5815" extrusionOk="0">
                  <a:moveTo>
                    <a:pt x="786" y="1"/>
                  </a:moveTo>
                  <a:cubicBezTo>
                    <a:pt x="566" y="1"/>
                    <a:pt x="335" y="30"/>
                    <a:pt x="92" y="93"/>
                  </a:cubicBezTo>
                  <a:cubicBezTo>
                    <a:pt x="1" y="123"/>
                    <a:pt x="31" y="245"/>
                    <a:pt x="122" y="245"/>
                  </a:cubicBezTo>
                  <a:cubicBezTo>
                    <a:pt x="334" y="201"/>
                    <a:pt x="531" y="181"/>
                    <a:pt x="714" y="181"/>
                  </a:cubicBezTo>
                  <a:cubicBezTo>
                    <a:pt x="2077" y="181"/>
                    <a:pt x="2689" y="1304"/>
                    <a:pt x="3466" y="2403"/>
                  </a:cubicBezTo>
                  <a:cubicBezTo>
                    <a:pt x="4165" y="3375"/>
                    <a:pt x="5168" y="4500"/>
                    <a:pt x="5259" y="5746"/>
                  </a:cubicBezTo>
                  <a:cubicBezTo>
                    <a:pt x="5274" y="5792"/>
                    <a:pt x="5320" y="5815"/>
                    <a:pt x="5362" y="5815"/>
                  </a:cubicBezTo>
                  <a:cubicBezTo>
                    <a:pt x="5404" y="5815"/>
                    <a:pt x="5442" y="5792"/>
                    <a:pt x="5442" y="5746"/>
                  </a:cubicBezTo>
                  <a:cubicBezTo>
                    <a:pt x="5350" y="4135"/>
                    <a:pt x="3952" y="2707"/>
                    <a:pt x="3101" y="1460"/>
                  </a:cubicBezTo>
                  <a:cubicBezTo>
                    <a:pt x="2507" y="569"/>
                    <a:pt x="1752" y="1"/>
                    <a:pt x="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5724;p47">
              <a:extLst>
                <a:ext uri="{FF2B5EF4-FFF2-40B4-BE49-F238E27FC236}">
                  <a16:creationId xmlns:a16="http://schemas.microsoft.com/office/drawing/2014/main" id="{D8D55723-BCED-7267-E50A-A5AF23C54DEA}"/>
                </a:ext>
              </a:extLst>
            </p:cNvPr>
            <p:cNvSpPr/>
            <p:nvPr/>
          </p:nvSpPr>
          <p:spPr>
            <a:xfrm>
              <a:off x="4672850" y="6320188"/>
              <a:ext cx="52850" cy="138500"/>
            </a:xfrm>
            <a:custGeom>
              <a:avLst/>
              <a:gdLst/>
              <a:ahLst/>
              <a:cxnLst/>
              <a:rect l="l" t="t" r="r" b="b"/>
              <a:pathLst>
                <a:path w="2114" h="5540" extrusionOk="0">
                  <a:moveTo>
                    <a:pt x="195" y="0"/>
                  </a:moveTo>
                  <a:cubicBezTo>
                    <a:pt x="145" y="0"/>
                    <a:pt x="92" y="30"/>
                    <a:pt x="92" y="91"/>
                  </a:cubicBezTo>
                  <a:cubicBezTo>
                    <a:pt x="1" y="973"/>
                    <a:pt x="62" y="1520"/>
                    <a:pt x="548" y="2249"/>
                  </a:cubicBezTo>
                  <a:cubicBezTo>
                    <a:pt x="791" y="2614"/>
                    <a:pt x="1065" y="2979"/>
                    <a:pt x="1308" y="3344"/>
                  </a:cubicBezTo>
                  <a:cubicBezTo>
                    <a:pt x="1764" y="3982"/>
                    <a:pt x="1885" y="4711"/>
                    <a:pt x="1977" y="5471"/>
                  </a:cubicBezTo>
                  <a:cubicBezTo>
                    <a:pt x="1977" y="5517"/>
                    <a:pt x="2015" y="5540"/>
                    <a:pt x="2049" y="5540"/>
                  </a:cubicBezTo>
                  <a:cubicBezTo>
                    <a:pt x="2083" y="5540"/>
                    <a:pt x="2113" y="5517"/>
                    <a:pt x="2098" y="5471"/>
                  </a:cubicBezTo>
                  <a:cubicBezTo>
                    <a:pt x="2037" y="4559"/>
                    <a:pt x="2007" y="4012"/>
                    <a:pt x="1460" y="3252"/>
                  </a:cubicBezTo>
                  <a:cubicBezTo>
                    <a:pt x="730" y="2219"/>
                    <a:pt x="153" y="1429"/>
                    <a:pt x="275" y="91"/>
                  </a:cubicBezTo>
                  <a:cubicBezTo>
                    <a:pt x="290" y="30"/>
                    <a:pt x="244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5725;p47">
              <a:extLst>
                <a:ext uri="{FF2B5EF4-FFF2-40B4-BE49-F238E27FC236}">
                  <a16:creationId xmlns:a16="http://schemas.microsoft.com/office/drawing/2014/main" id="{D1D6C481-BCBF-D525-094D-4C23D9C62F5E}"/>
                </a:ext>
              </a:extLst>
            </p:cNvPr>
            <p:cNvSpPr/>
            <p:nvPr/>
          </p:nvSpPr>
          <p:spPr>
            <a:xfrm>
              <a:off x="4392450" y="6412113"/>
              <a:ext cx="25125" cy="42700"/>
            </a:xfrm>
            <a:custGeom>
              <a:avLst/>
              <a:gdLst/>
              <a:ahLst/>
              <a:cxnLst/>
              <a:rect l="l" t="t" r="r" b="b"/>
              <a:pathLst>
                <a:path w="1005" h="1708" extrusionOk="0">
                  <a:moveTo>
                    <a:pt x="882" y="1"/>
                  </a:moveTo>
                  <a:cubicBezTo>
                    <a:pt x="153" y="153"/>
                    <a:pt x="1" y="1034"/>
                    <a:pt x="244" y="1642"/>
                  </a:cubicBezTo>
                  <a:cubicBezTo>
                    <a:pt x="258" y="1685"/>
                    <a:pt x="292" y="1707"/>
                    <a:pt x="324" y="1707"/>
                  </a:cubicBezTo>
                  <a:cubicBezTo>
                    <a:pt x="361" y="1707"/>
                    <a:pt x="396" y="1677"/>
                    <a:pt x="396" y="1612"/>
                  </a:cubicBezTo>
                  <a:cubicBezTo>
                    <a:pt x="366" y="1065"/>
                    <a:pt x="244" y="335"/>
                    <a:pt x="913" y="123"/>
                  </a:cubicBezTo>
                  <a:cubicBezTo>
                    <a:pt x="1004" y="92"/>
                    <a:pt x="974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5726;p47">
              <a:extLst>
                <a:ext uri="{FF2B5EF4-FFF2-40B4-BE49-F238E27FC236}">
                  <a16:creationId xmlns:a16="http://schemas.microsoft.com/office/drawing/2014/main" id="{816D74CA-C5A5-2182-AA74-D029E9A798F4}"/>
                </a:ext>
              </a:extLst>
            </p:cNvPr>
            <p:cNvSpPr/>
            <p:nvPr/>
          </p:nvSpPr>
          <p:spPr>
            <a:xfrm>
              <a:off x="4399725" y="6450463"/>
              <a:ext cx="121000" cy="26425"/>
            </a:xfrm>
            <a:custGeom>
              <a:avLst/>
              <a:gdLst/>
              <a:ahLst/>
              <a:cxnLst/>
              <a:rect l="l" t="t" r="r" b="b"/>
              <a:pathLst>
                <a:path w="4840" h="1057" extrusionOk="0">
                  <a:moveTo>
                    <a:pt x="99" y="1"/>
                  </a:moveTo>
                  <a:cubicBezTo>
                    <a:pt x="47" y="1"/>
                    <a:pt x="1" y="90"/>
                    <a:pt x="75" y="139"/>
                  </a:cubicBezTo>
                  <a:cubicBezTo>
                    <a:pt x="774" y="595"/>
                    <a:pt x="1686" y="716"/>
                    <a:pt x="2506" y="868"/>
                  </a:cubicBezTo>
                  <a:cubicBezTo>
                    <a:pt x="3057" y="978"/>
                    <a:pt x="3592" y="1057"/>
                    <a:pt x="4134" y="1057"/>
                  </a:cubicBezTo>
                  <a:cubicBezTo>
                    <a:pt x="4340" y="1057"/>
                    <a:pt x="4546" y="1045"/>
                    <a:pt x="4756" y="1020"/>
                  </a:cubicBezTo>
                  <a:cubicBezTo>
                    <a:pt x="4840" y="992"/>
                    <a:pt x="4820" y="834"/>
                    <a:pt x="4745" y="834"/>
                  </a:cubicBezTo>
                  <a:cubicBezTo>
                    <a:pt x="4739" y="834"/>
                    <a:pt x="4732" y="835"/>
                    <a:pt x="4725" y="838"/>
                  </a:cubicBezTo>
                  <a:cubicBezTo>
                    <a:pt x="4516" y="861"/>
                    <a:pt x="4292" y="872"/>
                    <a:pt x="4058" y="872"/>
                  </a:cubicBezTo>
                  <a:cubicBezTo>
                    <a:pt x="2769" y="872"/>
                    <a:pt x="1191" y="532"/>
                    <a:pt x="135" y="17"/>
                  </a:cubicBezTo>
                  <a:cubicBezTo>
                    <a:pt x="124" y="6"/>
                    <a:pt x="111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5727;p47">
              <a:extLst>
                <a:ext uri="{FF2B5EF4-FFF2-40B4-BE49-F238E27FC236}">
                  <a16:creationId xmlns:a16="http://schemas.microsoft.com/office/drawing/2014/main" id="{E032BAD5-16E4-3027-ACB1-7625E511B5E7}"/>
                </a:ext>
              </a:extLst>
            </p:cNvPr>
            <p:cNvSpPr/>
            <p:nvPr/>
          </p:nvSpPr>
          <p:spPr>
            <a:xfrm>
              <a:off x="4512525" y="6440438"/>
              <a:ext cx="9900" cy="36725"/>
            </a:xfrm>
            <a:custGeom>
              <a:avLst/>
              <a:gdLst/>
              <a:ahLst/>
              <a:cxnLst/>
              <a:rect l="l" t="t" r="r" b="b"/>
              <a:pathLst>
                <a:path w="396" h="1469" extrusionOk="0">
                  <a:moveTo>
                    <a:pt x="100" y="0"/>
                  </a:moveTo>
                  <a:cubicBezTo>
                    <a:pt x="56" y="0"/>
                    <a:pt x="0" y="41"/>
                    <a:pt x="0" y="114"/>
                  </a:cubicBezTo>
                  <a:cubicBezTo>
                    <a:pt x="92" y="540"/>
                    <a:pt x="92" y="965"/>
                    <a:pt x="183" y="1391"/>
                  </a:cubicBezTo>
                  <a:cubicBezTo>
                    <a:pt x="183" y="1444"/>
                    <a:pt x="212" y="1468"/>
                    <a:pt x="247" y="1468"/>
                  </a:cubicBezTo>
                  <a:cubicBezTo>
                    <a:pt x="293" y="1468"/>
                    <a:pt x="348" y="1429"/>
                    <a:pt x="365" y="1360"/>
                  </a:cubicBezTo>
                  <a:cubicBezTo>
                    <a:pt x="396" y="935"/>
                    <a:pt x="274" y="479"/>
                    <a:pt x="152" y="53"/>
                  </a:cubicBezTo>
                  <a:cubicBezTo>
                    <a:pt x="152" y="17"/>
                    <a:pt x="129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5728;p47">
              <a:extLst>
                <a:ext uri="{FF2B5EF4-FFF2-40B4-BE49-F238E27FC236}">
                  <a16:creationId xmlns:a16="http://schemas.microsoft.com/office/drawing/2014/main" id="{337BFEFB-C5D3-C337-CAC1-102CA65B5EC4}"/>
                </a:ext>
              </a:extLst>
            </p:cNvPr>
            <p:cNvSpPr/>
            <p:nvPr/>
          </p:nvSpPr>
          <p:spPr>
            <a:xfrm>
              <a:off x="4397025" y="4867138"/>
              <a:ext cx="151850" cy="85725"/>
            </a:xfrm>
            <a:custGeom>
              <a:avLst/>
              <a:gdLst/>
              <a:ahLst/>
              <a:cxnLst/>
              <a:rect l="l" t="t" r="r" b="b"/>
              <a:pathLst>
                <a:path w="6074" h="3429" extrusionOk="0">
                  <a:moveTo>
                    <a:pt x="2308" y="1"/>
                  </a:moveTo>
                  <a:cubicBezTo>
                    <a:pt x="2299" y="1"/>
                    <a:pt x="2290" y="2"/>
                    <a:pt x="2280" y="6"/>
                  </a:cubicBezTo>
                  <a:cubicBezTo>
                    <a:pt x="1459" y="219"/>
                    <a:pt x="0" y="1070"/>
                    <a:pt x="912" y="2042"/>
                  </a:cubicBezTo>
                  <a:cubicBezTo>
                    <a:pt x="1816" y="3046"/>
                    <a:pt x="3652" y="3428"/>
                    <a:pt x="5103" y="3428"/>
                  </a:cubicBezTo>
                  <a:cubicBezTo>
                    <a:pt x="5409" y="3428"/>
                    <a:pt x="5698" y="3411"/>
                    <a:pt x="5958" y="3380"/>
                  </a:cubicBezTo>
                  <a:cubicBezTo>
                    <a:pt x="6041" y="3352"/>
                    <a:pt x="6073" y="3224"/>
                    <a:pt x="5987" y="3224"/>
                  </a:cubicBezTo>
                  <a:cubicBezTo>
                    <a:pt x="5979" y="3224"/>
                    <a:pt x="5969" y="3225"/>
                    <a:pt x="5958" y="3228"/>
                  </a:cubicBezTo>
                  <a:cubicBezTo>
                    <a:pt x="5805" y="3232"/>
                    <a:pt x="5652" y="3235"/>
                    <a:pt x="5500" y="3235"/>
                  </a:cubicBezTo>
                  <a:cubicBezTo>
                    <a:pt x="4627" y="3235"/>
                    <a:pt x="3773" y="3152"/>
                    <a:pt x="2918" y="2893"/>
                  </a:cubicBezTo>
                  <a:cubicBezTo>
                    <a:pt x="2402" y="2741"/>
                    <a:pt x="1885" y="2529"/>
                    <a:pt x="1429" y="2255"/>
                  </a:cubicBezTo>
                  <a:cubicBezTo>
                    <a:pt x="699" y="1921"/>
                    <a:pt x="699" y="1343"/>
                    <a:pt x="1399" y="522"/>
                  </a:cubicBezTo>
                  <a:cubicBezTo>
                    <a:pt x="1702" y="340"/>
                    <a:pt x="2006" y="219"/>
                    <a:pt x="2310" y="127"/>
                  </a:cubicBezTo>
                  <a:cubicBezTo>
                    <a:pt x="2392" y="100"/>
                    <a:pt x="2376" y="1"/>
                    <a:pt x="2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5729;p47">
              <a:extLst>
                <a:ext uri="{FF2B5EF4-FFF2-40B4-BE49-F238E27FC236}">
                  <a16:creationId xmlns:a16="http://schemas.microsoft.com/office/drawing/2014/main" id="{83B297FC-6880-6460-A4D0-668FAD2066B6}"/>
                </a:ext>
              </a:extLst>
            </p:cNvPr>
            <p:cNvSpPr/>
            <p:nvPr/>
          </p:nvSpPr>
          <p:spPr>
            <a:xfrm>
              <a:off x="4562675" y="4929463"/>
              <a:ext cx="106250" cy="24725"/>
            </a:xfrm>
            <a:custGeom>
              <a:avLst/>
              <a:gdLst/>
              <a:ahLst/>
              <a:cxnLst/>
              <a:rect l="l" t="t" r="r" b="b"/>
              <a:pathLst>
                <a:path w="4250" h="989" extrusionOk="0">
                  <a:moveTo>
                    <a:pt x="4154" y="0"/>
                  </a:moveTo>
                  <a:cubicBezTo>
                    <a:pt x="4148" y="0"/>
                    <a:pt x="4141" y="2"/>
                    <a:pt x="4134" y="5"/>
                  </a:cubicBezTo>
                  <a:cubicBezTo>
                    <a:pt x="3526" y="188"/>
                    <a:pt x="2949" y="461"/>
                    <a:pt x="2341" y="643"/>
                  </a:cubicBezTo>
                  <a:cubicBezTo>
                    <a:pt x="1869" y="781"/>
                    <a:pt x="1385" y="817"/>
                    <a:pt x="896" y="817"/>
                  </a:cubicBezTo>
                  <a:cubicBezTo>
                    <a:pt x="629" y="817"/>
                    <a:pt x="360" y="806"/>
                    <a:pt x="92" y="795"/>
                  </a:cubicBezTo>
                  <a:cubicBezTo>
                    <a:pt x="1" y="795"/>
                    <a:pt x="1" y="947"/>
                    <a:pt x="92" y="947"/>
                  </a:cubicBezTo>
                  <a:cubicBezTo>
                    <a:pt x="358" y="975"/>
                    <a:pt x="617" y="988"/>
                    <a:pt x="871" y="988"/>
                  </a:cubicBezTo>
                  <a:cubicBezTo>
                    <a:pt x="2039" y="988"/>
                    <a:pt x="3097" y="701"/>
                    <a:pt x="4195" y="127"/>
                  </a:cubicBezTo>
                  <a:cubicBezTo>
                    <a:pt x="4249" y="100"/>
                    <a:pt x="4207" y="0"/>
                    <a:pt x="4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5730;p47">
              <a:extLst>
                <a:ext uri="{FF2B5EF4-FFF2-40B4-BE49-F238E27FC236}">
                  <a16:creationId xmlns:a16="http://schemas.microsoft.com/office/drawing/2014/main" id="{3F444619-3728-73AA-633A-9FD7D2905EE1}"/>
                </a:ext>
              </a:extLst>
            </p:cNvPr>
            <p:cNvSpPr/>
            <p:nvPr/>
          </p:nvSpPr>
          <p:spPr>
            <a:xfrm>
              <a:off x="4645500" y="4870363"/>
              <a:ext cx="35750" cy="53225"/>
            </a:xfrm>
            <a:custGeom>
              <a:avLst/>
              <a:gdLst/>
              <a:ahLst/>
              <a:cxnLst/>
              <a:rect l="l" t="t" r="r" b="b"/>
              <a:pathLst>
                <a:path w="1430" h="2129" extrusionOk="0">
                  <a:moveTo>
                    <a:pt x="273" y="0"/>
                  </a:moveTo>
                  <a:cubicBezTo>
                    <a:pt x="215" y="0"/>
                    <a:pt x="154" y="9"/>
                    <a:pt x="92" y="29"/>
                  </a:cubicBezTo>
                  <a:cubicBezTo>
                    <a:pt x="1" y="59"/>
                    <a:pt x="31" y="150"/>
                    <a:pt x="122" y="150"/>
                  </a:cubicBezTo>
                  <a:cubicBezTo>
                    <a:pt x="973" y="241"/>
                    <a:pt x="1338" y="1336"/>
                    <a:pt x="1034" y="2065"/>
                  </a:cubicBezTo>
                  <a:cubicBezTo>
                    <a:pt x="1034" y="2103"/>
                    <a:pt x="1069" y="2129"/>
                    <a:pt x="1103" y="2129"/>
                  </a:cubicBezTo>
                  <a:cubicBezTo>
                    <a:pt x="1124" y="2129"/>
                    <a:pt x="1144" y="2119"/>
                    <a:pt x="1156" y="2096"/>
                  </a:cubicBezTo>
                  <a:cubicBezTo>
                    <a:pt x="1369" y="1670"/>
                    <a:pt x="1429" y="1184"/>
                    <a:pt x="1186" y="758"/>
                  </a:cubicBezTo>
                  <a:cubicBezTo>
                    <a:pt x="974" y="414"/>
                    <a:pt x="670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5731;p47">
              <a:extLst>
                <a:ext uri="{FF2B5EF4-FFF2-40B4-BE49-F238E27FC236}">
                  <a16:creationId xmlns:a16="http://schemas.microsoft.com/office/drawing/2014/main" id="{695C9219-4941-74D1-8341-8F5BB413C48E}"/>
                </a:ext>
              </a:extLst>
            </p:cNvPr>
            <p:cNvSpPr/>
            <p:nvPr/>
          </p:nvSpPr>
          <p:spPr>
            <a:xfrm>
              <a:off x="4452700" y="4881563"/>
              <a:ext cx="184900" cy="29700"/>
            </a:xfrm>
            <a:custGeom>
              <a:avLst/>
              <a:gdLst/>
              <a:ahLst/>
              <a:cxnLst/>
              <a:rect l="l" t="t" r="r" b="b"/>
              <a:pathLst>
                <a:path w="7396" h="1188" extrusionOk="0">
                  <a:moveTo>
                    <a:pt x="60" y="0"/>
                  </a:moveTo>
                  <a:cubicBezTo>
                    <a:pt x="16" y="0"/>
                    <a:pt x="1" y="75"/>
                    <a:pt x="53" y="128"/>
                  </a:cubicBezTo>
                  <a:cubicBezTo>
                    <a:pt x="1303" y="778"/>
                    <a:pt x="2726" y="1188"/>
                    <a:pt x="4133" y="1188"/>
                  </a:cubicBezTo>
                  <a:cubicBezTo>
                    <a:pt x="5224" y="1188"/>
                    <a:pt x="6305" y="942"/>
                    <a:pt x="7287" y="371"/>
                  </a:cubicBezTo>
                  <a:cubicBezTo>
                    <a:pt x="7396" y="317"/>
                    <a:pt x="7335" y="214"/>
                    <a:pt x="7256" y="214"/>
                  </a:cubicBezTo>
                  <a:cubicBezTo>
                    <a:pt x="7246" y="214"/>
                    <a:pt x="7236" y="216"/>
                    <a:pt x="7226" y="219"/>
                  </a:cubicBezTo>
                  <a:cubicBezTo>
                    <a:pt x="6131" y="679"/>
                    <a:pt x="5072" y="886"/>
                    <a:pt x="4023" y="886"/>
                  </a:cubicBezTo>
                  <a:cubicBezTo>
                    <a:pt x="2712" y="886"/>
                    <a:pt x="1417" y="563"/>
                    <a:pt x="83" y="6"/>
                  </a:cubicBez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5732;p47">
              <a:extLst>
                <a:ext uri="{FF2B5EF4-FFF2-40B4-BE49-F238E27FC236}">
                  <a16:creationId xmlns:a16="http://schemas.microsoft.com/office/drawing/2014/main" id="{A3C5A37E-903D-B7A4-8D04-DE0814378A34}"/>
                </a:ext>
              </a:extLst>
            </p:cNvPr>
            <p:cNvSpPr/>
            <p:nvPr/>
          </p:nvSpPr>
          <p:spPr>
            <a:xfrm>
              <a:off x="4457050" y="4801838"/>
              <a:ext cx="16450" cy="71400"/>
            </a:xfrm>
            <a:custGeom>
              <a:avLst/>
              <a:gdLst/>
              <a:ahLst/>
              <a:cxnLst/>
              <a:rect l="l" t="t" r="r" b="b"/>
              <a:pathLst>
                <a:path w="658" h="2856" extrusionOk="0">
                  <a:moveTo>
                    <a:pt x="586" y="1"/>
                  </a:moveTo>
                  <a:cubicBezTo>
                    <a:pt x="565" y="1"/>
                    <a:pt x="548" y="11"/>
                    <a:pt x="548" y="34"/>
                  </a:cubicBezTo>
                  <a:cubicBezTo>
                    <a:pt x="244" y="916"/>
                    <a:pt x="31" y="1858"/>
                    <a:pt x="1" y="2770"/>
                  </a:cubicBezTo>
                  <a:cubicBezTo>
                    <a:pt x="1" y="2823"/>
                    <a:pt x="42" y="2855"/>
                    <a:pt x="76" y="2855"/>
                  </a:cubicBezTo>
                  <a:cubicBezTo>
                    <a:pt x="101" y="2855"/>
                    <a:pt x="122" y="2838"/>
                    <a:pt x="122" y="2800"/>
                  </a:cubicBezTo>
                  <a:cubicBezTo>
                    <a:pt x="274" y="1858"/>
                    <a:pt x="396" y="976"/>
                    <a:pt x="639" y="65"/>
                  </a:cubicBezTo>
                  <a:cubicBezTo>
                    <a:pt x="658" y="27"/>
                    <a:pt x="618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5733;p47">
              <a:extLst>
                <a:ext uri="{FF2B5EF4-FFF2-40B4-BE49-F238E27FC236}">
                  <a16:creationId xmlns:a16="http://schemas.microsoft.com/office/drawing/2014/main" id="{23AD82FB-D6EE-D43C-020F-2259B55300AB}"/>
                </a:ext>
              </a:extLst>
            </p:cNvPr>
            <p:cNvSpPr/>
            <p:nvPr/>
          </p:nvSpPr>
          <p:spPr>
            <a:xfrm>
              <a:off x="4470250" y="4775713"/>
              <a:ext cx="157225" cy="35400"/>
            </a:xfrm>
            <a:custGeom>
              <a:avLst/>
              <a:gdLst/>
              <a:ahLst/>
              <a:cxnLst/>
              <a:rect l="l" t="t" r="r" b="b"/>
              <a:pathLst>
                <a:path w="6289" h="1416" extrusionOk="0">
                  <a:moveTo>
                    <a:pt x="2993" y="0"/>
                  </a:moveTo>
                  <a:cubicBezTo>
                    <a:pt x="1968" y="0"/>
                    <a:pt x="941" y="345"/>
                    <a:pt x="50" y="1049"/>
                  </a:cubicBezTo>
                  <a:cubicBezTo>
                    <a:pt x="1" y="1098"/>
                    <a:pt x="51" y="1187"/>
                    <a:pt x="104" y="1187"/>
                  </a:cubicBezTo>
                  <a:cubicBezTo>
                    <a:pt x="117" y="1187"/>
                    <a:pt x="130" y="1182"/>
                    <a:pt x="141" y="1170"/>
                  </a:cubicBezTo>
                  <a:cubicBezTo>
                    <a:pt x="1030" y="515"/>
                    <a:pt x="2037" y="181"/>
                    <a:pt x="3035" y="181"/>
                  </a:cubicBezTo>
                  <a:cubicBezTo>
                    <a:pt x="4121" y="181"/>
                    <a:pt x="5196" y="576"/>
                    <a:pt x="6099" y="1383"/>
                  </a:cubicBezTo>
                  <a:cubicBezTo>
                    <a:pt x="6122" y="1406"/>
                    <a:pt x="6146" y="1415"/>
                    <a:pt x="6169" y="1415"/>
                  </a:cubicBezTo>
                  <a:cubicBezTo>
                    <a:pt x="6238" y="1415"/>
                    <a:pt x="6289" y="1330"/>
                    <a:pt x="6220" y="1262"/>
                  </a:cubicBezTo>
                  <a:cubicBezTo>
                    <a:pt x="5275" y="428"/>
                    <a:pt x="4135" y="0"/>
                    <a:pt x="2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5734;p47">
              <a:extLst>
                <a:ext uri="{FF2B5EF4-FFF2-40B4-BE49-F238E27FC236}">
                  <a16:creationId xmlns:a16="http://schemas.microsoft.com/office/drawing/2014/main" id="{12B960D1-6E9E-567A-5824-669F1D1FADD0}"/>
                </a:ext>
              </a:extLst>
            </p:cNvPr>
            <p:cNvSpPr/>
            <p:nvPr/>
          </p:nvSpPr>
          <p:spPr>
            <a:xfrm>
              <a:off x="4627275" y="4811738"/>
              <a:ext cx="12925" cy="73800"/>
            </a:xfrm>
            <a:custGeom>
              <a:avLst/>
              <a:gdLst/>
              <a:ahLst/>
              <a:cxnLst/>
              <a:rect l="l" t="t" r="r" b="b"/>
              <a:pathLst>
                <a:path w="517" h="2952" extrusionOk="0">
                  <a:moveTo>
                    <a:pt x="48" y="0"/>
                  </a:moveTo>
                  <a:cubicBezTo>
                    <a:pt x="23" y="0"/>
                    <a:pt x="0" y="26"/>
                    <a:pt x="0" y="64"/>
                  </a:cubicBezTo>
                  <a:cubicBezTo>
                    <a:pt x="152" y="976"/>
                    <a:pt x="243" y="1918"/>
                    <a:pt x="304" y="2860"/>
                  </a:cubicBezTo>
                  <a:cubicBezTo>
                    <a:pt x="304" y="2921"/>
                    <a:pt x="357" y="2951"/>
                    <a:pt x="411" y="2951"/>
                  </a:cubicBezTo>
                  <a:cubicBezTo>
                    <a:pt x="464" y="2951"/>
                    <a:pt x="517" y="2921"/>
                    <a:pt x="517" y="2860"/>
                  </a:cubicBezTo>
                  <a:cubicBezTo>
                    <a:pt x="426" y="1887"/>
                    <a:pt x="365" y="945"/>
                    <a:pt x="91" y="33"/>
                  </a:cubicBezTo>
                  <a:cubicBezTo>
                    <a:pt x="80" y="10"/>
                    <a:pt x="64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5735;p47">
              <a:extLst>
                <a:ext uri="{FF2B5EF4-FFF2-40B4-BE49-F238E27FC236}">
                  <a16:creationId xmlns:a16="http://schemas.microsoft.com/office/drawing/2014/main" id="{75C0AD44-D4C7-37DE-5583-2B5206BC0337}"/>
                </a:ext>
              </a:extLst>
            </p:cNvPr>
            <p:cNvSpPr/>
            <p:nvPr/>
          </p:nvSpPr>
          <p:spPr>
            <a:xfrm>
              <a:off x="4477575" y="4811038"/>
              <a:ext cx="145150" cy="18325"/>
            </a:xfrm>
            <a:custGeom>
              <a:avLst/>
              <a:gdLst/>
              <a:ahLst/>
              <a:cxnLst/>
              <a:rect l="l" t="t" r="r" b="b"/>
              <a:pathLst>
                <a:path w="5806" h="733" extrusionOk="0">
                  <a:moveTo>
                    <a:pt x="122" y="0"/>
                  </a:moveTo>
                  <a:cubicBezTo>
                    <a:pt x="61" y="0"/>
                    <a:pt x="0" y="92"/>
                    <a:pt x="61" y="122"/>
                  </a:cubicBezTo>
                  <a:lnTo>
                    <a:pt x="91" y="122"/>
                  </a:lnTo>
                  <a:cubicBezTo>
                    <a:pt x="1084" y="567"/>
                    <a:pt x="2154" y="733"/>
                    <a:pt x="3236" y="733"/>
                  </a:cubicBezTo>
                  <a:cubicBezTo>
                    <a:pt x="4075" y="733"/>
                    <a:pt x="4922" y="633"/>
                    <a:pt x="5745" y="487"/>
                  </a:cubicBezTo>
                  <a:cubicBezTo>
                    <a:pt x="5806" y="487"/>
                    <a:pt x="5806" y="335"/>
                    <a:pt x="5715" y="335"/>
                  </a:cubicBezTo>
                  <a:cubicBezTo>
                    <a:pt x="4902" y="425"/>
                    <a:pt x="4111" y="494"/>
                    <a:pt x="3325" y="494"/>
                  </a:cubicBezTo>
                  <a:cubicBezTo>
                    <a:pt x="2261" y="494"/>
                    <a:pt x="1206" y="368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5736;p47">
              <a:extLst>
                <a:ext uri="{FF2B5EF4-FFF2-40B4-BE49-F238E27FC236}">
                  <a16:creationId xmlns:a16="http://schemas.microsoft.com/office/drawing/2014/main" id="{99335D1D-F6EF-6744-88B2-65241784A1B4}"/>
                </a:ext>
              </a:extLst>
            </p:cNvPr>
            <p:cNvSpPr/>
            <p:nvPr/>
          </p:nvSpPr>
          <p:spPr>
            <a:xfrm>
              <a:off x="4479850" y="4957638"/>
              <a:ext cx="23200" cy="30825"/>
            </a:xfrm>
            <a:custGeom>
              <a:avLst/>
              <a:gdLst/>
              <a:ahLst/>
              <a:cxnLst/>
              <a:rect l="l" t="t" r="r" b="b"/>
              <a:pathLst>
                <a:path w="928" h="1233" extrusionOk="0">
                  <a:moveTo>
                    <a:pt x="69" y="0"/>
                  </a:moveTo>
                  <a:cubicBezTo>
                    <a:pt x="35" y="0"/>
                    <a:pt x="0" y="26"/>
                    <a:pt x="0" y="64"/>
                  </a:cubicBezTo>
                  <a:cubicBezTo>
                    <a:pt x="92" y="520"/>
                    <a:pt x="304" y="1067"/>
                    <a:pt x="791" y="1219"/>
                  </a:cubicBezTo>
                  <a:cubicBezTo>
                    <a:pt x="805" y="1228"/>
                    <a:pt x="819" y="1233"/>
                    <a:pt x="832" y="1233"/>
                  </a:cubicBezTo>
                  <a:cubicBezTo>
                    <a:pt x="898" y="1233"/>
                    <a:pt x="928" y="1118"/>
                    <a:pt x="852" y="1067"/>
                  </a:cubicBezTo>
                  <a:cubicBezTo>
                    <a:pt x="669" y="915"/>
                    <a:pt x="517" y="793"/>
                    <a:pt x="396" y="580"/>
                  </a:cubicBezTo>
                  <a:cubicBezTo>
                    <a:pt x="304" y="398"/>
                    <a:pt x="213" y="216"/>
                    <a:pt x="122" y="33"/>
                  </a:cubicBezTo>
                  <a:cubicBezTo>
                    <a:pt x="110" y="10"/>
                    <a:pt x="90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5737;p47">
              <a:extLst>
                <a:ext uri="{FF2B5EF4-FFF2-40B4-BE49-F238E27FC236}">
                  <a16:creationId xmlns:a16="http://schemas.microsoft.com/office/drawing/2014/main" id="{A009CAD6-8CF7-A08E-639C-23DE4B22C2BB}"/>
                </a:ext>
              </a:extLst>
            </p:cNvPr>
            <p:cNvSpPr/>
            <p:nvPr/>
          </p:nvSpPr>
          <p:spPr>
            <a:xfrm>
              <a:off x="4458575" y="4940138"/>
              <a:ext cx="29550" cy="40625"/>
            </a:xfrm>
            <a:custGeom>
              <a:avLst/>
              <a:gdLst/>
              <a:ahLst/>
              <a:cxnLst/>
              <a:rect l="l" t="t" r="r" b="b"/>
              <a:pathLst>
                <a:path w="1182" h="1625" extrusionOk="0">
                  <a:moveTo>
                    <a:pt x="214" y="1"/>
                  </a:moveTo>
                  <a:cubicBezTo>
                    <a:pt x="187" y="1"/>
                    <a:pt x="152" y="27"/>
                    <a:pt x="152" y="65"/>
                  </a:cubicBezTo>
                  <a:cubicBezTo>
                    <a:pt x="152" y="490"/>
                    <a:pt x="0" y="1007"/>
                    <a:pt x="304" y="1402"/>
                  </a:cubicBezTo>
                  <a:cubicBezTo>
                    <a:pt x="422" y="1537"/>
                    <a:pt x="606" y="1625"/>
                    <a:pt x="782" y="1625"/>
                  </a:cubicBezTo>
                  <a:cubicBezTo>
                    <a:pt x="923" y="1625"/>
                    <a:pt x="1061" y="1568"/>
                    <a:pt x="1155" y="1432"/>
                  </a:cubicBezTo>
                  <a:cubicBezTo>
                    <a:pt x="1182" y="1380"/>
                    <a:pt x="1117" y="1305"/>
                    <a:pt x="1060" y="1305"/>
                  </a:cubicBezTo>
                  <a:cubicBezTo>
                    <a:pt x="1051" y="1305"/>
                    <a:pt x="1042" y="1307"/>
                    <a:pt x="1034" y="1311"/>
                  </a:cubicBezTo>
                  <a:cubicBezTo>
                    <a:pt x="942" y="1372"/>
                    <a:pt x="856" y="1399"/>
                    <a:pt x="777" y="1399"/>
                  </a:cubicBezTo>
                  <a:cubicBezTo>
                    <a:pt x="545" y="1399"/>
                    <a:pt x="380" y="1166"/>
                    <a:pt x="335" y="916"/>
                  </a:cubicBezTo>
                  <a:cubicBezTo>
                    <a:pt x="274" y="642"/>
                    <a:pt x="274" y="338"/>
                    <a:pt x="244" y="34"/>
                  </a:cubicBezTo>
                  <a:cubicBezTo>
                    <a:pt x="244" y="11"/>
                    <a:pt x="230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5738;p47">
              <a:extLst>
                <a:ext uri="{FF2B5EF4-FFF2-40B4-BE49-F238E27FC236}">
                  <a16:creationId xmlns:a16="http://schemas.microsoft.com/office/drawing/2014/main" id="{069B0078-729E-AFB3-F871-2E4D0A65363C}"/>
                </a:ext>
              </a:extLst>
            </p:cNvPr>
            <p:cNvSpPr/>
            <p:nvPr/>
          </p:nvSpPr>
          <p:spPr>
            <a:xfrm>
              <a:off x="4624225" y="4944388"/>
              <a:ext cx="13700" cy="20175"/>
            </a:xfrm>
            <a:custGeom>
              <a:avLst/>
              <a:gdLst/>
              <a:ahLst/>
              <a:cxnLst/>
              <a:rect l="l" t="t" r="r" b="b"/>
              <a:pathLst>
                <a:path w="548" h="807" extrusionOk="0">
                  <a:moveTo>
                    <a:pt x="415" y="1"/>
                  </a:moveTo>
                  <a:cubicBezTo>
                    <a:pt x="388" y="1"/>
                    <a:pt x="365" y="16"/>
                    <a:pt x="365" y="46"/>
                  </a:cubicBezTo>
                  <a:cubicBezTo>
                    <a:pt x="365" y="198"/>
                    <a:pt x="396" y="350"/>
                    <a:pt x="305" y="502"/>
                  </a:cubicBezTo>
                  <a:cubicBezTo>
                    <a:pt x="274" y="563"/>
                    <a:pt x="213" y="594"/>
                    <a:pt x="153" y="624"/>
                  </a:cubicBezTo>
                  <a:cubicBezTo>
                    <a:pt x="92" y="654"/>
                    <a:pt x="61" y="624"/>
                    <a:pt x="31" y="685"/>
                  </a:cubicBezTo>
                  <a:cubicBezTo>
                    <a:pt x="1" y="715"/>
                    <a:pt x="1" y="746"/>
                    <a:pt x="31" y="776"/>
                  </a:cubicBezTo>
                  <a:cubicBezTo>
                    <a:pt x="61" y="806"/>
                    <a:pt x="92" y="806"/>
                    <a:pt x="122" y="806"/>
                  </a:cubicBezTo>
                  <a:cubicBezTo>
                    <a:pt x="517" y="746"/>
                    <a:pt x="548" y="320"/>
                    <a:pt x="487" y="46"/>
                  </a:cubicBezTo>
                  <a:cubicBezTo>
                    <a:pt x="472" y="16"/>
                    <a:pt x="441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5739;p47">
              <a:extLst>
                <a:ext uri="{FF2B5EF4-FFF2-40B4-BE49-F238E27FC236}">
                  <a16:creationId xmlns:a16="http://schemas.microsoft.com/office/drawing/2014/main" id="{21CAF8D4-8379-A601-014A-A242912C8CE9}"/>
                </a:ext>
              </a:extLst>
            </p:cNvPr>
            <p:cNvSpPr/>
            <p:nvPr/>
          </p:nvSpPr>
          <p:spPr>
            <a:xfrm>
              <a:off x="4607725" y="4951538"/>
              <a:ext cx="15775" cy="30800"/>
            </a:xfrm>
            <a:custGeom>
              <a:avLst/>
              <a:gdLst/>
              <a:ahLst/>
              <a:cxnLst/>
              <a:rect l="l" t="t" r="r" b="b"/>
              <a:pathLst>
                <a:path w="631" h="1232" extrusionOk="0">
                  <a:moveTo>
                    <a:pt x="522" y="1"/>
                  </a:moveTo>
                  <a:cubicBezTo>
                    <a:pt x="480" y="1"/>
                    <a:pt x="429" y="27"/>
                    <a:pt x="448" y="64"/>
                  </a:cubicBezTo>
                  <a:cubicBezTo>
                    <a:pt x="478" y="520"/>
                    <a:pt x="174" y="764"/>
                    <a:pt x="22" y="1159"/>
                  </a:cubicBezTo>
                  <a:cubicBezTo>
                    <a:pt x="0" y="1203"/>
                    <a:pt x="43" y="1231"/>
                    <a:pt x="91" y="1231"/>
                  </a:cubicBezTo>
                  <a:cubicBezTo>
                    <a:pt x="109" y="1231"/>
                    <a:pt x="128" y="1228"/>
                    <a:pt x="144" y="1219"/>
                  </a:cubicBezTo>
                  <a:cubicBezTo>
                    <a:pt x="448" y="946"/>
                    <a:pt x="630" y="429"/>
                    <a:pt x="569" y="34"/>
                  </a:cubicBezTo>
                  <a:cubicBezTo>
                    <a:pt x="569" y="11"/>
                    <a:pt x="547" y="1"/>
                    <a:pt x="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5740;p47">
              <a:extLst>
                <a:ext uri="{FF2B5EF4-FFF2-40B4-BE49-F238E27FC236}">
                  <a16:creationId xmlns:a16="http://schemas.microsoft.com/office/drawing/2014/main" id="{606BA756-CE3A-12C0-C8DF-BB77C5B73C6B}"/>
                </a:ext>
              </a:extLst>
            </p:cNvPr>
            <p:cNvSpPr/>
            <p:nvPr/>
          </p:nvSpPr>
          <p:spPr>
            <a:xfrm>
              <a:off x="4542625" y="5746588"/>
              <a:ext cx="89775" cy="90825"/>
            </a:xfrm>
            <a:custGeom>
              <a:avLst/>
              <a:gdLst/>
              <a:ahLst/>
              <a:cxnLst/>
              <a:rect l="l" t="t" r="r" b="b"/>
              <a:pathLst>
                <a:path w="3591" h="3633" extrusionOk="0">
                  <a:moveTo>
                    <a:pt x="3515" y="1"/>
                  </a:moveTo>
                  <a:cubicBezTo>
                    <a:pt x="3500" y="1"/>
                    <a:pt x="3486" y="8"/>
                    <a:pt x="3477" y="26"/>
                  </a:cubicBezTo>
                  <a:cubicBezTo>
                    <a:pt x="2778" y="1333"/>
                    <a:pt x="1471" y="2792"/>
                    <a:pt x="103" y="3400"/>
                  </a:cubicBezTo>
                  <a:cubicBezTo>
                    <a:pt x="1" y="3451"/>
                    <a:pt x="72" y="3633"/>
                    <a:pt x="169" y="3633"/>
                  </a:cubicBezTo>
                  <a:cubicBezTo>
                    <a:pt x="187" y="3633"/>
                    <a:pt x="206" y="3627"/>
                    <a:pt x="225" y="3613"/>
                  </a:cubicBezTo>
                  <a:cubicBezTo>
                    <a:pt x="955" y="3248"/>
                    <a:pt x="1562" y="2731"/>
                    <a:pt x="2110" y="2123"/>
                  </a:cubicBezTo>
                  <a:cubicBezTo>
                    <a:pt x="2626" y="1515"/>
                    <a:pt x="3234" y="847"/>
                    <a:pt x="3569" y="87"/>
                  </a:cubicBezTo>
                  <a:cubicBezTo>
                    <a:pt x="3590" y="44"/>
                    <a:pt x="3551" y="1"/>
                    <a:pt x="3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5741;p47">
              <a:extLst>
                <a:ext uri="{FF2B5EF4-FFF2-40B4-BE49-F238E27FC236}">
                  <a16:creationId xmlns:a16="http://schemas.microsoft.com/office/drawing/2014/main" id="{59653FBD-8C09-6E10-9B0B-3FB6C8CB01E0}"/>
                </a:ext>
              </a:extLst>
            </p:cNvPr>
            <p:cNvSpPr/>
            <p:nvPr/>
          </p:nvSpPr>
          <p:spPr>
            <a:xfrm>
              <a:off x="4864350" y="5678763"/>
              <a:ext cx="163400" cy="740525"/>
            </a:xfrm>
            <a:custGeom>
              <a:avLst/>
              <a:gdLst/>
              <a:ahLst/>
              <a:cxnLst/>
              <a:rect l="l" t="t" r="r" b="b"/>
              <a:pathLst>
                <a:path w="6536" h="29621" extrusionOk="0">
                  <a:moveTo>
                    <a:pt x="69" y="0"/>
                  </a:moveTo>
                  <a:cubicBezTo>
                    <a:pt x="36" y="0"/>
                    <a:pt x="1" y="26"/>
                    <a:pt x="1" y="64"/>
                  </a:cubicBezTo>
                  <a:cubicBezTo>
                    <a:pt x="1520" y="5991"/>
                    <a:pt x="2311" y="12040"/>
                    <a:pt x="3770" y="17967"/>
                  </a:cubicBezTo>
                  <a:cubicBezTo>
                    <a:pt x="4682" y="21827"/>
                    <a:pt x="5442" y="25748"/>
                    <a:pt x="6414" y="29578"/>
                  </a:cubicBezTo>
                  <a:cubicBezTo>
                    <a:pt x="6414" y="29605"/>
                    <a:pt x="6439" y="29620"/>
                    <a:pt x="6466" y="29620"/>
                  </a:cubicBezTo>
                  <a:cubicBezTo>
                    <a:pt x="6499" y="29620"/>
                    <a:pt x="6536" y="29598"/>
                    <a:pt x="6536" y="29548"/>
                  </a:cubicBezTo>
                  <a:cubicBezTo>
                    <a:pt x="6536" y="28089"/>
                    <a:pt x="6019" y="26508"/>
                    <a:pt x="5685" y="25049"/>
                  </a:cubicBezTo>
                  <a:cubicBezTo>
                    <a:pt x="5168" y="22739"/>
                    <a:pt x="4621" y="20399"/>
                    <a:pt x="4074" y="18089"/>
                  </a:cubicBezTo>
                  <a:cubicBezTo>
                    <a:pt x="2615" y="12131"/>
                    <a:pt x="1946" y="5870"/>
                    <a:pt x="122" y="34"/>
                  </a:cubicBezTo>
                  <a:cubicBezTo>
                    <a:pt x="111" y="10"/>
                    <a:pt x="90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5742;p47">
              <a:extLst>
                <a:ext uri="{FF2B5EF4-FFF2-40B4-BE49-F238E27FC236}">
                  <a16:creationId xmlns:a16="http://schemas.microsoft.com/office/drawing/2014/main" id="{D46F4365-67CF-82B9-CBBC-F6992FB86EAC}"/>
                </a:ext>
              </a:extLst>
            </p:cNvPr>
            <p:cNvSpPr/>
            <p:nvPr/>
          </p:nvSpPr>
          <p:spPr>
            <a:xfrm>
              <a:off x="4883650" y="5671913"/>
              <a:ext cx="163875" cy="740525"/>
            </a:xfrm>
            <a:custGeom>
              <a:avLst/>
              <a:gdLst/>
              <a:ahLst/>
              <a:cxnLst/>
              <a:rect l="l" t="t" r="r" b="b"/>
              <a:pathLst>
                <a:path w="6555" h="29621" extrusionOk="0">
                  <a:moveTo>
                    <a:pt x="59" y="1"/>
                  </a:moveTo>
                  <a:cubicBezTo>
                    <a:pt x="28" y="1"/>
                    <a:pt x="0" y="27"/>
                    <a:pt x="19" y="64"/>
                  </a:cubicBezTo>
                  <a:cubicBezTo>
                    <a:pt x="1508" y="5961"/>
                    <a:pt x="2329" y="12040"/>
                    <a:pt x="3758" y="17967"/>
                  </a:cubicBezTo>
                  <a:cubicBezTo>
                    <a:pt x="4700" y="21828"/>
                    <a:pt x="5460" y="25718"/>
                    <a:pt x="6402" y="29579"/>
                  </a:cubicBezTo>
                  <a:cubicBezTo>
                    <a:pt x="6416" y="29606"/>
                    <a:pt x="6448" y="29621"/>
                    <a:pt x="6479" y="29621"/>
                  </a:cubicBezTo>
                  <a:cubicBezTo>
                    <a:pt x="6517" y="29621"/>
                    <a:pt x="6554" y="29598"/>
                    <a:pt x="6554" y="29548"/>
                  </a:cubicBezTo>
                  <a:cubicBezTo>
                    <a:pt x="6554" y="28059"/>
                    <a:pt x="6007" y="26478"/>
                    <a:pt x="5703" y="25050"/>
                  </a:cubicBezTo>
                  <a:cubicBezTo>
                    <a:pt x="5186" y="22709"/>
                    <a:pt x="4639" y="20399"/>
                    <a:pt x="4062" y="18059"/>
                  </a:cubicBezTo>
                  <a:cubicBezTo>
                    <a:pt x="2603" y="12101"/>
                    <a:pt x="1964" y="5870"/>
                    <a:pt x="110" y="34"/>
                  </a:cubicBezTo>
                  <a:cubicBezTo>
                    <a:pt x="99" y="11"/>
                    <a:pt x="78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5743;p47">
              <a:extLst>
                <a:ext uri="{FF2B5EF4-FFF2-40B4-BE49-F238E27FC236}">
                  <a16:creationId xmlns:a16="http://schemas.microsoft.com/office/drawing/2014/main" id="{0178D238-9B65-60A3-BD2A-2D40AF191A29}"/>
                </a:ext>
              </a:extLst>
            </p:cNvPr>
            <p:cNvSpPr/>
            <p:nvPr/>
          </p:nvSpPr>
          <p:spPr>
            <a:xfrm>
              <a:off x="5024250" y="6409838"/>
              <a:ext cx="44550" cy="54600"/>
            </a:xfrm>
            <a:custGeom>
              <a:avLst/>
              <a:gdLst/>
              <a:ahLst/>
              <a:cxnLst/>
              <a:rect l="l" t="t" r="r" b="b"/>
              <a:pathLst>
                <a:path w="1782" h="2184" extrusionOk="0">
                  <a:moveTo>
                    <a:pt x="687" y="1808"/>
                  </a:moveTo>
                  <a:cubicBezTo>
                    <a:pt x="693" y="1815"/>
                    <a:pt x="700" y="1821"/>
                    <a:pt x="706" y="1826"/>
                  </a:cubicBezTo>
                  <a:lnTo>
                    <a:pt x="706" y="1826"/>
                  </a:lnTo>
                  <a:cubicBezTo>
                    <a:pt x="700" y="1827"/>
                    <a:pt x="694" y="1829"/>
                    <a:pt x="687" y="1830"/>
                  </a:cubicBezTo>
                  <a:lnTo>
                    <a:pt x="687" y="1830"/>
                  </a:lnTo>
                  <a:lnTo>
                    <a:pt x="687" y="1808"/>
                  </a:lnTo>
                  <a:close/>
                  <a:moveTo>
                    <a:pt x="717" y="1"/>
                  </a:moveTo>
                  <a:cubicBezTo>
                    <a:pt x="715" y="1"/>
                    <a:pt x="713" y="2"/>
                    <a:pt x="710" y="3"/>
                  </a:cubicBezTo>
                  <a:lnTo>
                    <a:pt x="710" y="3"/>
                  </a:lnTo>
                  <a:cubicBezTo>
                    <a:pt x="515" y="15"/>
                    <a:pt x="303" y="78"/>
                    <a:pt x="140" y="214"/>
                  </a:cubicBezTo>
                  <a:cubicBezTo>
                    <a:pt x="131" y="223"/>
                    <a:pt x="122" y="232"/>
                    <a:pt x="115" y="241"/>
                  </a:cubicBezTo>
                  <a:lnTo>
                    <a:pt x="115" y="241"/>
                  </a:lnTo>
                  <a:cubicBezTo>
                    <a:pt x="113" y="242"/>
                    <a:pt x="111" y="243"/>
                    <a:pt x="109" y="244"/>
                  </a:cubicBezTo>
                  <a:cubicBezTo>
                    <a:pt x="75" y="255"/>
                    <a:pt x="62" y="284"/>
                    <a:pt x="66" y="314"/>
                  </a:cubicBezTo>
                  <a:lnTo>
                    <a:pt x="66" y="314"/>
                  </a:lnTo>
                  <a:cubicBezTo>
                    <a:pt x="1" y="444"/>
                    <a:pt x="25" y="593"/>
                    <a:pt x="49" y="761"/>
                  </a:cubicBezTo>
                  <a:cubicBezTo>
                    <a:pt x="79" y="1065"/>
                    <a:pt x="109" y="1338"/>
                    <a:pt x="170" y="1612"/>
                  </a:cubicBezTo>
                  <a:cubicBezTo>
                    <a:pt x="201" y="1794"/>
                    <a:pt x="201" y="2098"/>
                    <a:pt x="383" y="2159"/>
                  </a:cubicBezTo>
                  <a:cubicBezTo>
                    <a:pt x="418" y="2177"/>
                    <a:pt x="460" y="2184"/>
                    <a:pt x="507" y="2184"/>
                  </a:cubicBezTo>
                  <a:cubicBezTo>
                    <a:pt x="700" y="2184"/>
                    <a:pt x="965" y="2056"/>
                    <a:pt x="1112" y="2007"/>
                  </a:cubicBezTo>
                  <a:cubicBezTo>
                    <a:pt x="1264" y="1976"/>
                    <a:pt x="1568" y="1946"/>
                    <a:pt x="1660" y="1794"/>
                  </a:cubicBezTo>
                  <a:cubicBezTo>
                    <a:pt x="1781" y="1642"/>
                    <a:pt x="1599" y="1429"/>
                    <a:pt x="1538" y="1308"/>
                  </a:cubicBezTo>
                  <a:cubicBezTo>
                    <a:pt x="1356" y="943"/>
                    <a:pt x="1173" y="548"/>
                    <a:pt x="1021" y="183"/>
                  </a:cubicBezTo>
                  <a:lnTo>
                    <a:pt x="1021" y="183"/>
                  </a:lnTo>
                  <a:cubicBezTo>
                    <a:pt x="1021" y="183"/>
                    <a:pt x="1021" y="183"/>
                    <a:pt x="1021" y="183"/>
                  </a:cubicBezTo>
                  <a:cubicBezTo>
                    <a:pt x="999" y="116"/>
                    <a:pt x="947" y="82"/>
                    <a:pt x="893" y="76"/>
                  </a:cubicBezTo>
                  <a:lnTo>
                    <a:pt x="893" y="76"/>
                  </a:lnTo>
                  <a:cubicBezTo>
                    <a:pt x="873" y="33"/>
                    <a:pt x="834" y="1"/>
                    <a:pt x="778" y="1"/>
                  </a:cubicBezTo>
                  <a:cubicBezTo>
                    <a:pt x="758" y="1"/>
                    <a:pt x="738" y="1"/>
                    <a:pt x="718" y="2"/>
                  </a:cubicBezTo>
                  <a:lnTo>
                    <a:pt x="718" y="2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2"/>
          <p:cNvSpPr/>
          <p:nvPr/>
        </p:nvSpPr>
        <p:spPr>
          <a:xfrm>
            <a:off x="532514" y="231685"/>
            <a:ext cx="5145272" cy="63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2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17" name="Google Shape;1617;p32"/>
          <p:cNvSpPr txBox="1">
            <a:spLocks noGrp="1"/>
          </p:cNvSpPr>
          <p:nvPr>
            <p:ph type="title"/>
          </p:nvPr>
        </p:nvSpPr>
        <p:spPr>
          <a:xfrm>
            <a:off x="5210958" y="298303"/>
            <a:ext cx="3483300" cy="23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618" name="Google Shape;1618;p32">
            <a:hlinkClick r:id="" action="ppaction://hlinkshowjump?jump=firstslide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2514" y="105217"/>
            <a:ext cx="5145272" cy="7653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39700" indent="0">
              <a:buNone/>
            </a:pP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spek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penting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pada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metode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demonstrasi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</p:txBody>
      </p:sp>
      <p:sp>
        <p:nvSpPr>
          <p:cNvPr id="1619" name="Google Shape;1619;p32"/>
          <p:cNvSpPr/>
          <p:nvPr/>
        </p:nvSpPr>
        <p:spPr>
          <a:xfrm>
            <a:off x="4760617" y="4933279"/>
            <a:ext cx="4373400" cy="6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32">
            <a:hlinkClick r:id="" action="ppaction://hlinkshowjump?jump=nextslide"/>
          </p:cNvPr>
          <p:cNvSpPr/>
          <p:nvPr/>
        </p:nvSpPr>
        <p:spPr>
          <a:xfrm rot="10800000">
            <a:off x="8464300" y="4459325"/>
            <a:ext cx="270900" cy="270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32"/>
          <p:cNvSpPr/>
          <p:nvPr/>
        </p:nvSpPr>
        <p:spPr>
          <a:xfrm rot="5400000">
            <a:off x="8555468" y="4534728"/>
            <a:ext cx="88500" cy="120000"/>
          </a:xfrm>
          <a:prstGeom prst="chevron">
            <a:avLst>
              <a:gd name="adj" fmla="val 200063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32">
            <a:hlinkClick r:id="" action="ppaction://hlinkshowjump?jump=previousslide"/>
          </p:cNvPr>
          <p:cNvSpPr/>
          <p:nvPr/>
        </p:nvSpPr>
        <p:spPr>
          <a:xfrm>
            <a:off x="8464300" y="4132225"/>
            <a:ext cx="270900" cy="270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32"/>
          <p:cNvSpPr/>
          <p:nvPr/>
        </p:nvSpPr>
        <p:spPr>
          <a:xfrm rot="-5400000">
            <a:off x="8555532" y="4207722"/>
            <a:ext cx="88500" cy="120000"/>
          </a:xfrm>
          <a:prstGeom prst="chevron">
            <a:avLst>
              <a:gd name="adj" fmla="val 200063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0" name="Google Shape;1630;p32"/>
          <p:cNvGrpSpPr/>
          <p:nvPr/>
        </p:nvGrpSpPr>
        <p:grpSpPr>
          <a:xfrm>
            <a:off x="6483570" y="984740"/>
            <a:ext cx="1750493" cy="3276540"/>
            <a:chOff x="362200" y="780813"/>
            <a:chExt cx="945650" cy="1770050"/>
          </a:xfrm>
        </p:grpSpPr>
        <p:sp>
          <p:nvSpPr>
            <p:cNvPr id="1631" name="Google Shape;1631;p32"/>
            <p:cNvSpPr/>
            <p:nvPr/>
          </p:nvSpPr>
          <p:spPr>
            <a:xfrm>
              <a:off x="675800" y="1013688"/>
              <a:ext cx="365525" cy="666850"/>
            </a:xfrm>
            <a:custGeom>
              <a:avLst/>
              <a:gdLst/>
              <a:ahLst/>
              <a:cxnLst/>
              <a:rect l="l" t="t" r="r" b="b"/>
              <a:pathLst>
                <a:path w="14621" h="26674" extrusionOk="0">
                  <a:moveTo>
                    <a:pt x="7502" y="0"/>
                  </a:moveTo>
                  <a:cubicBezTo>
                    <a:pt x="6934" y="0"/>
                    <a:pt x="6292" y="78"/>
                    <a:pt x="6292" y="78"/>
                  </a:cubicBezTo>
                  <a:cubicBezTo>
                    <a:pt x="6292" y="78"/>
                    <a:pt x="4286" y="2661"/>
                    <a:pt x="3404" y="3361"/>
                  </a:cubicBezTo>
                  <a:cubicBezTo>
                    <a:pt x="2523" y="4090"/>
                    <a:pt x="1034" y="6491"/>
                    <a:pt x="517" y="10260"/>
                  </a:cubicBezTo>
                  <a:cubicBezTo>
                    <a:pt x="0" y="14029"/>
                    <a:pt x="1094" y="20412"/>
                    <a:pt x="1094" y="20412"/>
                  </a:cubicBezTo>
                  <a:cubicBezTo>
                    <a:pt x="3070" y="20321"/>
                    <a:pt x="5411" y="20321"/>
                    <a:pt x="5411" y="20321"/>
                  </a:cubicBezTo>
                  <a:lnTo>
                    <a:pt x="5046" y="26674"/>
                  </a:lnTo>
                  <a:lnTo>
                    <a:pt x="8541" y="26552"/>
                  </a:lnTo>
                  <a:lnTo>
                    <a:pt x="9332" y="20382"/>
                  </a:lnTo>
                  <a:lnTo>
                    <a:pt x="9879" y="20534"/>
                  </a:lnTo>
                  <a:lnTo>
                    <a:pt x="10487" y="19501"/>
                  </a:lnTo>
                  <a:lnTo>
                    <a:pt x="11854" y="24060"/>
                  </a:lnTo>
                  <a:cubicBezTo>
                    <a:pt x="12031" y="24098"/>
                    <a:pt x="12211" y="24114"/>
                    <a:pt x="12389" y="24114"/>
                  </a:cubicBezTo>
                  <a:cubicBezTo>
                    <a:pt x="13499" y="24114"/>
                    <a:pt x="14560" y="23482"/>
                    <a:pt x="14560" y="23482"/>
                  </a:cubicBezTo>
                  <a:cubicBezTo>
                    <a:pt x="14620" y="20139"/>
                    <a:pt x="10973" y="11020"/>
                    <a:pt x="10973" y="11020"/>
                  </a:cubicBezTo>
                  <a:cubicBezTo>
                    <a:pt x="11003" y="7950"/>
                    <a:pt x="8511" y="3057"/>
                    <a:pt x="8511" y="3057"/>
                  </a:cubicBezTo>
                  <a:cubicBezTo>
                    <a:pt x="9939" y="2661"/>
                    <a:pt x="8541" y="1689"/>
                    <a:pt x="8541" y="1689"/>
                  </a:cubicBezTo>
                  <a:lnTo>
                    <a:pt x="8541" y="1689"/>
                  </a:lnTo>
                  <a:cubicBezTo>
                    <a:pt x="8541" y="1689"/>
                    <a:pt x="8393" y="2175"/>
                    <a:pt x="8357" y="2175"/>
                  </a:cubicBezTo>
                  <a:cubicBezTo>
                    <a:pt x="8339" y="2175"/>
                    <a:pt x="8349" y="2054"/>
                    <a:pt x="8420" y="1689"/>
                  </a:cubicBezTo>
                  <a:cubicBezTo>
                    <a:pt x="8602" y="564"/>
                    <a:pt x="7903" y="17"/>
                    <a:pt x="7903" y="17"/>
                  </a:cubicBezTo>
                  <a:cubicBezTo>
                    <a:pt x="7781" y="5"/>
                    <a:pt x="7644" y="0"/>
                    <a:pt x="7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615750" y="898988"/>
              <a:ext cx="33275" cy="92650"/>
            </a:xfrm>
            <a:custGeom>
              <a:avLst/>
              <a:gdLst/>
              <a:ahLst/>
              <a:cxnLst/>
              <a:rect l="l" t="t" r="r" b="b"/>
              <a:pathLst>
                <a:path w="1331" h="3706" extrusionOk="0">
                  <a:moveTo>
                    <a:pt x="168" y="0"/>
                  </a:moveTo>
                  <a:cubicBezTo>
                    <a:pt x="145" y="0"/>
                    <a:pt x="122" y="15"/>
                    <a:pt x="122" y="46"/>
                  </a:cubicBezTo>
                  <a:cubicBezTo>
                    <a:pt x="1" y="1322"/>
                    <a:pt x="335" y="2751"/>
                    <a:pt x="1247" y="3693"/>
                  </a:cubicBezTo>
                  <a:cubicBezTo>
                    <a:pt x="1255" y="3701"/>
                    <a:pt x="1266" y="3705"/>
                    <a:pt x="1276" y="3705"/>
                  </a:cubicBezTo>
                  <a:cubicBezTo>
                    <a:pt x="1304" y="3705"/>
                    <a:pt x="1330" y="3677"/>
                    <a:pt x="1308" y="3632"/>
                  </a:cubicBezTo>
                  <a:cubicBezTo>
                    <a:pt x="639" y="2477"/>
                    <a:pt x="183" y="1414"/>
                    <a:pt x="214" y="46"/>
                  </a:cubicBezTo>
                  <a:cubicBezTo>
                    <a:pt x="214" y="15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638000" y="987138"/>
              <a:ext cx="12750" cy="34875"/>
            </a:xfrm>
            <a:custGeom>
              <a:avLst/>
              <a:gdLst/>
              <a:ahLst/>
              <a:cxnLst/>
              <a:rect l="l" t="t" r="r" b="b"/>
              <a:pathLst>
                <a:path w="510" h="1395" extrusionOk="0">
                  <a:moveTo>
                    <a:pt x="315" y="0"/>
                  </a:moveTo>
                  <a:cubicBezTo>
                    <a:pt x="289" y="0"/>
                    <a:pt x="266" y="15"/>
                    <a:pt x="266" y="46"/>
                  </a:cubicBezTo>
                  <a:cubicBezTo>
                    <a:pt x="266" y="289"/>
                    <a:pt x="266" y="502"/>
                    <a:pt x="205" y="745"/>
                  </a:cubicBezTo>
                  <a:cubicBezTo>
                    <a:pt x="144" y="927"/>
                    <a:pt x="84" y="1109"/>
                    <a:pt x="23" y="1322"/>
                  </a:cubicBezTo>
                  <a:cubicBezTo>
                    <a:pt x="0" y="1367"/>
                    <a:pt x="43" y="1395"/>
                    <a:pt x="80" y="1395"/>
                  </a:cubicBezTo>
                  <a:cubicBezTo>
                    <a:pt x="93" y="1395"/>
                    <a:pt x="106" y="1391"/>
                    <a:pt x="114" y="1383"/>
                  </a:cubicBezTo>
                  <a:cubicBezTo>
                    <a:pt x="387" y="1018"/>
                    <a:pt x="509" y="471"/>
                    <a:pt x="387" y="46"/>
                  </a:cubicBezTo>
                  <a:cubicBezTo>
                    <a:pt x="372" y="15"/>
                    <a:pt x="342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663625" y="969963"/>
              <a:ext cx="92750" cy="92475"/>
            </a:xfrm>
            <a:custGeom>
              <a:avLst/>
              <a:gdLst/>
              <a:ahLst/>
              <a:cxnLst/>
              <a:rect l="l" t="t" r="r" b="b"/>
              <a:pathLst>
                <a:path w="3710" h="3699" extrusionOk="0">
                  <a:moveTo>
                    <a:pt x="3504" y="0"/>
                  </a:moveTo>
                  <a:cubicBezTo>
                    <a:pt x="3470" y="0"/>
                    <a:pt x="3436" y="26"/>
                    <a:pt x="3436" y="64"/>
                  </a:cubicBezTo>
                  <a:cubicBezTo>
                    <a:pt x="3527" y="1006"/>
                    <a:pt x="3344" y="2009"/>
                    <a:pt x="2767" y="2769"/>
                  </a:cubicBezTo>
                  <a:cubicBezTo>
                    <a:pt x="2467" y="3161"/>
                    <a:pt x="2080" y="3483"/>
                    <a:pt x="1619" y="3483"/>
                  </a:cubicBezTo>
                  <a:cubicBezTo>
                    <a:pt x="1472" y="3483"/>
                    <a:pt x="1317" y="3450"/>
                    <a:pt x="1156" y="3377"/>
                  </a:cubicBezTo>
                  <a:cubicBezTo>
                    <a:pt x="609" y="3164"/>
                    <a:pt x="366" y="2587"/>
                    <a:pt x="62" y="2131"/>
                  </a:cubicBezTo>
                  <a:cubicBezTo>
                    <a:pt x="62" y="2116"/>
                    <a:pt x="46" y="2108"/>
                    <a:pt x="31" y="2108"/>
                  </a:cubicBezTo>
                  <a:cubicBezTo>
                    <a:pt x="16" y="2108"/>
                    <a:pt x="1" y="2116"/>
                    <a:pt x="1" y="2131"/>
                  </a:cubicBezTo>
                  <a:cubicBezTo>
                    <a:pt x="285" y="2841"/>
                    <a:pt x="864" y="3699"/>
                    <a:pt x="1609" y="3699"/>
                  </a:cubicBezTo>
                  <a:cubicBezTo>
                    <a:pt x="1820" y="3699"/>
                    <a:pt x="2045" y="3630"/>
                    <a:pt x="2280" y="3468"/>
                  </a:cubicBezTo>
                  <a:cubicBezTo>
                    <a:pt x="3344" y="2739"/>
                    <a:pt x="3709" y="1219"/>
                    <a:pt x="3557" y="34"/>
                  </a:cubicBezTo>
                  <a:cubicBezTo>
                    <a:pt x="3545" y="10"/>
                    <a:pt x="3525" y="0"/>
                    <a:pt x="3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638250" y="1019763"/>
              <a:ext cx="26175" cy="5625"/>
            </a:xfrm>
            <a:custGeom>
              <a:avLst/>
              <a:gdLst/>
              <a:ahLst/>
              <a:cxnLst/>
              <a:rect l="l" t="t" r="r" b="b"/>
              <a:pathLst>
                <a:path w="1047" h="225" extrusionOk="0">
                  <a:moveTo>
                    <a:pt x="85" y="0"/>
                  </a:moveTo>
                  <a:cubicBezTo>
                    <a:pt x="25" y="0"/>
                    <a:pt x="0" y="84"/>
                    <a:pt x="74" y="108"/>
                  </a:cubicBezTo>
                  <a:cubicBezTo>
                    <a:pt x="235" y="198"/>
                    <a:pt x="429" y="224"/>
                    <a:pt x="617" y="224"/>
                  </a:cubicBezTo>
                  <a:cubicBezTo>
                    <a:pt x="747" y="224"/>
                    <a:pt x="874" y="212"/>
                    <a:pt x="985" y="200"/>
                  </a:cubicBezTo>
                  <a:cubicBezTo>
                    <a:pt x="1046" y="169"/>
                    <a:pt x="1016" y="108"/>
                    <a:pt x="985" y="108"/>
                  </a:cubicBezTo>
                  <a:cubicBezTo>
                    <a:pt x="894" y="108"/>
                    <a:pt x="796" y="112"/>
                    <a:pt x="697" y="112"/>
                  </a:cubicBezTo>
                  <a:cubicBezTo>
                    <a:pt x="499" y="112"/>
                    <a:pt x="296" y="98"/>
                    <a:pt x="134" y="17"/>
                  </a:cubicBezTo>
                  <a:cubicBezTo>
                    <a:pt x="117" y="5"/>
                    <a:pt x="100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798125" y="974838"/>
              <a:ext cx="17300" cy="37325"/>
            </a:xfrm>
            <a:custGeom>
              <a:avLst/>
              <a:gdLst/>
              <a:ahLst/>
              <a:cxnLst/>
              <a:rect l="l" t="t" r="r" b="b"/>
              <a:pathLst>
                <a:path w="692" h="1493" extrusionOk="0">
                  <a:moveTo>
                    <a:pt x="39" y="1"/>
                  </a:moveTo>
                  <a:cubicBezTo>
                    <a:pt x="22" y="1"/>
                    <a:pt x="1" y="16"/>
                    <a:pt x="1" y="51"/>
                  </a:cubicBezTo>
                  <a:cubicBezTo>
                    <a:pt x="1" y="598"/>
                    <a:pt x="274" y="1054"/>
                    <a:pt x="609" y="1480"/>
                  </a:cubicBezTo>
                  <a:cubicBezTo>
                    <a:pt x="618" y="1489"/>
                    <a:pt x="629" y="1492"/>
                    <a:pt x="640" y="1492"/>
                  </a:cubicBezTo>
                  <a:cubicBezTo>
                    <a:pt x="667" y="1492"/>
                    <a:pt x="691" y="1471"/>
                    <a:pt x="670" y="1449"/>
                  </a:cubicBezTo>
                  <a:cubicBezTo>
                    <a:pt x="396" y="1024"/>
                    <a:pt x="183" y="507"/>
                    <a:pt x="62" y="21"/>
                  </a:cubicBezTo>
                  <a:cubicBezTo>
                    <a:pt x="62" y="8"/>
                    <a:pt x="51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732025" y="1043538"/>
              <a:ext cx="9900" cy="12725"/>
            </a:xfrm>
            <a:custGeom>
              <a:avLst/>
              <a:gdLst/>
              <a:ahLst/>
              <a:cxnLst/>
              <a:rect l="l" t="t" r="r" b="b"/>
              <a:pathLst>
                <a:path w="396" h="509" extrusionOk="0">
                  <a:moveTo>
                    <a:pt x="71" y="0"/>
                  </a:moveTo>
                  <a:cubicBezTo>
                    <a:pt x="40" y="0"/>
                    <a:pt x="0" y="45"/>
                    <a:pt x="0" y="69"/>
                  </a:cubicBezTo>
                  <a:lnTo>
                    <a:pt x="31" y="69"/>
                  </a:lnTo>
                  <a:cubicBezTo>
                    <a:pt x="61" y="160"/>
                    <a:pt x="122" y="221"/>
                    <a:pt x="183" y="312"/>
                  </a:cubicBezTo>
                  <a:cubicBezTo>
                    <a:pt x="244" y="373"/>
                    <a:pt x="274" y="464"/>
                    <a:pt x="335" y="495"/>
                  </a:cubicBezTo>
                  <a:cubicBezTo>
                    <a:pt x="345" y="505"/>
                    <a:pt x="355" y="508"/>
                    <a:pt x="364" y="508"/>
                  </a:cubicBezTo>
                  <a:cubicBezTo>
                    <a:pt x="382" y="508"/>
                    <a:pt x="396" y="495"/>
                    <a:pt x="396" y="495"/>
                  </a:cubicBezTo>
                  <a:cubicBezTo>
                    <a:pt x="396" y="404"/>
                    <a:pt x="335" y="312"/>
                    <a:pt x="274" y="252"/>
                  </a:cubicBezTo>
                  <a:cubicBezTo>
                    <a:pt x="213" y="160"/>
                    <a:pt x="152" y="100"/>
                    <a:pt x="92" y="8"/>
                  </a:cubicBezTo>
                  <a:cubicBezTo>
                    <a:pt x="86" y="3"/>
                    <a:pt x="79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716825" y="916263"/>
              <a:ext cx="37250" cy="59175"/>
            </a:xfrm>
            <a:custGeom>
              <a:avLst/>
              <a:gdLst/>
              <a:ahLst/>
              <a:cxnLst/>
              <a:rect l="l" t="t" r="r" b="b"/>
              <a:pathLst>
                <a:path w="1490" h="2367" extrusionOk="0">
                  <a:moveTo>
                    <a:pt x="596" y="0"/>
                  </a:moveTo>
                  <a:cubicBezTo>
                    <a:pt x="337" y="0"/>
                    <a:pt x="116" y="172"/>
                    <a:pt x="1" y="449"/>
                  </a:cubicBezTo>
                  <a:cubicBezTo>
                    <a:pt x="231" y="275"/>
                    <a:pt x="431" y="202"/>
                    <a:pt x="598" y="202"/>
                  </a:cubicBezTo>
                  <a:cubicBezTo>
                    <a:pt x="1467" y="202"/>
                    <a:pt x="1479" y="2175"/>
                    <a:pt x="645" y="2175"/>
                  </a:cubicBezTo>
                  <a:cubicBezTo>
                    <a:pt x="520" y="2175"/>
                    <a:pt x="376" y="2131"/>
                    <a:pt x="213" y="2030"/>
                  </a:cubicBezTo>
                  <a:cubicBezTo>
                    <a:pt x="207" y="2024"/>
                    <a:pt x="202" y="2021"/>
                    <a:pt x="196" y="2021"/>
                  </a:cubicBezTo>
                  <a:cubicBezTo>
                    <a:pt x="172" y="2021"/>
                    <a:pt x="152" y="2066"/>
                    <a:pt x="152" y="2090"/>
                  </a:cubicBezTo>
                  <a:cubicBezTo>
                    <a:pt x="318" y="2256"/>
                    <a:pt x="518" y="2366"/>
                    <a:pt x="717" y="2366"/>
                  </a:cubicBezTo>
                  <a:cubicBezTo>
                    <a:pt x="846" y="2366"/>
                    <a:pt x="975" y="2320"/>
                    <a:pt x="1095" y="2212"/>
                  </a:cubicBezTo>
                  <a:cubicBezTo>
                    <a:pt x="1429" y="1938"/>
                    <a:pt x="1490" y="1452"/>
                    <a:pt x="1459" y="1057"/>
                  </a:cubicBezTo>
                  <a:cubicBezTo>
                    <a:pt x="1399" y="631"/>
                    <a:pt x="1247" y="206"/>
                    <a:pt x="852" y="54"/>
                  </a:cubicBezTo>
                  <a:cubicBezTo>
                    <a:pt x="764" y="17"/>
                    <a:pt x="678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719875" y="929813"/>
              <a:ext cx="24175" cy="7000"/>
            </a:xfrm>
            <a:custGeom>
              <a:avLst/>
              <a:gdLst/>
              <a:ahLst/>
              <a:cxnLst/>
              <a:rect l="l" t="t" r="r" b="b"/>
              <a:pathLst>
                <a:path w="967" h="280" extrusionOk="0">
                  <a:moveTo>
                    <a:pt x="310" y="1"/>
                  </a:moveTo>
                  <a:cubicBezTo>
                    <a:pt x="218" y="1"/>
                    <a:pt x="132" y="11"/>
                    <a:pt x="61" y="29"/>
                  </a:cubicBezTo>
                  <a:cubicBezTo>
                    <a:pt x="0" y="59"/>
                    <a:pt x="30" y="150"/>
                    <a:pt x="91" y="150"/>
                  </a:cubicBezTo>
                  <a:cubicBezTo>
                    <a:pt x="134" y="155"/>
                    <a:pt x="179" y="157"/>
                    <a:pt x="226" y="157"/>
                  </a:cubicBezTo>
                  <a:cubicBezTo>
                    <a:pt x="297" y="157"/>
                    <a:pt x="373" y="153"/>
                    <a:pt x="448" y="153"/>
                  </a:cubicBezTo>
                  <a:cubicBezTo>
                    <a:pt x="606" y="153"/>
                    <a:pt x="763" y="170"/>
                    <a:pt x="882" y="272"/>
                  </a:cubicBezTo>
                  <a:cubicBezTo>
                    <a:pt x="887" y="278"/>
                    <a:pt x="894" y="280"/>
                    <a:pt x="901" y="280"/>
                  </a:cubicBezTo>
                  <a:cubicBezTo>
                    <a:pt x="932" y="280"/>
                    <a:pt x="967" y="236"/>
                    <a:pt x="942" y="211"/>
                  </a:cubicBezTo>
                  <a:cubicBezTo>
                    <a:pt x="791" y="60"/>
                    <a:pt x="534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726700" y="931213"/>
              <a:ext cx="8100" cy="26800"/>
            </a:xfrm>
            <a:custGeom>
              <a:avLst/>
              <a:gdLst/>
              <a:ahLst/>
              <a:cxnLst/>
              <a:rect l="l" t="t" r="r" b="b"/>
              <a:pathLst>
                <a:path w="324" h="1072" extrusionOk="0">
                  <a:moveTo>
                    <a:pt x="272" y="0"/>
                  </a:moveTo>
                  <a:cubicBezTo>
                    <a:pt x="257" y="0"/>
                    <a:pt x="244" y="10"/>
                    <a:pt x="244" y="33"/>
                  </a:cubicBezTo>
                  <a:cubicBezTo>
                    <a:pt x="92" y="337"/>
                    <a:pt x="1" y="732"/>
                    <a:pt x="153" y="1036"/>
                  </a:cubicBezTo>
                  <a:cubicBezTo>
                    <a:pt x="165" y="1062"/>
                    <a:pt x="184" y="1071"/>
                    <a:pt x="201" y="1071"/>
                  </a:cubicBezTo>
                  <a:cubicBezTo>
                    <a:pt x="224" y="1071"/>
                    <a:pt x="244" y="1054"/>
                    <a:pt x="244" y="1036"/>
                  </a:cubicBezTo>
                  <a:cubicBezTo>
                    <a:pt x="213" y="702"/>
                    <a:pt x="274" y="398"/>
                    <a:pt x="305" y="64"/>
                  </a:cubicBezTo>
                  <a:cubicBezTo>
                    <a:pt x="323" y="26"/>
                    <a:pt x="296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618350" y="891263"/>
              <a:ext cx="53675" cy="39275"/>
            </a:xfrm>
            <a:custGeom>
              <a:avLst/>
              <a:gdLst/>
              <a:ahLst/>
              <a:cxnLst/>
              <a:rect l="l" t="t" r="r" b="b"/>
              <a:pathLst>
                <a:path w="2147" h="1571" extrusionOk="0">
                  <a:moveTo>
                    <a:pt x="34" y="0"/>
                  </a:moveTo>
                  <a:cubicBezTo>
                    <a:pt x="14" y="0"/>
                    <a:pt x="1" y="15"/>
                    <a:pt x="18" y="51"/>
                  </a:cubicBezTo>
                  <a:cubicBezTo>
                    <a:pt x="292" y="902"/>
                    <a:pt x="1234" y="1510"/>
                    <a:pt x="2116" y="1571"/>
                  </a:cubicBezTo>
                  <a:cubicBezTo>
                    <a:pt x="2146" y="1571"/>
                    <a:pt x="2146" y="1510"/>
                    <a:pt x="2116" y="1510"/>
                  </a:cubicBezTo>
                  <a:cubicBezTo>
                    <a:pt x="1173" y="1267"/>
                    <a:pt x="596" y="811"/>
                    <a:pt x="79" y="20"/>
                  </a:cubicBezTo>
                  <a:cubicBezTo>
                    <a:pt x="67" y="8"/>
                    <a:pt x="49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646300" y="912063"/>
              <a:ext cx="62950" cy="28350"/>
            </a:xfrm>
            <a:custGeom>
              <a:avLst/>
              <a:gdLst/>
              <a:ahLst/>
              <a:cxnLst/>
              <a:rect l="l" t="t" r="r" b="b"/>
              <a:pathLst>
                <a:path w="2518" h="1134" extrusionOk="0">
                  <a:moveTo>
                    <a:pt x="66" y="1"/>
                  </a:moveTo>
                  <a:cubicBezTo>
                    <a:pt x="36" y="1"/>
                    <a:pt x="1" y="45"/>
                    <a:pt x="25" y="70"/>
                  </a:cubicBezTo>
                  <a:cubicBezTo>
                    <a:pt x="694" y="678"/>
                    <a:pt x="1514" y="1043"/>
                    <a:pt x="2426" y="1134"/>
                  </a:cubicBezTo>
                  <a:cubicBezTo>
                    <a:pt x="2487" y="1134"/>
                    <a:pt x="2518" y="1012"/>
                    <a:pt x="2426" y="982"/>
                  </a:cubicBezTo>
                  <a:cubicBezTo>
                    <a:pt x="1575" y="860"/>
                    <a:pt x="785" y="526"/>
                    <a:pt x="86" y="9"/>
                  </a:cubicBezTo>
                  <a:cubicBezTo>
                    <a:pt x="80" y="3"/>
                    <a:pt x="73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682850" y="916513"/>
              <a:ext cx="35300" cy="26325"/>
            </a:xfrm>
            <a:custGeom>
              <a:avLst/>
              <a:gdLst/>
              <a:ahLst/>
              <a:cxnLst/>
              <a:rect l="l" t="t" r="r" b="b"/>
              <a:pathLst>
                <a:path w="1412" h="1053" extrusionOk="0">
                  <a:moveTo>
                    <a:pt x="51" y="1"/>
                  </a:moveTo>
                  <a:cubicBezTo>
                    <a:pt x="25" y="1"/>
                    <a:pt x="1" y="22"/>
                    <a:pt x="22" y="44"/>
                  </a:cubicBezTo>
                  <a:cubicBezTo>
                    <a:pt x="296" y="469"/>
                    <a:pt x="782" y="956"/>
                    <a:pt x="1299" y="1047"/>
                  </a:cubicBezTo>
                  <a:cubicBezTo>
                    <a:pt x="1311" y="1051"/>
                    <a:pt x="1323" y="1053"/>
                    <a:pt x="1333" y="1053"/>
                  </a:cubicBezTo>
                  <a:cubicBezTo>
                    <a:pt x="1397" y="1053"/>
                    <a:pt x="1412" y="982"/>
                    <a:pt x="1360" y="956"/>
                  </a:cubicBezTo>
                  <a:cubicBezTo>
                    <a:pt x="1147" y="804"/>
                    <a:pt x="904" y="713"/>
                    <a:pt x="691" y="561"/>
                  </a:cubicBezTo>
                  <a:cubicBezTo>
                    <a:pt x="448" y="409"/>
                    <a:pt x="265" y="196"/>
                    <a:pt x="83" y="13"/>
                  </a:cubicBezTo>
                  <a:cubicBezTo>
                    <a:pt x="74" y="5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614250" y="801463"/>
              <a:ext cx="119075" cy="98600"/>
            </a:xfrm>
            <a:custGeom>
              <a:avLst/>
              <a:gdLst/>
              <a:ahLst/>
              <a:cxnLst/>
              <a:rect l="l" t="t" r="r" b="b"/>
              <a:pathLst>
                <a:path w="4763" h="3944" extrusionOk="0">
                  <a:moveTo>
                    <a:pt x="3713" y="1"/>
                  </a:moveTo>
                  <a:cubicBezTo>
                    <a:pt x="2831" y="1"/>
                    <a:pt x="1958" y="404"/>
                    <a:pt x="1246" y="938"/>
                  </a:cubicBezTo>
                  <a:cubicBezTo>
                    <a:pt x="152" y="1758"/>
                    <a:pt x="0" y="2579"/>
                    <a:pt x="152" y="3886"/>
                  </a:cubicBezTo>
                  <a:cubicBezTo>
                    <a:pt x="152" y="3919"/>
                    <a:pt x="189" y="3943"/>
                    <a:pt x="222" y="3943"/>
                  </a:cubicBezTo>
                  <a:cubicBezTo>
                    <a:pt x="249" y="3943"/>
                    <a:pt x="274" y="3927"/>
                    <a:pt x="274" y="3886"/>
                  </a:cubicBezTo>
                  <a:cubicBezTo>
                    <a:pt x="243" y="3430"/>
                    <a:pt x="122" y="2974"/>
                    <a:pt x="213" y="2518"/>
                  </a:cubicBezTo>
                  <a:cubicBezTo>
                    <a:pt x="365" y="1910"/>
                    <a:pt x="851" y="1424"/>
                    <a:pt x="1337" y="1059"/>
                  </a:cubicBezTo>
                  <a:cubicBezTo>
                    <a:pt x="2055" y="499"/>
                    <a:pt x="2855" y="170"/>
                    <a:pt x="3713" y="170"/>
                  </a:cubicBezTo>
                  <a:cubicBezTo>
                    <a:pt x="4019" y="170"/>
                    <a:pt x="4331" y="211"/>
                    <a:pt x="4651" y="299"/>
                  </a:cubicBezTo>
                  <a:cubicBezTo>
                    <a:pt x="4661" y="303"/>
                    <a:pt x="4670" y="304"/>
                    <a:pt x="4678" y="304"/>
                  </a:cubicBezTo>
                  <a:cubicBezTo>
                    <a:pt x="4747" y="304"/>
                    <a:pt x="4762" y="205"/>
                    <a:pt x="4681" y="178"/>
                  </a:cubicBezTo>
                  <a:cubicBezTo>
                    <a:pt x="4362" y="55"/>
                    <a:pt x="4037" y="1"/>
                    <a:pt x="3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727475" y="780813"/>
              <a:ext cx="73575" cy="49925"/>
            </a:xfrm>
            <a:custGeom>
              <a:avLst/>
              <a:gdLst/>
              <a:ahLst/>
              <a:cxnLst/>
              <a:rect l="l" t="t" r="r" b="b"/>
              <a:pathLst>
                <a:path w="2943" h="1997" extrusionOk="0">
                  <a:moveTo>
                    <a:pt x="1622" y="1"/>
                  </a:moveTo>
                  <a:cubicBezTo>
                    <a:pt x="1401" y="1"/>
                    <a:pt x="1180" y="49"/>
                    <a:pt x="973" y="153"/>
                  </a:cubicBezTo>
                  <a:cubicBezTo>
                    <a:pt x="274" y="487"/>
                    <a:pt x="0" y="1277"/>
                    <a:pt x="274" y="1976"/>
                  </a:cubicBezTo>
                  <a:cubicBezTo>
                    <a:pt x="286" y="1989"/>
                    <a:pt x="304" y="1996"/>
                    <a:pt x="318" y="1996"/>
                  </a:cubicBezTo>
                  <a:cubicBezTo>
                    <a:pt x="339" y="1996"/>
                    <a:pt x="352" y="1982"/>
                    <a:pt x="334" y="1946"/>
                  </a:cubicBezTo>
                  <a:cubicBezTo>
                    <a:pt x="91" y="1247"/>
                    <a:pt x="365" y="487"/>
                    <a:pt x="1094" y="213"/>
                  </a:cubicBezTo>
                  <a:cubicBezTo>
                    <a:pt x="1264" y="149"/>
                    <a:pt x="1433" y="119"/>
                    <a:pt x="1599" y="119"/>
                  </a:cubicBezTo>
                  <a:cubicBezTo>
                    <a:pt x="2059" y="119"/>
                    <a:pt x="2492" y="351"/>
                    <a:pt x="2827" y="730"/>
                  </a:cubicBezTo>
                  <a:cubicBezTo>
                    <a:pt x="2838" y="736"/>
                    <a:pt x="2849" y="738"/>
                    <a:pt x="2860" y="738"/>
                  </a:cubicBezTo>
                  <a:cubicBezTo>
                    <a:pt x="2907" y="738"/>
                    <a:pt x="2943" y="689"/>
                    <a:pt x="2918" y="639"/>
                  </a:cubicBezTo>
                  <a:cubicBezTo>
                    <a:pt x="2603" y="240"/>
                    <a:pt x="2115" y="1"/>
                    <a:pt x="1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754350" y="796713"/>
              <a:ext cx="74975" cy="45225"/>
            </a:xfrm>
            <a:custGeom>
              <a:avLst/>
              <a:gdLst/>
              <a:ahLst/>
              <a:cxnLst/>
              <a:rect l="l" t="t" r="r" b="b"/>
              <a:pathLst>
                <a:path w="2999" h="1809" extrusionOk="0">
                  <a:moveTo>
                    <a:pt x="1394" y="0"/>
                  </a:moveTo>
                  <a:cubicBezTo>
                    <a:pt x="895" y="0"/>
                    <a:pt x="402" y="219"/>
                    <a:pt x="50" y="550"/>
                  </a:cubicBezTo>
                  <a:cubicBezTo>
                    <a:pt x="1" y="575"/>
                    <a:pt x="31" y="619"/>
                    <a:pt x="60" y="619"/>
                  </a:cubicBezTo>
                  <a:cubicBezTo>
                    <a:pt x="67" y="619"/>
                    <a:pt x="74" y="617"/>
                    <a:pt x="80" y="611"/>
                  </a:cubicBezTo>
                  <a:cubicBezTo>
                    <a:pt x="481" y="375"/>
                    <a:pt x="901" y="157"/>
                    <a:pt x="1353" y="157"/>
                  </a:cubicBezTo>
                  <a:cubicBezTo>
                    <a:pt x="1483" y="157"/>
                    <a:pt x="1616" y="175"/>
                    <a:pt x="1752" y="216"/>
                  </a:cubicBezTo>
                  <a:cubicBezTo>
                    <a:pt x="2451" y="428"/>
                    <a:pt x="2755" y="1067"/>
                    <a:pt x="2542" y="1735"/>
                  </a:cubicBezTo>
                  <a:cubicBezTo>
                    <a:pt x="2520" y="1780"/>
                    <a:pt x="2563" y="1808"/>
                    <a:pt x="2599" y="1808"/>
                  </a:cubicBezTo>
                  <a:cubicBezTo>
                    <a:pt x="2613" y="1808"/>
                    <a:pt x="2625" y="1804"/>
                    <a:pt x="2633" y="1796"/>
                  </a:cubicBezTo>
                  <a:cubicBezTo>
                    <a:pt x="2998" y="1188"/>
                    <a:pt x="2694" y="459"/>
                    <a:pt x="2086" y="155"/>
                  </a:cubicBezTo>
                  <a:cubicBezTo>
                    <a:pt x="1863" y="48"/>
                    <a:pt x="1628" y="0"/>
                    <a:pt x="1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787500" y="824138"/>
              <a:ext cx="35725" cy="48825"/>
            </a:xfrm>
            <a:custGeom>
              <a:avLst/>
              <a:gdLst/>
              <a:ahLst/>
              <a:cxnLst/>
              <a:rect l="l" t="t" r="r" b="b"/>
              <a:pathLst>
                <a:path w="1429" h="1953" extrusionOk="0">
                  <a:moveTo>
                    <a:pt x="730" y="0"/>
                  </a:moveTo>
                  <a:cubicBezTo>
                    <a:pt x="730" y="0"/>
                    <a:pt x="699" y="31"/>
                    <a:pt x="730" y="31"/>
                  </a:cubicBezTo>
                  <a:cubicBezTo>
                    <a:pt x="1155" y="274"/>
                    <a:pt x="1338" y="790"/>
                    <a:pt x="1125" y="1246"/>
                  </a:cubicBezTo>
                  <a:cubicBezTo>
                    <a:pt x="912" y="1672"/>
                    <a:pt x="487" y="1854"/>
                    <a:pt x="31" y="1885"/>
                  </a:cubicBezTo>
                  <a:cubicBezTo>
                    <a:pt x="0" y="1885"/>
                    <a:pt x="0" y="1945"/>
                    <a:pt x="31" y="1945"/>
                  </a:cubicBezTo>
                  <a:cubicBezTo>
                    <a:pt x="74" y="1950"/>
                    <a:pt x="116" y="1953"/>
                    <a:pt x="159" y="1953"/>
                  </a:cubicBezTo>
                  <a:cubicBezTo>
                    <a:pt x="661" y="1953"/>
                    <a:pt x="1139" y="1629"/>
                    <a:pt x="1307" y="1125"/>
                  </a:cubicBezTo>
                  <a:cubicBezTo>
                    <a:pt x="1429" y="669"/>
                    <a:pt x="1216" y="183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798125" y="843813"/>
              <a:ext cx="46200" cy="43850"/>
            </a:xfrm>
            <a:custGeom>
              <a:avLst/>
              <a:gdLst/>
              <a:ahLst/>
              <a:cxnLst/>
              <a:rect l="l" t="t" r="r" b="b"/>
              <a:pathLst>
                <a:path w="1848" h="1754" extrusionOk="0">
                  <a:moveTo>
                    <a:pt x="975" y="0"/>
                  </a:moveTo>
                  <a:cubicBezTo>
                    <a:pt x="955" y="0"/>
                    <a:pt x="934" y="1"/>
                    <a:pt x="913" y="3"/>
                  </a:cubicBezTo>
                  <a:cubicBezTo>
                    <a:pt x="852" y="34"/>
                    <a:pt x="852" y="125"/>
                    <a:pt x="913" y="125"/>
                  </a:cubicBezTo>
                  <a:cubicBezTo>
                    <a:pt x="1551" y="125"/>
                    <a:pt x="1764" y="1158"/>
                    <a:pt x="1247" y="1462"/>
                  </a:cubicBezTo>
                  <a:cubicBezTo>
                    <a:pt x="1011" y="1600"/>
                    <a:pt x="737" y="1636"/>
                    <a:pt x="466" y="1636"/>
                  </a:cubicBezTo>
                  <a:cubicBezTo>
                    <a:pt x="318" y="1636"/>
                    <a:pt x="171" y="1625"/>
                    <a:pt x="31" y="1614"/>
                  </a:cubicBezTo>
                  <a:cubicBezTo>
                    <a:pt x="1" y="1614"/>
                    <a:pt x="1" y="1675"/>
                    <a:pt x="31" y="1675"/>
                  </a:cubicBezTo>
                  <a:cubicBezTo>
                    <a:pt x="185" y="1723"/>
                    <a:pt x="382" y="1753"/>
                    <a:pt x="585" y="1753"/>
                  </a:cubicBezTo>
                  <a:cubicBezTo>
                    <a:pt x="1025" y="1753"/>
                    <a:pt x="1497" y="1614"/>
                    <a:pt x="1642" y="1219"/>
                  </a:cubicBezTo>
                  <a:cubicBezTo>
                    <a:pt x="1847" y="751"/>
                    <a:pt x="1516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797375" y="884913"/>
              <a:ext cx="63850" cy="81550"/>
            </a:xfrm>
            <a:custGeom>
              <a:avLst/>
              <a:gdLst/>
              <a:ahLst/>
              <a:cxnLst/>
              <a:rect l="l" t="t" r="r" b="b"/>
              <a:pathLst>
                <a:path w="2554" h="3262" extrusionOk="0">
                  <a:moveTo>
                    <a:pt x="1034" y="1"/>
                  </a:moveTo>
                  <a:cubicBezTo>
                    <a:pt x="1004" y="1"/>
                    <a:pt x="943" y="62"/>
                    <a:pt x="973" y="92"/>
                  </a:cubicBezTo>
                  <a:cubicBezTo>
                    <a:pt x="1490" y="487"/>
                    <a:pt x="1915" y="1034"/>
                    <a:pt x="2067" y="1703"/>
                  </a:cubicBezTo>
                  <a:cubicBezTo>
                    <a:pt x="2159" y="2250"/>
                    <a:pt x="2067" y="2797"/>
                    <a:pt x="1520" y="3040"/>
                  </a:cubicBezTo>
                  <a:cubicBezTo>
                    <a:pt x="1367" y="3107"/>
                    <a:pt x="1211" y="3135"/>
                    <a:pt x="1054" y="3135"/>
                  </a:cubicBezTo>
                  <a:cubicBezTo>
                    <a:pt x="714" y="3135"/>
                    <a:pt x="374" y="3004"/>
                    <a:pt x="61" y="2858"/>
                  </a:cubicBezTo>
                  <a:cubicBezTo>
                    <a:pt x="31" y="2858"/>
                    <a:pt x="0" y="2919"/>
                    <a:pt x="31" y="2919"/>
                  </a:cubicBezTo>
                  <a:cubicBezTo>
                    <a:pt x="346" y="3124"/>
                    <a:pt x="760" y="3262"/>
                    <a:pt x="1150" y="3262"/>
                  </a:cubicBezTo>
                  <a:cubicBezTo>
                    <a:pt x="1626" y="3262"/>
                    <a:pt x="2066" y="3058"/>
                    <a:pt x="2250" y="2524"/>
                  </a:cubicBezTo>
                  <a:cubicBezTo>
                    <a:pt x="2554" y="1581"/>
                    <a:pt x="1794" y="487"/>
                    <a:pt x="1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783925" y="959838"/>
              <a:ext cx="40650" cy="19400"/>
            </a:xfrm>
            <a:custGeom>
              <a:avLst/>
              <a:gdLst/>
              <a:ahLst/>
              <a:cxnLst/>
              <a:rect l="l" t="t" r="r" b="b"/>
              <a:pathLst>
                <a:path w="1626" h="776" extrusionOk="0">
                  <a:moveTo>
                    <a:pt x="51" y="0"/>
                  </a:moveTo>
                  <a:cubicBezTo>
                    <a:pt x="24" y="0"/>
                    <a:pt x="0" y="22"/>
                    <a:pt x="22" y="43"/>
                  </a:cubicBezTo>
                  <a:cubicBezTo>
                    <a:pt x="83" y="439"/>
                    <a:pt x="569" y="712"/>
                    <a:pt x="934" y="773"/>
                  </a:cubicBezTo>
                  <a:cubicBezTo>
                    <a:pt x="955" y="775"/>
                    <a:pt x="976" y="776"/>
                    <a:pt x="997" y="776"/>
                  </a:cubicBezTo>
                  <a:cubicBezTo>
                    <a:pt x="1312" y="776"/>
                    <a:pt x="1625" y="566"/>
                    <a:pt x="1511" y="195"/>
                  </a:cubicBezTo>
                  <a:cubicBezTo>
                    <a:pt x="1511" y="172"/>
                    <a:pt x="1493" y="162"/>
                    <a:pt x="1473" y="162"/>
                  </a:cubicBezTo>
                  <a:cubicBezTo>
                    <a:pt x="1440" y="162"/>
                    <a:pt x="1401" y="188"/>
                    <a:pt x="1420" y="226"/>
                  </a:cubicBezTo>
                  <a:cubicBezTo>
                    <a:pt x="1499" y="527"/>
                    <a:pt x="1322" y="621"/>
                    <a:pt x="1100" y="621"/>
                  </a:cubicBezTo>
                  <a:cubicBezTo>
                    <a:pt x="897" y="621"/>
                    <a:pt x="655" y="542"/>
                    <a:pt x="538" y="469"/>
                  </a:cubicBezTo>
                  <a:cubicBezTo>
                    <a:pt x="356" y="347"/>
                    <a:pt x="234" y="165"/>
                    <a:pt x="83" y="13"/>
                  </a:cubicBezTo>
                  <a:cubicBezTo>
                    <a:pt x="74" y="4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774575" y="932288"/>
              <a:ext cx="19775" cy="20850"/>
            </a:xfrm>
            <a:custGeom>
              <a:avLst/>
              <a:gdLst/>
              <a:ahLst/>
              <a:cxnLst/>
              <a:rect l="l" t="t" r="r" b="b"/>
              <a:pathLst>
                <a:path w="791" h="834" extrusionOk="0">
                  <a:moveTo>
                    <a:pt x="45" y="1"/>
                  </a:moveTo>
                  <a:cubicBezTo>
                    <a:pt x="21" y="1"/>
                    <a:pt x="1" y="16"/>
                    <a:pt x="1" y="51"/>
                  </a:cubicBezTo>
                  <a:cubicBezTo>
                    <a:pt x="31" y="264"/>
                    <a:pt x="122" y="446"/>
                    <a:pt x="274" y="598"/>
                  </a:cubicBezTo>
                  <a:cubicBezTo>
                    <a:pt x="350" y="674"/>
                    <a:pt x="551" y="833"/>
                    <a:pt x="704" y="833"/>
                  </a:cubicBezTo>
                  <a:cubicBezTo>
                    <a:pt x="736" y="833"/>
                    <a:pt x="765" y="827"/>
                    <a:pt x="791" y="811"/>
                  </a:cubicBezTo>
                  <a:cubicBezTo>
                    <a:pt x="791" y="811"/>
                    <a:pt x="791" y="781"/>
                    <a:pt x="791" y="781"/>
                  </a:cubicBezTo>
                  <a:cubicBezTo>
                    <a:pt x="760" y="720"/>
                    <a:pt x="700" y="689"/>
                    <a:pt x="639" y="659"/>
                  </a:cubicBezTo>
                  <a:cubicBezTo>
                    <a:pt x="548" y="598"/>
                    <a:pt x="487" y="568"/>
                    <a:pt x="396" y="507"/>
                  </a:cubicBezTo>
                  <a:cubicBezTo>
                    <a:pt x="274" y="385"/>
                    <a:pt x="153" y="203"/>
                    <a:pt x="92" y="21"/>
                  </a:cubicBezTo>
                  <a:cubicBezTo>
                    <a:pt x="79" y="8"/>
                    <a:pt x="61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763950" y="924813"/>
              <a:ext cx="15825" cy="31775"/>
            </a:xfrm>
            <a:custGeom>
              <a:avLst/>
              <a:gdLst/>
              <a:ahLst/>
              <a:cxnLst/>
              <a:rect l="l" t="t" r="r" b="b"/>
              <a:pathLst>
                <a:path w="633" h="1271" extrusionOk="0">
                  <a:moveTo>
                    <a:pt x="61" y="1"/>
                  </a:moveTo>
                  <a:cubicBezTo>
                    <a:pt x="30" y="1"/>
                    <a:pt x="0" y="16"/>
                    <a:pt x="0" y="46"/>
                  </a:cubicBezTo>
                  <a:cubicBezTo>
                    <a:pt x="0" y="472"/>
                    <a:pt x="152" y="1049"/>
                    <a:pt x="517" y="1262"/>
                  </a:cubicBezTo>
                  <a:cubicBezTo>
                    <a:pt x="528" y="1268"/>
                    <a:pt x="539" y="1270"/>
                    <a:pt x="550" y="1270"/>
                  </a:cubicBezTo>
                  <a:cubicBezTo>
                    <a:pt x="597" y="1270"/>
                    <a:pt x="633" y="1220"/>
                    <a:pt x="608" y="1171"/>
                  </a:cubicBezTo>
                  <a:cubicBezTo>
                    <a:pt x="517" y="1019"/>
                    <a:pt x="365" y="897"/>
                    <a:pt x="274" y="715"/>
                  </a:cubicBezTo>
                  <a:cubicBezTo>
                    <a:pt x="182" y="502"/>
                    <a:pt x="122" y="289"/>
                    <a:pt x="122" y="46"/>
                  </a:cubicBezTo>
                  <a:cubicBezTo>
                    <a:pt x="122" y="16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756350" y="938688"/>
              <a:ext cx="6100" cy="11600"/>
            </a:xfrm>
            <a:custGeom>
              <a:avLst/>
              <a:gdLst/>
              <a:ahLst/>
              <a:cxnLst/>
              <a:rect l="l" t="t" r="r" b="b"/>
              <a:pathLst>
                <a:path w="244" h="464" extrusionOk="0">
                  <a:moveTo>
                    <a:pt x="91" y="0"/>
                  </a:moveTo>
                  <a:cubicBezTo>
                    <a:pt x="61" y="0"/>
                    <a:pt x="30" y="23"/>
                    <a:pt x="30" y="69"/>
                  </a:cubicBezTo>
                  <a:cubicBezTo>
                    <a:pt x="0" y="160"/>
                    <a:pt x="0" y="221"/>
                    <a:pt x="30" y="281"/>
                  </a:cubicBezTo>
                  <a:cubicBezTo>
                    <a:pt x="61" y="342"/>
                    <a:pt x="61" y="433"/>
                    <a:pt x="152" y="464"/>
                  </a:cubicBezTo>
                  <a:cubicBezTo>
                    <a:pt x="182" y="464"/>
                    <a:pt x="213" y="464"/>
                    <a:pt x="213" y="433"/>
                  </a:cubicBezTo>
                  <a:cubicBezTo>
                    <a:pt x="243" y="373"/>
                    <a:pt x="213" y="312"/>
                    <a:pt x="182" y="251"/>
                  </a:cubicBezTo>
                  <a:cubicBezTo>
                    <a:pt x="182" y="190"/>
                    <a:pt x="152" y="129"/>
                    <a:pt x="152" y="69"/>
                  </a:cubicBezTo>
                  <a:cubicBezTo>
                    <a:pt x="152" y="23"/>
                    <a:pt x="122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736025" y="1004838"/>
              <a:ext cx="97625" cy="57325"/>
            </a:xfrm>
            <a:custGeom>
              <a:avLst/>
              <a:gdLst/>
              <a:ahLst/>
              <a:cxnLst/>
              <a:rect l="l" t="t" r="r" b="b"/>
              <a:pathLst>
                <a:path w="3905" h="2293" extrusionOk="0">
                  <a:moveTo>
                    <a:pt x="3846" y="0"/>
                  </a:moveTo>
                  <a:cubicBezTo>
                    <a:pt x="3839" y="0"/>
                    <a:pt x="3831" y="2"/>
                    <a:pt x="3822" y="6"/>
                  </a:cubicBezTo>
                  <a:cubicBezTo>
                    <a:pt x="2485" y="432"/>
                    <a:pt x="1147" y="1283"/>
                    <a:pt x="53" y="2195"/>
                  </a:cubicBezTo>
                  <a:cubicBezTo>
                    <a:pt x="1" y="2221"/>
                    <a:pt x="61" y="2292"/>
                    <a:pt x="118" y="2292"/>
                  </a:cubicBezTo>
                  <a:cubicBezTo>
                    <a:pt x="127" y="2292"/>
                    <a:pt x="136" y="2290"/>
                    <a:pt x="144" y="2286"/>
                  </a:cubicBezTo>
                  <a:cubicBezTo>
                    <a:pt x="1330" y="1465"/>
                    <a:pt x="2576" y="797"/>
                    <a:pt x="3853" y="98"/>
                  </a:cubicBezTo>
                  <a:cubicBezTo>
                    <a:pt x="3905" y="71"/>
                    <a:pt x="3890" y="0"/>
                    <a:pt x="3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831100" y="1004163"/>
              <a:ext cx="14175" cy="38850"/>
            </a:xfrm>
            <a:custGeom>
              <a:avLst/>
              <a:gdLst/>
              <a:ahLst/>
              <a:cxnLst/>
              <a:rect l="l" t="t" r="r" b="b"/>
              <a:pathLst>
                <a:path w="567" h="1554" extrusionOk="0">
                  <a:moveTo>
                    <a:pt x="72" y="0"/>
                  </a:moveTo>
                  <a:cubicBezTo>
                    <a:pt x="40" y="0"/>
                    <a:pt x="0" y="26"/>
                    <a:pt x="19" y="64"/>
                  </a:cubicBezTo>
                  <a:cubicBezTo>
                    <a:pt x="80" y="337"/>
                    <a:pt x="141" y="611"/>
                    <a:pt x="232" y="854"/>
                  </a:cubicBezTo>
                  <a:cubicBezTo>
                    <a:pt x="293" y="1097"/>
                    <a:pt x="354" y="1340"/>
                    <a:pt x="506" y="1553"/>
                  </a:cubicBezTo>
                  <a:cubicBezTo>
                    <a:pt x="506" y="1553"/>
                    <a:pt x="566" y="1553"/>
                    <a:pt x="566" y="1523"/>
                  </a:cubicBezTo>
                  <a:cubicBezTo>
                    <a:pt x="536" y="1280"/>
                    <a:pt x="414" y="1067"/>
                    <a:pt x="354" y="824"/>
                  </a:cubicBezTo>
                  <a:cubicBezTo>
                    <a:pt x="262" y="580"/>
                    <a:pt x="171" y="307"/>
                    <a:pt x="110" y="33"/>
                  </a:cubicBezTo>
                  <a:cubicBezTo>
                    <a:pt x="110" y="10"/>
                    <a:pt x="93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738100" y="1060138"/>
              <a:ext cx="24350" cy="39125"/>
            </a:xfrm>
            <a:custGeom>
              <a:avLst/>
              <a:gdLst/>
              <a:ahLst/>
              <a:cxnLst/>
              <a:rect l="l" t="t" r="r" b="b"/>
              <a:pathLst>
                <a:path w="974" h="1565" extrusionOk="0">
                  <a:moveTo>
                    <a:pt x="35" y="1"/>
                  </a:moveTo>
                  <a:cubicBezTo>
                    <a:pt x="16" y="1"/>
                    <a:pt x="1" y="22"/>
                    <a:pt x="1" y="44"/>
                  </a:cubicBezTo>
                  <a:lnTo>
                    <a:pt x="31" y="44"/>
                  </a:lnTo>
                  <a:cubicBezTo>
                    <a:pt x="153" y="317"/>
                    <a:pt x="335" y="530"/>
                    <a:pt x="487" y="773"/>
                  </a:cubicBezTo>
                  <a:cubicBezTo>
                    <a:pt x="608" y="1016"/>
                    <a:pt x="700" y="1290"/>
                    <a:pt x="852" y="1533"/>
                  </a:cubicBezTo>
                  <a:cubicBezTo>
                    <a:pt x="873" y="1555"/>
                    <a:pt x="895" y="1565"/>
                    <a:pt x="914" y="1565"/>
                  </a:cubicBezTo>
                  <a:cubicBezTo>
                    <a:pt x="948" y="1565"/>
                    <a:pt x="973" y="1531"/>
                    <a:pt x="973" y="1472"/>
                  </a:cubicBezTo>
                  <a:cubicBezTo>
                    <a:pt x="912" y="1199"/>
                    <a:pt x="760" y="925"/>
                    <a:pt x="608" y="682"/>
                  </a:cubicBezTo>
                  <a:cubicBezTo>
                    <a:pt x="457" y="469"/>
                    <a:pt x="274" y="196"/>
                    <a:pt x="61" y="13"/>
                  </a:cubicBezTo>
                  <a:cubicBezTo>
                    <a:pt x="52" y="4"/>
                    <a:pt x="44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871300" y="1012713"/>
              <a:ext cx="18800" cy="60000"/>
            </a:xfrm>
            <a:custGeom>
              <a:avLst/>
              <a:gdLst/>
              <a:ahLst/>
              <a:cxnLst/>
              <a:rect l="l" t="t" r="r" b="b"/>
              <a:pathLst>
                <a:path w="752" h="2400" extrusionOk="0">
                  <a:moveTo>
                    <a:pt x="62" y="0"/>
                  </a:moveTo>
                  <a:cubicBezTo>
                    <a:pt x="25" y="0"/>
                    <a:pt x="1" y="43"/>
                    <a:pt x="22" y="86"/>
                  </a:cubicBezTo>
                  <a:lnTo>
                    <a:pt x="53" y="86"/>
                  </a:lnTo>
                  <a:cubicBezTo>
                    <a:pt x="326" y="421"/>
                    <a:pt x="600" y="755"/>
                    <a:pt x="600" y="1211"/>
                  </a:cubicBezTo>
                  <a:cubicBezTo>
                    <a:pt x="600" y="1576"/>
                    <a:pt x="448" y="1971"/>
                    <a:pt x="387" y="2336"/>
                  </a:cubicBezTo>
                  <a:cubicBezTo>
                    <a:pt x="387" y="2373"/>
                    <a:pt x="410" y="2399"/>
                    <a:pt x="435" y="2399"/>
                  </a:cubicBezTo>
                  <a:cubicBezTo>
                    <a:pt x="451" y="2399"/>
                    <a:pt x="467" y="2389"/>
                    <a:pt x="478" y="2366"/>
                  </a:cubicBezTo>
                  <a:cubicBezTo>
                    <a:pt x="630" y="2001"/>
                    <a:pt x="752" y="1454"/>
                    <a:pt x="721" y="1059"/>
                  </a:cubicBezTo>
                  <a:cubicBezTo>
                    <a:pt x="661" y="634"/>
                    <a:pt x="387" y="299"/>
                    <a:pt x="113" y="26"/>
                  </a:cubicBezTo>
                  <a:cubicBezTo>
                    <a:pt x="96" y="8"/>
                    <a:pt x="78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836125" y="1011988"/>
              <a:ext cx="38775" cy="5950"/>
            </a:xfrm>
            <a:custGeom>
              <a:avLst/>
              <a:gdLst/>
              <a:ahLst/>
              <a:cxnLst/>
              <a:rect l="l" t="t" r="r" b="b"/>
              <a:pathLst>
                <a:path w="1551" h="238" extrusionOk="0">
                  <a:moveTo>
                    <a:pt x="1107" y="0"/>
                  </a:moveTo>
                  <a:cubicBezTo>
                    <a:pt x="747" y="0"/>
                    <a:pt x="365" y="57"/>
                    <a:pt x="31" y="146"/>
                  </a:cubicBezTo>
                  <a:cubicBezTo>
                    <a:pt x="1" y="176"/>
                    <a:pt x="1" y="237"/>
                    <a:pt x="61" y="237"/>
                  </a:cubicBezTo>
                  <a:cubicBezTo>
                    <a:pt x="517" y="237"/>
                    <a:pt x="1004" y="146"/>
                    <a:pt x="1490" y="115"/>
                  </a:cubicBezTo>
                  <a:cubicBezTo>
                    <a:pt x="1520" y="115"/>
                    <a:pt x="1551" y="55"/>
                    <a:pt x="1490" y="24"/>
                  </a:cubicBezTo>
                  <a:cubicBezTo>
                    <a:pt x="1368" y="8"/>
                    <a:pt x="1239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862725" y="1054213"/>
              <a:ext cx="50925" cy="38575"/>
            </a:xfrm>
            <a:custGeom>
              <a:avLst/>
              <a:gdLst/>
              <a:ahLst/>
              <a:cxnLst/>
              <a:rect l="l" t="t" r="r" b="b"/>
              <a:pathLst>
                <a:path w="2037" h="1543" extrusionOk="0">
                  <a:moveTo>
                    <a:pt x="1071" y="1"/>
                  </a:moveTo>
                  <a:cubicBezTo>
                    <a:pt x="1027" y="1"/>
                    <a:pt x="1008" y="72"/>
                    <a:pt x="1034" y="98"/>
                  </a:cubicBezTo>
                  <a:lnTo>
                    <a:pt x="1064" y="98"/>
                  </a:lnTo>
                  <a:cubicBezTo>
                    <a:pt x="1216" y="220"/>
                    <a:pt x="1429" y="341"/>
                    <a:pt x="1551" y="524"/>
                  </a:cubicBezTo>
                  <a:cubicBezTo>
                    <a:pt x="1763" y="858"/>
                    <a:pt x="1611" y="1223"/>
                    <a:pt x="1216" y="1314"/>
                  </a:cubicBezTo>
                  <a:cubicBezTo>
                    <a:pt x="1095" y="1344"/>
                    <a:pt x="970" y="1355"/>
                    <a:pt x="843" y="1355"/>
                  </a:cubicBezTo>
                  <a:cubicBezTo>
                    <a:pt x="588" y="1355"/>
                    <a:pt x="325" y="1314"/>
                    <a:pt x="61" y="1314"/>
                  </a:cubicBezTo>
                  <a:cubicBezTo>
                    <a:pt x="0" y="1314"/>
                    <a:pt x="0" y="1405"/>
                    <a:pt x="31" y="1436"/>
                  </a:cubicBezTo>
                  <a:cubicBezTo>
                    <a:pt x="211" y="1500"/>
                    <a:pt x="467" y="1543"/>
                    <a:pt x="729" y="1543"/>
                  </a:cubicBezTo>
                  <a:cubicBezTo>
                    <a:pt x="1084" y="1543"/>
                    <a:pt x="1449" y="1464"/>
                    <a:pt x="1642" y="1253"/>
                  </a:cubicBezTo>
                  <a:cubicBezTo>
                    <a:pt x="2037" y="767"/>
                    <a:pt x="1459" y="250"/>
                    <a:pt x="1095" y="7"/>
                  </a:cubicBezTo>
                  <a:cubicBezTo>
                    <a:pt x="1086" y="3"/>
                    <a:pt x="1078" y="1"/>
                    <a:pt x="1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678075" y="1015413"/>
              <a:ext cx="196675" cy="509425"/>
            </a:xfrm>
            <a:custGeom>
              <a:avLst/>
              <a:gdLst/>
              <a:ahLst/>
              <a:cxnLst/>
              <a:rect l="l" t="t" r="r" b="b"/>
              <a:pathLst>
                <a:path w="7867" h="20377" extrusionOk="0">
                  <a:moveTo>
                    <a:pt x="7802" y="1"/>
                  </a:moveTo>
                  <a:cubicBezTo>
                    <a:pt x="7794" y="1"/>
                    <a:pt x="7787" y="3"/>
                    <a:pt x="7782" y="9"/>
                  </a:cubicBezTo>
                  <a:cubicBezTo>
                    <a:pt x="6201" y="1893"/>
                    <a:pt x="3709" y="2319"/>
                    <a:pt x="2310" y="4386"/>
                  </a:cubicBezTo>
                  <a:cubicBezTo>
                    <a:pt x="1429" y="5723"/>
                    <a:pt x="669" y="7456"/>
                    <a:pt x="517" y="9067"/>
                  </a:cubicBezTo>
                  <a:cubicBezTo>
                    <a:pt x="183" y="12714"/>
                    <a:pt x="0" y="16787"/>
                    <a:pt x="943" y="20343"/>
                  </a:cubicBezTo>
                  <a:cubicBezTo>
                    <a:pt x="954" y="20367"/>
                    <a:pt x="970" y="20377"/>
                    <a:pt x="986" y="20377"/>
                  </a:cubicBezTo>
                  <a:cubicBezTo>
                    <a:pt x="1011" y="20377"/>
                    <a:pt x="1034" y="20351"/>
                    <a:pt x="1034" y="20313"/>
                  </a:cubicBezTo>
                  <a:cubicBezTo>
                    <a:pt x="243" y="16848"/>
                    <a:pt x="395" y="12988"/>
                    <a:pt x="669" y="9462"/>
                  </a:cubicBezTo>
                  <a:cubicBezTo>
                    <a:pt x="791" y="7729"/>
                    <a:pt x="1520" y="5906"/>
                    <a:pt x="2462" y="4477"/>
                  </a:cubicBezTo>
                  <a:cubicBezTo>
                    <a:pt x="3830" y="2410"/>
                    <a:pt x="6414" y="2015"/>
                    <a:pt x="7842" y="70"/>
                  </a:cubicBezTo>
                  <a:cubicBezTo>
                    <a:pt x="7867" y="45"/>
                    <a:pt x="7832" y="1"/>
                    <a:pt x="7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891600" y="1094913"/>
              <a:ext cx="62325" cy="206075"/>
            </a:xfrm>
            <a:custGeom>
              <a:avLst/>
              <a:gdLst/>
              <a:ahLst/>
              <a:cxnLst/>
              <a:rect l="l" t="t" r="r" b="b"/>
              <a:pathLst>
                <a:path w="2493" h="8243" extrusionOk="0">
                  <a:moveTo>
                    <a:pt x="26" y="0"/>
                  </a:moveTo>
                  <a:cubicBezTo>
                    <a:pt x="11" y="0"/>
                    <a:pt x="1" y="15"/>
                    <a:pt x="1" y="51"/>
                  </a:cubicBezTo>
                  <a:cubicBezTo>
                    <a:pt x="1156" y="2786"/>
                    <a:pt x="2128" y="5188"/>
                    <a:pt x="2280" y="8197"/>
                  </a:cubicBezTo>
                  <a:cubicBezTo>
                    <a:pt x="2280" y="8227"/>
                    <a:pt x="2311" y="8242"/>
                    <a:pt x="2341" y="8242"/>
                  </a:cubicBezTo>
                  <a:cubicBezTo>
                    <a:pt x="2371" y="8242"/>
                    <a:pt x="2402" y="8227"/>
                    <a:pt x="2402" y="8197"/>
                  </a:cubicBezTo>
                  <a:cubicBezTo>
                    <a:pt x="2493" y="5279"/>
                    <a:pt x="1399" y="2543"/>
                    <a:pt x="61" y="20"/>
                  </a:cubicBezTo>
                  <a:cubicBezTo>
                    <a:pt x="49" y="8"/>
                    <a:pt x="3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920700" y="1298488"/>
              <a:ext cx="43125" cy="229950"/>
            </a:xfrm>
            <a:custGeom>
              <a:avLst/>
              <a:gdLst/>
              <a:ahLst/>
              <a:cxnLst/>
              <a:rect l="l" t="t" r="r" b="b"/>
              <a:pathLst>
                <a:path w="1725" h="9198" extrusionOk="0">
                  <a:moveTo>
                    <a:pt x="1177" y="1"/>
                  </a:moveTo>
                  <a:cubicBezTo>
                    <a:pt x="1162" y="1"/>
                    <a:pt x="1147" y="8"/>
                    <a:pt x="1147" y="23"/>
                  </a:cubicBezTo>
                  <a:cubicBezTo>
                    <a:pt x="1329" y="3185"/>
                    <a:pt x="1359" y="6163"/>
                    <a:pt x="22" y="9112"/>
                  </a:cubicBezTo>
                  <a:cubicBezTo>
                    <a:pt x="0" y="9155"/>
                    <a:pt x="55" y="9198"/>
                    <a:pt x="99" y="9198"/>
                  </a:cubicBezTo>
                  <a:cubicBezTo>
                    <a:pt x="118" y="9198"/>
                    <a:pt x="135" y="9190"/>
                    <a:pt x="144" y="9172"/>
                  </a:cubicBezTo>
                  <a:cubicBezTo>
                    <a:pt x="1724" y="6528"/>
                    <a:pt x="1603" y="2972"/>
                    <a:pt x="1207" y="23"/>
                  </a:cubicBezTo>
                  <a:cubicBezTo>
                    <a:pt x="1207" y="8"/>
                    <a:pt x="1192" y="1"/>
                    <a:pt x="1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699350" y="1517038"/>
              <a:ext cx="114775" cy="9250"/>
            </a:xfrm>
            <a:custGeom>
              <a:avLst/>
              <a:gdLst/>
              <a:ahLst/>
              <a:cxnLst/>
              <a:rect l="l" t="t" r="r" b="b"/>
              <a:pathLst>
                <a:path w="4591" h="370" extrusionOk="0">
                  <a:moveTo>
                    <a:pt x="2188" y="1"/>
                  </a:moveTo>
                  <a:cubicBezTo>
                    <a:pt x="1487" y="1"/>
                    <a:pt x="790" y="42"/>
                    <a:pt x="122" y="187"/>
                  </a:cubicBezTo>
                  <a:cubicBezTo>
                    <a:pt x="0" y="187"/>
                    <a:pt x="61" y="370"/>
                    <a:pt x="152" y="370"/>
                  </a:cubicBezTo>
                  <a:cubicBezTo>
                    <a:pt x="785" y="275"/>
                    <a:pt x="1425" y="247"/>
                    <a:pt x="2064" y="247"/>
                  </a:cubicBezTo>
                  <a:cubicBezTo>
                    <a:pt x="2868" y="247"/>
                    <a:pt x="3673" y="292"/>
                    <a:pt x="4469" y="309"/>
                  </a:cubicBezTo>
                  <a:cubicBezTo>
                    <a:pt x="4590" y="309"/>
                    <a:pt x="4590" y="66"/>
                    <a:pt x="4469" y="66"/>
                  </a:cubicBezTo>
                  <a:cubicBezTo>
                    <a:pt x="3723" y="50"/>
                    <a:pt x="2953" y="1"/>
                    <a:pt x="2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905275" y="1520938"/>
              <a:ext cx="19775" cy="4600"/>
            </a:xfrm>
            <a:custGeom>
              <a:avLst/>
              <a:gdLst/>
              <a:ahLst/>
              <a:cxnLst/>
              <a:rect l="l" t="t" r="r" b="b"/>
              <a:pathLst>
                <a:path w="791" h="184" extrusionOk="0">
                  <a:moveTo>
                    <a:pt x="122" y="1"/>
                  </a:moveTo>
                  <a:cubicBezTo>
                    <a:pt x="31" y="1"/>
                    <a:pt x="1" y="183"/>
                    <a:pt x="122" y="183"/>
                  </a:cubicBezTo>
                  <a:lnTo>
                    <a:pt x="700" y="183"/>
                  </a:lnTo>
                  <a:cubicBezTo>
                    <a:pt x="761" y="183"/>
                    <a:pt x="791" y="62"/>
                    <a:pt x="730" y="62"/>
                  </a:cubicBezTo>
                  <a:cubicBezTo>
                    <a:pt x="517" y="31"/>
                    <a:pt x="335" y="3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850575" y="1171388"/>
              <a:ext cx="50175" cy="81275"/>
            </a:xfrm>
            <a:custGeom>
              <a:avLst/>
              <a:gdLst/>
              <a:ahLst/>
              <a:cxnLst/>
              <a:rect l="l" t="t" r="r" b="b"/>
              <a:pathLst>
                <a:path w="2007" h="3251" extrusionOk="0">
                  <a:moveTo>
                    <a:pt x="91" y="1"/>
                  </a:moveTo>
                  <a:cubicBezTo>
                    <a:pt x="31" y="1"/>
                    <a:pt x="0" y="62"/>
                    <a:pt x="61" y="92"/>
                  </a:cubicBezTo>
                  <a:cubicBezTo>
                    <a:pt x="1277" y="426"/>
                    <a:pt x="1642" y="2129"/>
                    <a:pt x="1854" y="3192"/>
                  </a:cubicBezTo>
                  <a:cubicBezTo>
                    <a:pt x="1868" y="3234"/>
                    <a:pt x="1900" y="3250"/>
                    <a:pt x="1932" y="3250"/>
                  </a:cubicBezTo>
                  <a:cubicBezTo>
                    <a:pt x="1970" y="3250"/>
                    <a:pt x="2006" y="3226"/>
                    <a:pt x="2006" y="3192"/>
                  </a:cubicBezTo>
                  <a:cubicBezTo>
                    <a:pt x="1915" y="2098"/>
                    <a:pt x="1338" y="214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789025" y="1172013"/>
              <a:ext cx="43875" cy="83875"/>
            </a:xfrm>
            <a:custGeom>
              <a:avLst/>
              <a:gdLst/>
              <a:ahLst/>
              <a:cxnLst/>
              <a:rect l="l" t="t" r="r" b="b"/>
              <a:pathLst>
                <a:path w="1755" h="3355" extrusionOk="0">
                  <a:moveTo>
                    <a:pt x="1667" y="0"/>
                  </a:moveTo>
                  <a:cubicBezTo>
                    <a:pt x="1658" y="0"/>
                    <a:pt x="1650" y="2"/>
                    <a:pt x="1641" y="6"/>
                  </a:cubicBezTo>
                  <a:cubicBezTo>
                    <a:pt x="486" y="645"/>
                    <a:pt x="0" y="2043"/>
                    <a:pt x="30" y="3319"/>
                  </a:cubicBezTo>
                  <a:cubicBezTo>
                    <a:pt x="30" y="3337"/>
                    <a:pt x="51" y="3355"/>
                    <a:pt x="74" y="3355"/>
                  </a:cubicBezTo>
                  <a:cubicBezTo>
                    <a:pt x="91" y="3355"/>
                    <a:pt x="109" y="3345"/>
                    <a:pt x="122" y="3319"/>
                  </a:cubicBezTo>
                  <a:cubicBezTo>
                    <a:pt x="395" y="2012"/>
                    <a:pt x="486" y="949"/>
                    <a:pt x="1702" y="98"/>
                  </a:cubicBezTo>
                  <a:cubicBezTo>
                    <a:pt x="1755" y="71"/>
                    <a:pt x="1717" y="0"/>
                    <a:pt x="1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886600" y="1260238"/>
              <a:ext cx="29350" cy="420225"/>
            </a:xfrm>
            <a:custGeom>
              <a:avLst/>
              <a:gdLst/>
              <a:ahLst/>
              <a:cxnLst/>
              <a:rect l="l" t="t" r="r" b="b"/>
              <a:pathLst>
                <a:path w="1174" h="16809" extrusionOk="0">
                  <a:moveTo>
                    <a:pt x="687" y="0"/>
                  </a:moveTo>
                  <a:cubicBezTo>
                    <a:pt x="661" y="0"/>
                    <a:pt x="626" y="26"/>
                    <a:pt x="626" y="64"/>
                  </a:cubicBezTo>
                  <a:cubicBezTo>
                    <a:pt x="1052" y="2800"/>
                    <a:pt x="869" y="5626"/>
                    <a:pt x="778" y="8423"/>
                  </a:cubicBezTo>
                  <a:cubicBezTo>
                    <a:pt x="656" y="11219"/>
                    <a:pt x="474" y="13924"/>
                    <a:pt x="18" y="16660"/>
                  </a:cubicBezTo>
                  <a:cubicBezTo>
                    <a:pt x="0" y="16751"/>
                    <a:pt x="68" y="16809"/>
                    <a:pt x="133" y="16809"/>
                  </a:cubicBezTo>
                  <a:cubicBezTo>
                    <a:pt x="177" y="16809"/>
                    <a:pt x="219" y="16782"/>
                    <a:pt x="231" y="16721"/>
                  </a:cubicBezTo>
                  <a:cubicBezTo>
                    <a:pt x="687" y="13985"/>
                    <a:pt x="900" y="11219"/>
                    <a:pt x="960" y="8423"/>
                  </a:cubicBezTo>
                  <a:cubicBezTo>
                    <a:pt x="1021" y="5626"/>
                    <a:pt x="1173" y="2800"/>
                    <a:pt x="717" y="34"/>
                  </a:cubicBezTo>
                  <a:cubicBezTo>
                    <a:pt x="717" y="10"/>
                    <a:pt x="704" y="0"/>
                    <a:pt x="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776850" y="1259938"/>
              <a:ext cx="45325" cy="221600"/>
            </a:xfrm>
            <a:custGeom>
              <a:avLst/>
              <a:gdLst/>
              <a:ahLst/>
              <a:cxnLst/>
              <a:rect l="l" t="t" r="r" b="b"/>
              <a:pathLst>
                <a:path w="1813" h="8864" extrusionOk="0">
                  <a:moveTo>
                    <a:pt x="381" y="0"/>
                  </a:moveTo>
                  <a:cubicBezTo>
                    <a:pt x="358" y="0"/>
                    <a:pt x="335" y="15"/>
                    <a:pt x="335" y="46"/>
                  </a:cubicBezTo>
                  <a:cubicBezTo>
                    <a:pt x="1" y="2842"/>
                    <a:pt x="517" y="6307"/>
                    <a:pt x="1703" y="8830"/>
                  </a:cubicBezTo>
                  <a:cubicBezTo>
                    <a:pt x="1703" y="8853"/>
                    <a:pt x="1721" y="8863"/>
                    <a:pt x="1741" y="8863"/>
                  </a:cubicBezTo>
                  <a:cubicBezTo>
                    <a:pt x="1774" y="8863"/>
                    <a:pt x="1813" y="8837"/>
                    <a:pt x="1794" y="8800"/>
                  </a:cubicBezTo>
                  <a:cubicBezTo>
                    <a:pt x="882" y="5912"/>
                    <a:pt x="396" y="3085"/>
                    <a:pt x="426" y="46"/>
                  </a:cubicBezTo>
                  <a:cubicBezTo>
                    <a:pt x="426" y="15"/>
                    <a:pt x="404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799225" y="1421538"/>
              <a:ext cx="30850" cy="259425"/>
            </a:xfrm>
            <a:custGeom>
              <a:avLst/>
              <a:gdLst/>
              <a:ahLst/>
              <a:cxnLst/>
              <a:rect l="l" t="t" r="r" b="b"/>
              <a:pathLst>
                <a:path w="1234" h="10377" extrusionOk="0">
                  <a:moveTo>
                    <a:pt x="1171" y="1"/>
                  </a:moveTo>
                  <a:cubicBezTo>
                    <a:pt x="1148" y="1"/>
                    <a:pt x="1125" y="18"/>
                    <a:pt x="1112" y="56"/>
                  </a:cubicBezTo>
                  <a:cubicBezTo>
                    <a:pt x="200" y="3369"/>
                    <a:pt x="352" y="6895"/>
                    <a:pt x="18" y="10269"/>
                  </a:cubicBezTo>
                  <a:cubicBezTo>
                    <a:pt x="1" y="10337"/>
                    <a:pt x="51" y="10377"/>
                    <a:pt x="98" y="10377"/>
                  </a:cubicBezTo>
                  <a:cubicBezTo>
                    <a:pt x="135" y="10377"/>
                    <a:pt x="170" y="10353"/>
                    <a:pt x="170" y="10299"/>
                  </a:cubicBezTo>
                  <a:cubicBezTo>
                    <a:pt x="747" y="6895"/>
                    <a:pt x="504" y="3460"/>
                    <a:pt x="1233" y="86"/>
                  </a:cubicBezTo>
                  <a:cubicBezTo>
                    <a:pt x="1233" y="33"/>
                    <a:pt x="1203" y="1"/>
                    <a:pt x="1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798150" y="1677613"/>
              <a:ext cx="93475" cy="7125"/>
            </a:xfrm>
            <a:custGeom>
              <a:avLst/>
              <a:gdLst/>
              <a:ahLst/>
              <a:cxnLst/>
              <a:rect l="l" t="t" r="r" b="b"/>
              <a:pathLst>
                <a:path w="3739" h="285" extrusionOk="0">
                  <a:moveTo>
                    <a:pt x="2430" y="1"/>
                  </a:moveTo>
                  <a:cubicBezTo>
                    <a:pt x="1807" y="1"/>
                    <a:pt x="1181" y="31"/>
                    <a:pt x="562" y="31"/>
                  </a:cubicBezTo>
                  <a:cubicBezTo>
                    <a:pt x="425" y="31"/>
                    <a:pt x="288" y="29"/>
                    <a:pt x="152" y="26"/>
                  </a:cubicBezTo>
                  <a:cubicBezTo>
                    <a:pt x="142" y="24"/>
                    <a:pt x="132" y="23"/>
                    <a:pt x="124" y="23"/>
                  </a:cubicBezTo>
                  <a:cubicBezTo>
                    <a:pt x="1" y="23"/>
                    <a:pt x="10" y="210"/>
                    <a:pt x="152" y="239"/>
                  </a:cubicBezTo>
                  <a:cubicBezTo>
                    <a:pt x="729" y="254"/>
                    <a:pt x="1330" y="284"/>
                    <a:pt x="1926" y="284"/>
                  </a:cubicBezTo>
                  <a:cubicBezTo>
                    <a:pt x="2523" y="284"/>
                    <a:pt x="3115" y="254"/>
                    <a:pt x="3678" y="147"/>
                  </a:cubicBezTo>
                  <a:cubicBezTo>
                    <a:pt x="3739" y="117"/>
                    <a:pt x="3708" y="56"/>
                    <a:pt x="3647" y="26"/>
                  </a:cubicBezTo>
                  <a:lnTo>
                    <a:pt x="3647" y="56"/>
                  </a:lnTo>
                  <a:cubicBezTo>
                    <a:pt x="3244" y="14"/>
                    <a:pt x="2838" y="1"/>
                    <a:pt x="2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878975" y="1681463"/>
              <a:ext cx="9600" cy="49375"/>
            </a:xfrm>
            <a:custGeom>
              <a:avLst/>
              <a:gdLst/>
              <a:ahLst/>
              <a:cxnLst/>
              <a:rect l="l" t="t" r="r" b="b"/>
              <a:pathLst>
                <a:path w="384" h="1975" extrusionOk="0">
                  <a:moveTo>
                    <a:pt x="202" y="1"/>
                  </a:moveTo>
                  <a:cubicBezTo>
                    <a:pt x="186" y="1"/>
                    <a:pt x="171" y="9"/>
                    <a:pt x="171" y="24"/>
                  </a:cubicBezTo>
                  <a:lnTo>
                    <a:pt x="171" y="54"/>
                  </a:lnTo>
                  <a:cubicBezTo>
                    <a:pt x="110" y="632"/>
                    <a:pt x="202" y="1300"/>
                    <a:pt x="19" y="1848"/>
                  </a:cubicBezTo>
                  <a:cubicBezTo>
                    <a:pt x="0" y="1923"/>
                    <a:pt x="63" y="1975"/>
                    <a:pt x="121" y="1975"/>
                  </a:cubicBezTo>
                  <a:cubicBezTo>
                    <a:pt x="156" y="1975"/>
                    <a:pt x="190" y="1955"/>
                    <a:pt x="202" y="1908"/>
                  </a:cubicBezTo>
                  <a:cubicBezTo>
                    <a:pt x="384" y="1300"/>
                    <a:pt x="293" y="632"/>
                    <a:pt x="232" y="24"/>
                  </a:cubicBezTo>
                  <a:cubicBezTo>
                    <a:pt x="232" y="9"/>
                    <a:pt x="217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801175" y="1724713"/>
              <a:ext cx="82100" cy="6750"/>
            </a:xfrm>
            <a:custGeom>
              <a:avLst/>
              <a:gdLst/>
              <a:ahLst/>
              <a:cxnLst/>
              <a:rect l="l" t="t" r="r" b="b"/>
              <a:pathLst>
                <a:path w="3284" h="270" extrusionOk="0">
                  <a:moveTo>
                    <a:pt x="1318" y="1"/>
                  </a:moveTo>
                  <a:cubicBezTo>
                    <a:pt x="906" y="1"/>
                    <a:pt x="494" y="28"/>
                    <a:pt x="92" y="87"/>
                  </a:cubicBezTo>
                  <a:cubicBezTo>
                    <a:pt x="7" y="87"/>
                    <a:pt x="1" y="243"/>
                    <a:pt x="72" y="243"/>
                  </a:cubicBezTo>
                  <a:cubicBezTo>
                    <a:pt x="78" y="243"/>
                    <a:pt x="85" y="241"/>
                    <a:pt x="92" y="239"/>
                  </a:cubicBezTo>
                  <a:cubicBezTo>
                    <a:pt x="429" y="210"/>
                    <a:pt x="760" y="200"/>
                    <a:pt x="1089" y="200"/>
                  </a:cubicBezTo>
                  <a:cubicBezTo>
                    <a:pt x="1797" y="200"/>
                    <a:pt x="2496" y="249"/>
                    <a:pt x="3222" y="269"/>
                  </a:cubicBezTo>
                  <a:cubicBezTo>
                    <a:pt x="3283" y="269"/>
                    <a:pt x="3283" y="178"/>
                    <a:pt x="3222" y="178"/>
                  </a:cubicBezTo>
                  <a:cubicBezTo>
                    <a:pt x="2610" y="67"/>
                    <a:pt x="1964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801175" y="1678813"/>
              <a:ext cx="8375" cy="52075"/>
            </a:xfrm>
            <a:custGeom>
              <a:avLst/>
              <a:gdLst/>
              <a:ahLst/>
              <a:cxnLst/>
              <a:rect l="l" t="t" r="r" b="b"/>
              <a:pathLst>
                <a:path w="335" h="2083" extrusionOk="0">
                  <a:moveTo>
                    <a:pt x="213" y="1"/>
                  </a:moveTo>
                  <a:cubicBezTo>
                    <a:pt x="183" y="1"/>
                    <a:pt x="152" y="23"/>
                    <a:pt x="152" y="69"/>
                  </a:cubicBezTo>
                  <a:cubicBezTo>
                    <a:pt x="61" y="707"/>
                    <a:pt x="0" y="1376"/>
                    <a:pt x="31" y="2014"/>
                  </a:cubicBezTo>
                  <a:cubicBezTo>
                    <a:pt x="31" y="2060"/>
                    <a:pt x="69" y="2083"/>
                    <a:pt x="107" y="2083"/>
                  </a:cubicBezTo>
                  <a:cubicBezTo>
                    <a:pt x="145" y="2083"/>
                    <a:pt x="183" y="2060"/>
                    <a:pt x="183" y="2014"/>
                  </a:cubicBezTo>
                  <a:cubicBezTo>
                    <a:pt x="244" y="1376"/>
                    <a:pt x="335" y="707"/>
                    <a:pt x="274" y="69"/>
                  </a:cubicBezTo>
                  <a:cubicBezTo>
                    <a:pt x="274" y="23"/>
                    <a:pt x="244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856650" y="1729838"/>
              <a:ext cx="13700" cy="122450"/>
            </a:xfrm>
            <a:custGeom>
              <a:avLst/>
              <a:gdLst/>
              <a:ahLst/>
              <a:cxnLst/>
              <a:rect l="l" t="t" r="r" b="b"/>
              <a:pathLst>
                <a:path w="548" h="4898" extrusionOk="0">
                  <a:moveTo>
                    <a:pt x="479" y="1"/>
                  </a:moveTo>
                  <a:cubicBezTo>
                    <a:pt x="458" y="1"/>
                    <a:pt x="437" y="11"/>
                    <a:pt x="426" y="34"/>
                  </a:cubicBezTo>
                  <a:cubicBezTo>
                    <a:pt x="0" y="1493"/>
                    <a:pt x="61" y="3317"/>
                    <a:pt x="183" y="4806"/>
                  </a:cubicBezTo>
                  <a:cubicBezTo>
                    <a:pt x="183" y="4867"/>
                    <a:pt x="221" y="4897"/>
                    <a:pt x="259" y="4897"/>
                  </a:cubicBezTo>
                  <a:cubicBezTo>
                    <a:pt x="297" y="4897"/>
                    <a:pt x="335" y="4867"/>
                    <a:pt x="335" y="4806"/>
                  </a:cubicBezTo>
                  <a:cubicBezTo>
                    <a:pt x="365" y="3226"/>
                    <a:pt x="365" y="1645"/>
                    <a:pt x="547" y="64"/>
                  </a:cubicBezTo>
                  <a:cubicBezTo>
                    <a:pt x="547" y="27"/>
                    <a:pt x="513" y="1"/>
                    <a:pt x="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772300" y="1728538"/>
              <a:ext cx="38025" cy="108350"/>
            </a:xfrm>
            <a:custGeom>
              <a:avLst/>
              <a:gdLst/>
              <a:ahLst/>
              <a:cxnLst/>
              <a:rect l="l" t="t" r="r" b="b"/>
              <a:pathLst>
                <a:path w="1521" h="4334" extrusionOk="0">
                  <a:moveTo>
                    <a:pt x="1458" y="1"/>
                  </a:moveTo>
                  <a:cubicBezTo>
                    <a:pt x="1435" y="1"/>
                    <a:pt x="1411" y="18"/>
                    <a:pt x="1399" y="56"/>
                  </a:cubicBezTo>
                  <a:cubicBezTo>
                    <a:pt x="1095" y="876"/>
                    <a:pt x="760" y="1667"/>
                    <a:pt x="456" y="2487"/>
                  </a:cubicBezTo>
                  <a:cubicBezTo>
                    <a:pt x="244" y="3095"/>
                    <a:pt x="0" y="3673"/>
                    <a:pt x="183" y="4311"/>
                  </a:cubicBezTo>
                  <a:cubicBezTo>
                    <a:pt x="183" y="4326"/>
                    <a:pt x="198" y="4334"/>
                    <a:pt x="213" y="4334"/>
                  </a:cubicBezTo>
                  <a:cubicBezTo>
                    <a:pt x="228" y="4334"/>
                    <a:pt x="244" y="4326"/>
                    <a:pt x="244" y="4311"/>
                  </a:cubicBezTo>
                  <a:cubicBezTo>
                    <a:pt x="335" y="2761"/>
                    <a:pt x="1216" y="1575"/>
                    <a:pt x="1520" y="86"/>
                  </a:cubicBezTo>
                  <a:cubicBezTo>
                    <a:pt x="1520" y="33"/>
                    <a:pt x="1489" y="1"/>
                    <a:pt x="1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862925" y="1825513"/>
              <a:ext cx="30975" cy="74950"/>
            </a:xfrm>
            <a:custGeom>
              <a:avLst/>
              <a:gdLst/>
              <a:ahLst/>
              <a:cxnLst/>
              <a:rect l="l" t="t" r="r" b="b"/>
              <a:pathLst>
                <a:path w="1239" h="2998" extrusionOk="0">
                  <a:moveTo>
                    <a:pt x="61" y="1"/>
                  </a:moveTo>
                  <a:cubicBezTo>
                    <a:pt x="16" y="1"/>
                    <a:pt x="1" y="76"/>
                    <a:pt x="53" y="128"/>
                  </a:cubicBezTo>
                  <a:cubicBezTo>
                    <a:pt x="357" y="310"/>
                    <a:pt x="600" y="432"/>
                    <a:pt x="722" y="827"/>
                  </a:cubicBezTo>
                  <a:cubicBezTo>
                    <a:pt x="813" y="1010"/>
                    <a:pt x="783" y="1253"/>
                    <a:pt x="783" y="1466"/>
                  </a:cubicBezTo>
                  <a:cubicBezTo>
                    <a:pt x="783" y="1952"/>
                    <a:pt x="692" y="2438"/>
                    <a:pt x="631" y="2925"/>
                  </a:cubicBezTo>
                  <a:cubicBezTo>
                    <a:pt x="631" y="2975"/>
                    <a:pt x="668" y="2997"/>
                    <a:pt x="706" y="2997"/>
                  </a:cubicBezTo>
                  <a:cubicBezTo>
                    <a:pt x="737" y="2997"/>
                    <a:pt x="769" y="2982"/>
                    <a:pt x="783" y="2955"/>
                  </a:cubicBezTo>
                  <a:cubicBezTo>
                    <a:pt x="1117" y="1921"/>
                    <a:pt x="1239" y="462"/>
                    <a:pt x="84" y="7"/>
                  </a:cubicBezTo>
                  <a:cubicBezTo>
                    <a:pt x="75" y="2"/>
                    <a:pt x="68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861200" y="1844588"/>
              <a:ext cx="10675" cy="51075"/>
            </a:xfrm>
            <a:custGeom>
              <a:avLst/>
              <a:gdLst/>
              <a:ahLst/>
              <a:cxnLst/>
              <a:rect l="l" t="t" r="r" b="b"/>
              <a:pathLst>
                <a:path w="427" h="2043" extrusionOk="0">
                  <a:moveTo>
                    <a:pt x="152" y="1"/>
                  </a:moveTo>
                  <a:cubicBezTo>
                    <a:pt x="112" y="1"/>
                    <a:pt x="73" y="27"/>
                    <a:pt x="92" y="64"/>
                  </a:cubicBezTo>
                  <a:cubicBezTo>
                    <a:pt x="274" y="733"/>
                    <a:pt x="213" y="1341"/>
                    <a:pt x="1" y="1979"/>
                  </a:cubicBezTo>
                  <a:cubicBezTo>
                    <a:pt x="1" y="2017"/>
                    <a:pt x="36" y="2043"/>
                    <a:pt x="69" y="2043"/>
                  </a:cubicBezTo>
                  <a:cubicBezTo>
                    <a:pt x="90" y="2043"/>
                    <a:pt x="111" y="2033"/>
                    <a:pt x="122" y="2010"/>
                  </a:cubicBezTo>
                  <a:cubicBezTo>
                    <a:pt x="426" y="1402"/>
                    <a:pt x="426" y="672"/>
                    <a:pt x="213" y="34"/>
                  </a:cubicBezTo>
                  <a:cubicBezTo>
                    <a:pt x="202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782925" y="1852963"/>
              <a:ext cx="11900" cy="43025"/>
            </a:xfrm>
            <a:custGeom>
              <a:avLst/>
              <a:gdLst/>
              <a:ahLst/>
              <a:cxnLst/>
              <a:rect l="l" t="t" r="r" b="b"/>
              <a:pathLst>
                <a:path w="476" h="1721" extrusionOk="0">
                  <a:moveTo>
                    <a:pt x="417" y="0"/>
                  </a:moveTo>
                  <a:cubicBezTo>
                    <a:pt x="398" y="0"/>
                    <a:pt x="377" y="10"/>
                    <a:pt x="366" y="33"/>
                  </a:cubicBezTo>
                  <a:lnTo>
                    <a:pt x="366" y="64"/>
                  </a:lnTo>
                  <a:cubicBezTo>
                    <a:pt x="214" y="550"/>
                    <a:pt x="1" y="1158"/>
                    <a:pt x="123" y="1675"/>
                  </a:cubicBezTo>
                  <a:cubicBezTo>
                    <a:pt x="123" y="1705"/>
                    <a:pt x="153" y="1720"/>
                    <a:pt x="180" y="1720"/>
                  </a:cubicBezTo>
                  <a:cubicBezTo>
                    <a:pt x="206" y="1720"/>
                    <a:pt x="229" y="1705"/>
                    <a:pt x="214" y="1675"/>
                  </a:cubicBezTo>
                  <a:cubicBezTo>
                    <a:pt x="214" y="1127"/>
                    <a:pt x="305" y="611"/>
                    <a:pt x="457" y="64"/>
                  </a:cubicBezTo>
                  <a:cubicBezTo>
                    <a:pt x="476" y="26"/>
                    <a:pt x="448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764700" y="1833088"/>
              <a:ext cx="16300" cy="63450"/>
            </a:xfrm>
            <a:custGeom>
              <a:avLst/>
              <a:gdLst/>
              <a:ahLst/>
              <a:cxnLst/>
              <a:rect l="l" t="t" r="r" b="b"/>
              <a:pathLst>
                <a:path w="652" h="2538" extrusionOk="0">
                  <a:moveTo>
                    <a:pt x="550" y="0"/>
                  </a:moveTo>
                  <a:cubicBezTo>
                    <a:pt x="528" y="0"/>
                    <a:pt x="505" y="11"/>
                    <a:pt x="487" y="38"/>
                  </a:cubicBezTo>
                  <a:cubicBezTo>
                    <a:pt x="0" y="676"/>
                    <a:pt x="31" y="1740"/>
                    <a:pt x="274" y="2470"/>
                  </a:cubicBezTo>
                  <a:cubicBezTo>
                    <a:pt x="289" y="2515"/>
                    <a:pt x="327" y="2538"/>
                    <a:pt x="361" y="2538"/>
                  </a:cubicBezTo>
                  <a:cubicBezTo>
                    <a:pt x="396" y="2538"/>
                    <a:pt x="426" y="2515"/>
                    <a:pt x="426" y="2470"/>
                  </a:cubicBezTo>
                  <a:cubicBezTo>
                    <a:pt x="365" y="1679"/>
                    <a:pt x="213" y="859"/>
                    <a:pt x="608" y="129"/>
                  </a:cubicBezTo>
                  <a:cubicBezTo>
                    <a:pt x="651" y="65"/>
                    <a:pt x="603" y="0"/>
                    <a:pt x="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623350" y="1887963"/>
              <a:ext cx="364775" cy="14700"/>
            </a:xfrm>
            <a:custGeom>
              <a:avLst/>
              <a:gdLst/>
              <a:ahLst/>
              <a:cxnLst/>
              <a:rect l="l" t="t" r="r" b="b"/>
              <a:pathLst>
                <a:path w="14591" h="588" extrusionOk="0">
                  <a:moveTo>
                    <a:pt x="122" y="1"/>
                  </a:moveTo>
                  <a:cubicBezTo>
                    <a:pt x="1" y="1"/>
                    <a:pt x="1" y="153"/>
                    <a:pt x="122" y="153"/>
                  </a:cubicBezTo>
                  <a:cubicBezTo>
                    <a:pt x="4435" y="345"/>
                    <a:pt x="8796" y="587"/>
                    <a:pt x="13140" y="587"/>
                  </a:cubicBezTo>
                  <a:cubicBezTo>
                    <a:pt x="13604" y="587"/>
                    <a:pt x="14067" y="584"/>
                    <a:pt x="14530" y="578"/>
                  </a:cubicBezTo>
                  <a:cubicBezTo>
                    <a:pt x="14591" y="578"/>
                    <a:pt x="14591" y="487"/>
                    <a:pt x="14530" y="457"/>
                  </a:cubicBezTo>
                  <a:lnTo>
                    <a:pt x="14530" y="487"/>
                  </a:lnTo>
                  <a:cubicBezTo>
                    <a:pt x="9727" y="275"/>
                    <a:pt x="4895" y="244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985825" y="1900888"/>
              <a:ext cx="38025" cy="28950"/>
            </a:xfrm>
            <a:custGeom>
              <a:avLst/>
              <a:gdLst/>
              <a:ahLst/>
              <a:cxnLst/>
              <a:rect l="l" t="t" r="r" b="b"/>
              <a:pathLst>
                <a:path w="1521" h="1158" extrusionOk="0">
                  <a:moveTo>
                    <a:pt x="122" y="1"/>
                  </a:moveTo>
                  <a:cubicBezTo>
                    <a:pt x="61" y="1"/>
                    <a:pt x="1" y="92"/>
                    <a:pt x="61" y="122"/>
                  </a:cubicBezTo>
                  <a:cubicBezTo>
                    <a:pt x="487" y="457"/>
                    <a:pt x="882" y="791"/>
                    <a:pt x="1308" y="1125"/>
                  </a:cubicBezTo>
                  <a:cubicBezTo>
                    <a:pt x="1330" y="1148"/>
                    <a:pt x="1357" y="1158"/>
                    <a:pt x="1382" y="1158"/>
                  </a:cubicBezTo>
                  <a:cubicBezTo>
                    <a:pt x="1458" y="1158"/>
                    <a:pt x="1520" y="1072"/>
                    <a:pt x="1429" y="1004"/>
                  </a:cubicBezTo>
                  <a:cubicBezTo>
                    <a:pt x="1216" y="821"/>
                    <a:pt x="973" y="639"/>
                    <a:pt x="730" y="426"/>
                  </a:cubicBezTo>
                  <a:cubicBezTo>
                    <a:pt x="548" y="305"/>
                    <a:pt x="365" y="92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977625" y="1927863"/>
              <a:ext cx="50775" cy="322800"/>
            </a:xfrm>
            <a:custGeom>
              <a:avLst/>
              <a:gdLst/>
              <a:ahLst/>
              <a:cxnLst/>
              <a:rect l="l" t="t" r="r" b="b"/>
              <a:pathLst>
                <a:path w="2031" h="12912" extrusionOk="0">
                  <a:moveTo>
                    <a:pt x="1803" y="1"/>
                  </a:moveTo>
                  <a:cubicBezTo>
                    <a:pt x="1780" y="1"/>
                    <a:pt x="1757" y="16"/>
                    <a:pt x="1757" y="46"/>
                  </a:cubicBezTo>
                  <a:cubicBezTo>
                    <a:pt x="1757" y="2083"/>
                    <a:pt x="1757" y="4089"/>
                    <a:pt x="1544" y="6095"/>
                  </a:cubicBezTo>
                  <a:cubicBezTo>
                    <a:pt x="1332" y="8010"/>
                    <a:pt x="1210" y="11232"/>
                    <a:pt x="25" y="12843"/>
                  </a:cubicBezTo>
                  <a:cubicBezTo>
                    <a:pt x="0" y="12867"/>
                    <a:pt x="35" y="12912"/>
                    <a:pt x="66" y="12912"/>
                  </a:cubicBezTo>
                  <a:cubicBezTo>
                    <a:pt x="73" y="12912"/>
                    <a:pt x="80" y="12909"/>
                    <a:pt x="85" y="12904"/>
                  </a:cubicBezTo>
                  <a:cubicBezTo>
                    <a:pt x="1332" y="11597"/>
                    <a:pt x="1362" y="8891"/>
                    <a:pt x="1605" y="7189"/>
                  </a:cubicBezTo>
                  <a:cubicBezTo>
                    <a:pt x="1909" y="4818"/>
                    <a:pt x="2031" y="2417"/>
                    <a:pt x="1848" y="46"/>
                  </a:cubicBezTo>
                  <a:cubicBezTo>
                    <a:pt x="1848" y="16"/>
                    <a:pt x="1826" y="1"/>
                    <a:pt x="1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612725" y="2242763"/>
              <a:ext cx="367800" cy="15700"/>
            </a:xfrm>
            <a:custGeom>
              <a:avLst/>
              <a:gdLst/>
              <a:ahLst/>
              <a:cxnLst/>
              <a:rect l="l" t="t" r="r" b="b"/>
              <a:pathLst>
                <a:path w="14712" h="628" extrusionOk="0">
                  <a:moveTo>
                    <a:pt x="99" y="1"/>
                  </a:moveTo>
                  <a:cubicBezTo>
                    <a:pt x="1" y="1"/>
                    <a:pt x="8" y="188"/>
                    <a:pt x="122" y="216"/>
                  </a:cubicBezTo>
                  <a:cubicBezTo>
                    <a:pt x="2614" y="499"/>
                    <a:pt x="5122" y="627"/>
                    <a:pt x="7630" y="627"/>
                  </a:cubicBezTo>
                  <a:cubicBezTo>
                    <a:pt x="9986" y="627"/>
                    <a:pt x="12341" y="514"/>
                    <a:pt x="14681" y="308"/>
                  </a:cubicBezTo>
                  <a:cubicBezTo>
                    <a:pt x="14712" y="308"/>
                    <a:pt x="14712" y="247"/>
                    <a:pt x="14681" y="247"/>
                  </a:cubicBezTo>
                  <a:cubicBezTo>
                    <a:pt x="12198" y="293"/>
                    <a:pt x="9722" y="388"/>
                    <a:pt x="7246" y="388"/>
                  </a:cubicBezTo>
                  <a:cubicBezTo>
                    <a:pt x="4874" y="388"/>
                    <a:pt x="2502" y="301"/>
                    <a:pt x="122" y="4"/>
                  </a:cubicBezTo>
                  <a:cubicBezTo>
                    <a:pt x="114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565125" y="2207463"/>
              <a:ext cx="54250" cy="40075"/>
            </a:xfrm>
            <a:custGeom>
              <a:avLst/>
              <a:gdLst/>
              <a:ahLst/>
              <a:cxnLst/>
              <a:rect l="l" t="t" r="r" b="b"/>
              <a:pathLst>
                <a:path w="2170" h="1603" extrusionOk="0">
                  <a:moveTo>
                    <a:pt x="132" y="1"/>
                  </a:moveTo>
                  <a:cubicBezTo>
                    <a:pt x="71" y="1"/>
                    <a:pt x="1" y="90"/>
                    <a:pt x="50" y="139"/>
                  </a:cubicBezTo>
                  <a:cubicBezTo>
                    <a:pt x="567" y="777"/>
                    <a:pt x="1266" y="1294"/>
                    <a:pt x="2026" y="1598"/>
                  </a:cubicBezTo>
                  <a:cubicBezTo>
                    <a:pt x="2034" y="1601"/>
                    <a:pt x="2042" y="1602"/>
                    <a:pt x="2050" y="1602"/>
                  </a:cubicBezTo>
                  <a:cubicBezTo>
                    <a:pt x="2127" y="1602"/>
                    <a:pt x="2170" y="1474"/>
                    <a:pt x="2087" y="1446"/>
                  </a:cubicBezTo>
                  <a:cubicBezTo>
                    <a:pt x="1357" y="1051"/>
                    <a:pt x="749" y="625"/>
                    <a:pt x="172" y="18"/>
                  </a:cubicBezTo>
                  <a:cubicBezTo>
                    <a:pt x="160" y="6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566375" y="2207888"/>
              <a:ext cx="343475" cy="11425"/>
            </a:xfrm>
            <a:custGeom>
              <a:avLst/>
              <a:gdLst/>
              <a:ahLst/>
              <a:cxnLst/>
              <a:rect l="l" t="t" r="r" b="b"/>
              <a:pathLst>
                <a:path w="13739" h="457" extrusionOk="0">
                  <a:moveTo>
                    <a:pt x="122" y="1"/>
                  </a:moveTo>
                  <a:cubicBezTo>
                    <a:pt x="0" y="1"/>
                    <a:pt x="0" y="152"/>
                    <a:pt x="122" y="152"/>
                  </a:cubicBezTo>
                  <a:cubicBezTo>
                    <a:pt x="4651" y="274"/>
                    <a:pt x="9149" y="426"/>
                    <a:pt x="13678" y="456"/>
                  </a:cubicBezTo>
                  <a:cubicBezTo>
                    <a:pt x="13739" y="456"/>
                    <a:pt x="13739" y="335"/>
                    <a:pt x="13678" y="335"/>
                  </a:cubicBezTo>
                  <a:cubicBezTo>
                    <a:pt x="9149" y="122"/>
                    <a:pt x="4651" y="6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565975" y="1888113"/>
              <a:ext cx="57850" cy="321325"/>
            </a:xfrm>
            <a:custGeom>
              <a:avLst/>
              <a:gdLst/>
              <a:ahLst/>
              <a:cxnLst/>
              <a:rect l="l" t="t" r="r" b="b"/>
              <a:pathLst>
                <a:path w="2314" h="12853" extrusionOk="0">
                  <a:moveTo>
                    <a:pt x="2224" y="1"/>
                  </a:moveTo>
                  <a:cubicBezTo>
                    <a:pt x="2191" y="1"/>
                    <a:pt x="2157" y="18"/>
                    <a:pt x="2144" y="56"/>
                  </a:cubicBezTo>
                  <a:cubicBezTo>
                    <a:pt x="806" y="4250"/>
                    <a:pt x="320" y="8415"/>
                    <a:pt x="16" y="12761"/>
                  </a:cubicBezTo>
                  <a:cubicBezTo>
                    <a:pt x="1" y="12822"/>
                    <a:pt x="39" y="12852"/>
                    <a:pt x="81" y="12852"/>
                  </a:cubicBezTo>
                  <a:cubicBezTo>
                    <a:pt x="123" y="12852"/>
                    <a:pt x="168" y="12822"/>
                    <a:pt x="168" y="12761"/>
                  </a:cubicBezTo>
                  <a:cubicBezTo>
                    <a:pt x="472" y="10512"/>
                    <a:pt x="654" y="8232"/>
                    <a:pt x="898" y="5953"/>
                  </a:cubicBezTo>
                  <a:cubicBezTo>
                    <a:pt x="1141" y="3946"/>
                    <a:pt x="1779" y="2062"/>
                    <a:pt x="2296" y="86"/>
                  </a:cubicBezTo>
                  <a:cubicBezTo>
                    <a:pt x="2313" y="33"/>
                    <a:pt x="2270" y="1"/>
                    <a:pt x="2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915475" y="2219138"/>
              <a:ext cx="65050" cy="30575"/>
            </a:xfrm>
            <a:custGeom>
              <a:avLst/>
              <a:gdLst/>
              <a:ahLst/>
              <a:cxnLst/>
              <a:rect l="l" t="t" r="r" b="b"/>
              <a:pathLst>
                <a:path w="2602" h="1223" extrusionOk="0">
                  <a:moveTo>
                    <a:pt x="113" y="0"/>
                  </a:moveTo>
                  <a:cubicBezTo>
                    <a:pt x="57" y="0"/>
                    <a:pt x="1" y="71"/>
                    <a:pt x="79" y="98"/>
                  </a:cubicBezTo>
                  <a:cubicBezTo>
                    <a:pt x="444" y="432"/>
                    <a:pt x="930" y="584"/>
                    <a:pt x="1356" y="766"/>
                  </a:cubicBezTo>
                  <a:cubicBezTo>
                    <a:pt x="1720" y="949"/>
                    <a:pt x="2115" y="1161"/>
                    <a:pt x="2511" y="1222"/>
                  </a:cubicBezTo>
                  <a:cubicBezTo>
                    <a:pt x="2571" y="1222"/>
                    <a:pt x="2602" y="1101"/>
                    <a:pt x="2511" y="1070"/>
                  </a:cubicBezTo>
                  <a:cubicBezTo>
                    <a:pt x="2115" y="979"/>
                    <a:pt x="1690" y="736"/>
                    <a:pt x="1295" y="554"/>
                  </a:cubicBezTo>
                  <a:cubicBezTo>
                    <a:pt x="900" y="371"/>
                    <a:pt x="535" y="189"/>
                    <a:pt x="140" y="6"/>
                  </a:cubicBezTo>
                  <a:cubicBezTo>
                    <a:pt x="131" y="2"/>
                    <a:pt x="122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948600" y="1278163"/>
              <a:ext cx="93475" cy="324875"/>
            </a:xfrm>
            <a:custGeom>
              <a:avLst/>
              <a:gdLst/>
              <a:ahLst/>
              <a:cxnLst/>
              <a:rect l="l" t="t" r="r" b="b"/>
              <a:pathLst>
                <a:path w="3739" h="12995" extrusionOk="0">
                  <a:moveTo>
                    <a:pt x="34" y="1"/>
                  </a:moveTo>
                  <a:cubicBezTo>
                    <a:pt x="15" y="1"/>
                    <a:pt x="0" y="16"/>
                    <a:pt x="0" y="46"/>
                  </a:cubicBezTo>
                  <a:cubicBezTo>
                    <a:pt x="1003" y="4453"/>
                    <a:pt x="3465" y="8314"/>
                    <a:pt x="3556" y="12903"/>
                  </a:cubicBezTo>
                  <a:cubicBezTo>
                    <a:pt x="3556" y="12964"/>
                    <a:pt x="3602" y="12995"/>
                    <a:pt x="3648" y="12995"/>
                  </a:cubicBezTo>
                  <a:cubicBezTo>
                    <a:pt x="3693" y="12995"/>
                    <a:pt x="3739" y="12964"/>
                    <a:pt x="3739" y="12903"/>
                  </a:cubicBezTo>
                  <a:cubicBezTo>
                    <a:pt x="3678" y="8375"/>
                    <a:pt x="1368" y="4302"/>
                    <a:pt x="91" y="46"/>
                  </a:cubicBezTo>
                  <a:cubicBezTo>
                    <a:pt x="76" y="16"/>
                    <a:pt x="53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935675" y="1499613"/>
              <a:ext cx="38025" cy="115650"/>
            </a:xfrm>
            <a:custGeom>
              <a:avLst/>
              <a:gdLst/>
              <a:ahLst/>
              <a:cxnLst/>
              <a:rect l="l" t="t" r="r" b="b"/>
              <a:pathLst>
                <a:path w="1521" h="4626" extrusionOk="0">
                  <a:moveTo>
                    <a:pt x="90" y="0"/>
                  </a:moveTo>
                  <a:cubicBezTo>
                    <a:pt x="47" y="0"/>
                    <a:pt x="0" y="26"/>
                    <a:pt x="0" y="64"/>
                  </a:cubicBezTo>
                  <a:cubicBezTo>
                    <a:pt x="396" y="1583"/>
                    <a:pt x="882" y="3103"/>
                    <a:pt x="1399" y="4593"/>
                  </a:cubicBezTo>
                  <a:cubicBezTo>
                    <a:pt x="1410" y="4616"/>
                    <a:pt x="1431" y="4626"/>
                    <a:pt x="1452" y="4626"/>
                  </a:cubicBezTo>
                  <a:cubicBezTo>
                    <a:pt x="1485" y="4626"/>
                    <a:pt x="1520" y="4600"/>
                    <a:pt x="1520" y="4562"/>
                  </a:cubicBezTo>
                  <a:cubicBezTo>
                    <a:pt x="1095" y="3042"/>
                    <a:pt x="639" y="1523"/>
                    <a:pt x="152" y="33"/>
                  </a:cubicBezTo>
                  <a:cubicBezTo>
                    <a:pt x="141" y="10"/>
                    <a:pt x="116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1022475" y="1607838"/>
              <a:ext cx="50000" cy="121700"/>
            </a:xfrm>
            <a:custGeom>
              <a:avLst/>
              <a:gdLst/>
              <a:ahLst/>
              <a:cxnLst/>
              <a:rect l="l" t="t" r="r" b="b"/>
              <a:pathLst>
                <a:path w="2000" h="4868" extrusionOk="0">
                  <a:moveTo>
                    <a:pt x="100" y="0"/>
                  </a:moveTo>
                  <a:cubicBezTo>
                    <a:pt x="49" y="0"/>
                    <a:pt x="1" y="65"/>
                    <a:pt x="24" y="112"/>
                  </a:cubicBezTo>
                  <a:cubicBezTo>
                    <a:pt x="389" y="689"/>
                    <a:pt x="875" y="1175"/>
                    <a:pt x="1209" y="1753"/>
                  </a:cubicBezTo>
                  <a:cubicBezTo>
                    <a:pt x="2000" y="3030"/>
                    <a:pt x="1179" y="3941"/>
                    <a:pt x="176" y="4701"/>
                  </a:cubicBezTo>
                  <a:cubicBezTo>
                    <a:pt x="99" y="4752"/>
                    <a:pt x="151" y="4867"/>
                    <a:pt x="224" y="4867"/>
                  </a:cubicBezTo>
                  <a:cubicBezTo>
                    <a:pt x="238" y="4867"/>
                    <a:pt x="252" y="4863"/>
                    <a:pt x="267" y="4853"/>
                  </a:cubicBezTo>
                  <a:cubicBezTo>
                    <a:pt x="1027" y="4397"/>
                    <a:pt x="1787" y="3607"/>
                    <a:pt x="1726" y="2665"/>
                  </a:cubicBezTo>
                  <a:cubicBezTo>
                    <a:pt x="1696" y="1692"/>
                    <a:pt x="723" y="720"/>
                    <a:pt x="146" y="20"/>
                  </a:cubicBezTo>
                  <a:cubicBezTo>
                    <a:pt x="131" y="6"/>
                    <a:pt x="116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1021675" y="1678938"/>
              <a:ext cx="26200" cy="38300"/>
            </a:xfrm>
            <a:custGeom>
              <a:avLst/>
              <a:gdLst/>
              <a:ahLst/>
              <a:cxnLst/>
              <a:rect l="l" t="t" r="r" b="b"/>
              <a:pathLst>
                <a:path w="1048" h="1532" extrusionOk="0">
                  <a:moveTo>
                    <a:pt x="975" y="0"/>
                  </a:moveTo>
                  <a:cubicBezTo>
                    <a:pt x="955" y="0"/>
                    <a:pt x="937" y="10"/>
                    <a:pt x="937" y="34"/>
                  </a:cubicBezTo>
                  <a:lnTo>
                    <a:pt x="907" y="34"/>
                  </a:lnTo>
                  <a:cubicBezTo>
                    <a:pt x="816" y="307"/>
                    <a:pt x="694" y="550"/>
                    <a:pt x="542" y="793"/>
                  </a:cubicBezTo>
                  <a:cubicBezTo>
                    <a:pt x="390" y="1037"/>
                    <a:pt x="208" y="1219"/>
                    <a:pt x="26" y="1432"/>
                  </a:cubicBezTo>
                  <a:cubicBezTo>
                    <a:pt x="1" y="1481"/>
                    <a:pt x="16" y="1531"/>
                    <a:pt x="56" y="1531"/>
                  </a:cubicBezTo>
                  <a:cubicBezTo>
                    <a:pt x="65" y="1531"/>
                    <a:pt x="75" y="1529"/>
                    <a:pt x="86" y="1523"/>
                  </a:cubicBezTo>
                  <a:cubicBezTo>
                    <a:pt x="573" y="1219"/>
                    <a:pt x="877" y="611"/>
                    <a:pt x="1029" y="64"/>
                  </a:cubicBezTo>
                  <a:cubicBezTo>
                    <a:pt x="1047" y="26"/>
                    <a:pt x="1008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015825" y="1674063"/>
              <a:ext cx="15625" cy="39675"/>
            </a:xfrm>
            <a:custGeom>
              <a:avLst/>
              <a:gdLst/>
              <a:ahLst/>
              <a:cxnLst/>
              <a:rect l="l" t="t" r="r" b="b"/>
              <a:pathLst>
                <a:path w="625" h="1587" extrusionOk="0">
                  <a:moveTo>
                    <a:pt x="548" y="1"/>
                  </a:moveTo>
                  <a:cubicBezTo>
                    <a:pt x="526" y="1"/>
                    <a:pt x="503" y="16"/>
                    <a:pt x="503" y="46"/>
                  </a:cubicBezTo>
                  <a:cubicBezTo>
                    <a:pt x="503" y="593"/>
                    <a:pt x="320" y="1019"/>
                    <a:pt x="47" y="1475"/>
                  </a:cubicBezTo>
                  <a:cubicBezTo>
                    <a:pt x="0" y="1521"/>
                    <a:pt x="61" y="1586"/>
                    <a:pt x="105" y="1586"/>
                  </a:cubicBezTo>
                  <a:cubicBezTo>
                    <a:pt x="119" y="1586"/>
                    <a:pt x="131" y="1580"/>
                    <a:pt x="138" y="1566"/>
                  </a:cubicBezTo>
                  <a:cubicBezTo>
                    <a:pt x="472" y="1140"/>
                    <a:pt x="624" y="593"/>
                    <a:pt x="594" y="46"/>
                  </a:cubicBezTo>
                  <a:cubicBezTo>
                    <a:pt x="594" y="16"/>
                    <a:pt x="571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15475" y="1677113"/>
              <a:ext cx="5325" cy="20525"/>
            </a:xfrm>
            <a:custGeom>
              <a:avLst/>
              <a:gdLst/>
              <a:ahLst/>
              <a:cxnLst/>
              <a:rect l="l" t="t" r="r" b="b"/>
              <a:pathLst>
                <a:path w="213" h="821" extrusionOk="0">
                  <a:moveTo>
                    <a:pt x="122" y="0"/>
                  </a:moveTo>
                  <a:cubicBezTo>
                    <a:pt x="91" y="0"/>
                    <a:pt x="61" y="15"/>
                    <a:pt x="61" y="46"/>
                  </a:cubicBezTo>
                  <a:cubicBezTo>
                    <a:pt x="61" y="198"/>
                    <a:pt x="61" y="319"/>
                    <a:pt x="61" y="441"/>
                  </a:cubicBezTo>
                  <a:cubicBezTo>
                    <a:pt x="30" y="563"/>
                    <a:pt x="0" y="654"/>
                    <a:pt x="0" y="775"/>
                  </a:cubicBezTo>
                  <a:cubicBezTo>
                    <a:pt x="15" y="806"/>
                    <a:pt x="38" y="821"/>
                    <a:pt x="61" y="821"/>
                  </a:cubicBezTo>
                  <a:cubicBezTo>
                    <a:pt x="84" y="821"/>
                    <a:pt x="106" y="806"/>
                    <a:pt x="122" y="775"/>
                  </a:cubicBezTo>
                  <a:cubicBezTo>
                    <a:pt x="182" y="684"/>
                    <a:pt x="182" y="563"/>
                    <a:pt x="182" y="471"/>
                  </a:cubicBezTo>
                  <a:cubicBezTo>
                    <a:pt x="213" y="319"/>
                    <a:pt x="213" y="198"/>
                    <a:pt x="182" y="46"/>
                  </a:cubicBezTo>
                  <a:cubicBezTo>
                    <a:pt x="182" y="15"/>
                    <a:pt x="152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1001775" y="1630563"/>
              <a:ext cx="38025" cy="37375"/>
            </a:xfrm>
            <a:custGeom>
              <a:avLst/>
              <a:gdLst/>
              <a:ahLst/>
              <a:cxnLst/>
              <a:rect l="l" t="t" r="r" b="b"/>
              <a:pathLst>
                <a:path w="1521" h="1495" extrusionOk="0">
                  <a:moveTo>
                    <a:pt x="16" y="0"/>
                  </a:moveTo>
                  <a:cubicBezTo>
                    <a:pt x="8" y="0"/>
                    <a:pt x="1" y="8"/>
                    <a:pt x="1" y="23"/>
                  </a:cubicBezTo>
                  <a:cubicBezTo>
                    <a:pt x="122" y="783"/>
                    <a:pt x="1034" y="935"/>
                    <a:pt x="1460" y="1482"/>
                  </a:cubicBezTo>
                  <a:cubicBezTo>
                    <a:pt x="1469" y="1491"/>
                    <a:pt x="1478" y="1495"/>
                    <a:pt x="1486" y="1495"/>
                  </a:cubicBezTo>
                  <a:cubicBezTo>
                    <a:pt x="1505" y="1495"/>
                    <a:pt x="1521" y="1473"/>
                    <a:pt x="1521" y="1452"/>
                  </a:cubicBezTo>
                  <a:cubicBezTo>
                    <a:pt x="1095" y="874"/>
                    <a:pt x="244" y="722"/>
                    <a:pt x="31" y="23"/>
                  </a:cubicBezTo>
                  <a:cubicBezTo>
                    <a:pt x="31" y="8"/>
                    <a:pt x="24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920775" y="1521913"/>
              <a:ext cx="104325" cy="348225"/>
            </a:xfrm>
            <a:custGeom>
              <a:avLst/>
              <a:gdLst/>
              <a:ahLst/>
              <a:cxnLst/>
              <a:rect l="l" t="t" r="r" b="b"/>
              <a:pathLst>
                <a:path w="4173" h="13929" extrusionOk="0">
                  <a:moveTo>
                    <a:pt x="97" y="0"/>
                  </a:moveTo>
                  <a:cubicBezTo>
                    <a:pt x="49" y="0"/>
                    <a:pt x="1" y="40"/>
                    <a:pt x="19" y="114"/>
                  </a:cubicBezTo>
                  <a:cubicBezTo>
                    <a:pt x="1326" y="4612"/>
                    <a:pt x="1782" y="9719"/>
                    <a:pt x="4031" y="13883"/>
                  </a:cubicBezTo>
                  <a:cubicBezTo>
                    <a:pt x="4042" y="13915"/>
                    <a:pt x="4063" y="13928"/>
                    <a:pt x="4086" y="13928"/>
                  </a:cubicBezTo>
                  <a:cubicBezTo>
                    <a:pt x="4128" y="13928"/>
                    <a:pt x="4173" y="13882"/>
                    <a:pt x="4153" y="13822"/>
                  </a:cubicBezTo>
                  <a:cubicBezTo>
                    <a:pt x="2086" y="9506"/>
                    <a:pt x="1600" y="4582"/>
                    <a:pt x="171" y="53"/>
                  </a:cubicBezTo>
                  <a:cubicBezTo>
                    <a:pt x="159" y="17"/>
                    <a:pt x="128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018000" y="1860263"/>
              <a:ext cx="163775" cy="269575"/>
            </a:xfrm>
            <a:custGeom>
              <a:avLst/>
              <a:gdLst/>
              <a:ahLst/>
              <a:cxnLst/>
              <a:rect l="l" t="t" r="r" b="b"/>
              <a:pathLst>
                <a:path w="6551" h="10783" extrusionOk="0">
                  <a:moveTo>
                    <a:pt x="87" y="0"/>
                  </a:moveTo>
                  <a:cubicBezTo>
                    <a:pt x="45" y="0"/>
                    <a:pt x="1" y="47"/>
                    <a:pt x="21" y="106"/>
                  </a:cubicBezTo>
                  <a:cubicBezTo>
                    <a:pt x="1571" y="3875"/>
                    <a:pt x="3455" y="7918"/>
                    <a:pt x="6434" y="10775"/>
                  </a:cubicBezTo>
                  <a:cubicBezTo>
                    <a:pt x="6445" y="10780"/>
                    <a:pt x="6456" y="10783"/>
                    <a:pt x="6467" y="10783"/>
                  </a:cubicBezTo>
                  <a:cubicBezTo>
                    <a:pt x="6514" y="10783"/>
                    <a:pt x="6550" y="10733"/>
                    <a:pt x="6525" y="10684"/>
                  </a:cubicBezTo>
                  <a:cubicBezTo>
                    <a:pt x="3759" y="7431"/>
                    <a:pt x="2027" y="3845"/>
                    <a:pt x="142" y="45"/>
                  </a:cubicBezTo>
                  <a:cubicBezTo>
                    <a:pt x="132" y="13"/>
                    <a:pt x="110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986050" y="2128713"/>
              <a:ext cx="200200" cy="106650"/>
            </a:xfrm>
            <a:custGeom>
              <a:avLst/>
              <a:gdLst/>
              <a:ahLst/>
              <a:cxnLst/>
              <a:rect l="l" t="t" r="r" b="b"/>
              <a:pathLst>
                <a:path w="8008" h="4266" extrusionOk="0">
                  <a:moveTo>
                    <a:pt x="7920" y="0"/>
                  </a:moveTo>
                  <a:cubicBezTo>
                    <a:pt x="7911" y="0"/>
                    <a:pt x="7903" y="2"/>
                    <a:pt x="7894" y="6"/>
                  </a:cubicBezTo>
                  <a:cubicBezTo>
                    <a:pt x="6679" y="918"/>
                    <a:pt x="5432" y="1769"/>
                    <a:pt x="4125" y="2529"/>
                  </a:cubicBezTo>
                  <a:cubicBezTo>
                    <a:pt x="2818" y="3319"/>
                    <a:pt x="1481" y="3623"/>
                    <a:pt x="113" y="4079"/>
                  </a:cubicBezTo>
                  <a:cubicBezTo>
                    <a:pt x="1" y="4107"/>
                    <a:pt x="44" y="4265"/>
                    <a:pt x="147" y="4265"/>
                  </a:cubicBezTo>
                  <a:cubicBezTo>
                    <a:pt x="156" y="4265"/>
                    <a:pt x="165" y="4264"/>
                    <a:pt x="174" y="4262"/>
                  </a:cubicBezTo>
                  <a:cubicBezTo>
                    <a:pt x="3062" y="3350"/>
                    <a:pt x="5676" y="2164"/>
                    <a:pt x="7955" y="98"/>
                  </a:cubicBezTo>
                  <a:cubicBezTo>
                    <a:pt x="8008" y="71"/>
                    <a:pt x="797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447225" y="2189538"/>
              <a:ext cx="148575" cy="45050"/>
            </a:xfrm>
            <a:custGeom>
              <a:avLst/>
              <a:gdLst/>
              <a:ahLst/>
              <a:cxnLst/>
              <a:rect l="l" t="t" r="r" b="b"/>
              <a:pathLst>
                <a:path w="5943" h="1802" extrusionOk="0">
                  <a:moveTo>
                    <a:pt x="88" y="0"/>
                  </a:moveTo>
                  <a:cubicBezTo>
                    <a:pt x="19" y="0"/>
                    <a:pt x="1" y="103"/>
                    <a:pt x="55" y="157"/>
                  </a:cubicBezTo>
                  <a:cubicBezTo>
                    <a:pt x="1696" y="1069"/>
                    <a:pt x="3945" y="1373"/>
                    <a:pt x="5769" y="1798"/>
                  </a:cubicBezTo>
                  <a:cubicBezTo>
                    <a:pt x="5779" y="1801"/>
                    <a:pt x="5787" y="1802"/>
                    <a:pt x="5796" y="1802"/>
                  </a:cubicBezTo>
                  <a:cubicBezTo>
                    <a:pt x="5899" y="1802"/>
                    <a:pt x="5942" y="1644"/>
                    <a:pt x="5830" y="1616"/>
                  </a:cubicBezTo>
                  <a:cubicBezTo>
                    <a:pt x="3885" y="1130"/>
                    <a:pt x="2031" y="552"/>
                    <a:pt x="116" y="5"/>
                  </a:cubicBezTo>
                  <a:cubicBezTo>
                    <a:pt x="106" y="2"/>
                    <a:pt x="97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445575" y="1521863"/>
              <a:ext cx="259125" cy="672725"/>
            </a:xfrm>
            <a:custGeom>
              <a:avLst/>
              <a:gdLst/>
              <a:ahLst/>
              <a:cxnLst/>
              <a:rect l="l" t="t" r="r" b="b"/>
              <a:pathLst>
                <a:path w="10365" h="26909" extrusionOk="0">
                  <a:moveTo>
                    <a:pt x="10289" y="0"/>
                  </a:moveTo>
                  <a:cubicBezTo>
                    <a:pt x="10264" y="0"/>
                    <a:pt x="10243" y="17"/>
                    <a:pt x="10243" y="55"/>
                  </a:cubicBezTo>
                  <a:cubicBezTo>
                    <a:pt x="9240" y="4706"/>
                    <a:pt x="8084" y="9265"/>
                    <a:pt x="6474" y="13733"/>
                  </a:cubicBezTo>
                  <a:cubicBezTo>
                    <a:pt x="4893" y="18080"/>
                    <a:pt x="3191" y="23186"/>
                    <a:pt x="90" y="26712"/>
                  </a:cubicBezTo>
                  <a:cubicBezTo>
                    <a:pt x="0" y="26802"/>
                    <a:pt x="77" y="26909"/>
                    <a:pt x="160" y="26909"/>
                  </a:cubicBezTo>
                  <a:cubicBezTo>
                    <a:pt x="189" y="26909"/>
                    <a:pt x="219" y="26896"/>
                    <a:pt x="242" y="26864"/>
                  </a:cubicBezTo>
                  <a:cubicBezTo>
                    <a:pt x="3130" y="23642"/>
                    <a:pt x="4680" y="19113"/>
                    <a:pt x="6200" y="15131"/>
                  </a:cubicBezTo>
                  <a:cubicBezTo>
                    <a:pt x="8054" y="10268"/>
                    <a:pt x="9574" y="5222"/>
                    <a:pt x="10364" y="85"/>
                  </a:cubicBezTo>
                  <a:cubicBezTo>
                    <a:pt x="10364" y="33"/>
                    <a:pt x="10323" y="0"/>
                    <a:pt x="10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741150" y="825138"/>
              <a:ext cx="40300" cy="41000"/>
            </a:xfrm>
            <a:custGeom>
              <a:avLst/>
              <a:gdLst/>
              <a:ahLst/>
              <a:cxnLst/>
              <a:rect l="l" t="t" r="r" b="b"/>
              <a:pathLst>
                <a:path w="1612" h="1640" extrusionOk="0">
                  <a:moveTo>
                    <a:pt x="57" y="1"/>
                  </a:moveTo>
                  <a:cubicBezTo>
                    <a:pt x="31" y="1"/>
                    <a:pt x="0" y="16"/>
                    <a:pt x="0" y="51"/>
                  </a:cubicBezTo>
                  <a:cubicBezTo>
                    <a:pt x="0" y="477"/>
                    <a:pt x="213" y="842"/>
                    <a:pt x="517" y="1146"/>
                  </a:cubicBezTo>
                  <a:cubicBezTo>
                    <a:pt x="718" y="1372"/>
                    <a:pt x="1023" y="1640"/>
                    <a:pt x="1346" y="1640"/>
                  </a:cubicBezTo>
                  <a:cubicBezTo>
                    <a:pt x="1414" y="1640"/>
                    <a:pt x="1482" y="1628"/>
                    <a:pt x="1550" y="1602"/>
                  </a:cubicBezTo>
                  <a:cubicBezTo>
                    <a:pt x="1581" y="1602"/>
                    <a:pt x="1611" y="1541"/>
                    <a:pt x="1550" y="1541"/>
                  </a:cubicBezTo>
                  <a:cubicBezTo>
                    <a:pt x="851" y="1389"/>
                    <a:pt x="183" y="781"/>
                    <a:pt x="91" y="21"/>
                  </a:cubicBezTo>
                  <a:cubicBezTo>
                    <a:pt x="91" y="8"/>
                    <a:pt x="76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794325" y="837488"/>
              <a:ext cx="17500" cy="18575"/>
            </a:xfrm>
            <a:custGeom>
              <a:avLst/>
              <a:gdLst/>
              <a:ahLst/>
              <a:cxnLst/>
              <a:rect l="l" t="t" r="r" b="b"/>
              <a:pathLst>
                <a:path w="700" h="743" extrusionOk="0">
                  <a:moveTo>
                    <a:pt x="492" y="1"/>
                  </a:moveTo>
                  <a:cubicBezTo>
                    <a:pt x="475" y="1"/>
                    <a:pt x="466" y="22"/>
                    <a:pt x="487" y="44"/>
                  </a:cubicBezTo>
                  <a:cubicBezTo>
                    <a:pt x="609" y="317"/>
                    <a:pt x="244" y="591"/>
                    <a:pt x="1" y="682"/>
                  </a:cubicBezTo>
                  <a:cubicBezTo>
                    <a:pt x="1" y="712"/>
                    <a:pt x="1" y="743"/>
                    <a:pt x="31" y="743"/>
                  </a:cubicBezTo>
                  <a:cubicBezTo>
                    <a:pt x="305" y="712"/>
                    <a:pt x="700" y="317"/>
                    <a:pt x="518" y="13"/>
                  </a:cubicBezTo>
                  <a:cubicBezTo>
                    <a:pt x="509" y="4"/>
                    <a:pt x="500" y="1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768500" y="831738"/>
              <a:ext cx="25100" cy="16725"/>
            </a:xfrm>
            <a:custGeom>
              <a:avLst/>
              <a:gdLst/>
              <a:ahLst/>
              <a:cxnLst/>
              <a:rect l="l" t="t" r="r" b="b"/>
              <a:pathLst>
                <a:path w="1004" h="669" extrusionOk="0">
                  <a:moveTo>
                    <a:pt x="973" y="0"/>
                  </a:moveTo>
                  <a:cubicBezTo>
                    <a:pt x="578" y="0"/>
                    <a:pt x="122" y="243"/>
                    <a:pt x="0" y="638"/>
                  </a:cubicBezTo>
                  <a:cubicBezTo>
                    <a:pt x="0" y="669"/>
                    <a:pt x="31" y="669"/>
                    <a:pt x="31" y="669"/>
                  </a:cubicBezTo>
                  <a:cubicBezTo>
                    <a:pt x="274" y="334"/>
                    <a:pt x="548" y="91"/>
                    <a:pt x="973" y="31"/>
                  </a:cubicBezTo>
                  <a:cubicBezTo>
                    <a:pt x="1003" y="31"/>
                    <a:pt x="100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816375" y="854913"/>
              <a:ext cx="15225" cy="21800"/>
            </a:xfrm>
            <a:custGeom>
              <a:avLst/>
              <a:gdLst/>
              <a:ahLst/>
              <a:cxnLst/>
              <a:rect l="l" t="t" r="r" b="b"/>
              <a:pathLst>
                <a:path w="609" h="872" extrusionOk="0">
                  <a:moveTo>
                    <a:pt x="487" y="0"/>
                  </a:moveTo>
                  <a:cubicBezTo>
                    <a:pt x="471" y="0"/>
                    <a:pt x="456" y="15"/>
                    <a:pt x="456" y="46"/>
                  </a:cubicBezTo>
                  <a:cubicBezTo>
                    <a:pt x="487" y="228"/>
                    <a:pt x="517" y="471"/>
                    <a:pt x="395" y="623"/>
                  </a:cubicBezTo>
                  <a:cubicBezTo>
                    <a:pt x="304" y="714"/>
                    <a:pt x="122" y="714"/>
                    <a:pt x="31" y="806"/>
                  </a:cubicBezTo>
                  <a:cubicBezTo>
                    <a:pt x="0" y="836"/>
                    <a:pt x="31" y="866"/>
                    <a:pt x="31" y="866"/>
                  </a:cubicBezTo>
                  <a:cubicBezTo>
                    <a:pt x="47" y="870"/>
                    <a:pt x="64" y="871"/>
                    <a:pt x="81" y="871"/>
                  </a:cubicBezTo>
                  <a:cubicBezTo>
                    <a:pt x="226" y="871"/>
                    <a:pt x="405" y="762"/>
                    <a:pt x="487" y="654"/>
                  </a:cubicBezTo>
                  <a:cubicBezTo>
                    <a:pt x="608" y="502"/>
                    <a:pt x="547" y="228"/>
                    <a:pt x="517" y="46"/>
                  </a:cubicBezTo>
                  <a:cubicBezTo>
                    <a:pt x="517" y="15"/>
                    <a:pt x="502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749725" y="870663"/>
              <a:ext cx="15000" cy="36625"/>
            </a:xfrm>
            <a:custGeom>
              <a:avLst/>
              <a:gdLst/>
              <a:ahLst/>
              <a:cxnLst/>
              <a:rect l="l" t="t" r="r" b="b"/>
              <a:pathLst>
                <a:path w="600" h="1465" extrusionOk="0">
                  <a:moveTo>
                    <a:pt x="554" y="1"/>
                  </a:moveTo>
                  <a:cubicBezTo>
                    <a:pt x="531" y="1"/>
                    <a:pt x="508" y="8"/>
                    <a:pt x="508" y="24"/>
                  </a:cubicBezTo>
                  <a:lnTo>
                    <a:pt x="508" y="54"/>
                  </a:lnTo>
                  <a:cubicBezTo>
                    <a:pt x="478" y="297"/>
                    <a:pt x="447" y="540"/>
                    <a:pt x="356" y="784"/>
                  </a:cubicBezTo>
                  <a:cubicBezTo>
                    <a:pt x="295" y="996"/>
                    <a:pt x="113" y="1179"/>
                    <a:pt x="22" y="1422"/>
                  </a:cubicBezTo>
                  <a:cubicBezTo>
                    <a:pt x="0" y="1443"/>
                    <a:pt x="9" y="1465"/>
                    <a:pt x="38" y="1465"/>
                  </a:cubicBezTo>
                  <a:cubicBezTo>
                    <a:pt x="50" y="1465"/>
                    <a:pt x="65" y="1461"/>
                    <a:pt x="83" y="1452"/>
                  </a:cubicBezTo>
                  <a:cubicBezTo>
                    <a:pt x="508" y="1209"/>
                    <a:pt x="569" y="480"/>
                    <a:pt x="599" y="24"/>
                  </a:cubicBezTo>
                  <a:cubicBezTo>
                    <a:pt x="599" y="8"/>
                    <a:pt x="577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716975" y="867338"/>
              <a:ext cx="36350" cy="42125"/>
            </a:xfrm>
            <a:custGeom>
              <a:avLst/>
              <a:gdLst/>
              <a:ahLst/>
              <a:cxnLst/>
              <a:rect l="l" t="t" r="r" b="b"/>
              <a:pathLst>
                <a:path w="1454" h="1685" extrusionOk="0">
                  <a:moveTo>
                    <a:pt x="1410" y="0"/>
                  </a:moveTo>
                  <a:cubicBezTo>
                    <a:pt x="1393" y="0"/>
                    <a:pt x="1375" y="9"/>
                    <a:pt x="1362" y="35"/>
                  </a:cubicBezTo>
                  <a:cubicBezTo>
                    <a:pt x="1241" y="369"/>
                    <a:pt x="1028" y="704"/>
                    <a:pt x="785" y="977"/>
                  </a:cubicBezTo>
                  <a:cubicBezTo>
                    <a:pt x="542" y="1221"/>
                    <a:pt x="268" y="1373"/>
                    <a:pt x="25" y="1585"/>
                  </a:cubicBezTo>
                  <a:cubicBezTo>
                    <a:pt x="0" y="1635"/>
                    <a:pt x="16" y="1685"/>
                    <a:pt x="55" y="1685"/>
                  </a:cubicBezTo>
                  <a:cubicBezTo>
                    <a:pt x="64" y="1685"/>
                    <a:pt x="75" y="1682"/>
                    <a:pt x="86" y="1676"/>
                  </a:cubicBezTo>
                  <a:cubicBezTo>
                    <a:pt x="754" y="1494"/>
                    <a:pt x="1241" y="643"/>
                    <a:pt x="1453" y="35"/>
                  </a:cubicBezTo>
                  <a:cubicBezTo>
                    <a:pt x="1453" y="18"/>
                    <a:pt x="1433" y="0"/>
                    <a:pt x="1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678975" y="855963"/>
              <a:ext cx="57625" cy="28425"/>
            </a:xfrm>
            <a:custGeom>
              <a:avLst/>
              <a:gdLst/>
              <a:ahLst/>
              <a:cxnLst/>
              <a:rect l="l" t="t" r="r" b="b"/>
              <a:pathLst>
                <a:path w="2305" h="1137" extrusionOk="0">
                  <a:moveTo>
                    <a:pt x="2167" y="1"/>
                  </a:moveTo>
                  <a:cubicBezTo>
                    <a:pt x="1801" y="1"/>
                    <a:pt x="1462" y="196"/>
                    <a:pt x="1150" y="338"/>
                  </a:cubicBezTo>
                  <a:cubicBezTo>
                    <a:pt x="755" y="521"/>
                    <a:pt x="299" y="733"/>
                    <a:pt x="25" y="1068"/>
                  </a:cubicBezTo>
                  <a:cubicBezTo>
                    <a:pt x="1" y="1092"/>
                    <a:pt x="16" y="1137"/>
                    <a:pt x="39" y="1137"/>
                  </a:cubicBezTo>
                  <a:cubicBezTo>
                    <a:pt x="44" y="1137"/>
                    <a:pt x="50" y="1134"/>
                    <a:pt x="56" y="1128"/>
                  </a:cubicBezTo>
                  <a:cubicBezTo>
                    <a:pt x="390" y="946"/>
                    <a:pt x="663" y="733"/>
                    <a:pt x="998" y="551"/>
                  </a:cubicBezTo>
                  <a:cubicBezTo>
                    <a:pt x="1372" y="378"/>
                    <a:pt x="1775" y="123"/>
                    <a:pt x="2178" y="123"/>
                  </a:cubicBezTo>
                  <a:cubicBezTo>
                    <a:pt x="2200" y="123"/>
                    <a:pt x="2222" y="124"/>
                    <a:pt x="2244" y="125"/>
                  </a:cubicBezTo>
                  <a:cubicBezTo>
                    <a:pt x="2305" y="125"/>
                    <a:pt x="2305" y="4"/>
                    <a:pt x="2244" y="4"/>
                  </a:cubicBezTo>
                  <a:cubicBezTo>
                    <a:pt x="2218" y="2"/>
                    <a:pt x="2193" y="1"/>
                    <a:pt x="2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651650" y="836288"/>
              <a:ext cx="75850" cy="37775"/>
            </a:xfrm>
            <a:custGeom>
              <a:avLst/>
              <a:gdLst/>
              <a:ahLst/>
              <a:cxnLst/>
              <a:rect l="l" t="t" r="r" b="b"/>
              <a:pathLst>
                <a:path w="3034" h="1511" extrusionOk="0">
                  <a:moveTo>
                    <a:pt x="3003" y="0"/>
                  </a:moveTo>
                  <a:cubicBezTo>
                    <a:pt x="1878" y="61"/>
                    <a:pt x="753" y="548"/>
                    <a:pt x="24" y="1429"/>
                  </a:cubicBezTo>
                  <a:cubicBezTo>
                    <a:pt x="1" y="1452"/>
                    <a:pt x="30" y="1510"/>
                    <a:pt x="72" y="1510"/>
                  </a:cubicBezTo>
                  <a:cubicBezTo>
                    <a:pt x="86" y="1510"/>
                    <a:pt x="100" y="1504"/>
                    <a:pt x="115" y="1490"/>
                  </a:cubicBezTo>
                  <a:cubicBezTo>
                    <a:pt x="936" y="669"/>
                    <a:pt x="1848" y="183"/>
                    <a:pt x="3003" y="92"/>
                  </a:cubicBezTo>
                  <a:cubicBezTo>
                    <a:pt x="3033" y="92"/>
                    <a:pt x="3033" y="0"/>
                    <a:pt x="3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670500" y="816913"/>
              <a:ext cx="48625" cy="12775"/>
            </a:xfrm>
            <a:custGeom>
              <a:avLst/>
              <a:gdLst/>
              <a:ahLst/>
              <a:cxnLst/>
              <a:rect l="l" t="t" r="r" b="b"/>
              <a:pathLst>
                <a:path w="1945" h="511" extrusionOk="0">
                  <a:moveTo>
                    <a:pt x="1571" y="1"/>
                  </a:moveTo>
                  <a:cubicBezTo>
                    <a:pt x="1032" y="1"/>
                    <a:pt x="488" y="136"/>
                    <a:pt x="30" y="441"/>
                  </a:cubicBezTo>
                  <a:cubicBezTo>
                    <a:pt x="5" y="466"/>
                    <a:pt x="0" y="510"/>
                    <a:pt x="32" y="510"/>
                  </a:cubicBezTo>
                  <a:cubicBezTo>
                    <a:pt x="39" y="510"/>
                    <a:pt x="49" y="508"/>
                    <a:pt x="60" y="502"/>
                  </a:cubicBezTo>
                  <a:cubicBezTo>
                    <a:pt x="668" y="259"/>
                    <a:pt x="1215" y="76"/>
                    <a:pt x="1884" y="76"/>
                  </a:cubicBezTo>
                  <a:cubicBezTo>
                    <a:pt x="1945" y="76"/>
                    <a:pt x="1945" y="16"/>
                    <a:pt x="1884" y="16"/>
                  </a:cubicBezTo>
                  <a:cubicBezTo>
                    <a:pt x="1780" y="6"/>
                    <a:pt x="1676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706950" y="867438"/>
              <a:ext cx="28900" cy="20550"/>
            </a:xfrm>
            <a:custGeom>
              <a:avLst/>
              <a:gdLst/>
              <a:ahLst/>
              <a:cxnLst/>
              <a:rect l="l" t="t" r="r" b="b"/>
              <a:pathLst>
                <a:path w="1156" h="822" extrusionOk="0">
                  <a:moveTo>
                    <a:pt x="1095" y="1"/>
                  </a:moveTo>
                  <a:lnTo>
                    <a:pt x="1095" y="31"/>
                  </a:lnTo>
                  <a:cubicBezTo>
                    <a:pt x="760" y="335"/>
                    <a:pt x="456" y="578"/>
                    <a:pt x="31" y="730"/>
                  </a:cubicBezTo>
                  <a:cubicBezTo>
                    <a:pt x="0" y="761"/>
                    <a:pt x="0" y="821"/>
                    <a:pt x="61" y="821"/>
                  </a:cubicBezTo>
                  <a:cubicBezTo>
                    <a:pt x="517" y="761"/>
                    <a:pt x="851" y="365"/>
                    <a:pt x="1125" y="62"/>
                  </a:cubicBezTo>
                  <a:cubicBezTo>
                    <a:pt x="1155" y="31"/>
                    <a:pt x="1125" y="1"/>
                    <a:pt x="1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823200" y="911963"/>
              <a:ext cx="19025" cy="41375"/>
            </a:xfrm>
            <a:custGeom>
              <a:avLst/>
              <a:gdLst/>
              <a:ahLst/>
              <a:cxnLst/>
              <a:rect l="l" t="t" r="r" b="b"/>
              <a:pathLst>
                <a:path w="761" h="1655" extrusionOk="0">
                  <a:moveTo>
                    <a:pt x="400" y="0"/>
                  </a:moveTo>
                  <a:cubicBezTo>
                    <a:pt x="381" y="0"/>
                    <a:pt x="366" y="22"/>
                    <a:pt x="366" y="43"/>
                  </a:cubicBezTo>
                  <a:cubicBezTo>
                    <a:pt x="609" y="560"/>
                    <a:pt x="578" y="1350"/>
                    <a:pt x="31" y="1594"/>
                  </a:cubicBezTo>
                  <a:cubicBezTo>
                    <a:pt x="1" y="1624"/>
                    <a:pt x="1" y="1654"/>
                    <a:pt x="31" y="1654"/>
                  </a:cubicBezTo>
                  <a:cubicBezTo>
                    <a:pt x="761" y="1594"/>
                    <a:pt x="639" y="469"/>
                    <a:pt x="426" y="13"/>
                  </a:cubicBezTo>
                  <a:cubicBezTo>
                    <a:pt x="418" y="4"/>
                    <a:pt x="409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804975" y="908363"/>
              <a:ext cx="21300" cy="33650"/>
            </a:xfrm>
            <a:custGeom>
              <a:avLst/>
              <a:gdLst/>
              <a:ahLst/>
              <a:cxnLst/>
              <a:rect l="l" t="t" r="r" b="b"/>
              <a:pathLst>
                <a:path w="852" h="1346" extrusionOk="0">
                  <a:moveTo>
                    <a:pt x="676" y="0"/>
                  </a:moveTo>
                  <a:cubicBezTo>
                    <a:pt x="659" y="0"/>
                    <a:pt x="639" y="18"/>
                    <a:pt x="639" y="35"/>
                  </a:cubicBezTo>
                  <a:cubicBezTo>
                    <a:pt x="730" y="309"/>
                    <a:pt x="730" y="613"/>
                    <a:pt x="578" y="856"/>
                  </a:cubicBezTo>
                  <a:cubicBezTo>
                    <a:pt x="426" y="1069"/>
                    <a:pt x="213" y="1130"/>
                    <a:pt x="0" y="1282"/>
                  </a:cubicBezTo>
                  <a:cubicBezTo>
                    <a:pt x="0" y="1282"/>
                    <a:pt x="0" y="1312"/>
                    <a:pt x="31" y="1342"/>
                  </a:cubicBezTo>
                  <a:cubicBezTo>
                    <a:pt x="47" y="1344"/>
                    <a:pt x="62" y="1345"/>
                    <a:pt x="78" y="1345"/>
                  </a:cubicBezTo>
                  <a:cubicBezTo>
                    <a:pt x="309" y="1345"/>
                    <a:pt x="555" y="1146"/>
                    <a:pt x="669" y="947"/>
                  </a:cubicBezTo>
                  <a:cubicBezTo>
                    <a:pt x="851" y="674"/>
                    <a:pt x="821" y="339"/>
                    <a:pt x="700" y="35"/>
                  </a:cubicBezTo>
                  <a:cubicBezTo>
                    <a:pt x="700" y="10"/>
                    <a:pt x="689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733200" y="955588"/>
              <a:ext cx="43675" cy="89700"/>
            </a:xfrm>
            <a:custGeom>
              <a:avLst/>
              <a:gdLst/>
              <a:ahLst/>
              <a:cxnLst/>
              <a:rect l="l" t="t" r="r" b="b"/>
              <a:pathLst>
                <a:path w="1747" h="3588" extrusionOk="0">
                  <a:moveTo>
                    <a:pt x="1504" y="1"/>
                  </a:moveTo>
                  <a:cubicBezTo>
                    <a:pt x="1458" y="1"/>
                    <a:pt x="1412" y="31"/>
                    <a:pt x="1412" y="92"/>
                  </a:cubicBezTo>
                  <a:cubicBezTo>
                    <a:pt x="1443" y="1460"/>
                    <a:pt x="896" y="2432"/>
                    <a:pt x="45" y="3466"/>
                  </a:cubicBezTo>
                  <a:cubicBezTo>
                    <a:pt x="1" y="3531"/>
                    <a:pt x="36" y="3581"/>
                    <a:pt x="82" y="3581"/>
                  </a:cubicBezTo>
                  <a:cubicBezTo>
                    <a:pt x="99" y="3581"/>
                    <a:pt x="119" y="3574"/>
                    <a:pt x="136" y="3557"/>
                  </a:cubicBezTo>
                  <a:lnTo>
                    <a:pt x="136" y="3587"/>
                  </a:lnTo>
                  <a:cubicBezTo>
                    <a:pt x="1139" y="2767"/>
                    <a:pt x="1747" y="1368"/>
                    <a:pt x="1595" y="92"/>
                  </a:cubicBezTo>
                  <a:cubicBezTo>
                    <a:pt x="1595" y="31"/>
                    <a:pt x="1549" y="1"/>
                    <a:pt x="1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750225" y="947738"/>
              <a:ext cx="22100" cy="14275"/>
            </a:xfrm>
            <a:custGeom>
              <a:avLst/>
              <a:gdLst/>
              <a:ahLst/>
              <a:cxnLst/>
              <a:rect l="l" t="t" r="r" b="b"/>
              <a:pathLst>
                <a:path w="884" h="571" extrusionOk="0">
                  <a:moveTo>
                    <a:pt x="158" y="1"/>
                  </a:moveTo>
                  <a:cubicBezTo>
                    <a:pt x="67" y="1"/>
                    <a:pt x="0" y="123"/>
                    <a:pt x="93" y="193"/>
                  </a:cubicBezTo>
                  <a:cubicBezTo>
                    <a:pt x="184" y="284"/>
                    <a:pt x="275" y="284"/>
                    <a:pt x="397" y="284"/>
                  </a:cubicBezTo>
                  <a:cubicBezTo>
                    <a:pt x="451" y="284"/>
                    <a:pt x="528" y="260"/>
                    <a:pt x="587" y="255"/>
                  </a:cubicBezTo>
                  <a:lnTo>
                    <a:pt x="587" y="255"/>
                  </a:lnTo>
                  <a:cubicBezTo>
                    <a:pt x="589" y="266"/>
                    <a:pt x="591" y="276"/>
                    <a:pt x="593" y="287"/>
                  </a:cubicBezTo>
                  <a:lnTo>
                    <a:pt x="593" y="287"/>
                  </a:lnTo>
                  <a:cubicBezTo>
                    <a:pt x="595" y="367"/>
                    <a:pt x="579" y="439"/>
                    <a:pt x="579" y="527"/>
                  </a:cubicBezTo>
                  <a:cubicBezTo>
                    <a:pt x="579" y="549"/>
                    <a:pt x="610" y="570"/>
                    <a:pt x="638" y="570"/>
                  </a:cubicBezTo>
                  <a:cubicBezTo>
                    <a:pt x="650" y="570"/>
                    <a:pt x="662" y="567"/>
                    <a:pt x="671" y="558"/>
                  </a:cubicBezTo>
                  <a:lnTo>
                    <a:pt x="671" y="527"/>
                  </a:lnTo>
                  <a:cubicBezTo>
                    <a:pt x="680" y="518"/>
                    <a:pt x="688" y="508"/>
                    <a:pt x="696" y="498"/>
                  </a:cubicBezTo>
                  <a:lnTo>
                    <a:pt x="696" y="498"/>
                  </a:lnTo>
                  <a:cubicBezTo>
                    <a:pt x="716" y="517"/>
                    <a:pt x="747" y="527"/>
                    <a:pt x="777" y="527"/>
                  </a:cubicBezTo>
                  <a:cubicBezTo>
                    <a:pt x="830" y="527"/>
                    <a:pt x="883" y="497"/>
                    <a:pt x="883" y="436"/>
                  </a:cubicBezTo>
                  <a:cubicBezTo>
                    <a:pt x="883" y="345"/>
                    <a:pt x="883" y="284"/>
                    <a:pt x="883" y="223"/>
                  </a:cubicBezTo>
                  <a:cubicBezTo>
                    <a:pt x="878" y="195"/>
                    <a:pt x="866" y="174"/>
                    <a:pt x="850" y="160"/>
                  </a:cubicBezTo>
                  <a:lnTo>
                    <a:pt x="850" y="160"/>
                  </a:lnTo>
                  <a:cubicBezTo>
                    <a:pt x="828" y="109"/>
                    <a:pt x="792" y="65"/>
                    <a:pt x="731" y="41"/>
                  </a:cubicBezTo>
                  <a:cubicBezTo>
                    <a:pt x="711" y="31"/>
                    <a:pt x="688" y="28"/>
                    <a:pt x="663" y="28"/>
                  </a:cubicBezTo>
                  <a:cubicBezTo>
                    <a:pt x="613" y="28"/>
                    <a:pt x="559" y="41"/>
                    <a:pt x="519" y="41"/>
                  </a:cubicBezTo>
                  <a:cubicBezTo>
                    <a:pt x="458" y="41"/>
                    <a:pt x="384" y="68"/>
                    <a:pt x="323" y="68"/>
                  </a:cubicBezTo>
                  <a:cubicBezTo>
                    <a:pt x="292" y="68"/>
                    <a:pt x="265" y="61"/>
                    <a:pt x="245" y="41"/>
                  </a:cubicBezTo>
                  <a:cubicBezTo>
                    <a:pt x="216" y="12"/>
                    <a:pt x="186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751175" y="947863"/>
              <a:ext cx="18875" cy="7600"/>
            </a:xfrm>
            <a:custGeom>
              <a:avLst/>
              <a:gdLst/>
              <a:ahLst/>
              <a:cxnLst/>
              <a:rect l="l" t="t" r="r" b="b"/>
              <a:pathLst>
                <a:path w="755" h="304" extrusionOk="0">
                  <a:moveTo>
                    <a:pt x="88" y="1"/>
                  </a:moveTo>
                  <a:cubicBezTo>
                    <a:pt x="19" y="1"/>
                    <a:pt x="1" y="103"/>
                    <a:pt x="55" y="158"/>
                  </a:cubicBezTo>
                  <a:cubicBezTo>
                    <a:pt x="166" y="247"/>
                    <a:pt x="375" y="303"/>
                    <a:pt x="539" y="303"/>
                  </a:cubicBezTo>
                  <a:cubicBezTo>
                    <a:pt x="599" y="303"/>
                    <a:pt x="653" y="295"/>
                    <a:pt x="693" y="279"/>
                  </a:cubicBezTo>
                  <a:cubicBezTo>
                    <a:pt x="754" y="249"/>
                    <a:pt x="724" y="188"/>
                    <a:pt x="693" y="158"/>
                  </a:cubicBezTo>
                  <a:cubicBezTo>
                    <a:pt x="602" y="127"/>
                    <a:pt x="511" y="127"/>
                    <a:pt x="389" y="97"/>
                  </a:cubicBezTo>
                  <a:cubicBezTo>
                    <a:pt x="298" y="66"/>
                    <a:pt x="207" y="36"/>
                    <a:pt x="116" y="6"/>
                  </a:cubicBezTo>
                  <a:cubicBezTo>
                    <a:pt x="106" y="2"/>
                    <a:pt x="97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751300" y="947138"/>
              <a:ext cx="19500" cy="6600"/>
            </a:xfrm>
            <a:custGeom>
              <a:avLst/>
              <a:gdLst/>
              <a:ahLst/>
              <a:cxnLst/>
              <a:rect l="l" t="t" r="r" b="b"/>
              <a:pathLst>
                <a:path w="780" h="264" extrusionOk="0">
                  <a:moveTo>
                    <a:pt x="145" y="1"/>
                  </a:moveTo>
                  <a:cubicBezTo>
                    <a:pt x="42" y="1"/>
                    <a:pt x="1" y="159"/>
                    <a:pt x="141" y="187"/>
                  </a:cubicBezTo>
                  <a:cubicBezTo>
                    <a:pt x="257" y="225"/>
                    <a:pt x="384" y="264"/>
                    <a:pt x="508" y="264"/>
                  </a:cubicBezTo>
                  <a:cubicBezTo>
                    <a:pt x="581" y="264"/>
                    <a:pt x="652" y="251"/>
                    <a:pt x="719" y="217"/>
                  </a:cubicBezTo>
                  <a:cubicBezTo>
                    <a:pt x="780" y="217"/>
                    <a:pt x="780" y="156"/>
                    <a:pt x="719" y="126"/>
                  </a:cubicBezTo>
                  <a:cubicBezTo>
                    <a:pt x="567" y="65"/>
                    <a:pt x="354" y="65"/>
                    <a:pt x="172" y="4"/>
                  </a:cubicBezTo>
                  <a:cubicBezTo>
                    <a:pt x="162" y="2"/>
                    <a:pt x="153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969100" y="1600588"/>
              <a:ext cx="72025" cy="18175"/>
            </a:xfrm>
            <a:custGeom>
              <a:avLst/>
              <a:gdLst/>
              <a:ahLst/>
              <a:cxnLst/>
              <a:rect l="l" t="t" r="r" b="b"/>
              <a:pathLst>
                <a:path w="2881" h="727" extrusionOk="0">
                  <a:moveTo>
                    <a:pt x="2791" y="0"/>
                  </a:moveTo>
                  <a:cubicBezTo>
                    <a:pt x="2784" y="0"/>
                    <a:pt x="2775" y="2"/>
                    <a:pt x="2767" y="6"/>
                  </a:cubicBezTo>
                  <a:cubicBezTo>
                    <a:pt x="2103" y="362"/>
                    <a:pt x="1438" y="533"/>
                    <a:pt x="731" y="533"/>
                  </a:cubicBezTo>
                  <a:cubicBezTo>
                    <a:pt x="532" y="533"/>
                    <a:pt x="329" y="519"/>
                    <a:pt x="122" y="493"/>
                  </a:cubicBezTo>
                  <a:cubicBezTo>
                    <a:pt x="31" y="493"/>
                    <a:pt x="1" y="675"/>
                    <a:pt x="92" y="675"/>
                  </a:cubicBezTo>
                  <a:cubicBezTo>
                    <a:pt x="313" y="710"/>
                    <a:pt x="533" y="727"/>
                    <a:pt x="749" y="727"/>
                  </a:cubicBezTo>
                  <a:cubicBezTo>
                    <a:pt x="1487" y="727"/>
                    <a:pt x="2194" y="527"/>
                    <a:pt x="2828" y="128"/>
                  </a:cubicBezTo>
                  <a:cubicBezTo>
                    <a:pt x="2880" y="76"/>
                    <a:pt x="2842" y="0"/>
                    <a:pt x="2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987350" y="1665113"/>
              <a:ext cx="19025" cy="44325"/>
            </a:xfrm>
            <a:custGeom>
              <a:avLst/>
              <a:gdLst/>
              <a:ahLst/>
              <a:cxnLst/>
              <a:rect l="l" t="t" r="r" b="b"/>
              <a:pathLst>
                <a:path w="761" h="1773" extrusionOk="0">
                  <a:moveTo>
                    <a:pt x="639" y="1"/>
                  </a:moveTo>
                  <a:cubicBezTo>
                    <a:pt x="630" y="1"/>
                    <a:pt x="620" y="3"/>
                    <a:pt x="608" y="9"/>
                  </a:cubicBezTo>
                  <a:cubicBezTo>
                    <a:pt x="0" y="313"/>
                    <a:pt x="760" y="1225"/>
                    <a:pt x="426" y="1711"/>
                  </a:cubicBezTo>
                  <a:cubicBezTo>
                    <a:pt x="396" y="1742"/>
                    <a:pt x="456" y="1772"/>
                    <a:pt x="487" y="1772"/>
                  </a:cubicBezTo>
                  <a:cubicBezTo>
                    <a:pt x="669" y="1650"/>
                    <a:pt x="699" y="1468"/>
                    <a:pt x="699" y="1255"/>
                  </a:cubicBezTo>
                  <a:cubicBezTo>
                    <a:pt x="699" y="951"/>
                    <a:pt x="335" y="283"/>
                    <a:pt x="639" y="70"/>
                  </a:cubicBezTo>
                  <a:cubicBezTo>
                    <a:pt x="688" y="45"/>
                    <a:pt x="677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977475" y="1614488"/>
              <a:ext cx="18250" cy="89675"/>
            </a:xfrm>
            <a:custGeom>
              <a:avLst/>
              <a:gdLst/>
              <a:ahLst/>
              <a:cxnLst/>
              <a:rect l="l" t="t" r="r" b="b"/>
              <a:pathLst>
                <a:path w="730" h="3587" extrusionOk="0">
                  <a:moveTo>
                    <a:pt x="204" y="1"/>
                  </a:moveTo>
                  <a:cubicBezTo>
                    <a:pt x="180" y="1"/>
                    <a:pt x="152" y="25"/>
                    <a:pt x="152" y="58"/>
                  </a:cubicBezTo>
                  <a:cubicBezTo>
                    <a:pt x="0" y="1305"/>
                    <a:pt x="243" y="2368"/>
                    <a:pt x="639" y="3554"/>
                  </a:cubicBezTo>
                  <a:cubicBezTo>
                    <a:pt x="650" y="3577"/>
                    <a:pt x="666" y="3587"/>
                    <a:pt x="682" y="3587"/>
                  </a:cubicBezTo>
                  <a:cubicBezTo>
                    <a:pt x="707" y="3587"/>
                    <a:pt x="730" y="3561"/>
                    <a:pt x="730" y="3523"/>
                  </a:cubicBezTo>
                  <a:cubicBezTo>
                    <a:pt x="639" y="2976"/>
                    <a:pt x="426" y="2490"/>
                    <a:pt x="335" y="1973"/>
                  </a:cubicBezTo>
                  <a:cubicBezTo>
                    <a:pt x="213" y="1335"/>
                    <a:pt x="274" y="697"/>
                    <a:pt x="243" y="58"/>
                  </a:cubicBezTo>
                  <a:cubicBezTo>
                    <a:pt x="243" y="17"/>
                    <a:pt x="225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1010150" y="1714713"/>
              <a:ext cx="14450" cy="22575"/>
            </a:xfrm>
            <a:custGeom>
              <a:avLst/>
              <a:gdLst/>
              <a:ahLst/>
              <a:cxnLst/>
              <a:rect l="l" t="t" r="r" b="b"/>
              <a:pathLst>
                <a:path w="578" h="903" extrusionOk="0">
                  <a:moveTo>
                    <a:pt x="517" y="1"/>
                  </a:moveTo>
                  <a:cubicBezTo>
                    <a:pt x="335" y="62"/>
                    <a:pt x="183" y="244"/>
                    <a:pt x="91" y="426"/>
                  </a:cubicBezTo>
                  <a:cubicBezTo>
                    <a:pt x="31" y="548"/>
                    <a:pt x="0" y="730"/>
                    <a:pt x="91" y="882"/>
                  </a:cubicBezTo>
                  <a:cubicBezTo>
                    <a:pt x="91" y="895"/>
                    <a:pt x="102" y="902"/>
                    <a:pt x="114" y="902"/>
                  </a:cubicBezTo>
                  <a:cubicBezTo>
                    <a:pt x="131" y="902"/>
                    <a:pt x="152" y="887"/>
                    <a:pt x="152" y="852"/>
                  </a:cubicBezTo>
                  <a:cubicBezTo>
                    <a:pt x="152" y="669"/>
                    <a:pt x="152" y="548"/>
                    <a:pt x="274" y="396"/>
                  </a:cubicBezTo>
                  <a:cubicBezTo>
                    <a:pt x="365" y="305"/>
                    <a:pt x="456" y="183"/>
                    <a:pt x="547" y="92"/>
                  </a:cubicBezTo>
                  <a:cubicBezTo>
                    <a:pt x="578" y="62"/>
                    <a:pt x="547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1015475" y="1727438"/>
              <a:ext cx="13700" cy="7825"/>
            </a:xfrm>
            <a:custGeom>
              <a:avLst/>
              <a:gdLst/>
              <a:ahLst/>
              <a:cxnLst/>
              <a:rect l="l" t="t" r="r" b="b"/>
              <a:pathLst>
                <a:path w="548" h="313" extrusionOk="0">
                  <a:moveTo>
                    <a:pt x="467" y="0"/>
                  </a:moveTo>
                  <a:cubicBezTo>
                    <a:pt x="393" y="0"/>
                    <a:pt x="323" y="50"/>
                    <a:pt x="274" y="100"/>
                  </a:cubicBezTo>
                  <a:cubicBezTo>
                    <a:pt x="182" y="130"/>
                    <a:pt x="91" y="191"/>
                    <a:pt x="0" y="282"/>
                  </a:cubicBezTo>
                  <a:cubicBezTo>
                    <a:pt x="0" y="282"/>
                    <a:pt x="0" y="312"/>
                    <a:pt x="30" y="312"/>
                  </a:cubicBezTo>
                  <a:cubicBezTo>
                    <a:pt x="122" y="282"/>
                    <a:pt x="243" y="252"/>
                    <a:pt x="334" y="191"/>
                  </a:cubicBezTo>
                  <a:cubicBezTo>
                    <a:pt x="395" y="160"/>
                    <a:pt x="517" y="130"/>
                    <a:pt x="547" y="39"/>
                  </a:cubicBezTo>
                  <a:cubicBezTo>
                    <a:pt x="547" y="9"/>
                    <a:pt x="517" y="9"/>
                    <a:pt x="517" y="9"/>
                  </a:cubicBezTo>
                  <a:cubicBezTo>
                    <a:pt x="500" y="3"/>
                    <a:pt x="483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755575" y="1065963"/>
              <a:ext cx="10675" cy="19800"/>
            </a:xfrm>
            <a:custGeom>
              <a:avLst/>
              <a:gdLst/>
              <a:ahLst/>
              <a:cxnLst/>
              <a:rect l="l" t="t" r="r" b="b"/>
              <a:pathLst>
                <a:path w="427" h="792" extrusionOk="0">
                  <a:moveTo>
                    <a:pt x="152" y="1"/>
                  </a:moveTo>
                  <a:cubicBezTo>
                    <a:pt x="119" y="1"/>
                    <a:pt x="85" y="18"/>
                    <a:pt x="61" y="54"/>
                  </a:cubicBezTo>
                  <a:cubicBezTo>
                    <a:pt x="1" y="175"/>
                    <a:pt x="31" y="388"/>
                    <a:pt x="31" y="510"/>
                  </a:cubicBezTo>
                  <a:cubicBezTo>
                    <a:pt x="61" y="631"/>
                    <a:pt x="92" y="783"/>
                    <a:pt x="244" y="783"/>
                  </a:cubicBezTo>
                  <a:cubicBezTo>
                    <a:pt x="260" y="789"/>
                    <a:pt x="275" y="791"/>
                    <a:pt x="289" y="791"/>
                  </a:cubicBezTo>
                  <a:cubicBezTo>
                    <a:pt x="355" y="791"/>
                    <a:pt x="396" y="737"/>
                    <a:pt x="396" y="662"/>
                  </a:cubicBezTo>
                  <a:cubicBezTo>
                    <a:pt x="396" y="631"/>
                    <a:pt x="426" y="570"/>
                    <a:pt x="365" y="510"/>
                  </a:cubicBezTo>
                  <a:cubicBezTo>
                    <a:pt x="347" y="491"/>
                    <a:pt x="325" y="484"/>
                    <a:pt x="303" y="484"/>
                  </a:cubicBezTo>
                  <a:cubicBezTo>
                    <a:pt x="300" y="484"/>
                    <a:pt x="298" y="484"/>
                    <a:pt x="295" y="484"/>
                  </a:cubicBezTo>
                  <a:lnTo>
                    <a:pt x="295" y="484"/>
                  </a:lnTo>
                  <a:cubicBezTo>
                    <a:pt x="286" y="430"/>
                    <a:pt x="274" y="358"/>
                    <a:pt x="274" y="358"/>
                  </a:cubicBezTo>
                  <a:cubicBezTo>
                    <a:pt x="274" y="267"/>
                    <a:pt x="305" y="175"/>
                    <a:pt x="274" y="115"/>
                  </a:cubicBezTo>
                  <a:cubicBezTo>
                    <a:pt x="256" y="41"/>
                    <a:pt x="204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801925" y="1681288"/>
              <a:ext cx="81350" cy="47325"/>
            </a:xfrm>
            <a:custGeom>
              <a:avLst/>
              <a:gdLst/>
              <a:ahLst/>
              <a:cxnLst/>
              <a:rect l="l" t="t" r="r" b="b"/>
              <a:pathLst>
                <a:path w="3254" h="1893" extrusionOk="0">
                  <a:moveTo>
                    <a:pt x="2478" y="297"/>
                  </a:moveTo>
                  <a:cubicBezTo>
                    <a:pt x="2476" y="302"/>
                    <a:pt x="2475" y="307"/>
                    <a:pt x="2474" y="312"/>
                  </a:cubicBezTo>
                  <a:lnTo>
                    <a:pt x="2474" y="312"/>
                  </a:lnTo>
                  <a:cubicBezTo>
                    <a:pt x="2466" y="311"/>
                    <a:pt x="2458" y="311"/>
                    <a:pt x="2450" y="311"/>
                  </a:cubicBezTo>
                  <a:cubicBezTo>
                    <a:pt x="2437" y="311"/>
                    <a:pt x="2423" y="312"/>
                    <a:pt x="2410" y="313"/>
                  </a:cubicBezTo>
                  <a:lnTo>
                    <a:pt x="2410" y="313"/>
                  </a:lnTo>
                  <a:cubicBezTo>
                    <a:pt x="2406" y="309"/>
                    <a:pt x="2401" y="304"/>
                    <a:pt x="2397" y="300"/>
                  </a:cubicBezTo>
                  <a:lnTo>
                    <a:pt x="2397" y="300"/>
                  </a:lnTo>
                  <a:cubicBezTo>
                    <a:pt x="2424" y="299"/>
                    <a:pt x="2451" y="298"/>
                    <a:pt x="2478" y="297"/>
                  </a:cubicBezTo>
                  <a:close/>
                  <a:moveTo>
                    <a:pt x="2930" y="374"/>
                  </a:moveTo>
                  <a:lnTo>
                    <a:pt x="2930" y="374"/>
                  </a:lnTo>
                  <a:cubicBezTo>
                    <a:pt x="2931" y="388"/>
                    <a:pt x="2931" y="403"/>
                    <a:pt x="2932" y="417"/>
                  </a:cubicBezTo>
                  <a:lnTo>
                    <a:pt x="2932" y="417"/>
                  </a:lnTo>
                  <a:cubicBezTo>
                    <a:pt x="2928" y="415"/>
                    <a:pt x="2924" y="412"/>
                    <a:pt x="2920" y="410"/>
                  </a:cubicBezTo>
                  <a:lnTo>
                    <a:pt x="2920" y="410"/>
                  </a:lnTo>
                  <a:cubicBezTo>
                    <a:pt x="2923" y="398"/>
                    <a:pt x="2926" y="386"/>
                    <a:pt x="2930" y="374"/>
                  </a:cubicBezTo>
                  <a:close/>
                  <a:moveTo>
                    <a:pt x="2481" y="1323"/>
                  </a:moveTo>
                  <a:lnTo>
                    <a:pt x="2481" y="1323"/>
                  </a:lnTo>
                  <a:cubicBezTo>
                    <a:pt x="2486" y="1325"/>
                    <a:pt x="2490" y="1326"/>
                    <a:pt x="2495" y="1328"/>
                  </a:cubicBezTo>
                  <a:lnTo>
                    <a:pt x="2495" y="1328"/>
                  </a:lnTo>
                  <a:cubicBezTo>
                    <a:pt x="2486" y="1328"/>
                    <a:pt x="2477" y="1328"/>
                    <a:pt x="2469" y="1327"/>
                  </a:cubicBezTo>
                  <a:lnTo>
                    <a:pt x="2469" y="1327"/>
                  </a:lnTo>
                  <a:cubicBezTo>
                    <a:pt x="2473" y="1326"/>
                    <a:pt x="2477" y="1324"/>
                    <a:pt x="2481" y="1323"/>
                  </a:cubicBezTo>
                  <a:close/>
                  <a:moveTo>
                    <a:pt x="3071" y="0"/>
                  </a:moveTo>
                  <a:cubicBezTo>
                    <a:pt x="2270" y="30"/>
                    <a:pt x="1499" y="60"/>
                    <a:pt x="700" y="89"/>
                  </a:cubicBezTo>
                  <a:lnTo>
                    <a:pt x="700" y="89"/>
                  </a:lnTo>
                  <a:cubicBezTo>
                    <a:pt x="681" y="78"/>
                    <a:pt x="661" y="69"/>
                    <a:pt x="639" y="61"/>
                  </a:cubicBezTo>
                  <a:cubicBezTo>
                    <a:pt x="628" y="56"/>
                    <a:pt x="616" y="53"/>
                    <a:pt x="602" y="53"/>
                  </a:cubicBezTo>
                  <a:cubicBezTo>
                    <a:pt x="561" y="53"/>
                    <a:pt x="512" y="76"/>
                    <a:pt x="483" y="113"/>
                  </a:cubicBezTo>
                  <a:lnTo>
                    <a:pt x="483" y="113"/>
                  </a:lnTo>
                  <a:cubicBezTo>
                    <a:pt x="468" y="48"/>
                    <a:pt x="416" y="16"/>
                    <a:pt x="362" y="16"/>
                  </a:cubicBezTo>
                  <a:cubicBezTo>
                    <a:pt x="297" y="16"/>
                    <a:pt x="229" y="61"/>
                    <a:pt x="214" y="152"/>
                  </a:cubicBezTo>
                  <a:cubicBezTo>
                    <a:pt x="153" y="639"/>
                    <a:pt x="1" y="1247"/>
                    <a:pt x="122" y="1703"/>
                  </a:cubicBezTo>
                  <a:cubicBezTo>
                    <a:pt x="122" y="1763"/>
                    <a:pt x="183" y="1794"/>
                    <a:pt x="214" y="1824"/>
                  </a:cubicBezTo>
                  <a:cubicBezTo>
                    <a:pt x="266" y="1828"/>
                    <a:pt x="319" y="1830"/>
                    <a:pt x="373" y="1830"/>
                  </a:cubicBezTo>
                  <a:cubicBezTo>
                    <a:pt x="699" y="1830"/>
                    <a:pt x="1056" y="1763"/>
                    <a:pt x="1369" y="1763"/>
                  </a:cubicBezTo>
                  <a:cubicBezTo>
                    <a:pt x="1916" y="1763"/>
                    <a:pt x="2463" y="1794"/>
                    <a:pt x="3010" y="1885"/>
                  </a:cubicBezTo>
                  <a:cubicBezTo>
                    <a:pt x="3026" y="1890"/>
                    <a:pt x="3042" y="1893"/>
                    <a:pt x="3058" y="1893"/>
                  </a:cubicBezTo>
                  <a:cubicBezTo>
                    <a:pt x="3131" y="1893"/>
                    <a:pt x="3192" y="1838"/>
                    <a:pt x="3192" y="1763"/>
                  </a:cubicBezTo>
                  <a:cubicBezTo>
                    <a:pt x="3253" y="1216"/>
                    <a:pt x="3223" y="669"/>
                    <a:pt x="3223" y="152"/>
                  </a:cubicBezTo>
                  <a:cubicBezTo>
                    <a:pt x="3223" y="61"/>
                    <a:pt x="316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880200" y="16843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cubicBezTo>
                    <a:pt x="1" y="31"/>
                    <a:pt x="1" y="1"/>
                    <a:pt x="1" y="1"/>
                  </a:cubicBezTo>
                  <a:cubicBezTo>
                    <a:pt x="1" y="1"/>
                    <a:pt x="1" y="31"/>
                    <a:pt x="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872600" y="1680713"/>
              <a:ext cx="10150" cy="8700"/>
            </a:xfrm>
            <a:custGeom>
              <a:avLst/>
              <a:gdLst/>
              <a:ahLst/>
              <a:cxnLst/>
              <a:rect l="l" t="t" r="r" b="b"/>
              <a:pathLst>
                <a:path w="406" h="348" extrusionOk="0">
                  <a:moveTo>
                    <a:pt x="289" y="1"/>
                  </a:moveTo>
                  <a:cubicBezTo>
                    <a:pt x="259" y="1"/>
                    <a:pt x="229" y="8"/>
                    <a:pt x="213" y="23"/>
                  </a:cubicBezTo>
                  <a:cubicBezTo>
                    <a:pt x="183" y="23"/>
                    <a:pt x="153" y="54"/>
                    <a:pt x="122" y="54"/>
                  </a:cubicBezTo>
                  <a:cubicBezTo>
                    <a:pt x="31" y="115"/>
                    <a:pt x="1" y="267"/>
                    <a:pt x="92" y="327"/>
                  </a:cubicBezTo>
                  <a:cubicBezTo>
                    <a:pt x="117" y="340"/>
                    <a:pt x="147" y="347"/>
                    <a:pt x="177" y="347"/>
                  </a:cubicBezTo>
                  <a:cubicBezTo>
                    <a:pt x="218" y="347"/>
                    <a:pt x="256" y="333"/>
                    <a:pt x="274" y="297"/>
                  </a:cubicBezTo>
                  <a:cubicBezTo>
                    <a:pt x="290" y="281"/>
                    <a:pt x="298" y="265"/>
                    <a:pt x="301" y="245"/>
                  </a:cubicBezTo>
                  <a:lnTo>
                    <a:pt x="301" y="245"/>
                  </a:lnTo>
                  <a:cubicBezTo>
                    <a:pt x="320" y="233"/>
                    <a:pt x="335" y="227"/>
                    <a:pt x="335" y="206"/>
                  </a:cubicBezTo>
                  <a:cubicBezTo>
                    <a:pt x="348" y="206"/>
                    <a:pt x="360" y="201"/>
                    <a:pt x="371" y="190"/>
                  </a:cubicBezTo>
                  <a:lnTo>
                    <a:pt x="371" y="190"/>
                  </a:lnTo>
                  <a:lnTo>
                    <a:pt x="365" y="206"/>
                  </a:lnTo>
                  <a:cubicBezTo>
                    <a:pt x="369" y="198"/>
                    <a:pt x="373" y="191"/>
                    <a:pt x="376" y="184"/>
                  </a:cubicBezTo>
                  <a:lnTo>
                    <a:pt x="376" y="184"/>
                  </a:lnTo>
                  <a:cubicBezTo>
                    <a:pt x="384" y="173"/>
                    <a:pt x="390" y="159"/>
                    <a:pt x="394" y="141"/>
                  </a:cubicBezTo>
                  <a:lnTo>
                    <a:pt x="394" y="141"/>
                  </a:lnTo>
                  <a:cubicBezTo>
                    <a:pt x="406" y="102"/>
                    <a:pt x="405" y="63"/>
                    <a:pt x="365" y="23"/>
                  </a:cubicBezTo>
                  <a:cubicBezTo>
                    <a:pt x="350" y="8"/>
                    <a:pt x="320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842975" y="1807688"/>
              <a:ext cx="21075" cy="50350"/>
            </a:xfrm>
            <a:custGeom>
              <a:avLst/>
              <a:gdLst/>
              <a:ahLst/>
              <a:cxnLst/>
              <a:rect l="l" t="t" r="r" b="b"/>
              <a:pathLst>
                <a:path w="843" h="2014" extrusionOk="0">
                  <a:moveTo>
                    <a:pt x="144" y="0"/>
                  </a:moveTo>
                  <a:cubicBezTo>
                    <a:pt x="132" y="0"/>
                    <a:pt x="122" y="8"/>
                    <a:pt x="122" y="20"/>
                  </a:cubicBezTo>
                  <a:cubicBezTo>
                    <a:pt x="0" y="324"/>
                    <a:pt x="31" y="689"/>
                    <a:pt x="91" y="993"/>
                  </a:cubicBezTo>
                  <a:cubicBezTo>
                    <a:pt x="122" y="1236"/>
                    <a:pt x="122" y="1540"/>
                    <a:pt x="243" y="1753"/>
                  </a:cubicBezTo>
                  <a:cubicBezTo>
                    <a:pt x="317" y="1900"/>
                    <a:pt x="457" y="2013"/>
                    <a:pt x="590" y="2013"/>
                  </a:cubicBezTo>
                  <a:cubicBezTo>
                    <a:pt x="677" y="2013"/>
                    <a:pt x="761" y="1965"/>
                    <a:pt x="821" y="1844"/>
                  </a:cubicBezTo>
                  <a:cubicBezTo>
                    <a:pt x="842" y="1801"/>
                    <a:pt x="803" y="1758"/>
                    <a:pt x="767" y="1758"/>
                  </a:cubicBezTo>
                  <a:cubicBezTo>
                    <a:pt x="753" y="1758"/>
                    <a:pt x="739" y="1766"/>
                    <a:pt x="730" y="1783"/>
                  </a:cubicBezTo>
                  <a:cubicBezTo>
                    <a:pt x="668" y="1872"/>
                    <a:pt x="613" y="1907"/>
                    <a:pt x="564" y="1907"/>
                  </a:cubicBezTo>
                  <a:cubicBezTo>
                    <a:pt x="394" y="1907"/>
                    <a:pt x="297" y="1489"/>
                    <a:pt x="274" y="1419"/>
                  </a:cubicBezTo>
                  <a:cubicBezTo>
                    <a:pt x="243" y="1236"/>
                    <a:pt x="213" y="1054"/>
                    <a:pt x="183" y="872"/>
                  </a:cubicBezTo>
                  <a:cubicBezTo>
                    <a:pt x="183" y="598"/>
                    <a:pt x="213" y="324"/>
                    <a:pt x="183" y="51"/>
                  </a:cubicBezTo>
                  <a:cubicBezTo>
                    <a:pt x="183" y="15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822450" y="1808388"/>
              <a:ext cx="27925" cy="55300"/>
            </a:xfrm>
            <a:custGeom>
              <a:avLst/>
              <a:gdLst/>
              <a:ahLst/>
              <a:cxnLst/>
              <a:rect l="l" t="t" r="r" b="b"/>
              <a:pathLst>
                <a:path w="1117" h="2212" extrusionOk="0">
                  <a:moveTo>
                    <a:pt x="149" y="0"/>
                  </a:moveTo>
                  <a:cubicBezTo>
                    <a:pt x="130" y="0"/>
                    <a:pt x="107" y="8"/>
                    <a:pt x="92" y="23"/>
                  </a:cubicBezTo>
                  <a:cubicBezTo>
                    <a:pt x="1" y="388"/>
                    <a:pt x="1" y="813"/>
                    <a:pt x="61" y="1178"/>
                  </a:cubicBezTo>
                  <a:cubicBezTo>
                    <a:pt x="92" y="1451"/>
                    <a:pt x="92" y="1847"/>
                    <a:pt x="274" y="2059"/>
                  </a:cubicBezTo>
                  <a:cubicBezTo>
                    <a:pt x="364" y="2167"/>
                    <a:pt x="464" y="2211"/>
                    <a:pt x="564" y="2211"/>
                  </a:cubicBezTo>
                  <a:cubicBezTo>
                    <a:pt x="800" y="2211"/>
                    <a:pt x="1031" y="1961"/>
                    <a:pt x="1095" y="1725"/>
                  </a:cubicBezTo>
                  <a:cubicBezTo>
                    <a:pt x="1117" y="1680"/>
                    <a:pt x="1074" y="1652"/>
                    <a:pt x="1038" y="1652"/>
                  </a:cubicBezTo>
                  <a:cubicBezTo>
                    <a:pt x="1024" y="1652"/>
                    <a:pt x="1012" y="1656"/>
                    <a:pt x="1004" y="1664"/>
                  </a:cubicBezTo>
                  <a:lnTo>
                    <a:pt x="1004" y="1695"/>
                  </a:lnTo>
                  <a:cubicBezTo>
                    <a:pt x="918" y="1865"/>
                    <a:pt x="728" y="1988"/>
                    <a:pt x="551" y="1988"/>
                  </a:cubicBezTo>
                  <a:cubicBezTo>
                    <a:pt x="412" y="1988"/>
                    <a:pt x="280" y="1912"/>
                    <a:pt x="213" y="1725"/>
                  </a:cubicBezTo>
                  <a:cubicBezTo>
                    <a:pt x="122" y="1543"/>
                    <a:pt x="152" y="1299"/>
                    <a:pt x="152" y="1117"/>
                  </a:cubicBezTo>
                  <a:cubicBezTo>
                    <a:pt x="122" y="752"/>
                    <a:pt x="183" y="388"/>
                    <a:pt x="183" y="23"/>
                  </a:cubicBezTo>
                  <a:cubicBezTo>
                    <a:pt x="183" y="8"/>
                    <a:pt x="168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802700" y="1808838"/>
              <a:ext cx="25100" cy="53000"/>
            </a:xfrm>
            <a:custGeom>
              <a:avLst/>
              <a:gdLst/>
              <a:ahLst/>
              <a:cxnLst/>
              <a:rect l="l" t="t" r="r" b="b"/>
              <a:pathLst>
                <a:path w="1004" h="2120" extrusionOk="0">
                  <a:moveTo>
                    <a:pt x="117" y="0"/>
                  </a:moveTo>
                  <a:cubicBezTo>
                    <a:pt x="102" y="0"/>
                    <a:pt x="91" y="10"/>
                    <a:pt x="91" y="35"/>
                  </a:cubicBezTo>
                  <a:cubicBezTo>
                    <a:pt x="0" y="339"/>
                    <a:pt x="31" y="643"/>
                    <a:pt x="91" y="947"/>
                  </a:cubicBezTo>
                  <a:cubicBezTo>
                    <a:pt x="122" y="1251"/>
                    <a:pt x="152" y="1646"/>
                    <a:pt x="335" y="1889"/>
                  </a:cubicBezTo>
                  <a:cubicBezTo>
                    <a:pt x="418" y="2023"/>
                    <a:pt x="574" y="2120"/>
                    <a:pt x="719" y="2120"/>
                  </a:cubicBezTo>
                  <a:cubicBezTo>
                    <a:pt x="838" y="2120"/>
                    <a:pt x="948" y="2054"/>
                    <a:pt x="1003" y="1889"/>
                  </a:cubicBezTo>
                  <a:cubicBezTo>
                    <a:pt x="1003" y="1868"/>
                    <a:pt x="974" y="1833"/>
                    <a:pt x="946" y="1833"/>
                  </a:cubicBezTo>
                  <a:cubicBezTo>
                    <a:pt x="934" y="1833"/>
                    <a:pt x="922" y="1840"/>
                    <a:pt x="912" y="1859"/>
                  </a:cubicBezTo>
                  <a:cubicBezTo>
                    <a:pt x="808" y="1901"/>
                    <a:pt x="721" y="1921"/>
                    <a:pt x="650" y="1921"/>
                  </a:cubicBezTo>
                  <a:cubicBezTo>
                    <a:pt x="515" y="1921"/>
                    <a:pt x="435" y="1847"/>
                    <a:pt x="395" y="1707"/>
                  </a:cubicBezTo>
                  <a:cubicBezTo>
                    <a:pt x="365" y="1646"/>
                    <a:pt x="335" y="1555"/>
                    <a:pt x="304" y="1464"/>
                  </a:cubicBezTo>
                  <a:cubicBezTo>
                    <a:pt x="274" y="1342"/>
                    <a:pt x="274" y="1190"/>
                    <a:pt x="243" y="1069"/>
                  </a:cubicBezTo>
                  <a:cubicBezTo>
                    <a:pt x="183" y="704"/>
                    <a:pt x="183" y="370"/>
                    <a:pt x="183" y="35"/>
                  </a:cubicBezTo>
                  <a:cubicBezTo>
                    <a:pt x="165" y="18"/>
                    <a:pt x="137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785225" y="1805038"/>
              <a:ext cx="26350" cy="57750"/>
            </a:xfrm>
            <a:custGeom>
              <a:avLst/>
              <a:gdLst/>
              <a:ahLst/>
              <a:cxnLst/>
              <a:rect l="l" t="t" r="r" b="b"/>
              <a:pathLst>
                <a:path w="1054" h="2310" extrusionOk="0">
                  <a:moveTo>
                    <a:pt x="145" y="0"/>
                  </a:moveTo>
                  <a:cubicBezTo>
                    <a:pt x="133" y="0"/>
                    <a:pt x="122" y="10"/>
                    <a:pt x="122" y="35"/>
                  </a:cubicBezTo>
                  <a:cubicBezTo>
                    <a:pt x="0" y="400"/>
                    <a:pt x="31" y="795"/>
                    <a:pt x="31" y="1160"/>
                  </a:cubicBezTo>
                  <a:cubicBezTo>
                    <a:pt x="61" y="1464"/>
                    <a:pt x="91" y="1768"/>
                    <a:pt x="274" y="2011"/>
                  </a:cubicBezTo>
                  <a:cubicBezTo>
                    <a:pt x="396" y="2185"/>
                    <a:pt x="577" y="2309"/>
                    <a:pt x="739" y="2309"/>
                  </a:cubicBezTo>
                  <a:cubicBezTo>
                    <a:pt x="859" y="2309"/>
                    <a:pt x="969" y="2240"/>
                    <a:pt x="1034" y="2072"/>
                  </a:cubicBezTo>
                  <a:cubicBezTo>
                    <a:pt x="1053" y="2012"/>
                    <a:pt x="1022" y="1966"/>
                    <a:pt x="989" y="1966"/>
                  </a:cubicBezTo>
                  <a:cubicBezTo>
                    <a:pt x="971" y="1966"/>
                    <a:pt x="953" y="1979"/>
                    <a:pt x="942" y="2011"/>
                  </a:cubicBezTo>
                  <a:lnTo>
                    <a:pt x="942" y="1981"/>
                  </a:lnTo>
                  <a:cubicBezTo>
                    <a:pt x="865" y="2134"/>
                    <a:pt x="783" y="2193"/>
                    <a:pt x="701" y="2193"/>
                  </a:cubicBezTo>
                  <a:cubicBezTo>
                    <a:pt x="462" y="2193"/>
                    <a:pt x="236" y="1684"/>
                    <a:pt x="213" y="1616"/>
                  </a:cubicBezTo>
                  <a:cubicBezTo>
                    <a:pt x="182" y="1433"/>
                    <a:pt x="152" y="1190"/>
                    <a:pt x="152" y="1008"/>
                  </a:cubicBezTo>
                  <a:cubicBezTo>
                    <a:pt x="152" y="674"/>
                    <a:pt x="213" y="370"/>
                    <a:pt x="182" y="35"/>
                  </a:cubicBezTo>
                  <a:cubicBezTo>
                    <a:pt x="182" y="18"/>
                    <a:pt x="162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777625" y="1831738"/>
              <a:ext cx="11425" cy="9150"/>
            </a:xfrm>
            <a:custGeom>
              <a:avLst/>
              <a:gdLst/>
              <a:ahLst/>
              <a:cxnLst/>
              <a:rect l="l" t="t" r="r" b="b"/>
              <a:pathLst>
                <a:path w="457" h="366" extrusionOk="0">
                  <a:moveTo>
                    <a:pt x="61" y="1"/>
                  </a:moveTo>
                  <a:cubicBezTo>
                    <a:pt x="0" y="1"/>
                    <a:pt x="0" y="92"/>
                    <a:pt x="61" y="122"/>
                  </a:cubicBezTo>
                  <a:cubicBezTo>
                    <a:pt x="122" y="122"/>
                    <a:pt x="183" y="183"/>
                    <a:pt x="243" y="213"/>
                  </a:cubicBezTo>
                  <a:cubicBezTo>
                    <a:pt x="274" y="274"/>
                    <a:pt x="304" y="335"/>
                    <a:pt x="365" y="365"/>
                  </a:cubicBezTo>
                  <a:cubicBezTo>
                    <a:pt x="395" y="365"/>
                    <a:pt x="395" y="335"/>
                    <a:pt x="426" y="305"/>
                  </a:cubicBezTo>
                  <a:cubicBezTo>
                    <a:pt x="456" y="244"/>
                    <a:pt x="335" y="122"/>
                    <a:pt x="304" y="92"/>
                  </a:cubicBezTo>
                  <a:cubicBezTo>
                    <a:pt x="243" y="31"/>
                    <a:pt x="152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1125825" y="2173188"/>
              <a:ext cx="182000" cy="294450"/>
            </a:xfrm>
            <a:custGeom>
              <a:avLst/>
              <a:gdLst/>
              <a:ahLst/>
              <a:cxnLst/>
              <a:rect l="l" t="t" r="r" b="b"/>
              <a:pathLst>
                <a:path w="7280" h="11778" extrusionOk="0">
                  <a:moveTo>
                    <a:pt x="72" y="0"/>
                  </a:moveTo>
                  <a:cubicBezTo>
                    <a:pt x="30" y="0"/>
                    <a:pt x="1" y="58"/>
                    <a:pt x="24" y="82"/>
                  </a:cubicBezTo>
                  <a:lnTo>
                    <a:pt x="24" y="112"/>
                  </a:lnTo>
                  <a:cubicBezTo>
                    <a:pt x="2911" y="3699"/>
                    <a:pt x="4978" y="7680"/>
                    <a:pt x="7136" y="11753"/>
                  </a:cubicBezTo>
                  <a:cubicBezTo>
                    <a:pt x="7145" y="11770"/>
                    <a:pt x="7160" y="11778"/>
                    <a:pt x="7178" y="11778"/>
                  </a:cubicBezTo>
                  <a:cubicBezTo>
                    <a:pt x="7223" y="11778"/>
                    <a:pt x="7280" y="11728"/>
                    <a:pt x="7258" y="11662"/>
                  </a:cubicBezTo>
                  <a:cubicBezTo>
                    <a:pt x="5100" y="7620"/>
                    <a:pt x="3094" y="3516"/>
                    <a:pt x="115" y="21"/>
                  </a:cubicBezTo>
                  <a:cubicBezTo>
                    <a:pt x="100" y="6"/>
                    <a:pt x="8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1258225" y="2445238"/>
              <a:ext cx="30075" cy="38075"/>
            </a:xfrm>
            <a:custGeom>
              <a:avLst/>
              <a:gdLst/>
              <a:ahLst/>
              <a:cxnLst/>
              <a:rect l="l" t="t" r="r" b="b"/>
              <a:pathLst>
                <a:path w="1203" h="1523" extrusionOk="0">
                  <a:moveTo>
                    <a:pt x="119" y="0"/>
                  </a:moveTo>
                  <a:cubicBezTo>
                    <a:pt x="61" y="0"/>
                    <a:pt x="0" y="65"/>
                    <a:pt x="47" y="112"/>
                  </a:cubicBezTo>
                  <a:cubicBezTo>
                    <a:pt x="381" y="598"/>
                    <a:pt x="777" y="1054"/>
                    <a:pt x="1141" y="1510"/>
                  </a:cubicBezTo>
                  <a:cubicBezTo>
                    <a:pt x="1150" y="1519"/>
                    <a:pt x="1159" y="1522"/>
                    <a:pt x="1167" y="1522"/>
                  </a:cubicBezTo>
                  <a:cubicBezTo>
                    <a:pt x="1187" y="1522"/>
                    <a:pt x="1202" y="1501"/>
                    <a:pt x="1202" y="1479"/>
                  </a:cubicBezTo>
                  <a:cubicBezTo>
                    <a:pt x="868" y="963"/>
                    <a:pt x="533" y="476"/>
                    <a:pt x="169" y="20"/>
                  </a:cubicBezTo>
                  <a:cubicBezTo>
                    <a:pt x="154" y="6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1123375" y="2448713"/>
              <a:ext cx="139075" cy="102150"/>
            </a:xfrm>
            <a:custGeom>
              <a:avLst/>
              <a:gdLst/>
              <a:ahLst/>
              <a:cxnLst/>
              <a:rect l="l" t="t" r="r" b="b"/>
              <a:pathLst>
                <a:path w="5563" h="4086" extrusionOk="0">
                  <a:moveTo>
                    <a:pt x="5501" y="0"/>
                  </a:moveTo>
                  <a:cubicBezTo>
                    <a:pt x="5485" y="0"/>
                    <a:pt x="5471" y="10"/>
                    <a:pt x="5471" y="33"/>
                  </a:cubicBezTo>
                  <a:cubicBezTo>
                    <a:pt x="5137" y="1219"/>
                    <a:pt x="4742" y="2739"/>
                    <a:pt x="3678" y="3438"/>
                  </a:cubicBezTo>
                  <a:cubicBezTo>
                    <a:pt x="3165" y="3779"/>
                    <a:pt x="2542" y="3867"/>
                    <a:pt x="1900" y="3867"/>
                  </a:cubicBezTo>
                  <a:cubicBezTo>
                    <a:pt x="1286" y="3867"/>
                    <a:pt x="656" y="3787"/>
                    <a:pt x="91" y="3772"/>
                  </a:cubicBezTo>
                  <a:cubicBezTo>
                    <a:pt x="0" y="3772"/>
                    <a:pt x="0" y="3924"/>
                    <a:pt x="91" y="3924"/>
                  </a:cubicBezTo>
                  <a:cubicBezTo>
                    <a:pt x="629" y="3995"/>
                    <a:pt x="1291" y="4085"/>
                    <a:pt x="1944" y="4085"/>
                  </a:cubicBezTo>
                  <a:cubicBezTo>
                    <a:pt x="2694" y="4085"/>
                    <a:pt x="3431" y="3966"/>
                    <a:pt x="3952" y="3559"/>
                  </a:cubicBezTo>
                  <a:cubicBezTo>
                    <a:pt x="4955" y="2769"/>
                    <a:pt x="5380" y="1219"/>
                    <a:pt x="5563" y="64"/>
                  </a:cubicBezTo>
                  <a:cubicBezTo>
                    <a:pt x="5563" y="26"/>
                    <a:pt x="5528" y="0"/>
                    <a:pt x="5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1123625" y="2381138"/>
              <a:ext cx="60550" cy="166050"/>
            </a:xfrm>
            <a:custGeom>
              <a:avLst/>
              <a:gdLst/>
              <a:ahLst/>
              <a:cxnLst/>
              <a:rect l="l" t="t" r="r" b="b"/>
              <a:pathLst>
                <a:path w="2422" h="6642" extrusionOk="0">
                  <a:moveTo>
                    <a:pt x="2270" y="1"/>
                  </a:moveTo>
                  <a:cubicBezTo>
                    <a:pt x="2224" y="1"/>
                    <a:pt x="2179" y="31"/>
                    <a:pt x="2179" y="92"/>
                  </a:cubicBezTo>
                  <a:cubicBezTo>
                    <a:pt x="2179" y="1429"/>
                    <a:pt x="2209" y="2979"/>
                    <a:pt x="1875" y="4286"/>
                  </a:cubicBezTo>
                  <a:cubicBezTo>
                    <a:pt x="1753" y="4834"/>
                    <a:pt x="1510" y="5198"/>
                    <a:pt x="1054" y="5533"/>
                  </a:cubicBezTo>
                  <a:cubicBezTo>
                    <a:pt x="872" y="5654"/>
                    <a:pt x="659" y="5654"/>
                    <a:pt x="477" y="5806"/>
                  </a:cubicBezTo>
                  <a:cubicBezTo>
                    <a:pt x="233" y="6019"/>
                    <a:pt x="112" y="6232"/>
                    <a:pt x="21" y="6536"/>
                  </a:cubicBezTo>
                  <a:cubicBezTo>
                    <a:pt x="1" y="6595"/>
                    <a:pt x="45" y="6642"/>
                    <a:pt x="87" y="6642"/>
                  </a:cubicBezTo>
                  <a:cubicBezTo>
                    <a:pt x="110" y="6642"/>
                    <a:pt x="132" y="6628"/>
                    <a:pt x="142" y="6597"/>
                  </a:cubicBezTo>
                  <a:cubicBezTo>
                    <a:pt x="477" y="5897"/>
                    <a:pt x="1206" y="5867"/>
                    <a:pt x="1692" y="5350"/>
                  </a:cubicBezTo>
                  <a:cubicBezTo>
                    <a:pt x="1966" y="5046"/>
                    <a:pt x="2027" y="4682"/>
                    <a:pt x="2088" y="4286"/>
                  </a:cubicBezTo>
                  <a:cubicBezTo>
                    <a:pt x="2331" y="2919"/>
                    <a:pt x="2422" y="1460"/>
                    <a:pt x="2361" y="92"/>
                  </a:cubicBezTo>
                  <a:cubicBezTo>
                    <a:pt x="2361" y="31"/>
                    <a:pt x="2315" y="1"/>
                    <a:pt x="2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1034000" y="2215838"/>
              <a:ext cx="147675" cy="185725"/>
            </a:xfrm>
            <a:custGeom>
              <a:avLst/>
              <a:gdLst/>
              <a:ahLst/>
              <a:cxnLst/>
              <a:rect l="l" t="t" r="r" b="b"/>
              <a:pathLst>
                <a:path w="5907" h="7429" extrusionOk="0">
                  <a:moveTo>
                    <a:pt x="131" y="0"/>
                  </a:moveTo>
                  <a:cubicBezTo>
                    <a:pt x="70" y="0"/>
                    <a:pt x="0" y="89"/>
                    <a:pt x="49" y="138"/>
                  </a:cubicBezTo>
                  <a:cubicBezTo>
                    <a:pt x="2147" y="2297"/>
                    <a:pt x="4426" y="4728"/>
                    <a:pt x="5794" y="7403"/>
                  </a:cubicBezTo>
                  <a:cubicBezTo>
                    <a:pt x="5803" y="7421"/>
                    <a:pt x="5817" y="7428"/>
                    <a:pt x="5832" y="7428"/>
                  </a:cubicBezTo>
                  <a:cubicBezTo>
                    <a:pt x="5867" y="7428"/>
                    <a:pt x="5907" y="7385"/>
                    <a:pt x="5885" y="7342"/>
                  </a:cubicBezTo>
                  <a:cubicBezTo>
                    <a:pt x="4730" y="4607"/>
                    <a:pt x="2207" y="2114"/>
                    <a:pt x="171" y="17"/>
                  </a:cubicBezTo>
                  <a:cubicBezTo>
                    <a:pt x="159" y="5"/>
                    <a:pt x="145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1161825" y="2375713"/>
              <a:ext cx="103275" cy="144825"/>
            </a:xfrm>
            <a:custGeom>
              <a:avLst/>
              <a:gdLst/>
              <a:ahLst/>
              <a:cxnLst/>
              <a:rect l="l" t="t" r="r" b="b"/>
              <a:pathLst>
                <a:path w="4131" h="5793" extrusionOk="0">
                  <a:moveTo>
                    <a:pt x="3786" y="0"/>
                  </a:moveTo>
                  <a:cubicBezTo>
                    <a:pt x="3766" y="0"/>
                    <a:pt x="3738" y="18"/>
                    <a:pt x="3721" y="35"/>
                  </a:cubicBezTo>
                  <a:lnTo>
                    <a:pt x="3751" y="35"/>
                  </a:lnTo>
                  <a:cubicBezTo>
                    <a:pt x="3690" y="1069"/>
                    <a:pt x="3538" y="2102"/>
                    <a:pt x="3265" y="3105"/>
                  </a:cubicBezTo>
                  <a:cubicBezTo>
                    <a:pt x="2996" y="4083"/>
                    <a:pt x="2196" y="5592"/>
                    <a:pt x="1087" y="5592"/>
                  </a:cubicBezTo>
                  <a:cubicBezTo>
                    <a:pt x="817" y="5592"/>
                    <a:pt x="529" y="5502"/>
                    <a:pt x="225" y="5294"/>
                  </a:cubicBezTo>
                  <a:cubicBezTo>
                    <a:pt x="210" y="5286"/>
                    <a:pt x="195" y="5283"/>
                    <a:pt x="181" y="5283"/>
                  </a:cubicBezTo>
                  <a:cubicBezTo>
                    <a:pt x="78" y="5283"/>
                    <a:pt x="1" y="5453"/>
                    <a:pt x="134" y="5507"/>
                  </a:cubicBezTo>
                  <a:cubicBezTo>
                    <a:pt x="498" y="5704"/>
                    <a:pt x="836" y="5793"/>
                    <a:pt x="1146" y="5793"/>
                  </a:cubicBezTo>
                  <a:cubicBezTo>
                    <a:pt x="3268" y="5793"/>
                    <a:pt x="4130" y="1653"/>
                    <a:pt x="3812" y="35"/>
                  </a:cubicBezTo>
                  <a:cubicBezTo>
                    <a:pt x="3812" y="10"/>
                    <a:pt x="3801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1254325" y="2381688"/>
              <a:ext cx="42325" cy="75200"/>
            </a:xfrm>
            <a:custGeom>
              <a:avLst/>
              <a:gdLst/>
              <a:ahLst/>
              <a:cxnLst/>
              <a:rect l="l" t="t" r="r" b="b"/>
              <a:pathLst>
                <a:path w="1693" h="3008" extrusionOk="0">
                  <a:moveTo>
                    <a:pt x="179" y="0"/>
                  </a:moveTo>
                  <a:cubicBezTo>
                    <a:pt x="91" y="0"/>
                    <a:pt x="0" y="89"/>
                    <a:pt x="21" y="191"/>
                  </a:cubicBezTo>
                  <a:cubicBezTo>
                    <a:pt x="112" y="708"/>
                    <a:pt x="355" y="1134"/>
                    <a:pt x="629" y="1559"/>
                  </a:cubicBezTo>
                  <a:cubicBezTo>
                    <a:pt x="963" y="2015"/>
                    <a:pt x="1206" y="2532"/>
                    <a:pt x="1571" y="2988"/>
                  </a:cubicBezTo>
                  <a:cubicBezTo>
                    <a:pt x="1578" y="3002"/>
                    <a:pt x="1588" y="3008"/>
                    <a:pt x="1600" y="3008"/>
                  </a:cubicBezTo>
                  <a:cubicBezTo>
                    <a:pt x="1637" y="3008"/>
                    <a:pt x="1685" y="2943"/>
                    <a:pt x="1662" y="2897"/>
                  </a:cubicBezTo>
                  <a:lnTo>
                    <a:pt x="1662" y="2897"/>
                  </a:lnTo>
                  <a:lnTo>
                    <a:pt x="1692" y="2927"/>
                  </a:lnTo>
                  <a:cubicBezTo>
                    <a:pt x="1613" y="2532"/>
                    <a:pt x="1426" y="2192"/>
                    <a:pt x="1211" y="1864"/>
                  </a:cubicBezTo>
                  <a:lnTo>
                    <a:pt x="1211" y="1864"/>
                  </a:lnTo>
                  <a:cubicBezTo>
                    <a:pt x="972" y="1228"/>
                    <a:pt x="645" y="637"/>
                    <a:pt x="294" y="70"/>
                  </a:cubicBezTo>
                  <a:cubicBezTo>
                    <a:pt x="265" y="21"/>
                    <a:pt x="222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1253875" y="2401313"/>
              <a:ext cx="38150" cy="65125"/>
            </a:xfrm>
            <a:custGeom>
              <a:avLst/>
              <a:gdLst/>
              <a:ahLst/>
              <a:cxnLst/>
              <a:rect l="l" t="t" r="r" b="b"/>
              <a:pathLst>
                <a:path w="1526" h="2605" extrusionOk="0">
                  <a:moveTo>
                    <a:pt x="829" y="1761"/>
                  </a:moveTo>
                  <a:lnTo>
                    <a:pt x="829" y="1761"/>
                  </a:lnTo>
                  <a:cubicBezTo>
                    <a:pt x="870" y="1836"/>
                    <a:pt x="911" y="1912"/>
                    <a:pt x="951" y="1990"/>
                  </a:cubicBezTo>
                  <a:cubicBezTo>
                    <a:pt x="966" y="2009"/>
                    <a:pt x="983" y="2024"/>
                    <a:pt x="1002" y="2034"/>
                  </a:cubicBezTo>
                  <a:lnTo>
                    <a:pt x="1002" y="2034"/>
                  </a:lnTo>
                  <a:cubicBezTo>
                    <a:pt x="990" y="2054"/>
                    <a:pt x="980" y="2074"/>
                    <a:pt x="971" y="2095"/>
                  </a:cubicBezTo>
                  <a:lnTo>
                    <a:pt x="971" y="2095"/>
                  </a:lnTo>
                  <a:cubicBezTo>
                    <a:pt x="958" y="2075"/>
                    <a:pt x="944" y="2056"/>
                    <a:pt x="930" y="2036"/>
                  </a:cubicBezTo>
                  <a:lnTo>
                    <a:pt x="930" y="2036"/>
                  </a:lnTo>
                  <a:cubicBezTo>
                    <a:pt x="927" y="2031"/>
                    <a:pt x="924" y="2026"/>
                    <a:pt x="920" y="2020"/>
                  </a:cubicBezTo>
                  <a:cubicBezTo>
                    <a:pt x="916" y="2015"/>
                    <a:pt x="912" y="2010"/>
                    <a:pt x="908" y="2005"/>
                  </a:cubicBezTo>
                  <a:lnTo>
                    <a:pt x="908" y="2005"/>
                  </a:lnTo>
                  <a:cubicBezTo>
                    <a:pt x="883" y="1971"/>
                    <a:pt x="857" y="1936"/>
                    <a:pt x="831" y="1902"/>
                  </a:cubicBezTo>
                  <a:lnTo>
                    <a:pt x="831" y="1902"/>
                  </a:lnTo>
                  <a:cubicBezTo>
                    <a:pt x="832" y="1891"/>
                    <a:pt x="831" y="1880"/>
                    <a:pt x="829" y="1869"/>
                  </a:cubicBezTo>
                  <a:cubicBezTo>
                    <a:pt x="829" y="1858"/>
                    <a:pt x="829" y="1848"/>
                    <a:pt x="828" y="1838"/>
                  </a:cubicBezTo>
                  <a:lnTo>
                    <a:pt x="828" y="1838"/>
                  </a:lnTo>
                  <a:lnTo>
                    <a:pt x="829" y="1838"/>
                  </a:lnTo>
                  <a:lnTo>
                    <a:pt x="829" y="1761"/>
                  </a:lnTo>
                  <a:close/>
                  <a:moveTo>
                    <a:pt x="305" y="0"/>
                  </a:moveTo>
                  <a:cubicBezTo>
                    <a:pt x="232" y="0"/>
                    <a:pt x="160" y="47"/>
                    <a:pt x="160" y="136"/>
                  </a:cubicBezTo>
                  <a:cubicBezTo>
                    <a:pt x="176" y="268"/>
                    <a:pt x="185" y="397"/>
                    <a:pt x="190" y="525"/>
                  </a:cubicBezTo>
                  <a:lnTo>
                    <a:pt x="190" y="525"/>
                  </a:lnTo>
                  <a:cubicBezTo>
                    <a:pt x="146" y="555"/>
                    <a:pt x="110" y="600"/>
                    <a:pt x="99" y="653"/>
                  </a:cubicBezTo>
                  <a:cubicBezTo>
                    <a:pt x="71" y="908"/>
                    <a:pt x="43" y="1163"/>
                    <a:pt x="14" y="1442"/>
                  </a:cubicBezTo>
                  <a:lnTo>
                    <a:pt x="14" y="1442"/>
                  </a:lnTo>
                  <a:cubicBezTo>
                    <a:pt x="12" y="1453"/>
                    <a:pt x="10" y="1463"/>
                    <a:pt x="8" y="1473"/>
                  </a:cubicBezTo>
                  <a:lnTo>
                    <a:pt x="11" y="1474"/>
                  </a:lnTo>
                  <a:lnTo>
                    <a:pt x="11" y="1474"/>
                  </a:lnTo>
                  <a:cubicBezTo>
                    <a:pt x="10" y="1484"/>
                    <a:pt x="9" y="1494"/>
                    <a:pt x="8" y="1504"/>
                  </a:cubicBezTo>
                  <a:cubicBezTo>
                    <a:pt x="0" y="1544"/>
                    <a:pt x="14" y="1579"/>
                    <a:pt x="39" y="1603"/>
                  </a:cubicBezTo>
                  <a:lnTo>
                    <a:pt x="39" y="1603"/>
                  </a:lnTo>
                  <a:cubicBezTo>
                    <a:pt x="39" y="1611"/>
                    <a:pt x="39" y="1618"/>
                    <a:pt x="39" y="1625"/>
                  </a:cubicBezTo>
                  <a:cubicBezTo>
                    <a:pt x="17" y="1712"/>
                    <a:pt x="104" y="1784"/>
                    <a:pt x="189" y="1784"/>
                  </a:cubicBezTo>
                  <a:cubicBezTo>
                    <a:pt x="216" y="1784"/>
                    <a:pt x="242" y="1777"/>
                    <a:pt x="265" y="1761"/>
                  </a:cubicBezTo>
                  <a:lnTo>
                    <a:pt x="265" y="1761"/>
                  </a:lnTo>
                  <a:cubicBezTo>
                    <a:pt x="272" y="1762"/>
                    <a:pt x="279" y="1762"/>
                    <a:pt x="286" y="1762"/>
                  </a:cubicBezTo>
                  <a:cubicBezTo>
                    <a:pt x="300" y="1762"/>
                    <a:pt x="315" y="1760"/>
                    <a:pt x="329" y="1757"/>
                  </a:cubicBezTo>
                  <a:lnTo>
                    <a:pt x="329" y="1757"/>
                  </a:lnTo>
                  <a:cubicBezTo>
                    <a:pt x="448" y="2039"/>
                    <a:pt x="597" y="2243"/>
                    <a:pt x="829" y="2446"/>
                  </a:cubicBezTo>
                  <a:cubicBezTo>
                    <a:pt x="839" y="2456"/>
                    <a:pt x="850" y="2465"/>
                    <a:pt x="861" y="2471"/>
                  </a:cubicBezTo>
                  <a:lnTo>
                    <a:pt x="861" y="2471"/>
                  </a:lnTo>
                  <a:cubicBezTo>
                    <a:pt x="890" y="2504"/>
                    <a:pt x="920" y="2537"/>
                    <a:pt x="951" y="2568"/>
                  </a:cubicBezTo>
                  <a:cubicBezTo>
                    <a:pt x="976" y="2593"/>
                    <a:pt x="1007" y="2605"/>
                    <a:pt x="1038" y="2605"/>
                  </a:cubicBezTo>
                  <a:cubicBezTo>
                    <a:pt x="1116" y="2605"/>
                    <a:pt x="1194" y="2533"/>
                    <a:pt x="1194" y="2446"/>
                  </a:cubicBezTo>
                  <a:lnTo>
                    <a:pt x="1207" y="2418"/>
                  </a:lnTo>
                  <a:lnTo>
                    <a:pt x="1207" y="2418"/>
                  </a:lnTo>
                  <a:cubicBezTo>
                    <a:pt x="1308" y="2337"/>
                    <a:pt x="1416" y="2242"/>
                    <a:pt x="1467" y="2127"/>
                  </a:cubicBezTo>
                  <a:lnTo>
                    <a:pt x="1467" y="2127"/>
                  </a:lnTo>
                  <a:cubicBezTo>
                    <a:pt x="1506" y="2094"/>
                    <a:pt x="1526" y="2037"/>
                    <a:pt x="1500" y="1994"/>
                  </a:cubicBezTo>
                  <a:lnTo>
                    <a:pt x="1500" y="1994"/>
                  </a:lnTo>
                  <a:cubicBezTo>
                    <a:pt x="1500" y="1983"/>
                    <a:pt x="1500" y="1971"/>
                    <a:pt x="1498" y="1960"/>
                  </a:cubicBezTo>
                  <a:lnTo>
                    <a:pt x="1498" y="1960"/>
                  </a:lnTo>
                  <a:cubicBezTo>
                    <a:pt x="1497" y="1961"/>
                    <a:pt x="1496" y="1962"/>
                    <a:pt x="1495" y="1963"/>
                  </a:cubicBezTo>
                  <a:lnTo>
                    <a:pt x="1495" y="1963"/>
                  </a:lnTo>
                  <a:cubicBezTo>
                    <a:pt x="1489" y="1937"/>
                    <a:pt x="1476" y="1915"/>
                    <a:pt x="1458" y="1898"/>
                  </a:cubicBezTo>
                  <a:lnTo>
                    <a:pt x="1458" y="1898"/>
                  </a:lnTo>
                  <a:cubicBezTo>
                    <a:pt x="1447" y="1855"/>
                    <a:pt x="1407" y="1820"/>
                    <a:pt x="1359" y="1803"/>
                  </a:cubicBezTo>
                  <a:lnTo>
                    <a:pt x="1359" y="1803"/>
                  </a:lnTo>
                  <a:cubicBezTo>
                    <a:pt x="1151" y="1451"/>
                    <a:pt x="914" y="1102"/>
                    <a:pt x="674" y="766"/>
                  </a:cubicBezTo>
                  <a:lnTo>
                    <a:pt x="674" y="766"/>
                  </a:lnTo>
                  <a:cubicBezTo>
                    <a:pt x="586" y="555"/>
                    <a:pt x="584" y="285"/>
                    <a:pt x="434" y="75"/>
                  </a:cubicBezTo>
                  <a:cubicBezTo>
                    <a:pt x="408" y="24"/>
                    <a:pt x="357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1262425" y="2428688"/>
              <a:ext cx="22400" cy="29700"/>
            </a:xfrm>
            <a:custGeom>
              <a:avLst/>
              <a:gdLst/>
              <a:ahLst/>
              <a:cxnLst/>
              <a:rect l="l" t="t" r="r" b="b"/>
              <a:pathLst>
                <a:path w="896" h="1188" extrusionOk="0">
                  <a:moveTo>
                    <a:pt x="140" y="0"/>
                  </a:moveTo>
                  <a:cubicBezTo>
                    <a:pt x="68" y="0"/>
                    <a:pt x="1" y="54"/>
                    <a:pt x="1" y="135"/>
                  </a:cubicBezTo>
                  <a:lnTo>
                    <a:pt x="1" y="196"/>
                  </a:lnTo>
                  <a:cubicBezTo>
                    <a:pt x="1" y="280"/>
                    <a:pt x="59" y="326"/>
                    <a:pt x="122" y="332"/>
                  </a:cubicBezTo>
                  <a:lnTo>
                    <a:pt x="122" y="332"/>
                  </a:lnTo>
                  <a:cubicBezTo>
                    <a:pt x="212" y="430"/>
                    <a:pt x="265" y="565"/>
                    <a:pt x="335" y="682"/>
                  </a:cubicBezTo>
                  <a:cubicBezTo>
                    <a:pt x="359" y="715"/>
                    <a:pt x="386" y="752"/>
                    <a:pt x="413" y="791"/>
                  </a:cubicBezTo>
                  <a:lnTo>
                    <a:pt x="413" y="791"/>
                  </a:lnTo>
                  <a:cubicBezTo>
                    <a:pt x="410" y="814"/>
                    <a:pt x="414" y="839"/>
                    <a:pt x="426" y="865"/>
                  </a:cubicBezTo>
                  <a:cubicBezTo>
                    <a:pt x="473" y="935"/>
                    <a:pt x="537" y="987"/>
                    <a:pt x="592" y="1062"/>
                  </a:cubicBezTo>
                  <a:lnTo>
                    <a:pt x="592" y="1062"/>
                  </a:lnTo>
                  <a:cubicBezTo>
                    <a:pt x="608" y="1088"/>
                    <a:pt x="624" y="1113"/>
                    <a:pt x="639" y="1138"/>
                  </a:cubicBezTo>
                  <a:cubicBezTo>
                    <a:pt x="665" y="1173"/>
                    <a:pt x="698" y="1188"/>
                    <a:pt x="732" y="1188"/>
                  </a:cubicBezTo>
                  <a:cubicBezTo>
                    <a:pt x="814" y="1188"/>
                    <a:pt x="895" y="1095"/>
                    <a:pt x="852" y="986"/>
                  </a:cubicBezTo>
                  <a:cubicBezTo>
                    <a:pt x="761" y="804"/>
                    <a:pt x="639" y="652"/>
                    <a:pt x="548" y="470"/>
                  </a:cubicBezTo>
                  <a:cubicBezTo>
                    <a:pt x="457" y="318"/>
                    <a:pt x="365" y="166"/>
                    <a:pt x="244" y="44"/>
                  </a:cubicBezTo>
                  <a:cubicBezTo>
                    <a:pt x="213" y="14"/>
                    <a:pt x="176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1145400" y="2434488"/>
              <a:ext cx="116725" cy="106000"/>
            </a:xfrm>
            <a:custGeom>
              <a:avLst/>
              <a:gdLst/>
              <a:ahLst/>
              <a:cxnLst/>
              <a:rect l="l" t="t" r="r" b="b"/>
              <a:pathLst>
                <a:path w="4669" h="4240" extrusionOk="0">
                  <a:moveTo>
                    <a:pt x="4579" y="0"/>
                  </a:moveTo>
                  <a:cubicBezTo>
                    <a:pt x="4546" y="0"/>
                    <a:pt x="4512" y="17"/>
                    <a:pt x="4499" y="55"/>
                  </a:cubicBezTo>
                  <a:cubicBezTo>
                    <a:pt x="4165" y="1149"/>
                    <a:pt x="3800" y="2092"/>
                    <a:pt x="3040" y="2943"/>
                  </a:cubicBezTo>
                  <a:cubicBezTo>
                    <a:pt x="2425" y="3657"/>
                    <a:pt x="1649" y="3852"/>
                    <a:pt x="812" y="3852"/>
                  </a:cubicBezTo>
                  <a:cubicBezTo>
                    <a:pt x="615" y="3852"/>
                    <a:pt x="415" y="3842"/>
                    <a:pt x="213" y="3824"/>
                  </a:cubicBezTo>
                  <a:cubicBezTo>
                    <a:pt x="31" y="3824"/>
                    <a:pt x="1" y="4098"/>
                    <a:pt x="183" y="4159"/>
                  </a:cubicBezTo>
                  <a:cubicBezTo>
                    <a:pt x="440" y="4214"/>
                    <a:pt x="689" y="4240"/>
                    <a:pt x="928" y="4240"/>
                  </a:cubicBezTo>
                  <a:cubicBezTo>
                    <a:pt x="3059" y="4240"/>
                    <a:pt x="4433" y="2163"/>
                    <a:pt x="4651" y="86"/>
                  </a:cubicBezTo>
                  <a:cubicBezTo>
                    <a:pt x="4669" y="33"/>
                    <a:pt x="4625" y="0"/>
                    <a:pt x="4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1128375" y="2511688"/>
              <a:ext cx="39850" cy="34550"/>
            </a:xfrm>
            <a:custGeom>
              <a:avLst/>
              <a:gdLst/>
              <a:ahLst/>
              <a:cxnLst/>
              <a:rect l="l" t="t" r="r" b="b"/>
              <a:pathLst>
                <a:path w="1594" h="1382" extrusionOk="0">
                  <a:moveTo>
                    <a:pt x="1427" y="0"/>
                  </a:moveTo>
                  <a:cubicBezTo>
                    <a:pt x="1391" y="0"/>
                    <a:pt x="1354" y="11"/>
                    <a:pt x="1320" y="37"/>
                  </a:cubicBezTo>
                  <a:cubicBezTo>
                    <a:pt x="1300" y="61"/>
                    <a:pt x="1279" y="86"/>
                    <a:pt x="1259" y="111"/>
                  </a:cubicBezTo>
                  <a:lnTo>
                    <a:pt x="1259" y="111"/>
                  </a:lnTo>
                  <a:cubicBezTo>
                    <a:pt x="1137" y="164"/>
                    <a:pt x="1133" y="198"/>
                    <a:pt x="1077" y="311"/>
                  </a:cubicBezTo>
                  <a:cubicBezTo>
                    <a:pt x="1016" y="402"/>
                    <a:pt x="925" y="402"/>
                    <a:pt x="803" y="432"/>
                  </a:cubicBezTo>
                  <a:cubicBezTo>
                    <a:pt x="571" y="519"/>
                    <a:pt x="367" y="661"/>
                    <a:pt x="322" y="911"/>
                  </a:cubicBezTo>
                  <a:lnTo>
                    <a:pt x="322" y="911"/>
                  </a:lnTo>
                  <a:cubicBezTo>
                    <a:pt x="322" y="911"/>
                    <a:pt x="322" y="911"/>
                    <a:pt x="322" y="911"/>
                  </a:cubicBezTo>
                  <a:lnTo>
                    <a:pt x="322" y="911"/>
                  </a:lnTo>
                  <a:cubicBezTo>
                    <a:pt x="212" y="991"/>
                    <a:pt x="121" y="1097"/>
                    <a:pt x="43" y="1253"/>
                  </a:cubicBezTo>
                  <a:cubicBezTo>
                    <a:pt x="0" y="1317"/>
                    <a:pt x="64" y="1382"/>
                    <a:pt x="126" y="1382"/>
                  </a:cubicBezTo>
                  <a:cubicBezTo>
                    <a:pt x="152" y="1382"/>
                    <a:pt x="178" y="1371"/>
                    <a:pt x="195" y="1344"/>
                  </a:cubicBezTo>
                  <a:lnTo>
                    <a:pt x="195" y="1314"/>
                  </a:lnTo>
                  <a:cubicBezTo>
                    <a:pt x="227" y="1273"/>
                    <a:pt x="265" y="1237"/>
                    <a:pt x="307" y="1206"/>
                  </a:cubicBezTo>
                  <a:lnTo>
                    <a:pt x="307" y="1206"/>
                  </a:lnTo>
                  <a:cubicBezTo>
                    <a:pt x="331" y="1265"/>
                    <a:pt x="389" y="1305"/>
                    <a:pt x="452" y="1305"/>
                  </a:cubicBezTo>
                  <a:cubicBezTo>
                    <a:pt x="501" y="1305"/>
                    <a:pt x="552" y="1281"/>
                    <a:pt x="590" y="1223"/>
                  </a:cubicBezTo>
                  <a:cubicBezTo>
                    <a:pt x="666" y="1097"/>
                    <a:pt x="825" y="1034"/>
                    <a:pt x="963" y="929"/>
                  </a:cubicBezTo>
                  <a:lnTo>
                    <a:pt x="963" y="929"/>
                  </a:lnTo>
                  <a:cubicBezTo>
                    <a:pt x="1038" y="900"/>
                    <a:pt x="1108" y="867"/>
                    <a:pt x="1168" y="827"/>
                  </a:cubicBezTo>
                  <a:cubicBezTo>
                    <a:pt x="1285" y="744"/>
                    <a:pt x="1402" y="633"/>
                    <a:pt x="1484" y="504"/>
                  </a:cubicBezTo>
                  <a:lnTo>
                    <a:pt x="1484" y="504"/>
                  </a:lnTo>
                  <a:cubicBezTo>
                    <a:pt x="1503" y="486"/>
                    <a:pt x="1520" y="462"/>
                    <a:pt x="1533" y="432"/>
                  </a:cubicBezTo>
                  <a:cubicBezTo>
                    <a:pt x="1537" y="421"/>
                    <a:pt x="1540" y="409"/>
                    <a:pt x="1541" y="396"/>
                  </a:cubicBezTo>
                  <a:lnTo>
                    <a:pt x="1541" y="396"/>
                  </a:lnTo>
                  <a:cubicBezTo>
                    <a:pt x="1574" y="321"/>
                    <a:pt x="1594" y="241"/>
                    <a:pt x="1594" y="159"/>
                  </a:cubicBezTo>
                  <a:cubicBezTo>
                    <a:pt x="1594" y="72"/>
                    <a:pt x="1516" y="0"/>
                    <a:pt x="1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1128675" y="2461788"/>
              <a:ext cx="126675" cy="87125"/>
            </a:xfrm>
            <a:custGeom>
              <a:avLst/>
              <a:gdLst/>
              <a:ahLst/>
              <a:cxnLst/>
              <a:rect l="l" t="t" r="r" b="b"/>
              <a:pathLst>
                <a:path w="5067" h="3485" extrusionOk="0">
                  <a:moveTo>
                    <a:pt x="4923" y="0"/>
                  </a:moveTo>
                  <a:cubicBezTo>
                    <a:pt x="4888" y="0"/>
                    <a:pt x="4854" y="17"/>
                    <a:pt x="4834" y="57"/>
                  </a:cubicBezTo>
                  <a:cubicBezTo>
                    <a:pt x="4439" y="909"/>
                    <a:pt x="4378" y="1729"/>
                    <a:pt x="3618" y="2428"/>
                  </a:cubicBezTo>
                  <a:cubicBezTo>
                    <a:pt x="3042" y="2963"/>
                    <a:pt x="2175" y="3122"/>
                    <a:pt x="1326" y="3122"/>
                  </a:cubicBezTo>
                  <a:cubicBezTo>
                    <a:pt x="919" y="3122"/>
                    <a:pt x="517" y="3085"/>
                    <a:pt x="153" y="3036"/>
                  </a:cubicBezTo>
                  <a:cubicBezTo>
                    <a:pt x="31" y="3036"/>
                    <a:pt x="1" y="3219"/>
                    <a:pt x="92" y="3249"/>
                  </a:cubicBezTo>
                  <a:cubicBezTo>
                    <a:pt x="449" y="3410"/>
                    <a:pt x="897" y="3484"/>
                    <a:pt x="1363" y="3484"/>
                  </a:cubicBezTo>
                  <a:cubicBezTo>
                    <a:pt x="2127" y="3484"/>
                    <a:pt x="2937" y="3285"/>
                    <a:pt x="3466" y="2945"/>
                  </a:cubicBezTo>
                  <a:cubicBezTo>
                    <a:pt x="4530" y="2307"/>
                    <a:pt x="4743" y="1243"/>
                    <a:pt x="5047" y="149"/>
                  </a:cubicBezTo>
                  <a:cubicBezTo>
                    <a:pt x="5067" y="68"/>
                    <a:pt x="4993" y="0"/>
                    <a:pt x="4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1137550" y="2436413"/>
              <a:ext cx="119575" cy="106400"/>
            </a:xfrm>
            <a:custGeom>
              <a:avLst/>
              <a:gdLst/>
              <a:ahLst/>
              <a:cxnLst/>
              <a:rect l="l" t="t" r="r" b="b"/>
              <a:pathLst>
                <a:path w="4783" h="4256" extrusionOk="0">
                  <a:moveTo>
                    <a:pt x="4718" y="1"/>
                  </a:moveTo>
                  <a:cubicBezTo>
                    <a:pt x="4684" y="1"/>
                    <a:pt x="4646" y="24"/>
                    <a:pt x="4631" y="69"/>
                  </a:cubicBezTo>
                  <a:cubicBezTo>
                    <a:pt x="4297" y="1316"/>
                    <a:pt x="3749" y="2592"/>
                    <a:pt x="2564" y="3291"/>
                  </a:cubicBezTo>
                  <a:cubicBezTo>
                    <a:pt x="2528" y="3313"/>
                    <a:pt x="2491" y="3335"/>
                    <a:pt x="2454" y="3357"/>
                  </a:cubicBezTo>
                  <a:lnTo>
                    <a:pt x="2454" y="3357"/>
                  </a:lnTo>
                  <a:cubicBezTo>
                    <a:pt x="2441" y="3354"/>
                    <a:pt x="2427" y="3352"/>
                    <a:pt x="2412" y="3352"/>
                  </a:cubicBezTo>
                  <a:cubicBezTo>
                    <a:pt x="2402" y="3352"/>
                    <a:pt x="2392" y="3352"/>
                    <a:pt x="2382" y="3352"/>
                  </a:cubicBezTo>
                  <a:lnTo>
                    <a:pt x="2382" y="3352"/>
                  </a:lnTo>
                  <a:lnTo>
                    <a:pt x="2382" y="3322"/>
                  </a:lnTo>
                  <a:cubicBezTo>
                    <a:pt x="2236" y="3322"/>
                    <a:pt x="1701" y="3283"/>
                    <a:pt x="1369" y="3205"/>
                  </a:cubicBezTo>
                  <a:lnTo>
                    <a:pt x="1369" y="3205"/>
                  </a:lnTo>
                  <a:cubicBezTo>
                    <a:pt x="1358" y="3135"/>
                    <a:pt x="1285" y="3073"/>
                    <a:pt x="1205" y="3073"/>
                  </a:cubicBezTo>
                  <a:cubicBezTo>
                    <a:pt x="1171" y="3073"/>
                    <a:pt x="1137" y="3083"/>
                    <a:pt x="1105" y="3109"/>
                  </a:cubicBezTo>
                  <a:cubicBezTo>
                    <a:pt x="1100" y="3112"/>
                    <a:pt x="1096" y="3116"/>
                    <a:pt x="1091" y="3119"/>
                  </a:cubicBezTo>
                  <a:lnTo>
                    <a:pt x="1091" y="3119"/>
                  </a:lnTo>
                  <a:cubicBezTo>
                    <a:pt x="1091" y="3119"/>
                    <a:pt x="1091" y="3119"/>
                    <a:pt x="1090" y="3119"/>
                  </a:cubicBezTo>
                  <a:cubicBezTo>
                    <a:pt x="1055" y="3119"/>
                    <a:pt x="1019" y="3134"/>
                    <a:pt x="983" y="3170"/>
                  </a:cubicBezTo>
                  <a:cubicBezTo>
                    <a:pt x="928" y="3222"/>
                    <a:pt x="883" y="3270"/>
                    <a:pt x="847" y="3315"/>
                  </a:cubicBezTo>
                  <a:lnTo>
                    <a:pt x="847" y="3315"/>
                  </a:lnTo>
                  <a:cubicBezTo>
                    <a:pt x="590" y="3531"/>
                    <a:pt x="354" y="3761"/>
                    <a:pt x="102" y="3990"/>
                  </a:cubicBezTo>
                  <a:cubicBezTo>
                    <a:pt x="1" y="4092"/>
                    <a:pt x="89" y="4256"/>
                    <a:pt x="209" y="4256"/>
                  </a:cubicBezTo>
                  <a:cubicBezTo>
                    <a:pt x="233" y="4256"/>
                    <a:pt x="259" y="4249"/>
                    <a:pt x="284" y="4234"/>
                  </a:cubicBezTo>
                  <a:cubicBezTo>
                    <a:pt x="500" y="4061"/>
                    <a:pt x="685" y="3888"/>
                    <a:pt x="916" y="3770"/>
                  </a:cubicBezTo>
                  <a:lnTo>
                    <a:pt x="916" y="3770"/>
                  </a:lnTo>
                  <a:cubicBezTo>
                    <a:pt x="1047" y="3822"/>
                    <a:pt x="1236" y="3844"/>
                    <a:pt x="1441" y="3844"/>
                  </a:cubicBezTo>
                  <a:cubicBezTo>
                    <a:pt x="1809" y="3844"/>
                    <a:pt x="2226" y="3773"/>
                    <a:pt x="2444" y="3684"/>
                  </a:cubicBezTo>
                  <a:lnTo>
                    <a:pt x="2444" y="3684"/>
                  </a:lnTo>
                  <a:cubicBezTo>
                    <a:pt x="2473" y="3679"/>
                    <a:pt x="2498" y="3666"/>
                    <a:pt x="2517" y="3649"/>
                  </a:cubicBezTo>
                  <a:lnTo>
                    <a:pt x="2517" y="3649"/>
                  </a:lnTo>
                  <a:cubicBezTo>
                    <a:pt x="3787" y="3007"/>
                    <a:pt x="4783" y="1493"/>
                    <a:pt x="4783" y="69"/>
                  </a:cubicBezTo>
                  <a:cubicBezTo>
                    <a:pt x="4783" y="24"/>
                    <a:pt x="4752" y="1"/>
                    <a:pt x="4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1275775" y="2451813"/>
              <a:ext cx="20875" cy="17925"/>
            </a:xfrm>
            <a:custGeom>
              <a:avLst/>
              <a:gdLst/>
              <a:ahLst/>
              <a:cxnLst/>
              <a:rect l="l" t="t" r="r" b="b"/>
              <a:pathLst>
                <a:path w="835" h="717" extrusionOk="0">
                  <a:moveTo>
                    <a:pt x="774" y="0"/>
                  </a:moveTo>
                  <a:cubicBezTo>
                    <a:pt x="530" y="152"/>
                    <a:pt x="348" y="426"/>
                    <a:pt x="75" y="578"/>
                  </a:cubicBezTo>
                  <a:cubicBezTo>
                    <a:pt x="1" y="627"/>
                    <a:pt x="46" y="716"/>
                    <a:pt x="115" y="716"/>
                  </a:cubicBezTo>
                  <a:cubicBezTo>
                    <a:pt x="131" y="716"/>
                    <a:pt x="148" y="711"/>
                    <a:pt x="166" y="700"/>
                  </a:cubicBezTo>
                  <a:cubicBezTo>
                    <a:pt x="318" y="578"/>
                    <a:pt x="470" y="487"/>
                    <a:pt x="622" y="365"/>
                  </a:cubicBezTo>
                  <a:cubicBezTo>
                    <a:pt x="713" y="274"/>
                    <a:pt x="834" y="183"/>
                    <a:pt x="834" y="31"/>
                  </a:cubicBezTo>
                  <a:cubicBezTo>
                    <a:pt x="834" y="0"/>
                    <a:pt x="804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1283150" y="2451063"/>
              <a:ext cx="11800" cy="10000"/>
            </a:xfrm>
            <a:custGeom>
              <a:avLst/>
              <a:gdLst/>
              <a:ahLst/>
              <a:cxnLst/>
              <a:rect l="l" t="t" r="r" b="b"/>
              <a:pathLst>
                <a:path w="472" h="400" extrusionOk="0">
                  <a:moveTo>
                    <a:pt x="357" y="0"/>
                  </a:moveTo>
                  <a:cubicBezTo>
                    <a:pt x="266" y="0"/>
                    <a:pt x="205" y="61"/>
                    <a:pt x="175" y="122"/>
                  </a:cubicBezTo>
                  <a:cubicBezTo>
                    <a:pt x="150" y="146"/>
                    <a:pt x="125" y="191"/>
                    <a:pt x="101" y="207"/>
                  </a:cubicBezTo>
                  <a:lnTo>
                    <a:pt x="101" y="207"/>
                  </a:lnTo>
                  <a:cubicBezTo>
                    <a:pt x="95" y="209"/>
                    <a:pt x="89" y="211"/>
                    <a:pt x="83" y="213"/>
                  </a:cubicBezTo>
                  <a:cubicBezTo>
                    <a:pt x="0" y="268"/>
                    <a:pt x="43" y="399"/>
                    <a:pt x="144" y="399"/>
                  </a:cubicBezTo>
                  <a:cubicBezTo>
                    <a:pt x="153" y="399"/>
                    <a:pt x="164" y="398"/>
                    <a:pt x="175" y="395"/>
                  </a:cubicBezTo>
                  <a:cubicBezTo>
                    <a:pt x="198" y="383"/>
                    <a:pt x="217" y="372"/>
                    <a:pt x="235" y="356"/>
                  </a:cubicBezTo>
                  <a:lnTo>
                    <a:pt x="235" y="356"/>
                  </a:lnTo>
                  <a:cubicBezTo>
                    <a:pt x="296" y="318"/>
                    <a:pt x="348" y="290"/>
                    <a:pt x="418" y="243"/>
                  </a:cubicBezTo>
                  <a:cubicBezTo>
                    <a:pt x="472" y="207"/>
                    <a:pt x="462" y="139"/>
                    <a:pt x="426" y="102"/>
                  </a:cubicBezTo>
                  <a:lnTo>
                    <a:pt x="426" y="102"/>
                  </a:lnTo>
                  <a:cubicBezTo>
                    <a:pt x="441" y="54"/>
                    <a:pt x="411" y="27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1285375" y="2464588"/>
              <a:ext cx="22475" cy="17850"/>
            </a:xfrm>
            <a:custGeom>
              <a:avLst/>
              <a:gdLst/>
              <a:ahLst/>
              <a:cxnLst/>
              <a:rect l="l" t="t" r="r" b="b"/>
              <a:pathLst>
                <a:path w="899" h="714" extrusionOk="0">
                  <a:moveTo>
                    <a:pt x="790" y="0"/>
                  </a:moveTo>
                  <a:cubicBezTo>
                    <a:pt x="779" y="0"/>
                    <a:pt x="767" y="2"/>
                    <a:pt x="754" y="6"/>
                  </a:cubicBezTo>
                  <a:cubicBezTo>
                    <a:pt x="633" y="97"/>
                    <a:pt x="511" y="189"/>
                    <a:pt x="390" y="310"/>
                  </a:cubicBezTo>
                  <a:cubicBezTo>
                    <a:pt x="268" y="401"/>
                    <a:pt x="116" y="493"/>
                    <a:pt x="25" y="614"/>
                  </a:cubicBezTo>
                  <a:cubicBezTo>
                    <a:pt x="0" y="664"/>
                    <a:pt x="56" y="713"/>
                    <a:pt x="111" y="713"/>
                  </a:cubicBezTo>
                  <a:cubicBezTo>
                    <a:pt x="123" y="713"/>
                    <a:pt x="135" y="711"/>
                    <a:pt x="146" y="705"/>
                  </a:cubicBezTo>
                  <a:cubicBezTo>
                    <a:pt x="268" y="645"/>
                    <a:pt x="390" y="523"/>
                    <a:pt x="481" y="432"/>
                  </a:cubicBezTo>
                  <a:cubicBezTo>
                    <a:pt x="602" y="341"/>
                    <a:pt x="754" y="249"/>
                    <a:pt x="846" y="128"/>
                  </a:cubicBezTo>
                  <a:cubicBezTo>
                    <a:pt x="898" y="75"/>
                    <a:pt x="860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547650" y="2243988"/>
              <a:ext cx="69650" cy="298675"/>
            </a:xfrm>
            <a:custGeom>
              <a:avLst/>
              <a:gdLst/>
              <a:ahLst/>
              <a:cxnLst/>
              <a:rect l="l" t="t" r="r" b="b"/>
              <a:pathLst>
                <a:path w="2786" h="11947" extrusionOk="0">
                  <a:moveTo>
                    <a:pt x="2725" y="0"/>
                  </a:moveTo>
                  <a:cubicBezTo>
                    <a:pt x="2694" y="0"/>
                    <a:pt x="2664" y="16"/>
                    <a:pt x="2664" y="46"/>
                  </a:cubicBezTo>
                  <a:cubicBezTo>
                    <a:pt x="2360" y="4089"/>
                    <a:pt x="1084" y="7949"/>
                    <a:pt x="20" y="11870"/>
                  </a:cubicBezTo>
                  <a:cubicBezTo>
                    <a:pt x="0" y="11908"/>
                    <a:pt x="54" y="11947"/>
                    <a:pt x="96" y="11947"/>
                  </a:cubicBezTo>
                  <a:cubicBezTo>
                    <a:pt x="121" y="11947"/>
                    <a:pt x="141" y="11934"/>
                    <a:pt x="141" y="11900"/>
                  </a:cubicBezTo>
                  <a:cubicBezTo>
                    <a:pt x="1235" y="8010"/>
                    <a:pt x="2603" y="4119"/>
                    <a:pt x="2786" y="46"/>
                  </a:cubicBezTo>
                  <a:cubicBezTo>
                    <a:pt x="2786" y="16"/>
                    <a:pt x="2755" y="0"/>
                    <a:pt x="2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524575" y="2494513"/>
              <a:ext cx="7625" cy="46800"/>
            </a:xfrm>
            <a:custGeom>
              <a:avLst/>
              <a:gdLst/>
              <a:ahLst/>
              <a:cxnLst/>
              <a:rect l="l" t="t" r="r" b="b"/>
              <a:pathLst>
                <a:path w="305" h="1872" extrusionOk="0">
                  <a:moveTo>
                    <a:pt x="223" y="0"/>
                  </a:moveTo>
                  <a:cubicBezTo>
                    <a:pt x="194" y="0"/>
                    <a:pt x="165" y="17"/>
                    <a:pt x="152" y="55"/>
                  </a:cubicBezTo>
                  <a:cubicBezTo>
                    <a:pt x="92" y="663"/>
                    <a:pt x="31" y="1241"/>
                    <a:pt x="0" y="1849"/>
                  </a:cubicBezTo>
                  <a:cubicBezTo>
                    <a:pt x="0" y="1864"/>
                    <a:pt x="16" y="1872"/>
                    <a:pt x="31" y="1872"/>
                  </a:cubicBezTo>
                  <a:cubicBezTo>
                    <a:pt x="46" y="1872"/>
                    <a:pt x="61" y="1864"/>
                    <a:pt x="61" y="1849"/>
                  </a:cubicBezTo>
                  <a:cubicBezTo>
                    <a:pt x="152" y="1271"/>
                    <a:pt x="244" y="663"/>
                    <a:pt x="304" y="86"/>
                  </a:cubicBezTo>
                  <a:cubicBezTo>
                    <a:pt x="304" y="33"/>
                    <a:pt x="263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362350" y="2473038"/>
              <a:ext cx="168125" cy="62550"/>
            </a:xfrm>
            <a:custGeom>
              <a:avLst/>
              <a:gdLst/>
              <a:ahLst/>
              <a:cxnLst/>
              <a:rect l="l" t="t" r="r" b="b"/>
              <a:pathLst>
                <a:path w="6725" h="2502" extrusionOk="0">
                  <a:moveTo>
                    <a:pt x="87" y="0"/>
                  </a:moveTo>
                  <a:cubicBezTo>
                    <a:pt x="39" y="0"/>
                    <a:pt x="0" y="79"/>
                    <a:pt x="45" y="124"/>
                  </a:cubicBezTo>
                  <a:cubicBezTo>
                    <a:pt x="805" y="1036"/>
                    <a:pt x="1869" y="2434"/>
                    <a:pt x="3176" y="2495"/>
                  </a:cubicBezTo>
                  <a:cubicBezTo>
                    <a:pt x="3239" y="2500"/>
                    <a:pt x="3302" y="2502"/>
                    <a:pt x="3365" y="2502"/>
                  </a:cubicBezTo>
                  <a:cubicBezTo>
                    <a:pt x="4532" y="2502"/>
                    <a:pt x="5807" y="1730"/>
                    <a:pt x="6672" y="1066"/>
                  </a:cubicBezTo>
                  <a:cubicBezTo>
                    <a:pt x="6724" y="1040"/>
                    <a:pt x="6686" y="969"/>
                    <a:pt x="6636" y="969"/>
                  </a:cubicBezTo>
                  <a:cubicBezTo>
                    <a:pt x="6628" y="969"/>
                    <a:pt x="6619" y="971"/>
                    <a:pt x="6611" y="975"/>
                  </a:cubicBezTo>
                  <a:cubicBezTo>
                    <a:pt x="5772" y="1500"/>
                    <a:pt x="4480" y="2318"/>
                    <a:pt x="3341" y="2318"/>
                  </a:cubicBezTo>
                  <a:cubicBezTo>
                    <a:pt x="3160" y="2318"/>
                    <a:pt x="2982" y="2298"/>
                    <a:pt x="2812" y="2252"/>
                  </a:cubicBezTo>
                  <a:cubicBezTo>
                    <a:pt x="1748" y="1978"/>
                    <a:pt x="897" y="762"/>
                    <a:pt x="137" y="33"/>
                  </a:cubicBezTo>
                  <a:cubicBezTo>
                    <a:pt x="121" y="1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362200" y="2392813"/>
              <a:ext cx="155975" cy="87925"/>
            </a:xfrm>
            <a:custGeom>
              <a:avLst/>
              <a:gdLst/>
              <a:ahLst/>
              <a:cxnLst/>
              <a:rect l="l" t="t" r="r" b="b"/>
              <a:pathLst>
                <a:path w="6239" h="3517" extrusionOk="0">
                  <a:moveTo>
                    <a:pt x="6130" y="0"/>
                  </a:moveTo>
                  <a:cubicBezTo>
                    <a:pt x="6111" y="0"/>
                    <a:pt x="6090" y="6"/>
                    <a:pt x="6070" y="20"/>
                  </a:cubicBezTo>
                  <a:cubicBezTo>
                    <a:pt x="5219" y="932"/>
                    <a:pt x="4307" y="1783"/>
                    <a:pt x="3365" y="2573"/>
                  </a:cubicBezTo>
                  <a:cubicBezTo>
                    <a:pt x="2854" y="2982"/>
                    <a:pt x="2579" y="3240"/>
                    <a:pt x="1927" y="3240"/>
                  </a:cubicBezTo>
                  <a:cubicBezTo>
                    <a:pt x="1803" y="3240"/>
                    <a:pt x="1666" y="3231"/>
                    <a:pt x="1510" y="3212"/>
                  </a:cubicBezTo>
                  <a:cubicBezTo>
                    <a:pt x="1298" y="3181"/>
                    <a:pt x="1146" y="3029"/>
                    <a:pt x="903" y="3029"/>
                  </a:cubicBezTo>
                  <a:cubicBezTo>
                    <a:pt x="848" y="3024"/>
                    <a:pt x="797" y="3022"/>
                    <a:pt x="749" y="3022"/>
                  </a:cubicBezTo>
                  <a:cubicBezTo>
                    <a:pt x="498" y="3022"/>
                    <a:pt x="311" y="3089"/>
                    <a:pt x="82" y="3242"/>
                  </a:cubicBezTo>
                  <a:cubicBezTo>
                    <a:pt x="1" y="3269"/>
                    <a:pt x="40" y="3368"/>
                    <a:pt x="92" y="3368"/>
                  </a:cubicBezTo>
                  <a:cubicBezTo>
                    <a:pt x="99" y="3368"/>
                    <a:pt x="106" y="3367"/>
                    <a:pt x="112" y="3364"/>
                  </a:cubicBezTo>
                  <a:cubicBezTo>
                    <a:pt x="314" y="3281"/>
                    <a:pt x="492" y="3250"/>
                    <a:pt x="657" y="3250"/>
                  </a:cubicBezTo>
                  <a:cubicBezTo>
                    <a:pt x="1142" y="3250"/>
                    <a:pt x="1509" y="3517"/>
                    <a:pt x="2026" y="3517"/>
                  </a:cubicBezTo>
                  <a:cubicBezTo>
                    <a:pt x="2046" y="3517"/>
                    <a:pt x="2067" y="3516"/>
                    <a:pt x="2088" y="3516"/>
                  </a:cubicBezTo>
                  <a:cubicBezTo>
                    <a:pt x="2483" y="3485"/>
                    <a:pt x="2818" y="3212"/>
                    <a:pt x="3121" y="2999"/>
                  </a:cubicBezTo>
                  <a:cubicBezTo>
                    <a:pt x="4216" y="2178"/>
                    <a:pt x="5280" y="1175"/>
                    <a:pt x="6191" y="142"/>
                  </a:cubicBezTo>
                  <a:cubicBezTo>
                    <a:pt x="6239" y="71"/>
                    <a:pt x="6194" y="0"/>
                    <a:pt x="6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502525" y="2213963"/>
              <a:ext cx="24350" cy="194175"/>
            </a:xfrm>
            <a:custGeom>
              <a:avLst/>
              <a:gdLst/>
              <a:ahLst/>
              <a:cxnLst/>
              <a:rect l="l" t="t" r="r" b="b"/>
              <a:pathLst>
                <a:path w="974" h="7767" extrusionOk="0">
                  <a:moveTo>
                    <a:pt x="776" y="1"/>
                  </a:moveTo>
                  <a:cubicBezTo>
                    <a:pt x="738" y="1"/>
                    <a:pt x="700" y="31"/>
                    <a:pt x="700" y="92"/>
                  </a:cubicBezTo>
                  <a:cubicBezTo>
                    <a:pt x="730" y="2615"/>
                    <a:pt x="700" y="5259"/>
                    <a:pt x="1" y="7721"/>
                  </a:cubicBezTo>
                  <a:cubicBezTo>
                    <a:pt x="1" y="7752"/>
                    <a:pt x="24" y="7767"/>
                    <a:pt x="47" y="7767"/>
                  </a:cubicBezTo>
                  <a:cubicBezTo>
                    <a:pt x="69" y="7767"/>
                    <a:pt x="92" y="7752"/>
                    <a:pt x="92" y="7721"/>
                  </a:cubicBezTo>
                  <a:cubicBezTo>
                    <a:pt x="974" y="5381"/>
                    <a:pt x="913" y="2554"/>
                    <a:pt x="852" y="92"/>
                  </a:cubicBezTo>
                  <a:cubicBezTo>
                    <a:pt x="852" y="31"/>
                    <a:pt x="814" y="1"/>
                    <a:pt x="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414200" y="2441163"/>
              <a:ext cx="162600" cy="70750"/>
            </a:xfrm>
            <a:custGeom>
              <a:avLst/>
              <a:gdLst/>
              <a:ahLst/>
              <a:cxnLst/>
              <a:rect l="l" t="t" r="r" b="b"/>
              <a:pathLst>
                <a:path w="6504" h="2830" extrusionOk="0">
                  <a:moveTo>
                    <a:pt x="6422" y="1"/>
                  </a:moveTo>
                  <a:cubicBezTo>
                    <a:pt x="5753" y="639"/>
                    <a:pt x="5054" y="1186"/>
                    <a:pt x="4294" y="1703"/>
                  </a:cubicBezTo>
                  <a:cubicBezTo>
                    <a:pt x="3673" y="2117"/>
                    <a:pt x="2652" y="2648"/>
                    <a:pt x="1774" y="2648"/>
                  </a:cubicBezTo>
                  <a:cubicBezTo>
                    <a:pt x="1103" y="2648"/>
                    <a:pt x="514" y="2338"/>
                    <a:pt x="251" y="1430"/>
                  </a:cubicBezTo>
                  <a:cubicBezTo>
                    <a:pt x="228" y="1373"/>
                    <a:pt x="185" y="1350"/>
                    <a:pt x="142" y="1350"/>
                  </a:cubicBezTo>
                  <a:cubicBezTo>
                    <a:pt x="70" y="1350"/>
                    <a:pt x="0" y="1414"/>
                    <a:pt x="38" y="1490"/>
                  </a:cubicBezTo>
                  <a:cubicBezTo>
                    <a:pt x="434" y="2459"/>
                    <a:pt x="1134" y="2830"/>
                    <a:pt x="1938" y="2830"/>
                  </a:cubicBezTo>
                  <a:cubicBezTo>
                    <a:pt x="3607" y="2830"/>
                    <a:pt x="5723" y="1231"/>
                    <a:pt x="6482" y="62"/>
                  </a:cubicBezTo>
                  <a:cubicBezTo>
                    <a:pt x="6503" y="41"/>
                    <a:pt x="6481" y="5"/>
                    <a:pt x="6445" y="5"/>
                  </a:cubicBezTo>
                  <a:cubicBezTo>
                    <a:pt x="6429" y="5"/>
                    <a:pt x="6410" y="12"/>
                    <a:pt x="6391" y="31"/>
                  </a:cubicBezTo>
                  <a:lnTo>
                    <a:pt x="64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547375" y="2446613"/>
              <a:ext cx="27650" cy="80525"/>
            </a:xfrm>
            <a:custGeom>
              <a:avLst/>
              <a:gdLst/>
              <a:ahLst/>
              <a:cxnLst/>
              <a:rect l="l" t="t" r="r" b="b"/>
              <a:pathLst>
                <a:path w="1106" h="3221" extrusionOk="0">
                  <a:moveTo>
                    <a:pt x="934" y="0"/>
                  </a:moveTo>
                  <a:cubicBezTo>
                    <a:pt x="893" y="0"/>
                    <a:pt x="850" y="17"/>
                    <a:pt x="821" y="57"/>
                  </a:cubicBezTo>
                  <a:cubicBezTo>
                    <a:pt x="517" y="512"/>
                    <a:pt x="395" y="999"/>
                    <a:pt x="304" y="1546"/>
                  </a:cubicBezTo>
                  <a:cubicBezTo>
                    <a:pt x="213" y="2063"/>
                    <a:pt x="61" y="2610"/>
                    <a:pt x="0" y="3157"/>
                  </a:cubicBezTo>
                  <a:cubicBezTo>
                    <a:pt x="0" y="3194"/>
                    <a:pt x="35" y="3220"/>
                    <a:pt x="69" y="3220"/>
                  </a:cubicBezTo>
                  <a:cubicBezTo>
                    <a:pt x="90" y="3220"/>
                    <a:pt x="110" y="3210"/>
                    <a:pt x="122" y="3187"/>
                  </a:cubicBezTo>
                  <a:cubicBezTo>
                    <a:pt x="342" y="2839"/>
                    <a:pt x="443" y="2456"/>
                    <a:pt x="517" y="2065"/>
                  </a:cubicBezTo>
                  <a:lnTo>
                    <a:pt x="517" y="2065"/>
                  </a:lnTo>
                  <a:cubicBezTo>
                    <a:pt x="770" y="1464"/>
                    <a:pt x="924" y="843"/>
                    <a:pt x="1055" y="223"/>
                  </a:cubicBezTo>
                  <a:lnTo>
                    <a:pt x="1055" y="223"/>
                  </a:lnTo>
                  <a:cubicBezTo>
                    <a:pt x="1058" y="218"/>
                    <a:pt x="1061" y="213"/>
                    <a:pt x="1064" y="208"/>
                  </a:cubicBezTo>
                  <a:lnTo>
                    <a:pt x="1058" y="207"/>
                  </a:lnTo>
                  <a:lnTo>
                    <a:pt x="1058" y="207"/>
                  </a:lnTo>
                  <a:cubicBezTo>
                    <a:pt x="1060" y="197"/>
                    <a:pt x="1062" y="188"/>
                    <a:pt x="1064" y="178"/>
                  </a:cubicBezTo>
                  <a:cubicBezTo>
                    <a:pt x="1105" y="75"/>
                    <a:pt x="1021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527225" y="2462388"/>
              <a:ext cx="36125" cy="62225"/>
            </a:xfrm>
            <a:custGeom>
              <a:avLst/>
              <a:gdLst/>
              <a:ahLst/>
              <a:cxnLst/>
              <a:rect l="l" t="t" r="r" b="b"/>
              <a:pathLst>
                <a:path w="1445" h="2489" extrusionOk="0">
                  <a:moveTo>
                    <a:pt x="544" y="1742"/>
                  </a:moveTo>
                  <a:cubicBezTo>
                    <a:pt x="529" y="1811"/>
                    <a:pt x="515" y="1880"/>
                    <a:pt x="502" y="1948"/>
                  </a:cubicBezTo>
                  <a:cubicBezTo>
                    <a:pt x="499" y="1970"/>
                    <a:pt x="499" y="1990"/>
                    <a:pt x="503" y="2008"/>
                  </a:cubicBezTo>
                  <a:lnTo>
                    <a:pt x="503" y="2008"/>
                  </a:lnTo>
                  <a:cubicBezTo>
                    <a:pt x="476" y="2018"/>
                    <a:pt x="449" y="2029"/>
                    <a:pt x="423" y="2043"/>
                  </a:cubicBezTo>
                  <a:lnTo>
                    <a:pt x="423" y="2043"/>
                  </a:lnTo>
                  <a:cubicBezTo>
                    <a:pt x="434" y="1987"/>
                    <a:pt x="445" y="1932"/>
                    <a:pt x="456" y="1876"/>
                  </a:cubicBezTo>
                  <a:lnTo>
                    <a:pt x="456" y="1876"/>
                  </a:lnTo>
                  <a:cubicBezTo>
                    <a:pt x="461" y="1860"/>
                    <a:pt x="466" y="1844"/>
                    <a:pt x="472" y="1827"/>
                  </a:cubicBezTo>
                  <a:lnTo>
                    <a:pt x="466" y="1825"/>
                  </a:lnTo>
                  <a:lnTo>
                    <a:pt x="466" y="1825"/>
                  </a:lnTo>
                  <a:cubicBezTo>
                    <a:pt x="466" y="1824"/>
                    <a:pt x="466" y="1824"/>
                    <a:pt x="467" y="1823"/>
                  </a:cubicBezTo>
                  <a:lnTo>
                    <a:pt x="467" y="1823"/>
                  </a:lnTo>
                  <a:cubicBezTo>
                    <a:pt x="479" y="1817"/>
                    <a:pt x="491" y="1808"/>
                    <a:pt x="502" y="1796"/>
                  </a:cubicBezTo>
                  <a:cubicBezTo>
                    <a:pt x="517" y="1779"/>
                    <a:pt x="531" y="1761"/>
                    <a:pt x="544" y="1742"/>
                  </a:cubicBezTo>
                  <a:close/>
                  <a:moveTo>
                    <a:pt x="1294" y="0"/>
                  </a:moveTo>
                  <a:cubicBezTo>
                    <a:pt x="1261" y="0"/>
                    <a:pt x="1229" y="18"/>
                    <a:pt x="1201" y="64"/>
                  </a:cubicBezTo>
                  <a:cubicBezTo>
                    <a:pt x="1183" y="85"/>
                    <a:pt x="1165" y="107"/>
                    <a:pt x="1147" y="129"/>
                  </a:cubicBezTo>
                  <a:lnTo>
                    <a:pt x="1147" y="129"/>
                  </a:lnTo>
                  <a:lnTo>
                    <a:pt x="1141" y="125"/>
                  </a:lnTo>
                  <a:cubicBezTo>
                    <a:pt x="1140" y="129"/>
                    <a:pt x="1140" y="133"/>
                    <a:pt x="1139" y="138"/>
                  </a:cubicBezTo>
                  <a:lnTo>
                    <a:pt x="1139" y="138"/>
                  </a:lnTo>
                  <a:cubicBezTo>
                    <a:pt x="1080" y="207"/>
                    <a:pt x="1019" y="275"/>
                    <a:pt x="956" y="344"/>
                  </a:cubicBezTo>
                  <a:lnTo>
                    <a:pt x="956" y="344"/>
                  </a:lnTo>
                  <a:cubicBezTo>
                    <a:pt x="939" y="339"/>
                    <a:pt x="921" y="336"/>
                    <a:pt x="904" y="336"/>
                  </a:cubicBezTo>
                  <a:cubicBezTo>
                    <a:pt x="870" y="336"/>
                    <a:pt x="835" y="346"/>
                    <a:pt x="806" y="368"/>
                  </a:cubicBezTo>
                  <a:cubicBezTo>
                    <a:pt x="593" y="550"/>
                    <a:pt x="350" y="733"/>
                    <a:pt x="138" y="915"/>
                  </a:cubicBezTo>
                  <a:cubicBezTo>
                    <a:pt x="95" y="949"/>
                    <a:pt x="81" y="990"/>
                    <a:pt x="86" y="1029"/>
                  </a:cubicBezTo>
                  <a:lnTo>
                    <a:pt x="86" y="1029"/>
                  </a:lnTo>
                  <a:cubicBezTo>
                    <a:pt x="83" y="1031"/>
                    <a:pt x="80" y="1034"/>
                    <a:pt x="77" y="1036"/>
                  </a:cubicBezTo>
                  <a:cubicBezTo>
                    <a:pt x="1" y="1112"/>
                    <a:pt x="30" y="1251"/>
                    <a:pt x="112" y="1278"/>
                  </a:cubicBezTo>
                  <a:lnTo>
                    <a:pt x="112" y="1278"/>
                  </a:lnTo>
                  <a:cubicBezTo>
                    <a:pt x="127" y="1314"/>
                    <a:pt x="155" y="1345"/>
                    <a:pt x="189" y="1363"/>
                  </a:cubicBezTo>
                  <a:lnTo>
                    <a:pt x="189" y="1363"/>
                  </a:lnTo>
                  <a:cubicBezTo>
                    <a:pt x="169" y="1421"/>
                    <a:pt x="157" y="1486"/>
                    <a:pt x="152" y="1553"/>
                  </a:cubicBezTo>
                  <a:lnTo>
                    <a:pt x="152" y="1553"/>
                  </a:lnTo>
                  <a:cubicBezTo>
                    <a:pt x="96" y="1758"/>
                    <a:pt x="85" y="1966"/>
                    <a:pt x="107" y="2192"/>
                  </a:cubicBezTo>
                  <a:cubicBezTo>
                    <a:pt x="107" y="2202"/>
                    <a:pt x="108" y="2213"/>
                    <a:pt x="111" y="2223"/>
                  </a:cubicBezTo>
                  <a:lnTo>
                    <a:pt x="111" y="2223"/>
                  </a:lnTo>
                  <a:cubicBezTo>
                    <a:pt x="108" y="2262"/>
                    <a:pt x="107" y="2302"/>
                    <a:pt x="107" y="2343"/>
                  </a:cubicBezTo>
                  <a:cubicBezTo>
                    <a:pt x="107" y="2432"/>
                    <a:pt x="189" y="2489"/>
                    <a:pt x="268" y="2489"/>
                  </a:cubicBezTo>
                  <a:cubicBezTo>
                    <a:pt x="297" y="2489"/>
                    <a:pt x="326" y="2481"/>
                    <a:pt x="350" y="2465"/>
                  </a:cubicBezTo>
                  <a:cubicBezTo>
                    <a:pt x="364" y="2447"/>
                    <a:pt x="378" y="2431"/>
                    <a:pt x="394" y="2416"/>
                  </a:cubicBezTo>
                  <a:lnTo>
                    <a:pt x="394" y="2416"/>
                  </a:lnTo>
                  <a:cubicBezTo>
                    <a:pt x="456" y="2425"/>
                    <a:pt x="522" y="2431"/>
                    <a:pt x="587" y="2431"/>
                  </a:cubicBezTo>
                  <a:cubicBezTo>
                    <a:pt x="702" y="2431"/>
                    <a:pt x="813" y="2411"/>
                    <a:pt x="897" y="2343"/>
                  </a:cubicBezTo>
                  <a:cubicBezTo>
                    <a:pt x="927" y="2314"/>
                    <a:pt x="935" y="2261"/>
                    <a:pt x="928" y="2213"/>
                  </a:cubicBezTo>
                  <a:lnTo>
                    <a:pt x="928" y="2213"/>
                  </a:lnTo>
                  <a:cubicBezTo>
                    <a:pt x="947" y="2169"/>
                    <a:pt x="941" y="2114"/>
                    <a:pt x="917" y="2072"/>
                  </a:cubicBezTo>
                  <a:lnTo>
                    <a:pt x="917" y="2072"/>
                  </a:lnTo>
                  <a:cubicBezTo>
                    <a:pt x="999" y="1657"/>
                    <a:pt x="1068" y="1254"/>
                    <a:pt x="1135" y="839"/>
                  </a:cubicBezTo>
                  <a:lnTo>
                    <a:pt x="1135" y="839"/>
                  </a:lnTo>
                  <a:cubicBezTo>
                    <a:pt x="1253" y="629"/>
                    <a:pt x="1396" y="426"/>
                    <a:pt x="1445" y="185"/>
                  </a:cubicBezTo>
                  <a:cubicBezTo>
                    <a:pt x="1445" y="100"/>
                    <a:pt x="1370" y="0"/>
                    <a:pt x="1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535550" y="2485663"/>
              <a:ext cx="12600" cy="33450"/>
            </a:xfrm>
            <a:custGeom>
              <a:avLst/>
              <a:gdLst/>
              <a:ahLst/>
              <a:cxnLst/>
              <a:rect l="l" t="t" r="r" b="b"/>
              <a:pathLst>
                <a:path w="504" h="1338" extrusionOk="0">
                  <a:moveTo>
                    <a:pt x="334" y="1"/>
                  </a:moveTo>
                  <a:cubicBezTo>
                    <a:pt x="298" y="1"/>
                    <a:pt x="260" y="14"/>
                    <a:pt x="230" y="45"/>
                  </a:cubicBezTo>
                  <a:lnTo>
                    <a:pt x="200" y="75"/>
                  </a:lnTo>
                  <a:cubicBezTo>
                    <a:pt x="138" y="153"/>
                    <a:pt x="155" y="230"/>
                    <a:pt x="203" y="275"/>
                  </a:cubicBezTo>
                  <a:lnTo>
                    <a:pt x="203" y="275"/>
                  </a:lnTo>
                  <a:cubicBezTo>
                    <a:pt x="195" y="446"/>
                    <a:pt x="152" y="622"/>
                    <a:pt x="106" y="797"/>
                  </a:cubicBezTo>
                  <a:lnTo>
                    <a:pt x="106" y="797"/>
                  </a:lnTo>
                  <a:cubicBezTo>
                    <a:pt x="73" y="814"/>
                    <a:pt x="48" y="847"/>
                    <a:pt x="48" y="896"/>
                  </a:cubicBezTo>
                  <a:cubicBezTo>
                    <a:pt x="48" y="966"/>
                    <a:pt x="29" y="1055"/>
                    <a:pt x="21" y="1148"/>
                  </a:cubicBezTo>
                  <a:lnTo>
                    <a:pt x="21" y="1148"/>
                  </a:lnTo>
                  <a:cubicBezTo>
                    <a:pt x="20" y="1155"/>
                    <a:pt x="19" y="1162"/>
                    <a:pt x="17" y="1169"/>
                  </a:cubicBezTo>
                  <a:lnTo>
                    <a:pt x="20" y="1170"/>
                  </a:lnTo>
                  <a:lnTo>
                    <a:pt x="20" y="1170"/>
                  </a:lnTo>
                  <a:cubicBezTo>
                    <a:pt x="18" y="1190"/>
                    <a:pt x="17" y="1210"/>
                    <a:pt x="17" y="1230"/>
                  </a:cubicBezTo>
                  <a:cubicBezTo>
                    <a:pt x="0" y="1298"/>
                    <a:pt x="69" y="1338"/>
                    <a:pt x="139" y="1338"/>
                  </a:cubicBezTo>
                  <a:cubicBezTo>
                    <a:pt x="193" y="1338"/>
                    <a:pt x="247" y="1314"/>
                    <a:pt x="260" y="1261"/>
                  </a:cubicBezTo>
                  <a:cubicBezTo>
                    <a:pt x="352" y="896"/>
                    <a:pt x="504" y="501"/>
                    <a:pt x="473" y="136"/>
                  </a:cubicBezTo>
                  <a:cubicBezTo>
                    <a:pt x="473" y="55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384800" y="2480013"/>
              <a:ext cx="154825" cy="42150"/>
            </a:xfrm>
            <a:custGeom>
              <a:avLst/>
              <a:gdLst/>
              <a:ahLst/>
              <a:cxnLst/>
              <a:rect l="l" t="t" r="r" b="b"/>
              <a:pathLst>
                <a:path w="6193" h="1686" extrusionOk="0">
                  <a:moveTo>
                    <a:pt x="219" y="1"/>
                  </a:moveTo>
                  <a:cubicBezTo>
                    <a:pt x="108" y="1"/>
                    <a:pt x="0" y="129"/>
                    <a:pt x="90" y="240"/>
                  </a:cubicBezTo>
                  <a:cubicBezTo>
                    <a:pt x="824" y="1254"/>
                    <a:pt x="1836" y="1686"/>
                    <a:pt x="2892" y="1686"/>
                  </a:cubicBezTo>
                  <a:cubicBezTo>
                    <a:pt x="4019" y="1686"/>
                    <a:pt x="5196" y="1193"/>
                    <a:pt x="6139" y="392"/>
                  </a:cubicBezTo>
                  <a:cubicBezTo>
                    <a:pt x="6193" y="338"/>
                    <a:pt x="6126" y="235"/>
                    <a:pt x="6046" y="235"/>
                  </a:cubicBezTo>
                  <a:cubicBezTo>
                    <a:pt x="6037" y="235"/>
                    <a:pt x="6027" y="237"/>
                    <a:pt x="6017" y="240"/>
                  </a:cubicBezTo>
                  <a:cubicBezTo>
                    <a:pt x="4941" y="843"/>
                    <a:pt x="3874" y="1307"/>
                    <a:pt x="2853" y="1307"/>
                  </a:cubicBezTo>
                  <a:cubicBezTo>
                    <a:pt x="1971" y="1307"/>
                    <a:pt x="1122" y="960"/>
                    <a:pt x="333" y="58"/>
                  </a:cubicBezTo>
                  <a:cubicBezTo>
                    <a:pt x="301" y="18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366525" y="2471663"/>
              <a:ext cx="51675" cy="15900"/>
            </a:xfrm>
            <a:custGeom>
              <a:avLst/>
              <a:gdLst/>
              <a:ahLst/>
              <a:cxnLst/>
              <a:rect l="l" t="t" r="r" b="b"/>
              <a:pathLst>
                <a:path w="2067" h="636" extrusionOk="0">
                  <a:moveTo>
                    <a:pt x="875" y="0"/>
                  </a:moveTo>
                  <a:cubicBezTo>
                    <a:pt x="768" y="0"/>
                    <a:pt x="664" y="28"/>
                    <a:pt x="567" y="86"/>
                  </a:cubicBezTo>
                  <a:lnTo>
                    <a:pt x="567" y="86"/>
                  </a:lnTo>
                  <a:cubicBezTo>
                    <a:pt x="560" y="87"/>
                    <a:pt x="554" y="87"/>
                    <a:pt x="547" y="88"/>
                  </a:cubicBezTo>
                  <a:lnTo>
                    <a:pt x="550" y="96"/>
                  </a:lnTo>
                  <a:lnTo>
                    <a:pt x="550" y="96"/>
                  </a:lnTo>
                  <a:cubicBezTo>
                    <a:pt x="541" y="101"/>
                    <a:pt x="532" y="107"/>
                    <a:pt x="524" y="114"/>
                  </a:cubicBezTo>
                  <a:lnTo>
                    <a:pt x="524" y="114"/>
                  </a:lnTo>
                  <a:cubicBezTo>
                    <a:pt x="477" y="107"/>
                    <a:pt x="431" y="104"/>
                    <a:pt x="384" y="104"/>
                  </a:cubicBezTo>
                  <a:cubicBezTo>
                    <a:pt x="292" y="104"/>
                    <a:pt x="197" y="117"/>
                    <a:pt x="91" y="149"/>
                  </a:cubicBezTo>
                  <a:cubicBezTo>
                    <a:pt x="0" y="179"/>
                    <a:pt x="30" y="331"/>
                    <a:pt x="152" y="331"/>
                  </a:cubicBezTo>
                  <a:cubicBezTo>
                    <a:pt x="185" y="326"/>
                    <a:pt x="217" y="324"/>
                    <a:pt x="250" y="324"/>
                  </a:cubicBezTo>
                  <a:cubicBezTo>
                    <a:pt x="273" y="324"/>
                    <a:pt x="297" y="325"/>
                    <a:pt x="320" y="327"/>
                  </a:cubicBezTo>
                  <a:lnTo>
                    <a:pt x="320" y="327"/>
                  </a:lnTo>
                  <a:cubicBezTo>
                    <a:pt x="305" y="415"/>
                    <a:pt x="366" y="516"/>
                    <a:pt x="485" y="516"/>
                  </a:cubicBezTo>
                  <a:cubicBezTo>
                    <a:pt x="495" y="516"/>
                    <a:pt x="506" y="515"/>
                    <a:pt x="517" y="514"/>
                  </a:cubicBezTo>
                  <a:cubicBezTo>
                    <a:pt x="560" y="501"/>
                    <a:pt x="605" y="496"/>
                    <a:pt x="651" y="496"/>
                  </a:cubicBezTo>
                  <a:cubicBezTo>
                    <a:pt x="732" y="496"/>
                    <a:pt x="815" y="511"/>
                    <a:pt x="900" y="525"/>
                  </a:cubicBezTo>
                  <a:lnTo>
                    <a:pt x="900" y="525"/>
                  </a:lnTo>
                  <a:cubicBezTo>
                    <a:pt x="1026" y="578"/>
                    <a:pt x="1151" y="625"/>
                    <a:pt x="1277" y="635"/>
                  </a:cubicBezTo>
                  <a:cubicBezTo>
                    <a:pt x="1520" y="635"/>
                    <a:pt x="1793" y="635"/>
                    <a:pt x="1976" y="453"/>
                  </a:cubicBezTo>
                  <a:cubicBezTo>
                    <a:pt x="2067" y="362"/>
                    <a:pt x="2006" y="179"/>
                    <a:pt x="1854" y="179"/>
                  </a:cubicBezTo>
                  <a:cubicBezTo>
                    <a:pt x="1839" y="181"/>
                    <a:pt x="1824" y="183"/>
                    <a:pt x="1809" y="184"/>
                  </a:cubicBezTo>
                  <a:lnTo>
                    <a:pt x="1809" y="184"/>
                  </a:lnTo>
                  <a:cubicBezTo>
                    <a:pt x="1796" y="172"/>
                    <a:pt x="1781" y="161"/>
                    <a:pt x="1763" y="149"/>
                  </a:cubicBezTo>
                  <a:cubicBezTo>
                    <a:pt x="1727" y="140"/>
                    <a:pt x="1700" y="136"/>
                    <a:pt x="1676" y="136"/>
                  </a:cubicBezTo>
                  <a:cubicBezTo>
                    <a:pt x="1618" y="136"/>
                    <a:pt x="1584" y="158"/>
                    <a:pt x="1520" y="179"/>
                  </a:cubicBezTo>
                  <a:cubicBezTo>
                    <a:pt x="1489" y="187"/>
                    <a:pt x="1463" y="191"/>
                    <a:pt x="1438" y="191"/>
                  </a:cubicBezTo>
                  <a:cubicBezTo>
                    <a:pt x="1364" y="191"/>
                    <a:pt x="1307" y="156"/>
                    <a:pt x="1216" y="88"/>
                  </a:cubicBezTo>
                  <a:cubicBezTo>
                    <a:pt x="1101" y="31"/>
                    <a:pt x="986" y="0"/>
                    <a:pt x="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369175" y="2473063"/>
              <a:ext cx="146650" cy="57925"/>
            </a:xfrm>
            <a:custGeom>
              <a:avLst/>
              <a:gdLst/>
              <a:ahLst/>
              <a:cxnLst/>
              <a:rect l="l" t="t" r="r" b="b"/>
              <a:pathLst>
                <a:path w="5866" h="2317" extrusionOk="0">
                  <a:moveTo>
                    <a:pt x="155" y="0"/>
                  </a:moveTo>
                  <a:cubicBezTo>
                    <a:pt x="76" y="0"/>
                    <a:pt x="0" y="92"/>
                    <a:pt x="46" y="184"/>
                  </a:cubicBezTo>
                  <a:cubicBezTo>
                    <a:pt x="472" y="1096"/>
                    <a:pt x="1657" y="2038"/>
                    <a:pt x="2660" y="2251"/>
                  </a:cubicBezTo>
                  <a:cubicBezTo>
                    <a:pt x="2860" y="2296"/>
                    <a:pt x="3052" y="2316"/>
                    <a:pt x="3237" y="2316"/>
                  </a:cubicBezTo>
                  <a:cubicBezTo>
                    <a:pt x="4177" y="2316"/>
                    <a:pt x="4948" y="1791"/>
                    <a:pt x="5760" y="1309"/>
                  </a:cubicBezTo>
                  <a:cubicBezTo>
                    <a:pt x="5865" y="1256"/>
                    <a:pt x="5790" y="1114"/>
                    <a:pt x="5689" y="1114"/>
                  </a:cubicBezTo>
                  <a:cubicBezTo>
                    <a:pt x="5673" y="1114"/>
                    <a:pt x="5656" y="1118"/>
                    <a:pt x="5639" y="1126"/>
                  </a:cubicBezTo>
                  <a:cubicBezTo>
                    <a:pt x="4825" y="1471"/>
                    <a:pt x="4112" y="1977"/>
                    <a:pt x="3238" y="1977"/>
                  </a:cubicBezTo>
                  <a:cubicBezTo>
                    <a:pt x="3035" y="1977"/>
                    <a:pt x="2823" y="1949"/>
                    <a:pt x="2599" y="1886"/>
                  </a:cubicBezTo>
                  <a:cubicBezTo>
                    <a:pt x="1657" y="1613"/>
                    <a:pt x="836" y="761"/>
                    <a:pt x="228" y="32"/>
                  </a:cubicBezTo>
                  <a:cubicBezTo>
                    <a:pt x="206" y="10"/>
                    <a:pt x="18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376400" y="2477563"/>
              <a:ext cx="158625" cy="39725"/>
            </a:xfrm>
            <a:custGeom>
              <a:avLst/>
              <a:gdLst/>
              <a:ahLst/>
              <a:cxnLst/>
              <a:rect l="l" t="t" r="r" b="b"/>
              <a:pathLst>
                <a:path w="6345" h="1589" extrusionOk="0">
                  <a:moveTo>
                    <a:pt x="1250" y="0"/>
                  </a:moveTo>
                  <a:cubicBezTo>
                    <a:pt x="1199" y="0"/>
                    <a:pt x="1147" y="11"/>
                    <a:pt x="1094" y="34"/>
                  </a:cubicBezTo>
                  <a:cubicBezTo>
                    <a:pt x="1089" y="37"/>
                    <a:pt x="1083" y="40"/>
                    <a:pt x="1078" y="43"/>
                  </a:cubicBezTo>
                  <a:lnTo>
                    <a:pt x="1078" y="43"/>
                  </a:lnTo>
                  <a:cubicBezTo>
                    <a:pt x="779" y="34"/>
                    <a:pt x="481" y="34"/>
                    <a:pt x="183" y="34"/>
                  </a:cubicBezTo>
                  <a:cubicBezTo>
                    <a:pt x="0" y="34"/>
                    <a:pt x="0" y="308"/>
                    <a:pt x="183" y="308"/>
                  </a:cubicBezTo>
                  <a:lnTo>
                    <a:pt x="183" y="338"/>
                  </a:lnTo>
                  <a:cubicBezTo>
                    <a:pt x="246" y="338"/>
                    <a:pt x="310" y="338"/>
                    <a:pt x="374" y="338"/>
                  </a:cubicBezTo>
                  <a:lnTo>
                    <a:pt x="374" y="338"/>
                  </a:lnTo>
                  <a:cubicBezTo>
                    <a:pt x="588" y="379"/>
                    <a:pt x="770" y="434"/>
                    <a:pt x="933" y="506"/>
                  </a:cubicBezTo>
                  <a:lnTo>
                    <a:pt x="933" y="506"/>
                  </a:lnTo>
                  <a:cubicBezTo>
                    <a:pt x="945" y="540"/>
                    <a:pt x="959" y="575"/>
                    <a:pt x="973" y="612"/>
                  </a:cubicBezTo>
                  <a:cubicBezTo>
                    <a:pt x="1282" y="1399"/>
                    <a:pt x="2475" y="1588"/>
                    <a:pt x="3254" y="1588"/>
                  </a:cubicBezTo>
                  <a:cubicBezTo>
                    <a:pt x="3317" y="1588"/>
                    <a:pt x="3378" y="1587"/>
                    <a:pt x="3435" y="1585"/>
                  </a:cubicBezTo>
                  <a:cubicBezTo>
                    <a:pt x="4499" y="1554"/>
                    <a:pt x="5502" y="1159"/>
                    <a:pt x="6292" y="399"/>
                  </a:cubicBezTo>
                  <a:cubicBezTo>
                    <a:pt x="6345" y="347"/>
                    <a:pt x="6284" y="271"/>
                    <a:pt x="6208" y="271"/>
                  </a:cubicBezTo>
                  <a:cubicBezTo>
                    <a:pt x="6195" y="271"/>
                    <a:pt x="6183" y="273"/>
                    <a:pt x="6171" y="278"/>
                  </a:cubicBezTo>
                  <a:cubicBezTo>
                    <a:pt x="5289" y="831"/>
                    <a:pt x="4346" y="1281"/>
                    <a:pt x="3322" y="1281"/>
                  </a:cubicBezTo>
                  <a:cubicBezTo>
                    <a:pt x="3110" y="1281"/>
                    <a:pt x="2894" y="1262"/>
                    <a:pt x="2675" y="1220"/>
                  </a:cubicBezTo>
                  <a:cubicBezTo>
                    <a:pt x="2560" y="1201"/>
                    <a:pt x="2440" y="1174"/>
                    <a:pt x="2322" y="1141"/>
                  </a:cubicBezTo>
                  <a:lnTo>
                    <a:pt x="2322" y="1141"/>
                  </a:lnTo>
                  <a:cubicBezTo>
                    <a:pt x="2318" y="1137"/>
                    <a:pt x="2315" y="1133"/>
                    <a:pt x="2310" y="1129"/>
                  </a:cubicBezTo>
                  <a:cubicBezTo>
                    <a:pt x="2181" y="999"/>
                    <a:pt x="1962" y="533"/>
                    <a:pt x="1687" y="242"/>
                  </a:cubicBezTo>
                  <a:lnTo>
                    <a:pt x="1687" y="242"/>
                  </a:lnTo>
                  <a:cubicBezTo>
                    <a:pt x="1688" y="165"/>
                    <a:pt x="1643" y="80"/>
                    <a:pt x="1550" y="65"/>
                  </a:cubicBezTo>
                  <a:cubicBezTo>
                    <a:pt x="1521" y="63"/>
                    <a:pt x="1491" y="61"/>
                    <a:pt x="1462" y="59"/>
                  </a:cubicBezTo>
                  <a:lnTo>
                    <a:pt x="1462" y="59"/>
                  </a:lnTo>
                  <a:cubicBezTo>
                    <a:pt x="1394" y="22"/>
                    <a:pt x="1323" y="0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526325" y="2521638"/>
              <a:ext cx="26400" cy="5550"/>
            </a:xfrm>
            <a:custGeom>
              <a:avLst/>
              <a:gdLst/>
              <a:ahLst/>
              <a:cxnLst/>
              <a:rect l="l" t="t" r="r" b="b"/>
              <a:pathLst>
                <a:path w="1056" h="222" extrusionOk="0">
                  <a:moveTo>
                    <a:pt x="93" y="0"/>
                  </a:moveTo>
                  <a:cubicBezTo>
                    <a:pt x="18" y="0"/>
                    <a:pt x="1" y="156"/>
                    <a:pt x="113" y="156"/>
                  </a:cubicBezTo>
                  <a:cubicBezTo>
                    <a:pt x="295" y="186"/>
                    <a:pt x="508" y="217"/>
                    <a:pt x="690" y="217"/>
                  </a:cubicBezTo>
                  <a:cubicBezTo>
                    <a:pt x="739" y="217"/>
                    <a:pt x="788" y="222"/>
                    <a:pt x="834" y="222"/>
                  </a:cubicBezTo>
                  <a:cubicBezTo>
                    <a:pt x="904" y="222"/>
                    <a:pt x="970" y="211"/>
                    <a:pt x="1025" y="156"/>
                  </a:cubicBezTo>
                  <a:cubicBezTo>
                    <a:pt x="1055" y="125"/>
                    <a:pt x="1055" y="95"/>
                    <a:pt x="1025" y="95"/>
                  </a:cubicBezTo>
                  <a:cubicBezTo>
                    <a:pt x="721" y="34"/>
                    <a:pt x="417" y="65"/>
                    <a:pt x="113" y="4"/>
                  </a:cubicBezTo>
                  <a:cubicBezTo>
                    <a:pt x="106" y="2"/>
                    <a:pt x="99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537725" y="2519263"/>
              <a:ext cx="13450" cy="7050"/>
            </a:xfrm>
            <a:custGeom>
              <a:avLst/>
              <a:gdLst/>
              <a:ahLst/>
              <a:cxnLst/>
              <a:rect l="l" t="t" r="r" b="b"/>
              <a:pathLst>
                <a:path w="538" h="282" extrusionOk="0">
                  <a:moveTo>
                    <a:pt x="386" y="0"/>
                  </a:moveTo>
                  <a:cubicBezTo>
                    <a:pt x="356" y="0"/>
                    <a:pt x="325" y="8"/>
                    <a:pt x="295" y="8"/>
                  </a:cubicBezTo>
                  <a:cubicBezTo>
                    <a:pt x="234" y="8"/>
                    <a:pt x="204" y="38"/>
                    <a:pt x="143" y="38"/>
                  </a:cubicBezTo>
                  <a:cubicBezTo>
                    <a:pt x="134" y="36"/>
                    <a:pt x="125" y="35"/>
                    <a:pt x="117" y="35"/>
                  </a:cubicBezTo>
                  <a:cubicBezTo>
                    <a:pt x="18" y="35"/>
                    <a:pt x="0" y="192"/>
                    <a:pt x="113" y="220"/>
                  </a:cubicBezTo>
                  <a:cubicBezTo>
                    <a:pt x="113" y="220"/>
                    <a:pt x="113" y="220"/>
                    <a:pt x="113" y="220"/>
                  </a:cubicBezTo>
                  <a:lnTo>
                    <a:pt x="113" y="220"/>
                  </a:lnTo>
                  <a:cubicBezTo>
                    <a:pt x="127" y="227"/>
                    <a:pt x="140" y="231"/>
                    <a:pt x="154" y="233"/>
                  </a:cubicBezTo>
                  <a:lnTo>
                    <a:pt x="154" y="233"/>
                  </a:lnTo>
                  <a:cubicBezTo>
                    <a:pt x="224" y="252"/>
                    <a:pt x="279" y="256"/>
                    <a:pt x="356" y="281"/>
                  </a:cubicBezTo>
                  <a:cubicBezTo>
                    <a:pt x="417" y="281"/>
                    <a:pt x="447" y="251"/>
                    <a:pt x="477" y="220"/>
                  </a:cubicBezTo>
                  <a:cubicBezTo>
                    <a:pt x="477" y="206"/>
                    <a:pt x="476" y="192"/>
                    <a:pt x="473" y="179"/>
                  </a:cubicBezTo>
                  <a:lnTo>
                    <a:pt x="473" y="179"/>
                  </a:lnTo>
                  <a:cubicBezTo>
                    <a:pt x="538" y="141"/>
                    <a:pt x="532" y="65"/>
                    <a:pt x="477" y="38"/>
                  </a:cubicBezTo>
                  <a:cubicBezTo>
                    <a:pt x="447" y="8"/>
                    <a:pt x="417" y="0"/>
                    <a:pt x="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524575" y="2537063"/>
              <a:ext cx="27375" cy="5950"/>
            </a:xfrm>
            <a:custGeom>
              <a:avLst/>
              <a:gdLst/>
              <a:ahLst/>
              <a:cxnLst/>
              <a:rect l="l" t="t" r="r" b="b"/>
              <a:pathLst>
                <a:path w="1095" h="238" extrusionOk="0">
                  <a:moveTo>
                    <a:pt x="327" y="0"/>
                  </a:moveTo>
                  <a:cubicBezTo>
                    <a:pt x="232" y="0"/>
                    <a:pt x="141" y="7"/>
                    <a:pt x="61" y="25"/>
                  </a:cubicBezTo>
                  <a:cubicBezTo>
                    <a:pt x="0" y="56"/>
                    <a:pt x="0" y="147"/>
                    <a:pt x="61" y="177"/>
                  </a:cubicBezTo>
                  <a:cubicBezTo>
                    <a:pt x="213" y="208"/>
                    <a:pt x="365" y="208"/>
                    <a:pt x="487" y="208"/>
                  </a:cubicBezTo>
                  <a:cubicBezTo>
                    <a:pt x="669" y="208"/>
                    <a:pt x="821" y="238"/>
                    <a:pt x="973" y="238"/>
                  </a:cubicBezTo>
                  <a:cubicBezTo>
                    <a:pt x="1064" y="238"/>
                    <a:pt x="1095" y="116"/>
                    <a:pt x="1003" y="86"/>
                  </a:cubicBezTo>
                  <a:cubicBezTo>
                    <a:pt x="810" y="43"/>
                    <a:pt x="556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2"/>
            <p:cNvSpPr/>
            <p:nvPr/>
          </p:nvSpPr>
          <p:spPr>
            <a:xfrm>
              <a:off x="678225" y="1006763"/>
              <a:ext cx="25700" cy="39400"/>
            </a:xfrm>
            <a:custGeom>
              <a:avLst/>
              <a:gdLst/>
              <a:ahLst/>
              <a:cxnLst/>
              <a:rect l="l" t="t" r="r" b="b"/>
              <a:pathLst>
                <a:path w="1028" h="1576" extrusionOk="0">
                  <a:moveTo>
                    <a:pt x="971" y="1"/>
                  </a:moveTo>
                  <a:cubicBezTo>
                    <a:pt x="952" y="1"/>
                    <a:pt x="937" y="8"/>
                    <a:pt x="937" y="21"/>
                  </a:cubicBezTo>
                  <a:cubicBezTo>
                    <a:pt x="785" y="537"/>
                    <a:pt x="572" y="1176"/>
                    <a:pt x="55" y="1449"/>
                  </a:cubicBezTo>
                  <a:cubicBezTo>
                    <a:pt x="1" y="1476"/>
                    <a:pt x="43" y="1576"/>
                    <a:pt x="118" y="1576"/>
                  </a:cubicBezTo>
                  <a:cubicBezTo>
                    <a:pt x="127" y="1576"/>
                    <a:pt x="136" y="1574"/>
                    <a:pt x="146" y="1571"/>
                  </a:cubicBezTo>
                  <a:cubicBezTo>
                    <a:pt x="754" y="1267"/>
                    <a:pt x="906" y="659"/>
                    <a:pt x="1028" y="51"/>
                  </a:cubicBezTo>
                  <a:cubicBezTo>
                    <a:pt x="1028" y="15"/>
                    <a:pt x="996" y="1"/>
                    <a:pt x="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2"/>
            <p:cNvSpPr/>
            <p:nvPr/>
          </p:nvSpPr>
          <p:spPr>
            <a:xfrm>
              <a:off x="643125" y="960338"/>
              <a:ext cx="19000" cy="4400"/>
            </a:xfrm>
            <a:custGeom>
              <a:avLst/>
              <a:gdLst/>
              <a:ahLst/>
              <a:cxnLst/>
              <a:rect l="l" t="t" r="r" b="b"/>
              <a:pathLst>
                <a:path w="760" h="176" extrusionOk="0">
                  <a:moveTo>
                    <a:pt x="454" y="1"/>
                  </a:moveTo>
                  <a:cubicBezTo>
                    <a:pt x="302" y="1"/>
                    <a:pt x="139" y="48"/>
                    <a:pt x="31" y="84"/>
                  </a:cubicBezTo>
                  <a:cubicBezTo>
                    <a:pt x="0" y="115"/>
                    <a:pt x="31" y="145"/>
                    <a:pt x="61" y="145"/>
                  </a:cubicBezTo>
                  <a:cubicBezTo>
                    <a:pt x="91" y="155"/>
                    <a:pt x="125" y="158"/>
                    <a:pt x="160" y="158"/>
                  </a:cubicBezTo>
                  <a:cubicBezTo>
                    <a:pt x="230" y="158"/>
                    <a:pt x="304" y="145"/>
                    <a:pt x="365" y="145"/>
                  </a:cubicBezTo>
                  <a:cubicBezTo>
                    <a:pt x="486" y="145"/>
                    <a:pt x="578" y="175"/>
                    <a:pt x="699" y="175"/>
                  </a:cubicBezTo>
                  <a:cubicBezTo>
                    <a:pt x="730" y="175"/>
                    <a:pt x="760" y="115"/>
                    <a:pt x="730" y="84"/>
                  </a:cubicBezTo>
                  <a:cubicBezTo>
                    <a:pt x="656" y="23"/>
                    <a:pt x="557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635525" y="942863"/>
              <a:ext cx="27375" cy="13050"/>
            </a:xfrm>
            <a:custGeom>
              <a:avLst/>
              <a:gdLst/>
              <a:ahLst/>
              <a:cxnLst/>
              <a:rect l="l" t="t" r="r" b="b"/>
              <a:pathLst>
                <a:path w="1095" h="522" extrusionOk="0">
                  <a:moveTo>
                    <a:pt x="676" y="1"/>
                  </a:moveTo>
                  <a:cubicBezTo>
                    <a:pt x="594" y="1"/>
                    <a:pt x="510" y="18"/>
                    <a:pt x="426" y="54"/>
                  </a:cubicBezTo>
                  <a:cubicBezTo>
                    <a:pt x="243" y="114"/>
                    <a:pt x="31" y="236"/>
                    <a:pt x="0" y="449"/>
                  </a:cubicBezTo>
                  <a:cubicBezTo>
                    <a:pt x="0" y="493"/>
                    <a:pt x="16" y="522"/>
                    <a:pt x="61" y="522"/>
                  </a:cubicBezTo>
                  <a:cubicBezTo>
                    <a:pt x="77" y="522"/>
                    <a:pt x="97" y="518"/>
                    <a:pt x="122" y="510"/>
                  </a:cubicBezTo>
                  <a:cubicBezTo>
                    <a:pt x="243" y="449"/>
                    <a:pt x="335" y="327"/>
                    <a:pt x="456" y="266"/>
                  </a:cubicBezTo>
                  <a:cubicBezTo>
                    <a:pt x="547" y="236"/>
                    <a:pt x="638" y="228"/>
                    <a:pt x="730" y="228"/>
                  </a:cubicBezTo>
                  <a:cubicBezTo>
                    <a:pt x="821" y="228"/>
                    <a:pt x="912" y="236"/>
                    <a:pt x="1003" y="236"/>
                  </a:cubicBezTo>
                  <a:cubicBezTo>
                    <a:pt x="1034" y="236"/>
                    <a:pt x="1094" y="145"/>
                    <a:pt x="1034" y="114"/>
                  </a:cubicBezTo>
                  <a:cubicBezTo>
                    <a:pt x="923" y="41"/>
                    <a:pt x="802" y="1"/>
                    <a:pt x="6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969100" y="1584013"/>
              <a:ext cx="71475" cy="17025"/>
            </a:xfrm>
            <a:custGeom>
              <a:avLst/>
              <a:gdLst/>
              <a:ahLst/>
              <a:cxnLst/>
              <a:rect l="l" t="t" r="r" b="b"/>
              <a:pathLst>
                <a:path w="2859" h="681" extrusionOk="0">
                  <a:moveTo>
                    <a:pt x="2797" y="1"/>
                  </a:moveTo>
                  <a:lnTo>
                    <a:pt x="2797" y="31"/>
                  </a:lnTo>
                  <a:cubicBezTo>
                    <a:pt x="1885" y="305"/>
                    <a:pt x="1065" y="517"/>
                    <a:pt x="92" y="517"/>
                  </a:cubicBezTo>
                  <a:cubicBezTo>
                    <a:pt x="1" y="517"/>
                    <a:pt x="1" y="669"/>
                    <a:pt x="92" y="669"/>
                  </a:cubicBezTo>
                  <a:cubicBezTo>
                    <a:pt x="205" y="677"/>
                    <a:pt x="320" y="681"/>
                    <a:pt x="436" y="681"/>
                  </a:cubicBezTo>
                  <a:cubicBezTo>
                    <a:pt x="1257" y="681"/>
                    <a:pt x="2135" y="491"/>
                    <a:pt x="2828" y="92"/>
                  </a:cubicBezTo>
                  <a:cubicBezTo>
                    <a:pt x="2858" y="62"/>
                    <a:pt x="2828" y="1"/>
                    <a:pt x="2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2"/>
            <p:cNvSpPr/>
            <p:nvPr/>
          </p:nvSpPr>
          <p:spPr>
            <a:xfrm>
              <a:off x="804975" y="1656963"/>
              <a:ext cx="85900" cy="7400"/>
            </a:xfrm>
            <a:custGeom>
              <a:avLst/>
              <a:gdLst/>
              <a:ahLst/>
              <a:cxnLst/>
              <a:rect l="l" t="t" r="r" b="b"/>
              <a:pathLst>
                <a:path w="3436" h="296" extrusionOk="0">
                  <a:moveTo>
                    <a:pt x="122" y="1"/>
                  </a:moveTo>
                  <a:cubicBezTo>
                    <a:pt x="0" y="1"/>
                    <a:pt x="0" y="153"/>
                    <a:pt x="122" y="153"/>
                  </a:cubicBezTo>
                  <a:cubicBezTo>
                    <a:pt x="866" y="216"/>
                    <a:pt x="1639" y="295"/>
                    <a:pt x="2401" y="295"/>
                  </a:cubicBezTo>
                  <a:cubicBezTo>
                    <a:pt x="2729" y="295"/>
                    <a:pt x="3054" y="280"/>
                    <a:pt x="3374" y="244"/>
                  </a:cubicBezTo>
                  <a:cubicBezTo>
                    <a:pt x="3435" y="213"/>
                    <a:pt x="3435" y="153"/>
                    <a:pt x="3374" y="153"/>
                  </a:cubicBezTo>
                  <a:cubicBezTo>
                    <a:pt x="2310" y="31"/>
                    <a:pt x="1186" y="62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2"/>
            <p:cNvSpPr/>
            <p:nvPr/>
          </p:nvSpPr>
          <p:spPr>
            <a:xfrm>
              <a:off x="908325" y="1506363"/>
              <a:ext cx="22050" cy="5500"/>
            </a:xfrm>
            <a:custGeom>
              <a:avLst/>
              <a:gdLst/>
              <a:ahLst/>
              <a:cxnLst/>
              <a:rect l="l" t="t" r="r" b="b"/>
              <a:pathLst>
                <a:path w="882" h="220" extrusionOk="0">
                  <a:moveTo>
                    <a:pt x="164" y="0"/>
                  </a:moveTo>
                  <a:cubicBezTo>
                    <a:pt x="130" y="0"/>
                    <a:pt x="95" y="2"/>
                    <a:pt x="61" y="6"/>
                  </a:cubicBezTo>
                  <a:cubicBezTo>
                    <a:pt x="0" y="6"/>
                    <a:pt x="0" y="98"/>
                    <a:pt x="31" y="128"/>
                  </a:cubicBezTo>
                  <a:cubicBezTo>
                    <a:pt x="274" y="219"/>
                    <a:pt x="578" y="189"/>
                    <a:pt x="791" y="219"/>
                  </a:cubicBezTo>
                  <a:cubicBezTo>
                    <a:pt x="851" y="219"/>
                    <a:pt x="882" y="128"/>
                    <a:pt x="821" y="98"/>
                  </a:cubicBezTo>
                  <a:cubicBezTo>
                    <a:pt x="612" y="71"/>
                    <a:pt x="380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697825" y="1495838"/>
              <a:ext cx="122375" cy="8425"/>
            </a:xfrm>
            <a:custGeom>
              <a:avLst/>
              <a:gdLst/>
              <a:ahLst/>
              <a:cxnLst/>
              <a:rect l="l" t="t" r="r" b="b"/>
              <a:pathLst>
                <a:path w="4895" h="337" extrusionOk="0">
                  <a:moveTo>
                    <a:pt x="2901" y="0"/>
                  </a:moveTo>
                  <a:cubicBezTo>
                    <a:pt x="1958" y="0"/>
                    <a:pt x="1009" y="76"/>
                    <a:pt x="92" y="184"/>
                  </a:cubicBezTo>
                  <a:cubicBezTo>
                    <a:pt x="1" y="215"/>
                    <a:pt x="1" y="336"/>
                    <a:pt x="92" y="336"/>
                  </a:cubicBezTo>
                  <a:cubicBezTo>
                    <a:pt x="970" y="252"/>
                    <a:pt x="1839" y="233"/>
                    <a:pt x="2708" y="233"/>
                  </a:cubicBezTo>
                  <a:cubicBezTo>
                    <a:pt x="3404" y="233"/>
                    <a:pt x="4101" y="245"/>
                    <a:pt x="4803" y="245"/>
                  </a:cubicBezTo>
                  <a:cubicBezTo>
                    <a:pt x="4864" y="245"/>
                    <a:pt x="4894" y="154"/>
                    <a:pt x="4834" y="123"/>
                  </a:cubicBezTo>
                  <a:cubicBezTo>
                    <a:pt x="4200" y="37"/>
                    <a:pt x="3552" y="0"/>
                    <a:pt x="2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919275" y="1906913"/>
              <a:ext cx="66575" cy="307750"/>
            </a:xfrm>
            <a:custGeom>
              <a:avLst/>
              <a:gdLst/>
              <a:ahLst/>
              <a:cxnLst/>
              <a:rect l="l" t="t" r="r" b="b"/>
              <a:pathLst>
                <a:path w="2663" h="12310" extrusionOk="0">
                  <a:moveTo>
                    <a:pt x="2594" y="0"/>
                  </a:moveTo>
                  <a:cubicBezTo>
                    <a:pt x="2573" y="0"/>
                    <a:pt x="2553" y="10"/>
                    <a:pt x="2541" y="33"/>
                  </a:cubicBezTo>
                  <a:cubicBezTo>
                    <a:pt x="1447" y="4015"/>
                    <a:pt x="626" y="8088"/>
                    <a:pt x="18" y="12161"/>
                  </a:cubicBezTo>
                  <a:cubicBezTo>
                    <a:pt x="0" y="12252"/>
                    <a:pt x="79" y="12310"/>
                    <a:pt x="152" y="12310"/>
                  </a:cubicBezTo>
                  <a:cubicBezTo>
                    <a:pt x="202" y="12310"/>
                    <a:pt x="249" y="12283"/>
                    <a:pt x="261" y="12222"/>
                  </a:cubicBezTo>
                  <a:cubicBezTo>
                    <a:pt x="839" y="8118"/>
                    <a:pt x="1660" y="4106"/>
                    <a:pt x="2663" y="64"/>
                  </a:cubicBezTo>
                  <a:cubicBezTo>
                    <a:pt x="2663" y="26"/>
                    <a:pt x="2628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999500" y="2114963"/>
              <a:ext cx="165550" cy="83075"/>
            </a:xfrm>
            <a:custGeom>
              <a:avLst/>
              <a:gdLst/>
              <a:ahLst/>
              <a:cxnLst/>
              <a:rect l="l" t="t" r="r" b="b"/>
              <a:pathLst>
                <a:path w="6622" h="3323" extrusionOk="0">
                  <a:moveTo>
                    <a:pt x="6583" y="1"/>
                  </a:moveTo>
                  <a:cubicBezTo>
                    <a:pt x="6578" y="1"/>
                    <a:pt x="6572" y="3"/>
                    <a:pt x="6566" y="9"/>
                  </a:cubicBezTo>
                  <a:cubicBezTo>
                    <a:pt x="4499" y="1134"/>
                    <a:pt x="2493" y="2897"/>
                    <a:pt x="92" y="3170"/>
                  </a:cubicBezTo>
                  <a:cubicBezTo>
                    <a:pt x="1" y="3201"/>
                    <a:pt x="1" y="3322"/>
                    <a:pt x="92" y="3322"/>
                  </a:cubicBezTo>
                  <a:cubicBezTo>
                    <a:pt x="2463" y="3049"/>
                    <a:pt x="4682" y="1377"/>
                    <a:pt x="6597" y="70"/>
                  </a:cubicBezTo>
                  <a:cubicBezTo>
                    <a:pt x="6621" y="45"/>
                    <a:pt x="6606" y="1"/>
                    <a:pt x="6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472350" y="2167463"/>
              <a:ext cx="92525" cy="30575"/>
            </a:xfrm>
            <a:custGeom>
              <a:avLst/>
              <a:gdLst/>
              <a:ahLst/>
              <a:cxnLst/>
              <a:rect l="l" t="t" r="r" b="b"/>
              <a:pathLst>
                <a:path w="3701" h="1223" extrusionOk="0">
                  <a:moveTo>
                    <a:pt x="60" y="0"/>
                  </a:moveTo>
                  <a:cubicBezTo>
                    <a:pt x="16" y="0"/>
                    <a:pt x="1" y="72"/>
                    <a:pt x="53" y="98"/>
                  </a:cubicBezTo>
                  <a:cubicBezTo>
                    <a:pt x="1178" y="614"/>
                    <a:pt x="2424" y="1040"/>
                    <a:pt x="3640" y="1222"/>
                  </a:cubicBezTo>
                  <a:cubicBezTo>
                    <a:pt x="3670" y="1222"/>
                    <a:pt x="3700" y="1192"/>
                    <a:pt x="3670" y="1192"/>
                  </a:cubicBezTo>
                  <a:lnTo>
                    <a:pt x="3670" y="1162"/>
                  </a:lnTo>
                  <a:cubicBezTo>
                    <a:pt x="2454" y="797"/>
                    <a:pt x="1269" y="432"/>
                    <a:pt x="83" y="7"/>
                  </a:cubicBezTo>
                  <a:cubicBezTo>
                    <a:pt x="75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799800" y="975888"/>
              <a:ext cx="32550" cy="17775"/>
            </a:xfrm>
            <a:custGeom>
              <a:avLst/>
              <a:gdLst/>
              <a:ahLst/>
              <a:cxnLst/>
              <a:rect l="l" t="t" r="r" b="b"/>
              <a:pathLst>
                <a:path w="1302" h="711" extrusionOk="0">
                  <a:moveTo>
                    <a:pt x="55" y="1"/>
                  </a:moveTo>
                  <a:cubicBezTo>
                    <a:pt x="16" y="1"/>
                    <a:pt x="0" y="45"/>
                    <a:pt x="25" y="70"/>
                  </a:cubicBezTo>
                  <a:lnTo>
                    <a:pt x="25" y="100"/>
                  </a:lnTo>
                  <a:cubicBezTo>
                    <a:pt x="287" y="391"/>
                    <a:pt x="744" y="710"/>
                    <a:pt x="1182" y="710"/>
                  </a:cubicBezTo>
                  <a:cubicBezTo>
                    <a:pt x="1202" y="710"/>
                    <a:pt x="1221" y="710"/>
                    <a:pt x="1241" y="708"/>
                  </a:cubicBezTo>
                  <a:cubicBezTo>
                    <a:pt x="1302" y="708"/>
                    <a:pt x="1302" y="648"/>
                    <a:pt x="1271" y="648"/>
                  </a:cubicBezTo>
                  <a:cubicBezTo>
                    <a:pt x="1058" y="556"/>
                    <a:pt x="846" y="526"/>
                    <a:pt x="633" y="404"/>
                  </a:cubicBezTo>
                  <a:cubicBezTo>
                    <a:pt x="420" y="313"/>
                    <a:pt x="238" y="192"/>
                    <a:pt x="86" y="9"/>
                  </a:cubicBezTo>
                  <a:cubicBezTo>
                    <a:pt x="74" y="3"/>
                    <a:pt x="64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823975" y="884163"/>
              <a:ext cx="33450" cy="13700"/>
            </a:xfrm>
            <a:custGeom>
              <a:avLst/>
              <a:gdLst/>
              <a:ahLst/>
              <a:cxnLst/>
              <a:rect l="l" t="t" r="r" b="b"/>
              <a:pathLst>
                <a:path w="1338" h="548" extrusionOk="0">
                  <a:moveTo>
                    <a:pt x="61" y="0"/>
                  </a:moveTo>
                  <a:cubicBezTo>
                    <a:pt x="31" y="0"/>
                    <a:pt x="0" y="61"/>
                    <a:pt x="61" y="92"/>
                  </a:cubicBezTo>
                  <a:cubicBezTo>
                    <a:pt x="456" y="213"/>
                    <a:pt x="851" y="426"/>
                    <a:pt x="1277" y="548"/>
                  </a:cubicBezTo>
                  <a:cubicBezTo>
                    <a:pt x="1307" y="548"/>
                    <a:pt x="1338" y="487"/>
                    <a:pt x="1307" y="487"/>
                  </a:cubicBezTo>
                  <a:cubicBezTo>
                    <a:pt x="973" y="213"/>
                    <a:pt x="487" y="92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45400" y="961613"/>
              <a:ext cx="11425" cy="13275"/>
            </a:xfrm>
            <a:custGeom>
              <a:avLst/>
              <a:gdLst/>
              <a:ahLst/>
              <a:cxnLst/>
              <a:rect l="l" t="t" r="r" b="b"/>
              <a:pathLst>
                <a:path w="457" h="531" extrusionOk="0">
                  <a:moveTo>
                    <a:pt x="194" y="0"/>
                  </a:moveTo>
                  <a:cubicBezTo>
                    <a:pt x="161" y="0"/>
                    <a:pt x="126" y="10"/>
                    <a:pt x="91" y="33"/>
                  </a:cubicBezTo>
                  <a:cubicBezTo>
                    <a:pt x="31" y="64"/>
                    <a:pt x="0" y="155"/>
                    <a:pt x="31" y="246"/>
                  </a:cubicBezTo>
                  <a:cubicBezTo>
                    <a:pt x="91" y="337"/>
                    <a:pt x="183" y="519"/>
                    <a:pt x="304" y="519"/>
                  </a:cubicBezTo>
                  <a:cubicBezTo>
                    <a:pt x="319" y="527"/>
                    <a:pt x="335" y="531"/>
                    <a:pt x="349" y="531"/>
                  </a:cubicBezTo>
                  <a:cubicBezTo>
                    <a:pt x="394" y="531"/>
                    <a:pt x="433" y="497"/>
                    <a:pt x="456" y="428"/>
                  </a:cubicBezTo>
                  <a:cubicBezTo>
                    <a:pt x="456" y="337"/>
                    <a:pt x="456" y="307"/>
                    <a:pt x="395" y="216"/>
                  </a:cubicBezTo>
                  <a:cubicBezTo>
                    <a:pt x="365" y="185"/>
                    <a:pt x="335" y="124"/>
                    <a:pt x="335" y="64"/>
                  </a:cubicBezTo>
                  <a:cubicBezTo>
                    <a:pt x="297" y="26"/>
                    <a:pt x="248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44625" y="963388"/>
              <a:ext cx="3825" cy="6675"/>
            </a:xfrm>
            <a:custGeom>
              <a:avLst/>
              <a:gdLst/>
              <a:ahLst/>
              <a:cxnLst/>
              <a:rect l="l" t="t" r="r" b="b"/>
              <a:pathLst>
                <a:path w="153" h="267" extrusionOk="0">
                  <a:moveTo>
                    <a:pt x="16" y="0"/>
                  </a:moveTo>
                  <a:cubicBezTo>
                    <a:pt x="9" y="0"/>
                    <a:pt x="1" y="8"/>
                    <a:pt x="1" y="23"/>
                  </a:cubicBezTo>
                  <a:lnTo>
                    <a:pt x="62" y="145"/>
                  </a:lnTo>
                  <a:cubicBezTo>
                    <a:pt x="62" y="205"/>
                    <a:pt x="92" y="236"/>
                    <a:pt x="122" y="266"/>
                  </a:cubicBezTo>
                  <a:cubicBezTo>
                    <a:pt x="122" y="266"/>
                    <a:pt x="153" y="236"/>
                    <a:pt x="153" y="205"/>
                  </a:cubicBezTo>
                  <a:cubicBezTo>
                    <a:pt x="153" y="175"/>
                    <a:pt x="122" y="145"/>
                    <a:pt x="92" y="114"/>
                  </a:cubicBezTo>
                  <a:cubicBezTo>
                    <a:pt x="92" y="84"/>
                    <a:pt x="62" y="53"/>
                    <a:pt x="31" y="23"/>
                  </a:cubicBezTo>
                  <a:cubicBezTo>
                    <a:pt x="31" y="8"/>
                    <a:pt x="24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738100" y="1004963"/>
              <a:ext cx="106400" cy="89575"/>
            </a:xfrm>
            <a:custGeom>
              <a:avLst/>
              <a:gdLst/>
              <a:ahLst/>
              <a:cxnLst/>
              <a:rect l="l" t="t" r="r" b="b"/>
              <a:pathLst>
                <a:path w="4256" h="3583" extrusionOk="0">
                  <a:moveTo>
                    <a:pt x="1184" y="1949"/>
                  </a:moveTo>
                  <a:lnTo>
                    <a:pt x="1184" y="1949"/>
                  </a:lnTo>
                  <a:cubicBezTo>
                    <a:pt x="1171" y="1967"/>
                    <a:pt x="1163" y="1987"/>
                    <a:pt x="1158" y="2007"/>
                  </a:cubicBezTo>
                  <a:lnTo>
                    <a:pt x="1158" y="2007"/>
                  </a:lnTo>
                  <a:cubicBezTo>
                    <a:pt x="1147" y="1998"/>
                    <a:pt x="1136" y="1991"/>
                    <a:pt x="1123" y="1985"/>
                  </a:cubicBezTo>
                  <a:lnTo>
                    <a:pt x="1123" y="1985"/>
                  </a:lnTo>
                  <a:cubicBezTo>
                    <a:pt x="1143" y="1973"/>
                    <a:pt x="1164" y="1961"/>
                    <a:pt x="1184" y="1949"/>
                  </a:cubicBezTo>
                  <a:close/>
                  <a:moveTo>
                    <a:pt x="935" y="2099"/>
                  </a:moveTo>
                  <a:lnTo>
                    <a:pt x="935" y="2099"/>
                  </a:lnTo>
                  <a:cubicBezTo>
                    <a:pt x="934" y="2103"/>
                    <a:pt x="933" y="2107"/>
                    <a:pt x="932" y="2110"/>
                  </a:cubicBezTo>
                  <a:lnTo>
                    <a:pt x="932" y="2110"/>
                  </a:lnTo>
                  <a:cubicBezTo>
                    <a:pt x="929" y="2109"/>
                    <a:pt x="927" y="2107"/>
                    <a:pt x="924" y="2106"/>
                  </a:cubicBezTo>
                  <a:lnTo>
                    <a:pt x="924" y="2106"/>
                  </a:lnTo>
                  <a:cubicBezTo>
                    <a:pt x="928" y="2104"/>
                    <a:pt x="931" y="2102"/>
                    <a:pt x="935" y="2099"/>
                  </a:cubicBezTo>
                  <a:close/>
                  <a:moveTo>
                    <a:pt x="607" y="2305"/>
                  </a:moveTo>
                  <a:cubicBezTo>
                    <a:pt x="608" y="2307"/>
                    <a:pt x="608" y="2309"/>
                    <a:pt x="608" y="2311"/>
                  </a:cubicBezTo>
                  <a:cubicBezTo>
                    <a:pt x="610" y="2331"/>
                    <a:pt x="613" y="2352"/>
                    <a:pt x="616" y="2374"/>
                  </a:cubicBezTo>
                  <a:lnTo>
                    <a:pt x="616" y="2374"/>
                  </a:lnTo>
                  <a:cubicBezTo>
                    <a:pt x="601" y="2359"/>
                    <a:pt x="587" y="2343"/>
                    <a:pt x="572" y="2328"/>
                  </a:cubicBezTo>
                  <a:lnTo>
                    <a:pt x="572" y="2328"/>
                  </a:lnTo>
                  <a:cubicBezTo>
                    <a:pt x="583" y="2320"/>
                    <a:pt x="595" y="2313"/>
                    <a:pt x="607" y="2305"/>
                  </a:cubicBezTo>
                  <a:close/>
                  <a:moveTo>
                    <a:pt x="3702" y="723"/>
                  </a:moveTo>
                  <a:cubicBezTo>
                    <a:pt x="3790" y="946"/>
                    <a:pt x="3880" y="1190"/>
                    <a:pt x="3800" y="1369"/>
                  </a:cubicBezTo>
                  <a:cubicBezTo>
                    <a:pt x="3770" y="1400"/>
                    <a:pt x="3344" y="1582"/>
                    <a:pt x="3283" y="1582"/>
                  </a:cubicBezTo>
                  <a:cubicBezTo>
                    <a:pt x="3091" y="1697"/>
                    <a:pt x="2910" y="1823"/>
                    <a:pt x="2733" y="1955"/>
                  </a:cubicBezTo>
                  <a:lnTo>
                    <a:pt x="2733" y="1955"/>
                  </a:lnTo>
                  <a:cubicBezTo>
                    <a:pt x="2714" y="1956"/>
                    <a:pt x="2694" y="1963"/>
                    <a:pt x="2675" y="1977"/>
                  </a:cubicBezTo>
                  <a:cubicBezTo>
                    <a:pt x="2538" y="2080"/>
                    <a:pt x="2276" y="2298"/>
                    <a:pt x="2019" y="2458"/>
                  </a:cubicBezTo>
                  <a:lnTo>
                    <a:pt x="2019" y="2458"/>
                  </a:lnTo>
                  <a:cubicBezTo>
                    <a:pt x="2114" y="2373"/>
                    <a:pt x="2198" y="2271"/>
                    <a:pt x="2273" y="2154"/>
                  </a:cubicBezTo>
                  <a:lnTo>
                    <a:pt x="2273" y="2154"/>
                  </a:lnTo>
                  <a:cubicBezTo>
                    <a:pt x="2401" y="2058"/>
                    <a:pt x="2523" y="1947"/>
                    <a:pt x="2645" y="1825"/>
                  </a:cubicBezTo>
                  <a:cubicBezTo>
                    <a:pt x="2706" y="1764"/>
                    <a:pt x="2706" y="1673"/>
                    <a:pt x="2645" y="1612"/>
                  </a:cubicBezTo>
                  <a:cubicBezTo>
                    <a:pt x="2628" y="1597"/>
                    <a:pt x="2608" y="1583"/>
                    <a:pt x="2586" y="1571"/>
                  </a:cubicBezTo>
                  <a:lnTo>
                    <a:pt x="2586" y="1571"/>
                  </a:lnTo>
                  <a:cubicBezTo>
                    <a:pt x="2938" y="1351"/>
                    <a:pt x="3425" y="1011"/>
                    <a:pt x="3702" y="723"/>
                  </a:cubicBezTo>
                  <a:close/>
                  <a:moveTo>
                    <a:pt x="926" y="3056"/>
                  </a:moveTo>
                  <a:cubicBezTo>
                    <a:pt x="938" y="3062"/>
                    <a:pt x="950" y="3068"/>
                    <a:pt x="963" y="3073"/>
                  </a:cubicBezTo>
                  <a:lnTo>
                    <a:pt x="963" y="3073"/>
                  </a:lnTo>
                  <a:cubicBezTo>
                    <a:pt x="966" y="3083"/>
                    <a:pt x="970" y="3092"/>
                    <a:pt x="973" y="3102"/>
                  </a:cubicBezTo>
                  <a:cubicBezTo>
                    <a:pt x="980" y="3115"/>
                    <a:pt x="988" y="3128"/>
                    <a:pt x="997" y="3139"/>
                  </a:cubicBezTo>
                  <a:lnTo>
                    <a:pt x="997" y="3139"/>
                  </a:lnTo>
                  <a:cubicBezTo>
                    <a:pt x="988" y="3149"/>
                    <a:pt x="979" y="3159"/>
                    <a:pt x="970" y="3170"/>
                  </a:cubicBezTo>
                  <a:lnTo>
                    <a:pt x="970" y="3170"/>
                  </a:lnTo>
                  <a:cubicBezTo>
                    <a:pt x="948" y="3136"/>
                    <a:pt x="927" y="3102"/>
                    <a:pt x="904" y="3069"/>
                  </a:cubicBezTo>
                  <a:lnTo>
                    <a:pt x="904" y="3069"/>
                  </a:lnTo>
                  <a:cubicBezTo>
                    <a:pt x="912" y="3065"/>
                    <a:pt x="920" y="3061"/>
                    <a:pt x="926" y="3056"/>
                  </a:cubicBezTo>
                  <a:close/>
                  <a:moveTo>
                    <a:pt x="3711" y="0"/>
                  </a:moveTo>
                  <a:cubicBezTo>
                    <a:pt x="3679" y="0"/>
                    <a:pt x="3647" y="10"/>
                    <a:pt x="3618" y="32"/>
                  </a:cubicBezTo>
                  <a:cubicBezTo>
                    <a:pt x="3324" y="271"/>
                    <a:pt x="3014" y="480"/>
                    <a:pt x="2695" y="671"/>
                  </a:cubicBezTo>
                  <a:lnTo>
                    <a:pt x="2695" y="671"/>
                  </a:lnTo>
                  <a:cubicBezTo>
                    <a:pt x="2682" y="668"/>
                    <a:pt x="2668" y="666"/>
                    <a:pt x="2654" y="666"/>
                  </a:cubicBezTo>
                  <a:cubicBezTo>
                    <a:pt x="2641" y="666"/>
                    <a:pt x="2628" y="667"/>
                    <a:pt x="2615" y="670"/>
                  </a:cubicBezTo>
                  <a:cubicBezTo>
                    <a:pt x="2317" y="724"/>
                    <a:pt x="2091" y="875"/>
                    <a:pt x="1852" y="1058"/>
                  </a:cubicBezTo>
                  <a:lnTo>
                    <a:pt x="1852" y="1058"/>
                  </a:lnTo>
                  <a:cubicBezTo>
                    <a:pt x="1832" y="1070"/>
                    <a:pt x="1812" y="1082"/>
                    <a:pt x="1794" y="1096"/>
                  </a:cubicBezTo>
                  <a:cubicBezTo>
                    <a:pt x="1588" y="1219"/>
                    <a:pt x="1423" y="1343"/>
                    <a:pt x="1235" y="1448"/>
                  </a:cubicBezTo>
                  <a:lnTo>
                    <a:pt x="1235" y="1448"/>
                  </a:lnTo>
                  <a:cubicBezTo>
                    <a:pt x="1186" y="1472"/>
                    <a:pt x="1137" y="1497"/>
                    <a:pt x="1088" y="1522"/>
                  </a:cubicBezTo>
                  <a:lnTo>
                    <a:pt x="1088" y="1522"/>
                  </a:lnTo>
                  <a:cubicBezTo>
                    <a:pt x="1042" y="1543"/>
                    <a:pt x="994" y="1563"/>
                    <a:pt x="943" y="1582"/>
                  </a:cubicBezTo>
                  <a:lnTo>
                    <a:pt x="948" y="1594"/>
                  </a:lnTo>
                  <a:lnTo>
                    <a:pt x="948" y="1594"/>
                  </a:lnTo>
                  <a:cubicBezTo>
                    <a:pt x="936" y="1600"/>
                    <a:pt x="924" y="1606"/>
                    <a:pt x="912" y="1612"/>
                  </a:cubicBezTo>
                  <a:cubicBezTo>
                    <a:pt x="865" y="1636"/>
                    <a:pt x="850" y="1687"/>
                    <a:pt x="858" y="1737"/>
                  </a:cubicBezTo>
                  <a:lnTo>
                    <a:pt x="858" y="1737"/>
                  </a:lnTo>
                  <a:cubicBezTo>
                    <a:pt x="644" y="1852"/>
                    <a:pt x="416" y="1950"/>
                    <a:pt x="153" y="2038"/>
                  </a:cubicBezTo>
                  <a:cubicBezTo>
                    <a:pt x="31" y="2068"/>
                    <a:pt x="1" y="2220"/>
                    <a:pt x="122" y="2281"/>
                  </a:cubicBezTo>
                  <a:cubicBezTo>
                    <a:pt x="125" y="2283"/>
                    <a:pt x="129" y="2285"/>
                    <a:pt x="132" y="2287"/>
                  </a:cubicBezTo>
                  <a:lnTo>
                    <a:pt x="132" y="2287"/>
                  </a:lnTo>
                  <a:cubicBezTo>
                    <a:pt x="125" y="2353"/>
                    <a:pt x="157" y="2419"/>
                    <a:pt x="208" y="2455"/>
                  </a:cubicBezTo>
                  <a:lnTo>
                    <a:pt x="208" y="2455"/>
                  </a:lnTo>
                  <a:cubicBezTo>
                    <a:pt x="210" y="2458"/>
                    <a:pt x="212" y="2461"/>
                    <a:pt x="213" y="2463"/>
                  </a:cubicBezTo>
                  <a:cubicBezTo>
                    <a:pt x="457" y="2798"/>
                    <a:pt x="669" y="3162"/>
                    <a:pt x="852" y="3527"/>
                  </a:cubicBezTo>
                  <a:cubicBezTo>
                    <a:pt x="877" y="3565"/>
                    <a:pt x="924" y="3582"/>
                    <a:pt x="970" y="3582"/>
                  </a:cubicBezTo>
                  <a:cubicBezTo>
                    <a:pt x="1033" y="3582"/>
                    <a:pt x="1095" y="3550"/>
                    <a:pt x="1095" y="3497"/>
                  </a:cubicBezTo>
                  <a:cubicBezTo>
                    <a:pt x="1109" y="3480"/>
                    <a:pt x="1123" y="3463"/>
                    <a:pt x="1138" y="3447"/>
                  </a:cubicBezTo>
                  <a:lnTo>
                    <a:pt x="1138" y="3447"/>
                  </a:lnTo>
                  <a:cubicBezTo>
                    <a:pt x="1147" y="3449"/>
                    <a:pt x="1156" y="3450"/>
                    <a:pt x="1166" y="3450"/>
                  </a:cubicBezTo>
                  <a:cubicBezTo>
                    <a:pt x="1200" y="3450"/>
                    <a:pt x="1238" y="3437"/>
                    <a:pt x="1277" y="3406"/>
                  </a:cubicBezTo>
                  <a:cubicBezTo>
                    <a:pt x="1551" y="3196"/>
                    <a:pt x="1826" y="2986"/>
                    <a:pt x="2100" y="2772"/>
                  </a:cubicBezTo>
                  <a:lnTo>
                    <a:pt x="2100" y="2772"/>
                  </a:lnTo>
                  <a:cubicBezTo>
                    <a:pt x="2106" y="2773"/>
                    <a:pt x="2113" y="2773"/>
                    <a:pt x="2120" y="2773"/>
                  </a:cubicBezTo>
                  <a:cubicBezTo>
                    <a:pt x="2153" y="2773"/>
                    <a:pt x="2188" y="2762"/>
                    <a:pt x="2219" y="2737"/>
                  </a:cubicBezTo>
                  <a:cubicBezTo>
                    <a:pt x="2797" y="2251"/>
                    <a:pt x="3375" y="1825"/>
                    <a:pt x="4104" y="1551"/>
                  </a:cubicBezTo>
                  <a:cubicBezTo>
                    <a:pt x="4195" y="1521"/>
                    <a:pt x="4256" y="1460"/>
                    <a:pt x="4226" y="1369"/>
                  </a:cubicBezTo>
                  <a:cubicBezTo>
                    <a:pt x="4118" y="1074"/>
                    <a:pt x="4011" y="755"/>
                    <a:pt x="3904" y="433"/>
                  </a:cubicBezTo>
                  <a:lnTo>
                    <a:pt x="3904" y="433"/>
                  </a:lnTo>
                  <a:cubicBezTo>
                    <a:pt x="3931" y="347"/>
                    <a:pt x="3910" y="277"/>
                    <a:pt x="3820" y="234"/>
                  </a:cubicBezTo>
                  <a:lnTo>
                    <a:pt x="3820" y="234"/>
                  </a:lnTo>
                  <a:cubicBezTo>
                    <a:pt x="3824" y="227"/>
                    <a:pt x="3827" y="221"/>
                    <a:pt x="3830" y="214"/>
                  </a:cubicBezTo>
                  <a:cubicBezTo>
                    <a:pt x="3900" y="98"/>
                    <a:pt x="3811" y="0"/>
                    <a:pt x="3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775625" y="1021163"/>
              <a:ext cx="68250" cy="50025"/>
            </a:xfrm>
            <a:custGeom>
              <a:avLst/>
              <a:gdLst/>
              <a:ahLst/>
              <a:cxnLst/>
              <a:rect l="l" t="t" r="r" b="b"/>
              <a:pathLst>
                <a:path w="2730" h="2001" extrusionOk="0">
                  <a:moveTo>
                    <a:pt x="2071" y="888"/>
                  </a:moveTo>
                  <a:lnTo>
                    <a:pt x="2071" y="888"/>
                  </a:lnTo>
                  <a:cubicBezTo>
                    <a:pt x="2074" y="891"/>
                    <a:pt x="2078" y="895"/>
                    <a:pt x="2082" y="899"/>
                  </a:cubicBezTo>
                  <a:lnTo>
                    <a:pt x="2082" y="899"/>
                  </a:lnTo>
                  <a:cubicBezTo>
                    <a:pt x="2076" y="902"/>
                    <a:pt x="2071" y="904"/>
                    <a:pt x="2066" y="907"/>
                  </a:cubicBezTo>
                  <a:lnTo>
                    <a:pt x="2066" y="907"/>
                  </a:lnTo>
                  <a:cubicBezTo>
                    <a:pt x="2068" y="901"/>
                    <a:pt x="2069" y="894"/>
                    <a:pt x="2071" y="888"/>
                  </a:cubicBezTo>
                  <a:close/>
                  <a:moveTo>
                    <a:pt x="1567" y="1091"/>
                  </a:moveTo>
                  <a:lnTo>
                    <a:pt x="1691" y="1116"/>
                  </a:lnTo>
                  <a:cubicBezTo>
                    <a:pt x="1692" y="1116"/>
                    <a:pt x="1693" y="1116"/>
                    <a:pt x="1694" y="1116"/>
                  </a:cubicBezTo>
                  <a:lnTo>
                    <a:pt x="1694" y="1116"/>
                  </a:lnTo>
                  <a:cubicBezTo>
                    <a:pt x="1642" y="1147"/>
                    <a:pt x="1590" y="1177"/>
                    <a:pt x="1539" y="1207"/>
                  </a:cubicBezTo>
                  <a:cubicBezTo>
                    <a:pt x="1507" y="1229"/>
                    <a:pt x="1464" y="1260"/>
                    <a:pt x="1414" y="1297"/>
                  </a:cubicBezTo>
                  <a:lnTo>
                    <a:pt x="1414" y="1297"/>
                  </a:lnTo>
                  <a:cubicBezTo>
                    <a:pt x="1466" y="1225"/>
                    <a:pt x="1521" y="1156"/>
                    <a:pt x="1567" y="1091"/>
                  </a:cubicBezTo>
                  <a:close/>
                  <a:moveTo>
                    <a:pt x="2169" y="1"/>
                  </a:moveTo>
                  <a:cubicBezTo>
                    <a:pt x="2117" y="1"/>
                    <a:pt x="2069" y="34"/>
                    <a:pt x="2056" y="113"/>
                  </a:cubicBezTo>
                  <a:cubicBezTo>
                    <a:pt x="2055" y="118"/>
                    <a:pt x="2054" y="123"/>
                    <a:pt x="2053" y="127"/>
                  </a:cubicBezTo>
                  <a:lnTo>
                    <a:pt x="2053" y="127"/>
                  </a:lnTo>
                  <a:cubicBezTo>
                    <a:pt x="2033" y="112"/>
                    <a:pt x="2007" y="104"/>
                    <a:pt x="1980" y="104"/>
                  </a:cubicBezTo>
                  <a:cubicBezTo>
                    <a:pt x="1941" y="104"/>
                    <a:pt x="1899" y="119"/>
                    <a:pt x="1866" y="146"/>
                  </a:cubicBezTo>
                  <a:lnTo>
                    <a:pt x="1866" y="146"/>
                  </a:lnTo>
                  <a:cubicBezTo>
                    <a:pt x="1829" y="151"/>
                    <a:pt x="1791" y="160"/>
                    <a:pt x="1752" y="174"/>
                  </a:cubicBezTo>
                  <a:cubicBezTo>
                    <a:pt x="1569" y="226"/>
                    <a:pt x="1487" y="329"/>
                    <a:pt x="1460" y="454"/>
                  </a:cubicBezTo>
                  <a:lnTo>
                    <a:pt x="1460" y="454"/>
                  </a:lnTo>
                  <a:cubicBezTo>
                    <a:pt x="1440" y="438"/>
                    <a:pt x="1416" y="428"/>
                    <a:pt x="1389" y="428"/>
                  </a:cubicBezTo>
                  <a:cubicBezTo>
                    <a:pt x="1369" y="428"/>
                    <a:pt x="1348" y="433"/>
                    <a:pt x="1326" y="448"/>
                  </a:cubicBezTo>
                  <a:cubicBezTo>
                    <a:pt x="901" y="752"/>
                    <a:pt x="475" y="1055"/>
                    <a:pt x="50" y="1359"/>
                  </a:cubicBezTo>
                  <a:cubicBezTo>
                    <a:pt x="1" y="1409"/>
                    <a:pt x="51" y="1498"/>
                    <a:pt x="104" y="1498"/>
                  </a:cubicBezTo>
                  <a:cubicBezTo>
                    <a:pt x="117" y="1498"/>
                    <a:pt x="129" y="1493"/>
                    <a:pt x="141" y="1481"/>
                  </a:cubicBezTo>
                  <a:lnTo>
                    <a:pt x="171" y="1481"/>
                  </a:lnTo>
                  <a:cubicBezTo>
                    <a:pt x="265" y="1428"/>
                    <a:pt x="358" y="1372"/>
                    <a:pt x="451" y="1313"/>
                  </a:cubicBezTo>
                  <a:lnTo>
                    <a:pt x="451" y="1313"/>
                  </a:lnTo>
                  <a:cubicBezTo>
                    <a:pt x="367" y="1395"/>
                    <a:pt x="301" y="1467"/>
                    <a:pt x="263" y="1511"/>
                  </a:cubicBezTo>
                  <a:cubicBezTo>
                    <a:pt x="164" y="1585"/>
                    <a:pt x="245" y="1719"/>
                    <a:pt x="344" y="1719"/>
                  </a:cubicBezTo>
                  <a:cubicBezTo>
                    <a:pt x="367" y="1719"/>
                    <a:pt x="391" y="1711"/>
                    <a:pt x="415" y="1694"/>
                  </a:cubicBezTo>
                  <a:cubicBezTo>
                    <a:pt x="421" y="1689"/>
                    <a:pt x="428" y="1685"/>
                    <a:pt x="435" y="1681"/>
                  </a:cubicBezTo>
                  <a:lnTo>
                    <a:pt x="435" y="1681"/>
                  </a:lnTo>
                  <a:lnTo>
                    <a:pt x="445" y="1694"/>
                  </a:lnTo>
                  <a:cubicBezTo>
                    <a:pt x="455" y="1681"/>
                    <a:pt x="466" y="1669"/>
                    <a:pt x="477" y="1657"/>
                  </a:cubicBezTo>
                  <a:lnTo>
                    <a:pt x="477" y="1657"/>
                  </a:lnTo>
                  <a:cubicBezTo>
                    <a:pt x="476" y="1659"/>
                    <a:pt x="476" y="1661"/>
                    <a:pt x="475" y="1663"/>
                  </a:cubicBezTo>
                  <a:cubicBezTo>
                    <a:pt x="463" y="1775"/>
                    <a:pt x="486" y="1838"/>
                    <a:pt x="531" y="1868"/>
                  </a:cubicBezTo>
                  <a:lnTo>
                    <a:pt x="531" y="1868"/>
                  </a:lnTo>
                  <a:cubicBezTo>
                    <a:pt x="534" y="1933"/>
                    <a:pt x="585" y="1998"/>
                    <a:pt x="658" y="1998"/>
                  </a:cubicBezTo>
                  <a:cubicBezTo>
                    <a:pt x="675" y="1999"/>
                    <a:pt x="692" y="2000"/>
                    <a:pt x="709" y="2000"/>
                  </a:cubicBezTo>
                  <a:cubicBezTo>
                    <a:pt x="842" y="2000"/>
                    <a:pt x="950" y="1951"/>
                    <a:pt x="1050" y="1884"/>
                  </a:cubicBezTo>
                  <a:lnTo>
                    <a:pt x="1050" y="1884"/>
                  </a:lnTo>
                  <a:cubicBezTo>
                    <a:pt x="1072" y="1894"/>
                    <a:pt x="1098" y="1900"/>
                    <a:pt x="1122" y="1900"/>
                  </a:cubicBezTo>
                  <a:cubicBezTo>
                    <a:pt x="1152" y="1900"/>
                    <a:pt x="1180" y="1892"/>
                    <a:pt x="1205" y="1876"/>
                  </a:cubicBezTo>
                  <a:cubicBezTo>
                    <a:pt x="1630" y="1481"/>
                    <a:pt x="2117" y="1207"/>
                    <a:pt x="2603" y="903"/>
                  </a:cubicBezTo>
                  <a:cubicBezTo>
                    <a:pt x="2729" y="828"/>
                    <a:pt x="2667" y="668"/>
                    <a:pt x="2555" y="668"/>
                  </a:cubicBezTo>
                  <a:cubicBezTo>
                    <a:pt x="2542" y="668"/>
                    <a:pt x="2528" y="671"/>
                    <a:pt x="2514" y="676"/>
                  </a:cubicBezTo>
                  <a:lnTo>
                    <a:pt x="2514" y="676"/>
                  </a:lnTo>
                  <a:cubicBezTo>
                    <a:pt x="2516" y="661"/>
                    <a:pt x="2516" y="646"/>
                    <a:pt x="2512" y="630"/>
                  </a:cubicBezTo>
                  <a:cubicBezTo>
                    <a:pt x="2488" y="564"/>
                    <a:pt x="2457" y="502"/>
                    <a:pt x="2420" y="445"/>
                  </a:cubicBezTo>
                  <a:lnTo>
                    <a:pt x="2420" y="445"/>
                  </a:lnTo>
                  <a:lnTo>
                    <a:pt x="2336" y="194"/>
                  </a:lnTo>
                  <a:lnTo>
                    <a:pt x="2336" y="194"/>
                  </a:lnTo>
                  <a:cubicBezTo>
                    <a:pt x="2334" y="177"/>
                    <a:pt x="2332" y="160"/>
                    <a:pt x="2329" y="144"/>
                  </a:cubicBezTo>
                  <a:cubicBezTo>
                    <a:pt x="2312" y="58"/>
                    <a:pt x="2237" y="1"/>
                    <a:pt x="2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747975" y="961263"/>
              <a:ext cx="10675" cy="17525"/>
            </a:xfrm>
            <a:custGeom>
              <a:avLst/>
              <a:gdLst/>
              <a:ahLst/>
              <a:cxnLst/>
              <a:rect l="l" t="t" r="r" b="b"/>
              <a:pathLst>
                <a:path w="427" h="701" extrusionOk="0">
                  <a:moveTo>
                    <a:pt x="132" y="0"/>
                  </a:moveTo>
                  <a:cubicBezTo>
                    <a:pt x="68" y="0"/>
                    <a:pt x="1" y="40"/>
                    <a:pt x="1" y="108"/>
                  </a:cubicBezTo>
                  <a:cubicBezTo>
                    <a:pt x="1" y="118"/>
                    <a:pt x="1" y="128"/>
                    <a:pt x="2" y="138"/>
                  </a:cubicBezTo>
                  <a:lnTo>
                    <a:pt x="2" y="138"/>
                  </a:lnTo>
                  <a:lnTo>
                    <a:pt x="1" y="138"/>
                  </a:lnTo>
                  <a:cubicBezTo>
                    <a:pt x="1" y="140"/>
                    <a:pt x="2" y="141"/>
                    <a:pt x="2" y="143"/>
                  </a:cubicBezTo>
                  <a:lnTo>
                    <a:pt x="2" y="143"/>
                  </a:lnTo>
                  <a:cubicBezTo>
                    <a:pt x="9" y="216"/>
                    <a:pt x="35" y="272"/>
                    <a:pt x="62" y="351"/>
                  </a:cubicBezTo>
                  <a:cubicBezTo>
                    <a:pt x="69" y="362"/>
                    <a:pt x="79" y="371"/>
                    <a:pt x="90" y="378"/>
                  </a:cubicBezTo>
                  <a:lnTo>
                    <a:pt x="90" y="378"/>
                  </a:lnTo>
                  <a:cubicBezTo>
                    <a:pt x="91" y="379"/>
                    <a:pt x="91" y="380"/>
                    <a:pt x="92" y="382"/>
                  </a:cubicBezTo>
                  <a:cubicBezTo>
                    <a:pt x="104" y="405"/>
                    <a:pt x="120" y="423"/>
                    <a:pt x="138" y="435"/>
                  </a:cubicBezTo>
                  <a:lnTo>
                    <a:pt x="138" y="435"/>
                  </a:lnTo>
                  <a:cubicBezTo>
                    <a:pt x="142" y="448"/>
                    <a:pt x="147" y="461"/>
                    <a:pt x="153" y="473"/>
                  </a:cubicBezTo>
                  <a:cubicBezTo>
                    <a:pt x="166" y="526"/>
                    <a:pt x="209" y="550"/>
                    <a:pt x="250" y="550"/>
                  </a:cubicBezTo>
                  <a:cubicBezTo>
                    <a:pt x="254" y="550"/>
                    <a:pt x="259" y="550"/>
                    <a:pt x="264" y="549"/>
                  </a:cubicBezTo>
                  <a:lnTo>
                    <a:pt x="264" y="549"/>
                  </a:lnTo>
                  <a:cubicBezTo>
                    <a:pt x="278" y="586"/>
                    <a:pt x="291" y="621"/>
                    <a:pt x="305" y="655"/>
                  </a:cubicBezTo>
                  <a:cubicBezTo>
                    <a:pt x="320" y="685"/>
                    <a:pt x="350" y="701"/>
                    <a:pt x="373" y="701"/>
                  </a:cubicBezTo>
                  <a:cubicBezTo>
                    <a:pt x="396" y="701"/>
                    <a:pt x="411" y="685"/>
                    <a:pt x="396" y="655"/>
                  </a:cubicBezTo>
                  <a:lnTo>
                    <a:pt x="426" y="655"/>
                  </a:lnTo>
                  <a:cubicBezTo>
                    <a:pt x="365" y="473"/>
                    <a:pt x="335" y="290"/>
                    <a:pt x="274" y="108"/>
                  </a:cubicBezTo>
                  <a:cubicBezTo>
                    <a:pt x="267" y="86"/>
                    <a:pt x="254" y="71"/>
                    <a:pt x="239" y="62"/>
                  </a:cubicBezTo>
                  <a:lnTo>
                    <a:pt x="239" y="62"/>
                  </a:lnTo>
                  <a:cubicBezTo>
                    <a:pt x="221" y="20"/>
                    <a:pt x="177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742125" y="949388"/>
              <a:ext cx="31850" cy="82400"/>
            </a:xfrm>
            <a:custGeom>
              <a:avLst/>
              <a:gdLst/>
              <a:ahLst/>
              <a:cxnLst/>
              <a:rect l="l" t="t" r="r" b="b"/>
              <a:pathLst>
                <a:path w="1274" h="3296" extrusionOk="0">
                  <a:moveTo>
                    <a:pt x="828" y="1"/>
                  </a:moveTo>
                  <a:cubicBezTo>
                    <a:pt x="758" y="1"/>
                    <a:pt x="672" y="21"/>
                    <a:pt x="569" y="66"/>
                  </a:cubicBezTo>
                  <a:cubicBezTo>
                    <a:pt x="387" y="157"/>
                    <a:pt x="296" y="309"/>
                    <a:pt x="296" y="522"/>
                  </a:cubicBezTo>
                  <a:cubicBezTo>
                    <a:pt x="296" y="796"/>
                    <a:pt x="387" y="1069"/>
                    <a:pt x="387" y="1373"/>
                  </a:cubicBezTo>
                  <a:cubicBezTo>
                    <a:pt x="366" y="1603"/>
                    <a:pt x="359" y="1848"/>
                    <a:pt x="347" y="2087"/>
                  </a:cubicBezTo>
                  <a:lnTo>
                    <a:pt x="347" y="2087"/>
                  </a:lnTo>
                  <a:cubicBezTo>
                    <a:pt x="339" y="2180"/>
                    <a:pt x="333" y="2273"/>
                    <a:pt x="329" y="2367"/>
                  </a:cubicBezTo>
                  <a:lnTo>
                    <a:pt x="329" y="2367"/>
                  </a:lnTo>
                  <a:cubicBezTo>
                    <a:pt x="328" y="2381"/>
                    <a:pt x="327" y="2394"/>
                    <a:pt x="326" y="2407"/>
                  </a:cubicBezTo>
                  <a:cubicBezTo>
                    <a:pt x="326" y="2415"/>
                    <a:pt x="326" y="2423"/>
                    <a:pt x="327" y="2431"/>
                  </a:cubicBezTo>
                  <a:lnTo>
                    <a:pt x="327" y="2431"/>
                  </a:lnTo>
                  <a:cubicBezTo>
                    <a:pt x="327" y="2456"/>
                    <a:pt x="326" y="2481"/>
                    <a:pt x="326" y="2506"/>
                  </a:cubicBezTo>
                  <a:lnTo>
                    <a:pt x="326" y="2506"/>
                  </a:lnTo>
                  <a:cubicBezTo>
                    <a:pt x="243" y="2726"/>
                    <a:pt x="141" y="2945"/>
                    <a:pt x="22" y="3167"/>
                  </a:cubicBezTo>
                  <a:cubicBezTo>
                    <a:pt x="0" y="3231"/>
                    <a:pt x="40" y="3296"/>
                    <a:pt x="86" y="3296"/>
                  </a:cubicBezTo>
                  <a:cubicBezTo>
                    <a:pt x="105" y="3296"/>
                    <a:pt x="126" y="3284"/>
                    <a:pt x="144" y="3258"/>
                  </a:cubicBezTo>
                  <a:cubicBezTo>
                    <a:pt x="299" y="3072"/>
                    <a:pt x="428" y="2867"/>
                    <a:pt x="531" y="2648"/>
                  </a:cubicBezTo>
                  <a:lnTo>
                    <a:pt x="531" y="2648"/>
                  </a:lnTo>
                  <a:cubicBezTo>
                    <a:pt x="549" y="2634"/>
                    <a:pt x="563" y="2614"/>
                    <a:pt x="569" y="2589"/>
                  </a:cubicBezTo>
                  <a:cubicBezTo>
                    <a:pt x="594" y="2527"/>
                    <a:pt x="616" y="2465"/>
                    <a:pt x="634" y="2403"/>
                  </a:cubicBezTo>
                  <a:lnTo>
                    <a:pt x="634" y="2403"/>
                  </a:lnTo>
                  <a:cubicBezTo>
                    <a:pt x="666" y="2317"/>
                    <a:pt x="693" y="2231"/>
                    <a:pt x="718" y="2143"/>
                  </a:cubicBezTo>
                  <a:lnTo>
                    <a:pt x="718" y="2143"/>
                  </a:lnTo>
                  <a:cubicBezTo>
                    <a:pt x="741" y="2153"/>
                    <a:pt x="766" y="2158"/>
                    <a:pt x="789" y="2158"/>
                  </a:cubicBezTo>
                  <a:cubicBezTo>
                    <a:pt x="843" y="2158"/>
                    <a:pt x="892" y="2132"/>
                    <a:pt x="903" y="2072"/>
                  </a:cubicBezTo>
                  <a:cubicBezTo>
                    <a:pt x="947" y="1782"/>
                    <a:pt x="970" y="1499"/>
                    <a:pt x="965" y="1219"/>
                  </a:cubicBezTo>
                  <a:lnTo>
                    <a:pt x="965" y="1219"/>
                  </a:lnTo>
                  <a:cubicBezTo>
                    <a:pt x="1007" y="1214"/>
                    <a:pt x="1044" y="1187"/>
                    <a:pt x="1055" y="1130"/>
                  </a:cubicBezTo>
                  <a:cubicBezTo>
                    <a:pt x="1108" y="815"/>
                    <a:pt x="1274" y="1"/>
                    <a:pt x="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2"/>
            <p:cNvSpPr/>
            <p:nvPr/>
          </p:nvSpPr>
          <p:spPr>
            <a:xfrm>
              <a:off x="678075" y="954838"/>
              <a:ext cx="41825" cy="41800"/>
            </a:xfrm>
            <a:custGeom>
              <a:avLst/>
              <a:gdLst/>
              <a:ahLst/>
              <a:cxnLst/>
              <a:rect l="l" t="t" r="r" b="b"/>
              <a:pathLst>
                <a:path w="1673" h="1672" extrusionOk="0">
                  <a:moveTo>
                    <a:pt x="821" y="0"/>
                  </a:moveTo>
                  <a:cubicBezTo>
                    <a:pt x="365" y="0"/>
                    <a:pt x="0" y="365"/>
                    <a:pt x="0" y="851"/>
                  </a:cubicBezTo>
                  <a:cubicBezTo>
                    <a:pt x="0" y="1307"/>
                    <a:pt x="365" y="1672"/>
                    <a:pt x="821" y="1672"/>
                  </a:cubicBezTo>
                  <a:cubicBezTo>
                    <a:pt x="1307" y="1672"/>
                    <a:pt x="1672" y="1307"/>
                    <a:pt x="1672" y="851"/>
                  </a:cubicBezTo>
                  <a:cubicBezTo>
                    <a:pt x="1672" y="365"/>
                    <a:pt x="1307" y="0"/>
                    <a:pt x="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6DBE9C-EAD6-6601-7F99-1C19EE5F4524}"/>
              </a:ext>
            </a:extLst>
          </p:cNvPr>
          <p:cNvSpPr txBox="1"/>
          <p:nvPr/>
        </p:nvSpPr>
        <p:spPr>
          <a:xfrm>
            <a:off x="573216" y="738325"/>
            <a:ext cx="512840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Metode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demonstrasi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akan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menjadi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tidak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wajar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apabila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alat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yang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didemonstrasikan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tidak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bisa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diamati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dengan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seksama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oleh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siswa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pPr marL="457200" indent="-457200">
              <a:buAutoNum type="arabicPeriod"/>
            </a:pPr>
            <a:endParaRPr lang="en-US" sz="20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Metode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demonstrasi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menjadi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kurang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efektif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bila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tidak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diikuti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oleh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aktivitas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agar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siswa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mendapat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pengalaman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yang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berharga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457200" indent="-457200">
              <a:buAutoNum type="arabicPeriod"/>
            </a:pPr>
            <a:endParaRPr lang="en-US" sz="20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Hendaknya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dilakukan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dalam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hal-hal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yang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bersifat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praktis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pPr marL="600137" indent="846"/>
            <a:endParaRPr lang="en-US" sz="2000" b="1" dirty="0">
              <a:latin typeface="+mj-lt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" name="Google Shape;5326;p47"/>
          <p:cNvSpPr txBox="1">
            <a:spLocks noGrp="1"/>
          </p:cNvSpPr>
          <p:nvPr>
            <p:ph type="title"/>
          </p:nvPr>
        </p:nvSpPr>
        <p:spPr>
          <a:xfrm>
            <a:off x="143494" y="176806"/>
            <a:ext cx="9308849" cy="5463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LANGKAH MENGGUNAKAN METODE DEMOSTRASI</a:t>
            </a:r>
            <a:endParaRPr sz="2800" dirty="0"/>
          </a:p>
        </p:txBody>
      </p:sp>
      <p:grpSp>
        <p:nvGrpSpPr>
          <p:cNvPr id="5328" name="Google Shape;5328;p47"/>
          <p:cNvGrpSpPr/>
          <p:nvPr/>
        </p:nvGrpSpPr>
        <p:grpSpPr>
          <a:xfrm>
            <a:off x="8140243" y="2309990"/>
            <a:ext cx="511480" cy="1974389"/>
            <a:chOff x="6852925" y="1751069"/>
            <a:chExt cx="697125" cy="2691003"/>
          </a:xfrm>
        </p:grpSpPr>
        <p:sp>
          <p:nvSpPr>
            <p:cNvPr id="5329" name="Google Shape;5329;p47"/>
            <p:cNvSpPr/>
            <p:nvPr/>
          </p:nvSpPr>
          <p:spPr>
            <a:xfrm>
              <a:off x="6877008" y="4291647"/>
              <a:ext cx="644778" cy="150425"/>
            </a:xfrm>
            <a:custGeom>
              <a:avLst/>
              <a:gdLst/>
              <a:ahLst/>
              <a:cxnLst/>
              <a:rect l="l" t="t" r="r" b="b"/>
              <a:pathLst>
                <a:path w="23588" h="5503" extrusionOk="0">
                  <a:moveTo>
                    <a:pt x="11794" y="1"/>
                  </a:moveTo>
                  <a:cubicBezTo>
                    <a:pt x="5290" y="1"/>
                    <a:pt x="1" y="1247"/>
                    <a:pt x="1" y="2767"/>
                  </a:cubicBezTo>
                  <a:cubicBezTo>
                    <a:pt x="1" y="4287"/>
                    <a:pt x="5290" y="5502"/>
                    <a:pt x="11794" y="5502"/>
                  </a:cubicBezTo>
                  <a:cubicBezTo>
                    <a:pt x="18329" y="5502"/>
                    <a:pt x="23588" y="4287"/>
                    <a:pt x="23588" y="2767"/>
                  </a:cubicBezTo>
                  <a:cubicBezTo>
                    <a:pt x="23588" y="1247"/>
                    <a:pt x="18329" y="1"/>
                    <a:pt x="11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47"/>
            <p:cNvSpPr/>
            <p:nvPr/>
          </p:nvSpPr>
          <p:spPr>
            <a:xfrm>
              <a:off x="6852925" y="1780755"/>
              <a:ext cx="697125" cy="2570146"/>
            </a:xfrm>
            <a:custGeom>
              <a:avLst/>
              <a:gdLst/>
              <a:ahLst/>
              <a:cxnLst/>
              <a:rect l="l" t="t" r="r" b="b"/>
              <a:pathLst>
                <a:path w="25503" h="94024" extrusionOk="0">
                  <a:moveTo>
                    <a:pt x="14712" y="26142"/>
                  </a:moveTo>
                  <a:cubicBezTo>
                    <a:pt x="14742" y="26172"/>
                    <a:pt x="14773" y="26233"/>
                    <a:pt x="14803" y="26263"/>
                  </a:cubicBezTo>
                  <a:lnTo>
                    <a:pt x="14712" y="26294"/>
                  </a:lnTo>
                  <a:lnTo>
                    <a:pt x="14712" y="26142"/>
                  </a:lnTo>
                  <a:close/>
                  <a:moveTo>
                    <a:pt x="20821" y="28664"/>
                  </a:moveTo>
                  <a:cubicBezTo>
                    <a:pt x="21034" y="32221"/>
                    <a:pt x="21156" y="35807"/>
                    <a:pt x="21125" y="39364"/>
                  </a:cubicBezTo>
                  <a:cubicBezTo>
                    <a:pt x="20852" y="39090"/>
                    <a:pt x="20578" y="38817"/>
                    <a:pt x="20274" y="38573"/>
                  </a:cubicBezTo>
                  <a:cubicBezTo>
                    <a:pt x="20244" y="38573"/>
                    <a:pt x="20213" y="38543"/>
                    <a:pt x="20213" y="38513"/>
                  </a:cubicBezTo>
                  <a:cubicBezTo>
                    <a:pt x="19970" y="38178"/>
                    <a:pt x="19758" y="37844"/>
                    <a:pt x="19606" y="37479"/>
                  </a:cubicBezTo>
                  <a:cubicBezTo>
                    <a:pt x="19575" y="37023"/>
                    <a:pt x="19545" y="36598"/>
                    <a:pt x="19514" y="36142"/>
                  </a:cubicBezTo>
                  <a:cubicBezTo>
                    <a:pt x="19484" y="35655"/>
                    <a:pt x="19271" y="35260"/>
                    <a:pt x="18998" y="34956"/>
                  </a:cubicBezTo>
                  <a:cubicBezTo>
                    <a:pt x="19119" y="34865"/>
                    <a:pt x="19940" y="34075"/>
                    <a:pt x="20183" y="32312"/>
                  </a:cubicBezTo>
                  <a:cubicBezTo>
                    <a:pt x="20365" y="30762"/>
                    <a:pt x="20700" y="29212"/>
                    <a:pt x="20821" y="28664"/>
                  </a:cubicBezTo>
                  <a:close/>
                  <a:moveTo>
                    <a:pt x="4468" y="25777"/>
                  </a:moveTo>
                  <a:cubicBezTo>
                    <a:pt x="5046" y="27357"/>
                    <a:pt x="4712" y="30640"/>
                    <a:pt x="4712" y="30640"/>
                  </a:cubicBezTo>
                  <a:cubicBezTo>
                    <a:pt x="4712" y="30640"/>
                    <a:pt x="5502" y="35108"/>
                    <a:pt x="5867" y="35777"/>
                  </a:cubicBezTo>
                  <a:cubicBezTo>
                    <a:pt x="5745" y="36233"/>
                    <a:pt x="5715" y="36689"/>
                    <a:pt x="5776" y="37114"/>
                  </a:cubicBezTo>
                  <a:cubicBezTo>
                    <a:pt x="5776" y="37145"/>
                    <a:pt x="5776" y="37175"/>
                    <a:pt x="5776" y="37206"/>
                  </a:cubicBezTo>
                  <a:cubicBezTo>
                    <a:pt x="5745" y="37236"/>
                    <a:pt x="5745" y="37236"/>
                    <a:pt x="5745" y="37266"/>
                  </a:cubicBezTo>
                  <a:cubicBezTo>
                    <a:pt x="5532" y="37965"/>
                    <a:pt x="5350" y="38634"/>
                    <a:pt x="5107" y="39333"/>
                  </a:cubicBezTo>
                  <a:cubicBezTo>
                    <a:pt x="4924" y="39546"/>
                    <a:pt x="4712" y="39759"/>
                    <a:pt x="4499" y="39972"/>
                  </a:cubicBezTo>
                  <a:cubicBezTo>
                    <a:pt x="3800" y="37813"/>
                    <a:pt x="3313" y="35564"/>
                    <a:pt x="3070" y="33315"/>
                  </a:cubicBezTo>
                  <a:cubicBezTo>
                    <a:pt x="3192" y="32525"/>
                    <a:pt x="3313" y="31734"/>
                    <a:pt x="3465" y="30974"/>
                  </a:cubicBezTo>
                  <a:cubicBezTo>
                    <a:pt x="3496" y="30853"/>
                    <a:pt x="3435" y="30762"/>
                    <a:pt x="3313" y="30731"/>
                  </a:cubicBezTo>
                  <a:cubicBezTo>
                    <a:pt x="3648" y="29060"/>
                    <a:pt x="4043" y="27418"/>
                    <a:pt x="4468" y="25777"/>
                  </a:cubicBezTo>
                  <a:close/>
                  <a:moveTo>
                    <a:pt x="13390" y="1"/>
                  </a:moveTo>
                  <a:cubicBezTo>
                    <a:pt x="10287" y="1"/>
                    <a:pt x="9175" y="3729"/>
                    <a:pt x="8633" y="6172"/>
                  </a:cubicBezTo>
                  <a:cubicBezTo>
                    <a:pt x="8572" y="6156"/>
                    <a:pt x="8519" y="6149"/>
                    <a:pt x="8469" y="6149"/>
                  </a:cubicBezTo>
                  <a:cubicBezTo>
                    <a:pt x="8420" y="6149"/>
                    <a:pt x="8374" y="6156"/>
                    <a:pt x="8329" y="6172"/>
                  </a:cubicBezTo>
                  <a:cubicBezTo>
                    <a:pt x="7994" y="6232"/>
                    <a:pt x="7782" y="6597"/>
                    <a:pt x="7751" y="6932"/>
                  </a:cubicBezTo>
                  <a:cubicBezTo>
                    <a:pt x="7721" y="7053"/>
                    <a:pt x="7721" y="7205"/>
                    <a:pt x="7751" y="7327"/>
                  </a:cubicBezTo>
                  <a:cubicBezTo>
                    <a:pt x="7721" y="7813"/>
                    <a:pt x="7903" y="8269"/>
                    <a:pt x="8207" y="8634"/>
                  </a:cubicBezTo>
                  <a:cubicBezTo>
                    <a:pt x="8116" y="9515"/>
                    <a:pt x="8055" y="10397"/>
                    <a:pt x="7994" y="11278"/>
                  </a:cubicBezTo>
                  <a:cubicBezTo>
                    <a:pt x="7934" y="11795"/>
                    <a:pt x="7964" y="12312"/>
                    <a:pt x="7994" y="12828"/>
                  </a:cubicBezTo>
                  <a:cubicBezTo>
                    <a:pt x="7630" y="13771"/>
                    <a:pt x="7538" y="14834"/>
                    <a:pt x="7447" y="15777"/>
                  </a:cubicBezTo>
                  <a:cubicBezTo>
                    <a:pt x="7447" y="15929"/>
                    <a:pt x="7417" y="16111"/>
                    <a:pt x="7386" y="16263"/>
                  </a:cubicBezTo>
                  <a:cubicBezTo>
                    <a:pt x="6535" y="16810"/>
                    <a:pt x="5472" y="17357"/>
                    <a:pt x="4438" y="17722"/>
                  </a:cubicBezTo>
                  <a:cubicBezTo>
                    <a:pt x="4438" y="17722"/>
                    <a:pt x="2341" y="18482"/>
                    <a:pt x="1368" y="20488"/>
                  </a:cubicBezTo>
                  <a:cubicBezTo>
                    <a:pt x="1338" y="20549"/>
                    <a:pt x="1307" y="20640"/>
                    <a:pt x="1277" y="20731"/>
                  </a:cubicBezTo>
                  <a:cubicBezTo>
                    <a:pt x="1247" y="20762"/>
                    <a:pt x="1247" y="20762"/>
                    <a:pt x="1247" y="20792"/>
                  </a:cubicBezTo>
                  <a:cubicBezTo>
                    <a:pt x="1125" y="21035"/>
                    <a:pt x="1064" y="21309"/>
                    <a:pt x="1003" y="21552"/>
                  </a:cubicBezTo>
                  <a:cubicBezTo>
                    <a:pt x="1003" y="21643"/>
                    <a:pt x="1034" y="21734"/>
                    <a:pt x="1095" y="21795"/>
                  </a:cubicBezTo>
                  <a:cubicBezTo>
                    <a:pt x="1064" y="22008"/>
                    <a:pt x="1034" y="22251"/>
                    <a:pt x="1003" y="22494"/>
                  </a:cubicBezTo>
                  <a:cubicBezTo>
                    <a:pt x="943" y="23254"/>
                    <a:pt x="912" y="24044"/>
                    <a:pt x="851" y="24835"/>
                  </a:cubicBezTo>
                  <a:cubicBezTo>
                    <a:pt x="760" y="26172"/>
                    <a:pt x="699" y="27540"/>
                    <a:pt x="669" y="28908"/>
                  </a:cubicBezTo>
                  <a:cubicBezTo>
                    <a:pt x="487" y="30336"/>
                    <a:pt x="365" y="31795"/>
                    <a:pt x="335" y="33224"/>
                  </a:cubicBezTo>
                  <a:cubicBezTo>
                    <a:pt x="183" y="33376"/>
                    <a:pt x="92" y="33588"/>
                    <a:pt x="61" y="33801"/>
                  </a:cubicBezTo>
                  <a:cubicBezTo>
                    <a:pt x="0" y="34835"/>
                    <a:pt x="92" y="35868"/>
                    <a:pt x="335" y="36871"/>
                  </a:cubicBezTo>
                  <a:cubicBezTo>
                    <a:pt x="395" y="37054"/>
                    <a:pt x="487" y="37206"/>
                    <a:pt x="608" y="37297"/>
                  </a:cubicBezTo>
                  <a:cubicBezTo>
                    <a:pt x="699" y="37692"/>
                    <a:pt x="821" y="38087"/>
                    <a:pt x="1034" y="38452"/>
                  </a:cubicBezTo>
                  <a:cubicBezTo>
                    <a:pt x="1064" y="38513"/>
                    <a:pt x="1125" y="38573"/>
                    <a:pt x="1155" y="38604"/>
                  </a:cubicBezTo>
                  <a:cubicBezTo>
                    <a:pt x="1216" y="38817"/>
                    <a:pt x="1307" y="39029"/>
                    <a:pt x="1399" y="39242"/>
                  </a:cubicBezTo>
                  <a:cubicBezTo>
                    <a:pt x="1338" y="39272"/>
                    <a:pt x="1307" y="39333"/>
                    <a:pt x="1338" y="39424"/>
                  </a:cubicBezTo>
                  <a:cubicBezTo>
                    <a:pt x="1520" y="39911"/>
                    <a:pt x="1672" y="40427"/>
                    <a:pt x="1854" y="40883"/>
                  </a:cubicBezTo>
                  <a:cubicBezTo>
                    <a:pt x="1946" y="41096"/>
                    <a:pt x="2067" y="41279"/>
                    <a:pt x="2189" y="41461"/>
                  </a:cubicBezTo>
                  <a:cubicBezTo>
                    <a:pt x="2219" y="41491"/>
                    <a:pt x="2219" y="41522"/>
                    <a:pt x="2250" y="41552"/>
                  </a:cubicBezTo>
                  <a:cubicBezTo>
                    <a:pt x="2371" y="41978"/>
                    <a:pt x="2493" y="42434"/>
                    <a:pt x="2584" y="42859"/>
                  </a:cubicBezTo>
                  <a:cubicBezTo>
                    <a:pt x="2493" y="43589"/>
                    <a:pt x="2675" y="44349"/>
                    <a:pt x="2888" y="45048"/>
                  </a:cubicBezTo>
                  <a:cubicBezTo>
                    <a:pt x="2949" y="45321"/>
                    <a:pt x="3040" y="45564"/>
                    <a:pt x="3101" y="45838"/>
                  </a:cubicBezTo>
                  <a:cubicBezTo>
                    <a:pt x="3010" y="46415"/>
                    <a:pt x="3040" y="46993"/>
                    <a:pt x="2979" y="47570"/>
                  </a:cubicBezTo>
                  <a:cubicBezTo>
                    <a:pt x="2918" y="48270"/>
                    <a:pt x="2797" y="48938"/>
                    <a:pt x="2888" y="49668"/>
                  </a:cubicBezTo>
                  <a:cubicBezTo>
                    <a:pt x="2979" y="50458"/>
                    <a:pt x="3161" y="51218"/>
                    <a:pt x="3374" y="52008"/>
                  </a:cubicBezTo>
                  <a:cubicBezTo>
                    <a:pt x="3405" y="52039"/>
                    <a:pt x="3405" y="52039"/>
                    <a:pt x="3405" y="52069"/>
                  </a:cubicBezTo>
                  <a:cubicBezTo>
                    <a:pt x="3557" y="53102"/>
                    <a:pt x="3769" y="54105"/>
                    <a:pt x="3982" y="55078"/>
                  </a:cubicBezTo>
                  <a:cubicBezTo>
                    <a:pt x="4073" y="55747"/>
                    <a:pt x="4195" y="56385"/>
                    <a:pt x="4317" y="57054"/>
                  </a:cubicBezTo>
                  <a:cubicBezTo>
                    <a:pt x="4347" y="57145"/>
                    <a:pt x="4377" y="57236"/>
                    <a:pt x="4438" y="57297"/>
                  </a:cubicBezTo>
                  <a:cubicBezTo>
                    <a:pt x="4468" y="57419"/>
                    <a:pt x="4468" y="57540"/>
                    <a:pt x="4468" y="57662"/>
                  </a:cubicBezTo>
                  <a:cubicBezTo>
                    <a:pt x="4438" y="57753"/>
                    <a:pt x="4408" y="57875"/>
                    <a:pt x="4408" y="58027"/>
                  </a:cubicBezTo>
                  <a:cubicBezTo>
                    <a:pt x="4468" y="61127"/>
                    <a:pt x="4468" y="64258"/>
                    <a:pt x="4438" y="67358"/>
                  </a:cubicBezTo>
                  <a:cubicBezTo>
                    <a:pt x="4408" y="67844"/>
                    <a:pt x="4408" y="68361"/>
                    <a:pt x="4377" y="68847"/>
                  </a:cubicBezTo>
                  <a:cubicBezTo>
                    <a:pt x="4317" y="68969"/>
                    <a:pt x="4256" y="69121"/>
                    <a:pt x="4256" y="69273"/>
                  </a:cubicBezTo>
                  <a:cubicBezTo>
                    <a:pt x="4043" y="72069"/>
                    <a:pt x="3952" y="74896"/>
                    <a:pt x="3952" y="77723"/>
                  </a:cubicBezTo>
                  <a:cubicBezTo>
                    <a:pt x="3952" y="77784"/>
                    <a:pt x="3921" y="77844"/>
                    <a:pt x="3921" y="77905"/>
                  </a:cubicBezTo>
                  <a:cubicBezTo>
                    <a:pt x="3617" y="80306"/>
                    <a:pt x="3465" y="82677"/>
                    <a:pt x="3496" y="85079"/>
                  </a:cubicBezTo>
                  <a:cubicBezTo>
                    <a:pt x="3313" y="85595"/>
                    <a:pt x="3253" y="86112"/>
                    <a:pt x="3313" y="86629"/>
                  </a:cubicBezTo>
                  <a:cubicBezTo>
                    <a:pt x="3192" y="86720"/>
                    <a:pt x="3101" y="86872"/>
                    <a:pt x="3070" y="86994"/>
                  </a:cubicBezTo>
                  <a:cubicBezTo>
                    <a:pt x="3040" y="87145"/>
                    <a:pt x="3040" y="87297"/>
                    <a:pt x="3070" y="87419"/>
                  </a:cubicBezTo>
                  <a:lnTo>
                    <a:pt x="3040" y="87480"/>
                  </a:lnTo>
                  <a:cubicBezTo>
                    <a:pt x="3010" y="87510"/>
                    <a:pt x="3010" y="87541"/>
                    <a:pt x="2979" y="87571"/>
                  </a:cubicBezTo>
                  <a:cubicBezTo>
                    <a:pt x="2918" y="87662"/>
                    <a:pt x="2949" y="87784"/>
                    <a:pt x="3040" y="87845"/>
                  </a:cubicBezTo>
                  <a:cubicBezTo>
                    <a:pt x="3101" y="87875"/>
                    <a:pt x="3131" y="87875"/>
                    <a:pt x="3192" y="87875"/>
                  </a:cubicBezTo>
                  <a:cubicBezTo>
                    <a:pt x="3192" y="87905"/>
                    <a:pt x="3222" y="87936"/>
                    <a:pt x="3253" y="87936"/>
                  </a:cubicBezTo>
                  <a:cubicBezTo>
                    <a:pt x="3344" y="87997"/>
                    <a:pt x="3405" y="87997"/>
                    <a:pt x="3496" y="87997"/>
                  </a:cubicBezTo>
                  <a:cubicBezTo>
                    <a:pt x="3496" y="87997"/>
                    <a:pt x="3526" y="87997"/>
                    <a:pt x="3526" y="87966"/>
                  </a:cubicBezTo>
                  <a:cubicBezTo>
                    <a:pt x="3678" y="88088"/>
                    <a:pt x="3861" y="88149"/>
                    <a:pt x="4013" y="88149"/>
                  </a:cubicBezTo>
                  <a:cubicBezTo>
                    <a:pt x="4073" y="88179"/>
                    <a:pt x="4165" y="88179"/>
                    <a:pt x="4256" y="88179"/>
                  </a:cubicBezTo>
                  <a:cubicBezTo>
                    <a:pt x="5016" y="88422"/>
                    <a:pt x="5776" y="88574"/>
                    <a:pt x="6566" y="88665"/>
                  </a:cubicBezTo>
                  <a:cubicBezTo>
                    <a:pt x="6627" y="89304"/>
                    <a:pt x="6779" y="89942"/>
                    <a:pt x="6931" y="90550"/>
                  </a:cubicBezTo>
                  <a:cubicBezTo>
                    <a:pt x="6961" y="90702"/>
                    <a:pt x="6991" y="90854"/>
                    <a:pt x="7022" y="91006"/>
                  </a:cubicBezTo>
                  <a:cubicBezTo>
                    <a:pt x="6779" y="91188"/>
                    <a:pt x="6566" y="91431"/>
                    <a:pt x="6414" y="91674"/>
                  </a:cubicBezTo>
                  <a:cubicBezTo>
                    <a:pt x="6383" y="91735"/>
                    <a:pt x="6353" y="91766"/>
                    <a:pt x="6323" y="91826"/>
                  </a:cubicBezTo>
                  <a:cubicBezTo>
                    <a:pt x="6262" y="91948"/>
                    <a:pt x="6201" y="92070"/>
                    <a:pt x="6171" y="92161"/>
                  </a:cubicBezTo>
                  <a:cubicBezTo>
                    <a:pt x="6140" y="92282"/>
                    <a:pt x="6140" y="92404"/>
                    <a:pt x="6140" y="92526"/>
                  </a:cubicBezTo>
                  <a:cubicBezTo>
                    <a:pt x="6140" y="92647"/>
                    <a:pt x="6171" y="92738"/>
                    <a:pt x="6171" y="92829"/>
                  </a:cubicBezTo>
                  <a:cubicBezTo>
                    <a:pt x="6171" y="92860"/>
                    <a:pt x="6201" y="92890"/>
                    <a:pt x="6201" y="92921"/>
                  </a:cubicBezTo>
                  <a:cubicBezTo>
                    <a:pt x="6231" y="93012"/>
                    <a:pt x="6262" y="93103"/>
                    <a:pt x="6353" y="93194"/>
                  </a:cubicBezTo>
                  <a:cubicBezTo>
                    <a:pt x="6414" y="93255"/>
                    <a:pt x="6475" y="93346"/>
                    <a:pt x="6566" y="93377"/>
                  </a:cubicBezTo>
                  <a:cubicBezTo>
                    <a:pt x="6657" y="93437"/>
                    <a:pt x="6748" y="93468"/>
                    <a:pt x="6870" y="93468"/>
                  </a:cubicBezTo>
                  <a:cubicBezTo>
                    <a:pt x="6915" y="93483"/>
                    <a:pt x="6969" y="93491"/>
                    <a:pt x="7022" y="93491"/>
                  </a:cubicBezTo>
                  <a:cubicBezTo>
                    <a:pt x="7075" y="93491"/>
                    <a:pt x="7128" y="93483"/>
                    <a:pt x="7174" y="93468"/>
                  </a:cubicBezTo>
                  <a:cubicBezTo>
                    <a:pt x="7295" y="93437"/>
                    <a:pt x="7386" y="93377"/>
                    <a:pt x="7478" y="93316"/>
                  </a:cubicBezTo>
                  <a:cubicBezTo>
                    <a:pt x="7599" y="93529"/>
                    <a:pt x="7842" y="93681"/>
                    <a:pt x="8116" y="93681"/>
                  </a:cubicBezTo>
                  <a:cubicBezTo>
                    <a:pt x="8207" y="93681"/>
                    <a:pt x="8268" y="93650"/>
                    <a:pt x="8329" y="93650"/>
                  </a:cubicBezTo>
                  <a:cubicBezTo>
                    <a:pt x="8490" y="93875"/>
                    <a:pt x="8761" y="94024"/>
                    <a:pt x="9030" y="94024"/>
                  </a:cubicBezTo>
                  <a:cubicBezTo>
                    <a:pt x="9270" y="94024"/>
                    <a:pt x="9509" y="93906"/>
                    <a:pt x="9666" y="93620"/>
                  </a:cubicBezTo>
                  <a:cubicBezTo>
                    <a:pt x="10183" y="92799"/>
                    <a:pt x="10122" y="91705"/>
                    <a:pt x="10152" y="90763"/>
                  </a:cubicBezTo>
                  <a:cubicBezTo>
                    <a:pt x="10152" y="90124"/>
                    <a:pt x="10152" y="89486"/>
                    <a:pt x="10152" y="88817"/>
                  </a:cubicBezTo>
                  <a:cubicBezTo>
                    <a:pt x="10517" y="88848"/>
                    <a:pt x="10912" y="88848"/>
                    <a:pt x="11277" y="88848"/>
                  </a:cubicBezTo>
                  <a:cubicBezTo>
                    <a:pt x="11311" y="88853"/>
                    <a:pt x="11343" y="88856"/>
                    <a:pt x="11374" y="88856"/>
                  </a:cubicBezTo>
                  <a:cubicBezTo>
                    <a:pt x="11514" y="88856"/>
                    <a:pt x="11634" y="88806"/>
                    <a:pt x="11733" y="88756"/>
                  </a:cubicBezTo>
                  <a:cubicBezTo>
                    <a:pt x="11855" y="88756"/>
                    <a:pt x="11976" y="88726"/>
                    <a:pt x="12067" y="88635"/>
                  </a:cubicBezTo>
                  <a:cubicBezTo>
                    <a:pt x="12280" y="88483"/>
                    <a:pt x="12250" y="88149"/>
                    <a:pt x="12219" y="87905"/>
                  </a:cubicBezTo>
                  <a:cubicBezTo>
                    <a:pt x="12280" y="87723"/>
                    <a:pt x="12280" y="87510"/>
                    <a:pt x="12189" y="87328"/>
                  </a:cubicBezTo>
                  <a:cubicBezTo>
                    <a:pt x="12159" y="87024"/>
                    <a:pt x="12128" y="86720"/>
                    <a:pt x="12067" y="86416"/>
                  </a:cubicBezTo>
                  <a:cubicBezTo>
                    <a:pt x="12067" y="86386"/>
                    <a:pt x="12067" y="86325"/>
                    <a:pt x="12067" y="86294"/>
                  </a:cubicBezTo>
                  <a:cubicBezTo>
                    <a:pt x="12098" y="84896"/>
                    <a:pt x="12067" y="83498"/>
                    <a:pt x="12007" y="82130"/>
                  </a:cubicBezTo>
                  <a:cubicBezTo>
                    <a:pt x="12037" y="82039"/>
                    <a:pt x="12037" y="81978"/>
                    <a:pt x="12037" y="81887"/>
                  </a:cubicBezTo>
                  <a:cubicBezTo>
                    <a:pt x="12128" y="76325"/>
                    <a:pt x="12371" y="70732"/>
                    <a:pt x="12767" y="65169"/>
                  </a:cubicBezTo>
                  <a:cubicBezTo>
                    <a:pt x="12797" y="64866"/>
                    <a:pt x="12827" y="64562"/>
                    <a:pt x="12858" y="64258"/>
                  </a:cubicBezTo>
                  <a:cubicBezTo>
                    <a:pt x="12949" y="62859"/>
                    <a:pt x="12979" y="61461"/>
                    <a:pt x="13010" y="60033"/>
                  </a:cubicBezTo>
                  <a:cubicBezTo>
                    <a:pt x="13010" y="60002"/>
                    <a:pt x="13040" y="59941"/>
                    <a:pt x="13040" y="59881"/>
                  </a:cubicBezTo>
                  <a:cubicBezTo>
                    <a:pt x="13070" y="59911"/>
                    <a:pt x="13131" y="59941"/>
                    <a:pt x="13192" y="59972"/>
                  </a:cubicBezTo>
                  <a:cubicBezTo>
                    <a:pt x="13283" y="62525"/>
                    <a:pt x="13466" y="65109"/>
                    <a:pt x="13770" y="67662"/>
                  </a:cubicBezTo>
                  <a:cubicBezTo>
                    <a:pt x="13770" y="68270"/>
                    <a:pt x="13770" y="68878"/>
                    <a:pt x="13770" y="69455"/>
                  </a:cubicBezTo>
                  <a:cubicBezTo>
                    <a:pt x="13800" y="71097"/>
                    <a:pt x="13952" y="72708"/>
                    <a:pt x="14134" y="74349"/>
                  </a:cubicBezTo>
                  <a:cubicBezTo>
                    <a:pt x="14226" y="75078"/>
                    <a:pt x="14317" y="75808"/>
                    <a:pt x="14408" y="76537"/>
                  </a:cubicBezTo>
                  <a:cubicBezTo>
                    <a:pt x="14317" y="79759"/>
                    <a:pt x="14226" y="82981"/>
                    <a:pt x="14195" y="86203"/>
                  </a:cubicBezTo>
                  <a:cubicBezTo>
                    <a:pt x="14195" y="86325"/>
                    <a:pt x="14195" y="86446"/>
                    <a:pt x="14226" y="86538"/>
                  </a:cubicBezTo>
                  <a:cubicBezTo>
                    <a:pt x="14226" y="86994"/>
                    <a:pt x="14195" y="87449"/>
                    <a:pt x="14195" y="87905"/>
                  </a:cubicBezTo>
                  <a:cubicBezTo>
                    <a:pt x="14195" y="88027"/>
                    <a:pt x="14195" y="88149"/>
                    <a:pt x="14256" y="88240"/>
                  </a:cubicBezTo>
                  <a:cubicBezTo>
                    <a:pt x="14195" y="88270"/>
                    <a:pt x="14165" y="88301"/>
                    <a:pt x="14134" y="88331"/>
                  </a:cubicBezTo>
                  <a:cubicBezTo>
                    <a:pt x="14134" y="88331"/>
                    <a:pt x="14104" y="88361"/>
                    <a:pt x="14104" y="88361"/>
                  </a:cubicBezTo>
                  <a:cubicBezTo>
                    <a:pt x="14104" y="88392"/>
                    <a:pt x="14104" y="88392"/>
                    <a:pt x="14074" y="88422"/>
                  </a:cubicBezTo>
                  <a:cubicBezTo>
                    <a:pt x="14074" y="88422"/>
                    <a:pt x="14074" y="88452"/>
                    <a:pt x="14074" y="88483"/>
                  </a:cubicBezTo>
                  <a:cubicBezTo>
                    <a:pt x="14074" y="88483"/>
                    <a:pt x="14074" y="88513"/>
                    <a:pt x="14104" y="88544"/>
                  </a:cubicBezTo>
                  <a:cubicBezTo>
                    <a:pt x="14104" y="88574"/>
                    <a:pt x="14104" y="88574"/>
                    <a:pt x="14134" y="88604"/>
                  </a:cubicBezTo>
                  <a:cubicBezTo>
                    <a:pt x="14134" y="88604"/>
                    <a:pt x="14134" y="88604"/>
                    <a:pt x="14165" y="88635"/>
                  </a:cubicBezTo>
                  <a:cubicBezTo>
                    <a:pt x="14165" y="88635"/>
                    <a:pt x="14195" y="88635"/>
                    <a:pt x="14195" y="88665"/>
                  </a:cubicBezTo>
                  <a:lnTo>
                    <a:pt x="14438" y="88665"/>
                  </a:lnTo>
                  <a:cubicBezTo>
                    <a:pt x="14469" y="88635"/>
                    <a:pt x="14499" y="88635"/>
                    <a:pt x="14499" y="88604"/>
                  </a:cubicBezTo>
                  <a:cubicBezTo>
                    <a:pt x="14590" y="88696"/>
                    <a:pt x="14681" y="88726"/>
                    <a:pt x="14803" y="88756"/>
                  </a:cubicBezTo>
                  <a:cubicBezTo>
                    <a:pt x="14955" y="88817"/>
                    <a:pt x="15107" y="88848"/>
                    <a:pt x="15259" y="88848"/>
                  </a:cubicBezTo>
                  <a:cubicBezTo>
                    <a:pt x="15259" y="89881"/>
                    <a:pt x="15259" y="90945"/>
                    <a:pt x="15259" y="91978"/>
                  </a:cubicBezTo>
                  <a:cubicBezTo>
                    <a:pt x="15259" y="92313"/>
                    <a:pt x="15198" y="92647"/>
                    <a:pt x="15289" y="92981"/>
                  </a:cubicBezTo>
                  <a:cubicBezTo>
                    <a:pt x="15443" y="93416"/>
                    <a:pt x="15811" y="93679"/>
                    <a:pt x="16232" y="93679"/>
                  </a:cubicBezTo>
                  <a:cubicBezTo>
                    <a:pt x="16312" y="93679"/>
                    <a:pt x="16393" y="93669"/>
                    <a:pt x="16475" y="93650"/>
                  </a:cubicBezTo>
                  <a:cubicBezTo>
                    <a:pt x="16505" y="93650"/>
                    <a:pt x="16566" y="93620"/>
                    <a:pt x="16566" y="93620"/>
                  </a:cubicBezTo>
                  <a:cubicBezTo>
                    <a:pt x="16654" y="93637"/>
                    <a:pt x="16741" y="93655"/>
                    <a:pt x="16823" y="93655"/>
                  </a:cubicBezTo>
                  <a:cubicBezTo>
                    <a:pt x="16883" y="93655"/>
                    <a:pt x="16940" y="93645"/>
                    <a:pt x="16992" y="93620"/>
                  </a:cubicBezTo>
                  <a:cubicBezTo>
                    <a:pt x="17113" y="93589"/>
                    <a:pt x="17204" y="93529"/>
                    <a:pt x="17295" y="93468"/>
                  </a:cubicBezTo>
                  <a:cubicBezTo>
                    <a:pt x="17387" y="93498"/>
                    <a:pt x="17478" y="93529"/>
                    <a:pt x="17599" y="93529"/>
                  </a:cubicBezTo>
                  <a:cubicBezTo>
                    <a:pt x="17691" y="93529"/>
                    <a:pt x="17751" y="93498"/>
                    <a:pt x="17843" y="93468"/>
                  </a:cubicBezTo>
                  <a:lnTo>
                    <a:pt x="17843" y="93468"/>
                  </a:lnTo>
                  <a:cubicBezTo>
                    <a:pt x="17903" y="93498"/>
                    <a:pt x="17812" y="93468"/>
                    <a:pt x="17934" y="93529"/>
                  </a:cubicBezTo>
                  <a:cubicBezTo>
                    <a:pt x="18066" y="93598"/>
                    <a:pt x="18200" y="93629"/>
                    <a:pt x="18327" y="93629"/>
                  </a:cubicBezTo>
                  <a:cubicBezTo>
                    <a:pt x="18814" y="93629"/>
                    <a:pt x="19209" y="93171"/>
                    <a:pt x="19089" y="92617"/>
                  </a:cubicBezTo>
                  <a:cubicBezTo>
                    <a:pt x="19028" y="92222"/>
                    <a:pt x="18876" y="91826"/>
                    <a:pt x="18663" y="91492"/>
                  </a:cubicBezTo>
                  <a:cubicBezTo>
                    <a:pt x="18663" y="91310"/>
                    <a:pt x="18602" y="91127"/>
                    <a:pt x="18511" y="90945"/>
                  </a:cubicBezTo>
                  <a:cubicBezTo>
                    <a:pt x="18572" y="90185"/>
                    <a:pt x="18633" y="89425"/>
                    <a:pt x="18754" y="88635"/>
                  </a:cubicBezTo>
                  <a:cubicBezTo>
                    <a:pt x="18861" y="88642"/>
                    <a:pt x="18967" y="88646"/>
                    <a:pt x="19074" y="88646"/>
                  </a:cubicBezTo>
                  <a:cubicBezTo>
                    <a:pt x="19393" y="88646"/>
                    <a:pt x="19712" y="88612"/>
                    <a:pt x="20031" y="88544"/>
                  </a:cubicBezTo>
                  <a:cubicBezTo>
                    <a:pt x="20457" y="88452"/>
                    <a:pt x="20913" y="88331"/>
                    <a:pt x="21338" y="88209"/>
                  </a:cubicBezTo>
                  <a:cubicBezTo>
                    <a:pt x="21824" y="88179"/>
                    <a:pt x="22311" y="88118"/>
                    <a:pt x="22736" y="87966"/>
                  </a:cubicBezTo>
                  <a:cubicBezTo>
                    <a:pt x="22797" y="87936"/>
                    <a:pt x="22858" y="87905"/>
                    <a:pt x="22888" y="87875"/>
                  </a:cubicBezTo>
                  <a:cubicBezTo>
                    <a:pt x="22919" y="87875"/>
                    <a:pt x="22919" y="87905"/>
                    <a:pt x="22949" y="87905"/>
                  </a:cubicBezTo>
                  <a:cubicBezTo>
                    <a:pt x="22979" y="87936"/>
                    <a:pt x="23010" y="87936"/>
                    <a:pt x="23040" y="87936"/>
                  </a:cubicBezTo>
                  <a:lnTo>
                    <a:pt x="23131" y="87936"/>
                  </a:lnTo>
                  <a:cubicBezTo>
                    <a:pt x="23192" y="87905"/>
                    <a:pt x="23223" y="87905"/>
                    <a:pt x="23253" y="87845"/>
                  </a:cubicBezTo>
                  <a:cubicBezTo>
                    <a:pt x="23314" y="87814"/>
                    <a:pt x="23375" y="87723"/>
                    <a:pt x="23375" y="87632"/>
                  </a:cubicBezTo>
                  <a:cubicBezTo>
                    <a:pt x="23375" y="87601"/>
                    <a:pt x="23344" y="87541"/>
                    <a:pt x="23314" y="87510"/>
                  </a:cubicBezTo>
                  <a:cubicBezTo>
                    <a:pt x="23283" y="87480"/>
                    <a:pt x="23283" y="87480"/>
                    <a:pt x="23283" y="87480"/>
                  </a:cubicBezTo>
                  <a:cubicBezTo>
                    <a:pt x="23344" y="87328"/>
                    <a:pt x="23344" y="87145"/>
                    <a:pt x="23314" y="86994"/>
                  </a:cubicBezTo>
                  <a:cubicBezTo>
                    <a:pt x="23283" y="86872"/>
                    <a:pt x="23223" y="86781"/>
                    <a:pt x="23162" y="86720"/>
                  </a:cubicBezTo>
                  <a:cubicBezTo>
                    <a:pt x="23253" y="86568"/>
                    <a:pt x="23344" y="86416"/>
                    <a:pt x="23314" y="86234"/>
                  </a:cubicBezTo>
                  <a:cubicBezTo>
                    <a:pt x="23010" y="82860"/>
                    <a:pt x="22676" y="79486"/>
                    <a:pt x="22372" y="76112"/>
                  </a:cubicBezTo>
                  <a:cubicBezTo>
                    <a:pt x="22372" y="76081"/>
                    <a:pt x="22372" y="76051"/>
                    <a:pt x="22372" y="76051"/>
                  </a:cubicBezTo>
                  <a:cubicBezTo>
                    <a:pt x="21916" y="69394"/>
                    <a:pt x="21824" y="62707"/>
                    <a:pt x="22128" y="56051"/>
                  </a:cubicBezTo>
                  <a:cubicBezTo>
                    <a:pt x="22189" y="54561"/>
                    <a:pt x="22280" y="53102"/>
                    <a:pt x="22372" y="51613"/>
                  </a:cubicBezTo>
                  <a:cubicBezTo>
                    <a:pt x="22402" y="51522"/>
                    <a:pt x="22432" y="51461"/>
                    <a:pt x="22432" y="51370"/>
                  </a:cubicBezTo>
                  <a:cubicBezTo>
                    <a:pt x="22463" y="51157"/>
                    <a:pt x="22493" y="50944"/>
                    <a:pt x="22524" y="50701"/>
                  </a:cubicBezTo>
                  <a:cubicBezTo>
                    <a:pt x="22584" y="50640"/>
                    <a:pt x="22645" y="50519"/>
                    <a:pt x="22676" y="50428"/>
                  </a:cubicBezTo>
                  <a:cubicBezTo>
                    <a:pt x="22736" y="50032"/>
                    <a:pt x="22767" y="49637"/>
                    <a:pt x="22827" y="49242"/>
                  </a:cubicBezTo>
                  <a:cubicBezTo>
                    <a:pt x="22979" y="49090"/>
                    <a:pt x="23101" y="48877"/>
                    <a:pt x="23101" y="48634"/>
                  </a:cubicBezTo>
                  <a:cubicBezTo>
                    <a:pt x="23131" y="48574"/>
                    <a:pt x="23131" y="48482"/>
                    <a:pt x="23131" y="48422"/>
                  </a:cubicBezTo>
                  <a:cubicBezTo>
                    <a:pt x="23223" y="47358"/>
                    <a:pt x="23253" y="46324"/>
                    <a:pt x="23253" y="45260"/>
                  </a:cubicBezTo>
                  <a:cubicBezTo>
                    <a:pt x="23223" y="44865"/>
                    <a:pt x="23253" y="44440"/>
                    <a:pt x="23223" y="44045"/>
                  </a:cubicBezTo>
                  <a:cubicBezTo>
                    <a:pt x="23223" y="44014"/>
                    <a:pt x="23223" y="44014"/>
                    <a:pt x="23223" y="44014"/>
                  </a:cubicBezTo>
                  <a:cubicBezTo>
                    <a:pt x="24104" y="41583"/>
                    <a:pt x="24165" y="39029"/>
                    <a:pt x="24013" y="36476"/>
                  </a:cubicBezTo>
                  <a:cubicBezTo>
                    <a:pt x="24013" y="35747"/>
                    <a:pt x="24013" y="35017"/>
                    <a:pt x="24013" y="34288"/>
                  </a:cubicBezTo>
                  <a:cubicBezTo>
                    <a:pt x="24104" y="32464"/>
                    <a:pt x="24135" y="30610"/>
                    <a:pt x="24104" y="28756"/>
                  </a:cubicBezTo>
                  <a:cubicBezTo>
                    <a:pt x="24195" y="26962"/>
                    <a:pt x="24256" y="25199"/>
                    <a:pt x="24317" y="23406"/>
                  </a:cubicBezTo>
                  <a:cubicBezTo>
                    <a:pt x="24712" y="23224"/>
                    <a:pt x="24986" y="23102"/>
                    <a:pt x="24986" y="23102"/>
                  </a:cubicBezTo>
                  <a:cubicBezTo>
                    <a:pt x="24986" y="23102"/>
                    <a:pt x="25502" y="17752"/>
                    <a:pt x="19697" y="16141"/>
                  </a:cubicBezTo>
                  <a:lnTo>
                    <a:pt x="19697" y="16172"/>
                  </a:lnTo>
                  <a:cubicBezTo>
                    <a:pt x="19606" y="15625"/>
                    <a:pt x="19454" y="14926"/>
                    <a:pt x="19241" y="14196"/>
                  </a:cubicBezTo>
                  <a:cubicBezTo>
                    <a:pt x="19302" y="13740"/>
                    <a:pt x="19271" y="13254"/>
                    <a:pt x="19210" y="12737"/>
                  </a:cubicBezTo>
                  <a:cubicBezTo>
                    <a:pt x="19271" y="12190"/>
                    <a:pt x="19180" y="11612"/>
                    <a:pt x="19089" y="10974"/>
                  </a:cubicBezTo>
                  <a:cubicBezTo>
                    <a:pt x="19028" y="10457"/>
                    <a:pt x="18967" y="9971"/>
                    <a:pt x="18876" y="9454"/>
                  </a:cubicBezTo>
                  <a:cubicBezTo>
                    <a:pt x="18815" y="8178"/>
                    <a:pt x="18815" y="6932"/>
                    <a:pt x="18451" y="5625"/>
                  </a:cubicBezTo>
                  <a:cubicBezTo>
                    <a:pt x="18420" y="5412"/>
                    <a:pt x="18329" y="5229"/>
                    <a:pt x="18207" y="5108"/>
                  </a:cubicBezTo>
                  <a:cubicBezTo>
                    <a:pt x="18116" y="3922"/>
                    <a:pt x="17964" y="2707"/>
                    <a:pt x="17113" y="1856"/>
                  </a:cubicBezTo>
                  <a:cubicBezTo>
                    <a:pt x="16262" y="1004"/>
                    <a:pt x="14681" y="32"/>
                    <a:pt x="13466" y="1"/>
                  </a:cubicBezTo>
                  <a:cubicBezTo>
                    <a:pt x="13440" y="1"/>
                    <a:pt x="13415" y="1"/>
                    <a:pt x="13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47"/>
            <p:cNvSpPr/>
            <p:nvPr/>
          </p:nvSpPr>
          <p:spPr>
            <a:xfrm>
              <a:off x="7139563" y="2108147"/>
              <a:ext cx="108875" cy="96411"/>
            </a:xfrm>
            <a:custGeom>
              <a:avLst/>
              <a:gdLst/>
              <a:ahLst/>
              <a:cxnLst/>
              <a:rect l="l" t="t" r="r" b="b"/>
              <a:pathLst>
                <a:path w="3983" h="352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883" y="3313"/>
                    <a:pt x="3861" y="3526"/>
                  </a:cubicBezTo>
                  <a:lnTo>
                    <a:pt x="3983" y="1125"/>
                  </a:lnTo>
                  <a:lnTo>
                    <a:pt x="3983" y="1125"/>
                  </a:lnTo>
                  <a:cubicBezTo>
                    <a:pt x="3983" y="1125"/>
                    <a:pt x="3437" y="1276"/>
                    <a:pt x="2723" y="1276"/>
                  </a:cubicBezTo>
                  <a:cubicBezTo>
                    <a:pt x="1837" y="1276"/>
                    <a:pt x="691" y="104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47"/>
            <p:cNvSpPr/>
            <p:nvPr/>
          </p:nvSpPr>
          <p:spPr>
            <a:xfrm>
              <a:off x="6975879" y="4306025"/>
              <a:ext cx="152912" cy="116939"/>
            </a:xfrm>
            <a:custGeom>
              <a:avLst/>
              <a:gdLst/>
              <a:ahLst/>
              <a:cxnLst/>
              <a:rect l="l" t="t" r="r" b="b"/>
              <a:pathLst>
                <a:path w="5594" h="4278" extrusionOk="0">
                  <a:moveTo>
                    <a:pt x="2854" y="0"/>
                  </a:moveTo>
                  <a:cubicBezTo>
                    <a:pt x="2477" y="0"/>
                    <a:pt x="2088" y="50"/>
                    <a:pt x="1703" y="174"/>
                  </a:cubicBezTo>
                  <a:cubicBezTo>
                    <a:pt x="1581" y="235"/>
                    <a:pt x="1" y="3669"/>
                    <a:pt x="4013" y="4125"/>
                  </a:cubicBezTo>
                  <a:lnTo>
                    <a:pt x="4682" y="4277"/>
                  </a:lnTo>
                  <a:cubicBezTo>
                    <a:pt x="4682" y="4277"/>
                    <a:pt x="5320" y="4065"/>
                    <a:pt x="5594" y="751"/>
                  </a:cubicBezTo>
                  <a:cubicBezTo>
                    <a:pt x="5594" y="751"/>
                    <a:pt x="4323" y="0"/>
                    <a:pt x="2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47"/>
            <p:cNvSpPr/>
            <p:nvPr/>
          </p:nvSpPr>
          <p:spPr>
            <a:xfrm>
              <a:off x="7268366" y="4306435"/>
              <a:ext cx="158707" cy="114862"/>
            </a:xfrm>
            <a:custGeom>
              <a:avLst/>
              <a:gdLst/>
              <a:ahLst/>
              <a:cxnLst/>
              <a:rect l="l" t="t" r="r" b="b"/>
              <a:pathLst>
                <a:path w="5806" h="4202" extrusionOk="0">
                  <a:moveTo>
                    <a:pt x="2534" y="0"/>
                  </a:moveTo>
                  <a:cubicBezTo>
                    <a:pt x="779" y="0"/>
                    <a:pt x="91" y="767"/>
                    <a:pt x="91" y="767"/>
                  </a:cubicBezTo>
                  <a:cubicBezTo>
                    <a:pt x="0" y="3411"/>
                    <a:pt x="1034" y="4202"/>
                    <a:pt x="1034" y="4202"/>
                  </a:cubicBezTo>
                  <a:lnTo>
                    <a:pt x="2553" y="3867"/>
                  </a:lnTo>
                  <a:cubicBezTo>
                    <a:pt x="5806" y="2864"/>
                    <a:pt x="4012" y="159"/>
                    <a:pt x="4012" y="159"/>
                  </a:cubicBezTo>
                  <a:cubicBezTo>
                    <a:pt x="3453" y="46"/>
                    <a:pt x="2962" y="0"/>
                    <a:pt x="2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47"/>
            <p:cNvSpPr/>
            <p:nvPr/>
          </p:nvSpPr>
          <p:spPr>
            <a:xfrm>
              <a:off x="6926867" y="2821019"/>
              <a:ext cx="565862" cy="1359178"/>
            </a:xfrm>
            <a:custGeom>
              <a:avLst/>
              <a:gdLst/>
              <a:ahLst/>
              <a:cxnLst/>
              <a:rect l="l" t="t" r="r" b="b"/>
              <a:pathLst>
                <a:path w="20701" h="49723" extrusionOk="0">
                  <a:moveTo>
                    <a:pt x="18664" y="2280"/>
                  </a:moveTo>
                  <a:cubicBezTo>
                    <a:pt x="18633" y="3192"/>
                    <a:pt x="18633" y="4104"/>
                    <a:pt x="18603" y="5016"/>
                  </a:cubicBezTo>
                  <a:cubicBezTo>
                    <a:pt x="17630" y="5016"/>
                    <a:pt x="16657" y="5046"/>
                    <a:pt x="15654" y="5077"/>
                  </a:cubicBezTo>
                  <a:cubicBezTo>
                    <a:pt x="15654" y="4134"/>
                    <a:pt x="15654" y="3192"/>
                    <a:pt x="15654" y="2280"/>
                  </a:cubicBezTo>
                  <a:close/>
                  <a:moveTo>
                    <a:pt x="4712" y="2220"/>
                  </a:moveTo>
                  <a:cubicBezTo>
                    <a:pt x="4681" y="3192"/>
                    <a:pt x="4681" y="4165"/>
                    <a:pt x="4681" y="5107"/>
                  </a:cubicBezTo>
                  <a:lnTo>
                    <a:pt x="4681" y="5137"/>
                  </a:lnTo>
                  <a:cubicBezTo>
                    <a:pt x="3678" y="5107"/>
                    <a:pt x="2706" y="5107"/>
                    <a:pt x="1733" y="5107"/>
                  </a:cubicBezTo>
                  <a:cubicBezTo>
                    <a:pt x="1733" y="4134"/>
                    <a:pt x="1733" y="3192"/>
                    <a:pt x="1703" y="2220"/>
                  </a:cubicBezTo>
                  <a:close/>
                  <a:moveTo>
                    <a:pt x="8207" y="2189"/>
                  </a:moveTo>
                  <a:cubicBezTo>
                    <a:pt x="8177" y="3192"/>
                    <a:pt x="8177" y="4195"/>
                    <a:pt x="8147" y="5168"/>
                  </a:cubicBezTo>
                  <a:cubicBezTo>
                    <a:pt x="7174" y="5168"/>
                    <a:pt x="6201" y="5137"/>
                    <a:pt x="5198" y="5137"/>
                  </a:cubicBezTo>
                  <a:cubicBezTo>
                    <a:pt x="5198" y="4165"/>
                    <a:pt x="5198" y="3192"/>
                    <a:pt x="5198" y="2220"/>
                  </a:cubicBezTo>
                  <a:cubicBezTo>
                    <a:pt x="6201" y="2220"/>
                    <a:pt x="7204" y="2189"/>
                    <a:pt x="8207" y="2189"/>
                  </a:cubicBezTo>
                  <a:close/>
                  <a:moveTo>
                    <a:pt x="12159" y="2220"/>
                  </a:moveTo>
                  <a:cubicBezTo>
                    <a:pt x="13162" y="2220"/>
                    <a:pt x="14165" y="2250"/>
                    <a:pt x="15168" y="2280"/>
                  </a:cubicBezTo>
                  <a:cubicBezTo>
                    <a:pt x="15138" y="3223"/>
                    <a:pt x="15138" y="4134"/>
                    <a:pt x="15138" y="5077"/>
                  </a:cubicBezTo>
                  <a:cubicBezTo>
                    <a:pt x="14135" y="5107"/>
                    <a:pt x="13162" y="5137"/>
                    <a:pt x="12189" y="5168"/>
                  </a:cubicBezTo>
                  <a:cubicBezTo>
                    <a:pt x="12189" y="4165"/>
                    <a:pt x="12189" y="3192"/>
                    <a:pt x="12159" y="2220"/>
                  </a:cubicBezTo>
                  <a:close/>
                  <a:moveTo>
                    <a:pt x="9788" y="2189"/>
                  </a:moveTo>
                  <a:cubicBezTo>
                    <a:pt x="10426" y="2189"/>
                    <a:pt x="11065" y="2220"/>
                    <a:pt x="11703" y="2220"/>
                  </a:cubicBezTo>
                  <a:cubicBezTo>
                    <a:pt x="11672" y="3192"/>
                    <a:pt x="11672" y="4195"/>
                    <a:pt x="11642" y="5198"/>
                  </a:cubicBezTo>
                  <a:lnTo>
                    <a:pt x="11642" y="5168"/>
                  </a:lnTo>
                  <a:cubicBezTo>
                    <a:pt x="11125" y="5198"/>
                    <a:pt x="10639" y="5198"/>
                    <a:pt x="10122" y="5198"/>
                  </a:cubicBezTo>
                  <a:lnTo>
                    <a:pt x="8694" y="5198"/>
                  </a:lnTo>
                  <a:cubicBezTo>
                    <a:pt x="8694" y="4195"/>
                    <a:pt x="8694" y="3192"/>
                    <a:pt x="8694" y="2189"/>
                  </a:cubicBezTo>
                  <a:close/>
                  <a:moveTo>
                    <a:pt x="15685" y="5867"/>
                  </a:moveTo>
                  <a:cubicBezTo>
                    <a:pt x="16657" y="5897"/>
                    <a:pt x="17630" y="5897"/>
                    <a:pt x="18633" y="5928"/>
                  </a:cubicBezTo>
                  <a:cubicBezTo>
                    <a:pt x="18633" y="6809"/>
                    <a:pt x="18603" y="7721"/>
                    <a:pt x="18603" y="8633"/>
                  </a:cubicBezTo>
                  <a:cubicBezTo>
                    <a:pt x="17630" y="8633"/>
                    <a:pt x="16657" y="8633"/>
                    <a:pt x="15685" y="8663"/>
                  </a:cubicBezTo>
                  <a:lnTo>
                    <a:pt x="15685" y="8633"/>
                  </a:lnTo>
                  <a:lnTo>
                    <a:pt x="15685" y="5867"/>
                  </a:lnTo>
                  <a:close/>
                  <a:moveTo>
                    <a:pt x="4681" y="5837"/>
                  </a:moveTo>
                  <a:cubicBezTo>
                    <a:pt x="4681" y="6809"/>
                    <a:pt x="4681" y="7752"/>
                    <a:pt x="4681" y="8724"/>
                  </a:cubicBezTo>
                  <a:cubicBezTo>
                    <a:pt x="3709" y="8694"/>
                    <a:pt x="2706" y="8694"/>
                    <a:pt x="1733" y="8694"/>
                  </a:cubicBezTo>
                  <a:lnTo>
                    <a:pt x="1733" y="8633"/>
                  </a:lnTo>
                  <a:lnTo>
                    <a:pt x="1733" y="5867"/>
                  </a:lnTo>
                  <a:cubicBezTo>
                    <a:pt x="2706" y="5867"/>
                    <a:pt x="3709" y="5867"/>
                    <a:pt x="4681" y="5837"/>
                  </a:cubicBezTo>
                  <a:close/>
                  <a:moveTo>
                    <a:pt x="12189" y="5776"/>
                  </a:moveTo>
                  <a:cubicBezTo>
                    <a:pt x="13162" y="5806"/>
                    <a:pt x="14165" y="5837"/>
                    <a:pt x="15138" y="5867"/>
                  </a:cubicBezTo>
                  <a:cubicBezTo>
                    <a:pt x="15138" y="6809"/>
                    <a:pt x="15138" y="7752"/>
                    <a:pt x="15138" y="8694"/>
                  </a:cubicBezTo>
                  <a:cubicBezTo>
                    <a:pt x="14135" y="8724"/>
                    <a:pt x="13162" y="8755"/>
                    <a:pt x="12189" y="8755"/>
                  </a:cubicBezTo>
                  <a:lnTo>
                    <a:pt x="12189" y="8633"/>
                  </a:lnTo>
                  <a:lnTo>
                    <a:pt x="12189" y="5776"/>
                  </a:lnTo>
                  <a:close/>
                  <a:moveTo>
                    <a:pt x="8177" y="5776"/>
                  </a:moveTo>
                  <a:cubicBezTo>
                    <a:pt x="8147" y="6779"/>
                    <a:pt x="8147" y="7782"/>
                    <a:pt x="8147" y="8785"/>
                  </a:cubicBezTo>
                  <a:cubicBezTo>
                    <a:pt x="7174" y="8755"/>
                    <a:pt x="6201" y="8755"/>
                    <a:pt x="5229" y="8724"/>
                  </a:cubicBezTo>
                  <a:lnTo>
                    <a:pt x="5229" y="8633"/>
                  </a:lnTo>
                  <a:lnTo>
                    <a:pt x="5229" y="5837"/>
                  </a:lnTo>
                  <a:cubicBezTo>
                    <a:pt x="6201" y="5806"/>
                    <a:pt x="7174" y="5806"/>
                    <a:pt x="8177" y="5776"/>
                  </a:cubicBezTo>
                  <a:close/>
                  <a:moveTo>
                    <a:pt x="11642" y="5776"/>
                  </a:moveTo>
                  <a:cubicBezTo>
                    <a:pt x="11642" y="6779"/>
                    <a:pt x="11642" y="7782"/>
                    <a:pt x="11642" y="8785"/>
                  </a:cubicBezTo>
                  <a:lnTo>
                    <a:pt x="8694" y="8785"/>
                  </a:lnTo>
                  <a:lnTo>
                    <a:pt x="8694" y="8633"/>
                  </a:lnTo>
                  <a:lnTo>
                    <a:pt x="8694" y="5776"/>
                  </a:lnTo>
                  <a:close/>
                  <a:moveTo>
                    <a:pt x="15685" y="9454"/>
                  </a:moveTo>
                  <a:cubicBezTo>
                    <a:pt x="16657" y="9484"/>
                    <a:pt x="17630" y="9514"/>
                    <a:pt x="18633" y="9514"/>
                  </a:cubicBezTo>
                  <a:cubicBezTo>
                    <a:pt x="18633" y="10396"/>
                    <a:pt x="18633" y="11308"/>
                    <a:pt x="18633" y="12220"/>
                  </a:cubicBezTo>
                  <a:cubicBezTo>
                    <a:pt x="17660" y="12220"/>
                    <a:pt x="16657" y="12250"/>
                    <a:pt x="15685" y="12250"/>
                  </a:cubicBezTo>
                  <a:cubicBezTo>
                    <a:pt x="15685" y="11338"/>
                    <a:pt x="15685" y="10396"/>
                    <a:pt x="15685" y="9454"/>
                  </a:cubicBezTo>
                  <a:close/>
                  <a:moveTo>
                    <a:pt x="4681" y="9423"/>
                  </a:moveTo>
                  <a:cubicBezTo>
                    <a:pt x="4681" y="10396"/>
                    <a:pt x="4681" y="11369"/>
                    <a:pt x="4681" y="12311"/>
                  </a:cubicBezTo>
                  <a:cubicBezTo>
                    <a:pt x="3709" y="12311"/>
                    <a:pt x="2736" y="12280"/>
                    <a:pt x="1763" y="12280"/>
                  </a:cubicBezTo>
                  <a:cubicBezTo>
                    <a:pt x="1763" y="11338"/>
                    <a:pt x="1733" y="10396"/>
                    <a:pt x="1733" y="9454"/>
                  </a:cubicBezTo>
                  <a:cubicBezTo>
                    <a:pt x="2706" y="9454"/>
                    <a:pt x="3709" y="9454"/>
                    <a:pt x="4681" y="9423"/>
                  </a:cubicBezTo>
                  <a:close/>
                  <a:moveTo>
                    <a:pt x="12189" y="9393"/>
                  </a:moveTo>
                  <a:cubicBezTo>
                    <a:pt x="13162" y="9393"/>
                    <a:pt x="14165" y="9423"/>
                    <a:pt x="15138" y="9454"/>
                  </a:cubicBezTo>
                  <a:cubicBezTo>
                    <a:pt x="15138" y="10396"/>
                    <a:pt x="15138" y="11338"/>
                    <a:pt x="15138" y="12280"/>
                  </a:cubicBezTo>
                  <a:cubicBezTo>
                    <a:pt x="14165" y="12311"/>
                    <a:pt x="13192" y="12341"/>
                    <a:pt x="12189" y="12341"/>
                  </a:cubicBezTo>
                  <a:cubicBezTo>
                    <a:pt x="12189" y="11369"/>
                    <a:pt x="12189" y="10366"/>
                    <a:pt x="12189" y="9393"/>
                  </a:cubicBezTo>
                  <a:close/>
                  <a:moveTo>
                    <a:pt x="8177" y="9393"/>
                  </a:moveTo>
                  <a:cubicBezTo>
                    <a:pt x="8177" y="10366"/>
                    <a:pt x="8177" y="11369"/>
                    <a:pt x="8177" y="12372"/>
                  </a:cubicBezTo>
                  <a:cubicBezTo>
                    <a:pt x="7204" y="12341"/>
                    <a:pt x="6232" y="12341"/>
                    <a:pt x="5229" y="12311"/>
                  </a:cubicBezTo>
                  <a:cubicBezTo>
                    <a:pt x="5229" y="11369"/>
                    <a:pt x="5229" y="10396"/>
                    <a:pt x="5229" y="9423"/>
                  </a:cubicBezTo>
                  <a:cubicBezTo>
                    <a:pt x="6201" y="9423"/>
                    <a:pt x="7174" y="9393"/>
                    <a:pt x="8177" y="9393"/>
                  </a:cubicBezTo>
                  <a:close/>
                  <a:moveTo>
                    <a:pt x="11642" y="9362"/>
                  </a:moveTo>
                  <a:cubicBezTo>
                    <a:pt x="11642" y="10366"/>
                    <a:pt x="11642" y="11369"/>
                    <a:pt x="11672" y="12372"/>
                  </a:cubicBezTo>
                  <a:lnTo>
                    <a:pt x="8724" y="12372"/>
                  </a:lnTo>
                  <a:cubicBezTo>
                    <a:pt x="8724" y="11369"/>
                    <a:pt x="8724" y="10366"/>
                    <a:pt x="8694" y="9362"/>
                  </a:cubicBezTo>
                  <a:close/>
                  <a:moveTo>
                    <a:pt x="15685" y="13040"/>
                  </a:moveTo>
                  <a:cubicBezTo>
                    <a:pt x="16657" y="13071"/>
                    <a:pt x="17660" y="13101"/>
                    <a:pt x="18633" y="13101"/>
                  </a:cubicBezTo>
                  <a:cubicBezTo>
                    <a:pt x="18633" y="14013"/>
                    <a:pt x="18633" y="14894"/>
                    <a:pt x="18633" y="15806"/>
                  </a:cubicBezTo>
                  <a:cubicBezTo>
                    <a:pt x="17660" y="15806"/>
                    <a:pt x="16688" y="15837"/>
                    <a:pt x="15685" y="15867"/>
                  </a:cubicBezTo>
                  <a:cubicBezTo>
                    <a:pt x="15685" y="14925"/>
                    <a:pt x="15685" y="13983"/>
                    <a:pt x="15685" y="13071"/>
                  </a:cubicBezTo>
                  <a:lnTo>
                    <a:pt x="15685" y="13040"/>
                  </a:lnTo>
                  <a:close/>
                  <a:moveTo>
                    <a:pt x="4681" y="13040"/>
                  </a:moveTo>
                  <a:cubicBezTo>
                    <a:pt x="4712" y="13983"/>
                    <a:pt x="4712" y="14955"/>
                    <a:pt x="4712" y="15898"/>
                  </a:cubicBezTo>
                  <a:lnTo>
                    <a:pt x="1763" y="15898"/>
                  </a:lnTo>
                  <a:cubicBezTo>
                    <a:pt x="1763" y="14955"/>
                    <a:pt x="1763" y="13983"/>
                    <a:pt x="1733" y="13040"/>
                  </a:cubicBezTo>
                  <a:lnTo>
                    <a:pt x="1733" y="13040"/>
                  </a:lnTo>
                  <a:cubicBezTo>
                    <a:pt x="2067" y="13050"/>
                    <a:pt x="2398" y="13054"/>
                    <a:pt x="2727" y="13054"/>
                  </a:cubicBezTo>
                  <a:cubicBezTo>
                    <a:pt x="3385" y="13054"/>
                    <a:pt x="4033" y="13040"/>
                    <a:pt x="4681" y="13040"/>
                  </a:cubicBezTo>
                  <a:close/>
                  <a:moveTo>
                    <a:pt x="8177" y="12980"/>
                  </a:moveTo>
                  <a:cubicBezTo>
                    <a:pt x="8177" y="13983"/>
                    <a:pt x="8177" y="14955"/>
                    <a:pt x="8207" y="15958"/>
                  </a:cubicBezTo>
                  <a:cubicBezTo>
                    <a:pt x="7204" y="15958"/>
                    <a:pt x="6232" y="15928"/>
                    <a:pt x="5229" y="15928"/>
                  </a:cubicBezTo>
                  <a:cubicBezTo>
                    <a:pt x="5229" y="14955"/>
                    <a:pt x="5229" y="13983"/>
                    <a:pt x="5229" y="13010"/>
                  </a:cubicBezTo>
                  <a:cubicBezTo>
                    <a:pt x="6201" y="13010"/>
                    <a:pt x="7204" y="12980"/>
                    <a:pt x="8177" y="12980"/>
                  </a:cubicBezTo>
                  <a:close/>
                  <a:moveTo>
                    <a:pt x="12189" y="12980"/>
                  </a:moveTo>
                  <a:lnTo>
                    <a:pt x="12189" y="12980"/>
                  </a:lnTo>
                  <a:cubicBezTo>
                    <a:pt x="13192" y="13010"/>
                    <a:pt x="14165" y="13010"/>
                    <a:pt x="15138" y="13040"/>
                  </a:cubicBezTo>
                  <a:cubicBezTo>
                    <a:pt x="15168" y="13983"/>
                    <a:pt x="15168" y="14925"/>
                    <a:pt x="15168" y="15867"/>
                  </a:cubicBezTo>
                  <a:cubicBezTo>
                    <a:pt x="14165" y="15898"/>
                    <a:pt x="13192" y="15928"/>
                    <a:pt x="12220" y="15958"/>
                  </a:cubicBezTo>
                  <a:cubicBezTo>
                    <a:pt x="12220" y="14955"/>
                    <a:pt x="12220" y="13983"/>
                    <a:pt x="12189" y="12980"/>
                  </a:cubicBezTo>
                  <a:close/>
                  <a:moveTo>
                    <a:pt x="10122" y="12949"/>
                  </a:moveTo>
                  <a:cubicBezTo>
                    <a:pt x="10639" y="12949"/>
                    <a:pt x="11156" y="12949"/>
                    <a:pt x="11672" y="12980"/>
                  </a:cubicBezTo>
                  <a:cubicBezTo>
                    <a:pt x="11672" y="13983"/>
                    <a:pt x="11672" y="14955"/>
                    <a:pt x="11672" y="15958"/>
                  </a:cubicBezTo>
                  <a:cubicBezTo>
                    <a:pt x="11156" y="15958"/>
                    <a:pt x="10639" y="15989"/>
                    <a:pt x="10122" y="15989"/>
                  </a:cubicBezTo>
                  <a:cubicBezTo>
                    <a:pt x="9666" y="15989"/>
                    <a:pt x="9180" y="15989"/>
                    <a:pt x="8724" y="15958"/>
                  </a:cubicBezTo>
                  <a:cubicBezTo>
                    <a:pt x="8724" y="14955"/>
                    <a:pt x="8724" y="13983"/>
                    <a:pt x="8724" y="12980"/>
                  </a:cubicBezTo>
                  <a:lnTo>
                    <a:pt x="8724" y="12949"/>
                  </a:lnTo>
                  <a:close/>
                  <a:moveTo>
                    <a:pt x="15685" y="16657"/>
                  </a:moveTo>
                  <a:cubicBezTo>
                    <a:pt x="16657" y="16657"/>
                    <a:pt x="17660" y="16688"/>
                    <a:pt x="18633" y="16688"/>
                  </a:cubicBezTo>
                  <a:lnTo>
                    <a:pt x="18633" y="18451"/>
                  </a:lnTo>
                  <a:lnTo>
                    <a:pt x="18633" y="19393"/>
                  </a:lnTo>
                  <a:cubicBezTo>
                    <a:pt x="17660" y="19393"/>
                    <a:pt x="16688" y="19423"/>
                    <a:pt x="15685" y="19454"/>
                  </a:cubicBezTo>
                  <a:cubicBezTo>
                    <a:pt x="15685" y="18512"/>
                    <a:pt x="15685" y="17569"/>
                    <a:pt x="15685" y="16657"/>
                  </a:cubicBezTo>
                  <a:close/>
                  <a:moveTo>
                    <a:pt x="4712" y="16627"/>
                  </a:moveTo>
                  <a:lnTo>
                    <a:pt x="4712" y="18481"/>
                  </a:lnTo>
                  <a:lnTo>
                    <a:pt x="4712" y="19484"/>
                  </a:lnTo>
                  <a:lnTo>
                    <a:pt x="1763" y="19484"/>
                  </a:lnTo>
                  <a:cubicBezTo>
                    <a:pt x="1763" y="18542"/>
                    <a:pt x="1763" y="17569"/>
                    <a:pt x="1733" y="16627"/>
                  </a:cubicBezTo>
                  <a:close/>
                  <a:moveTo>
                    <a:pt x="8177" y="16566"/>
                  </a:moveTo>
                  <a:lnTo>
                    <a:pt x="8177" y="18481"/>
                  </a:lnTo>
                  <a:lnTo>
                    <a:pt x="8177" y="19545"/>
                  </a:lnTo>
                  <a:cubicBezTo>
                    <a:pt x="7204" y="19545"/>
                    <a:pt x="6232" y="19515"/>
                    <a:pt x="5229" y="19515"/>
                  </a:cubicBezTo>
                  <a:cubicBezTo>
                    <a:pt x="5229" y="18542"/>
                    <a:pt x="5229" y="17569"/>
                    <a:pt x="5229" y="16597"/>
                  </a:cubicBezTo>
                  <a:cubicBezTo>
                    <a:pt x="6232" y="16597"/>
                    <a:pt x="7204" y="16566"/>
                    <a:pt x="8177" y="16566"/>
                  </a:cubicBezTo>
                  <a:close/>
                  <a:moveTo>
                    <a:pt x="12189" y="16566"/>
                  </a:moveTo>
                  <a:lnTo>
                    <a:pt x="12189" y="16566"/>
                  </a:lnTo>
                  <a:cubicBezTo>
                    <a:pt x="13192" y="16597"/>
                    <a:pt x="14165" y="16597"/>
                    <a:pt x="15168" y="16627"/>
                  </a:cubicBezTo>
                  <a:lnTo>
                    <a:pt x="15168" y="18481"/>
                  </a:lnTo>
                  <a:lnTo>
                    <a:pt x="15168" y="19454"/>
                  </a:lnTo>
                  <a:cubicBezTo>
                    <a:pt x="14165" y="19484"/>
                    <a:pt x="13192" y="19515"/>
                    <a:pt x="12220" y="19545"/>
                  </a:cubicBezTo>
                  <a:cubicBezTo>
                    <a:pt x="12220" y="18542"/>
                    <a:pt x="12220" y="17569"/>
                    <a:pt x="12189" y="16566"/>
                  </a:cubicBezTo>
                  <a:close/>
                  <a:moveTo>
                    <a:pt x="10122" y="16536"/>
                  </a:moveTo>
                  <a:cubicBezTo>
                    <a:pt x="10639" y="16536"/>
                    <a:pt x="11156" y="16566"/>
                    <a:pt x="11672" y="16566"/>
                  </a:cubicBezTo>
                  <a:lnTo>
                    <a:pt x="11672" y="18481"/>
                  </a:lnTo>
                  <a:lnTo>
                    <a:pt x="11672" y="19545"/>
                  </a:lnTo>
                  <a:cubicBezTo>
                    <a:pt x="11156" y="19575"/>
                    <a:pt x="10639" y="19575"/>
                    <a:pt x="10122" y="19575"/>
                  </a:cubicBezTo>
                  <a:lnTo>
                    <a:pt x="8724" y="19575"/>
                  </a:lnTo>
                  <a:cubicBezTo>
                    <a:pt x="8724" y="18572"/>
                    <a:pt x="8724" y="17569"/>
                    <a:pt x="8724" y="16566"/>
                  </a:cubicBezTo>
                  <a:cubicBezTo>
                    <a:pt x="9180" y="16566"/>
                    <a:pt x="9666" y="16536"/>
                    <a:pt x="10122" y="16536"/>
                  </a:cubicBezTo>
                  <a:close/>
                  <a:moveTo>
                    <a:pt x="15685" y="20244"/>
                  </a:moveTo>
                  <a:cubicBezTo>
                    <a:pt x="16688" y="20274"/>
                    <a:pt x="17660" y="20274"/>
                    <a:pt x="18633" y="20274"/>
                  </a:cubicBezTo>
                  <a:cubicBezTo>
                    <a:pt x="18633" y="21176"/>
                    <a:pt x="18633" y="22078"/>
                    <a:pt x="18633" y="22980"/>
                  </a:cubicBezTo>
                  <a:cubicBezTo>
                    <a:pt x="17660" y="22980"/>
                    <a:pt x="16688" y="23010"/>
                    <a:pt x="15715" y="23040"/>
                  </a:cubicBezTo>
                  <a:cubicBezTo>
                    <a:pt x="15715" y="22098"/>
                    <a:pt x="15715" y="21186"/>
                    <a:pt x="15685" y="20244"/>
                  </a:cubicBezTo>
                  <a:close/>
                  <a:moveTo>
                    <a:pt x="4712" y="20214"/>
                  </a:moveTo>
                  <a:cubicBezTo>
                    <a:pt x="4712" y="21156"/>
                    <a:pt x="4712" y="22129"/>
                    <a:pt x="4712" y="23071"/>
                  </a:cubicBezTo>
                  <a:lnTo>
                    <a:pt x="4681" y="23101"/>
                  </a:lnTo>
                  <a:cubicBezTo>
                    <a:pt x="3709" y="23071"/>
                    <a:pt x="2736" y="23071"/>
                    <a:pt x="1763" y="23071"/>
                  </a:cubicBezTo>
                  <a:cubicBezTo>
                    <a:pt x="1763" y="22129"/>
                    <a:pt x="1763" y="21186"/>
                    <a:pt x="1763" y="20214"/>
                  </a:cubicBezTo>
                  <a:cubicBezTo>
                    <a:pt x="2088" y="20224"/>
                    <a:pt x="2412" y="20227"/>
                    <a:pt x="2737" y="20227"/>
                  </a:cubicBezTo>
                  <a:cubicBezTo>
                    <a:pt x="3388" y="20227"/>
                    <a:pt x="4043" y="20214"/>
                    <a:pt x="4712" y="20214"/>
                  </a:cubicBezTo>
                  <a:close/>
                  <a:moveTo>
                    <a:pt x="8177" y="20153"/>
                  </a:moveTo>
                  <a:cubicBezTo>
                    <a:pt x="8177" y="21156"/>
                    <a:pt x="8177" y="22159"/>
                    <a:pt x="8177" y="23132"/>
                  </a:cubicBezTo>
                  <a:cubicBezTo>
                    <a:pt x="7204" y="23132"/>
                    <a:pt x="6232" y="23101"/>
                    <a:pt x="5229" y="23101"/>
                  </a:cubicBezTo>
                  <a:cubicBezTo>
                    <a:pt x="5229" y="22129"/>
                    <a:pt x="5229" y="21156"/>
                    <a:pt x="5229" y="20214"/>
                  </a:cubicBezTo>
                  <a:cubicBezTo>
                    <a:pt x="6232" y="20183"/>
                    <a:pt x="7204" y="20153"/>
                    <a:pt x="8177" y="20153"/>
                  </a:cubicBezTo>
                  <a:close/>
                  <a:moveTo>
                    <a:pt x="12220" y="20153"/>
                  </a:moveTo>
                  <a:cubicBezTo>
                    <a:pt x="13192" y="20183"/>
                    <a:pt x="14165" y="20214"/>
                    <a:pt x="15168" y="20244"/>
                  </a:cubicBezTo>
                  <a:cubicBezTo>
                    <a:pt x="15168" y="21186"/>
                    <a:pt x="15168" y="22129"/>
                    <a:pt x="15168" y="23071"/>
                  </a:cubicBezTo>
                  <a:lnTo>
                    <a:pt x="15138" y="23071"/>
                  </a:lnTo>
                  <a:cubicBezTo>
                    <a:pt x="14165" y="23071"/>
                    <a:pt x="13192" y="23101"/>
                    <a:pt x="12220" y="23132"/>
                  </a:cubicBezTo>
                  <a:cubicBezTo>
                    <a:pt x="12220" y="22129"/>
                    <a:pt x="12220" y="21156"/>
                    <a:pt x="12220" y="20153"/>
                  </a:cubicBezTo>
                  <a:close/>
                  <a:moveTo>
                    <a:pt x="11672" y="20153"/>
                  </a:moveTo>
                  <a:cubicBezTo>
                    <a:pt x="11672" y="21156"/>
                    <a:pt x="11672" y="22159"/>
                    <a:pt x="11672" y="23162"/>
                  </a:cubicBezTo>
                  <a:lnTo>
                    <a:pt x="8724" y="23162"/>
                  </a:lnTo>
                  <a:cubicBezTo>
                    <a:pt x="8724" y="22159"/>
                    <a:pt x="8724" y="21156"/>
                    <a:pt x="8724" y="20153"/>
                  </a:cubicBezTo>
                  <a:close/>
                  <a:moveTo>
                    <a:pt x="15715" y="23831"/>
                  </a:moveTo>
                  <a:cubicBezTo>
                    <a:pt x="16688" y="23861"/>
                    <a:pt x="17660" y="23861"/>
                    <a:pt x="18633" y="23892"/>
                  </a:cubicBezTo>
                  <a:cubicBezTo>
                    <a:pt x="18633" y="24773"/>
                    <a:pt x="18633" y="25685"/>
                    <a:pt x="18633" y="26597"/>
                  </a:cubicBezTo>
                  <a:cubicBezTo>
                    <a:pt x="17660" y="26597"/>
                    <a:pt x="16688" y="26597"/>
                    <a:pt x="15715" y="26627"/>
                  </a:cubicBezTo>
                  <a:lnTo>
                    <a:pt x="15715" y="23831"/>
                  </a:lnTo>
                  <a:close/>
                  <a:moveTo>
                    <a:pt x="4712" y="23800"/>
                  </a:moveTo>
                  <a:cubicBezTo>
                    <a:pt x="4712" y="24773"/>
                    <a:pt x="4712" y="25715"/>
                    <a:pt x="4681" y="26688"/>
                  </a:cubicBezTo>
                  <a:cubicBezTo>
                    <a:pt x="3709" y="26658"/>
                    <a:pt x="2736" y="26658"/>
                    <a:pt x="1763" y="26658"/>
                  </a:cubicBezTo>
                  <a:lnTo>
                    <a:pt x="1763" y="23831"/>
                  </a:lnTo>
                  <a:cubicBezTo>
                    <a:pt x="2736" y="23831"/>
                    <a:pt x="3709" y="23831"/>
                    <a:pt x="4712" y="23800"/>
                  </a:cubicBezTo>
                  <a:close/>
                  <a:moveTo>
                    <a:pt x="12220" y="23740"/>
                  </a:moveTo>
                  <a:cubicBezTo>
                    <a:pt x="13192" y="23770"/>
                    <a:pt x="14165" y="23800"/>
                    <a:pt x="15168" y="23831"/>
                  </a:cubicBezTo>
                  <a:cubicBezTo>
                    <a:pt x="15168" y="24773"/>
                    <a:pt x="15168" y="25715"/>
                    <a:pt x="15138" y="26658"/>
                  </a:cubicBezTo>
                  <a:cubicBezTo>
                    <a:pt x="14165" y="26688"/>
                    <a:pt x="13192" y="26718"/>
                    <a:pt x="12220" y="26718"/>
                  </a:cubicBezTo>
                  <a:lnTo>
                    <a:pt x="12220" y="23740"/>
                  </a:lnTo>
                  <a:close/>
                  <a:moveTo>
                    <a:pt x="8177" y="23740"/>
                  </a:moveTo>
                  <a:cubicBezTo>
                    <a:pt x="8177" y="24743"/>
                    <a:pt x="8177" y="25746"/>
                    <a:pt x="8177" y="26749"/>
                  </a:cubicBezTo>
                  <a:cubicBezTo>
                    <a:pt x="7204" y="26718"/>
                    <a:pt x="6232" y="26718"/>
                    <a:pt x="5259" y="26688"/>
                  </a:cubicBezTo>
                  <a:lnTo>
                    <a:pt x="5259" y="23800"/>
                  </a:lnTo>
                  <a:cubicBezTo>
                    <a:pt x="6232" y="23770"/>
                    <a:pt x="7204" y="23770"/>
                    <a:pt x="8177" y="23740"/>
                  </a:cubicBezTo>
                  <a:close/>
                  <a:moveTo>
                    <a:pt x="15715" y="27417"/>
                  </a:moveTo>
                  <a:cubicBezTo>
                    <a:pt x="16688" y="27448"/>
                    <a:pt x="17660" y="27478"/>
                    <a:pt x="18633" y="27478"/>
                  </a:cubicBezTo>
                  <a:cubicBezTo>
                    <a:pt x="18633" y="28390"/>
                    <a:pt x="18633" y="29272"/>
                    <a:pt x="18633" y="30183"/>
                  </a:cubicBezTo>
                  <a:cubicBezTo>
                    <a:pt x="17660" y="30183"/>
                    <a:pt x="16688" y="30214"/>
                    <a:pt x="15715" y="30214"/>
                  </a:cubicBezTo>
                  <a:lnTo>
                    <a:pt x="15715" y="27417"/>
                  </a:lnTo>
                  <a:close/>
                  <a:moveTo>
                    <a:pt x="4681" y="27387"/>
                  </a:moveTo>
                  <a:cubicBezTo>
                    <a:pt x="4681" y="28360"/>
                    <a:pt x="4681" y="29332"/>
                    <a:pt x="4681" y="30275"/>
                  </a:cubicBezTo>
                  <a:cubicBezTo>
                    <a:pt x="3709" y="30275"/>
                    <a:pt x="2736" y="30244"/>
                    <a:pt x="1763" y="30244"/>
                  </a:cubicBezTo>
                  <a:lnTo>
                    <a:pt x="1763" y="27417"/>
                  </a:lnTo>
                  <a:cubicBezTo>
                    <a:pt x="2736" y="27417"/>
                    <a:pt x="3709" y="27417"/>
                    <a:pt x="4681" y="27387"/>
                  </a:cubicBezTo>
                  <a:close/>
                  <a:moveTo>
                    <a:pt x="12220" y="27357"/>
                  </a:moveTo>
                  <a:cubicBezTo>
                    <a:pt x="13192" y="27357"/>
                    <a:pt x="14165" y="27387"/>
                    <a:pt x="15138" y="27417"/>
                  </a:cubicBezTo>
                  <a:cubicBezTo>
                    <a:pt x="15138" y="28360"/>
                    <a:pt x="15138" y="29302"/>
                    <a:pt x="15138" y="30244"/>
                  </a:cubicBezTo>
                  <a:cubicBezTo>
                    <a:pt x="14165" y="30275"/>
                    <a:pt x="13192" y="30305"/>
                    <a:pt x="12220" y="30305"/>
                  </a:cubicBezTo>
                  <a:lnTo>
                    <a:pt x="12220" y="27357"/>
                  </a:lnTo>
                  <a:close/>
                  <a:moveTo>
                    <a:pt x="8177" y="27357"/>
                  </a:moveTo>
                  <a:cubicBezTo>
                    <a:pt x="8177" y="28329"/>
                    <a:pt x="8177" y="29332"/>
                    <a:pt x="8177" y="30335"/>
                  </a:cubicBezTo>
                  <a:cubicBezTo>
                    <a:pt x="7204" y="30335"/>
                    <a:pt x="6232" y="30305"/>
                    <a:pt x="5259" y="30275"/>
                  </a:cubicBezTo>
                  <a:lnTo>
                    <a:pt x="5259" y="27387"/>
                  </a:lnTo>
                  <a:cubicBezTo>
                    <a:pt x="6232" y="27387"/>
                    <a:pt x="7204" y="27357"/>
                    <a:pt x="8177" y="27357"/>
                  </a:cubicBezTo>
                  <a:close/>
                  <a:moveTo>
                    <a:pt x="15715" y="31035"/>
                  </a:moveTo>
                  <a:cubicBezTo>
                    <a:pt x="16688" y="31035"/>
                    <a:pt x="17660" y="31065"/>
                    <a:pt x="18633" y="31065"/>
                  </a:cubicBezTo>
                  <a:lnTo>
                    <a:pt x="18633" y="33770"/>
                  </a:lnTo>
                  <a:cubicBezTo>
                    <a:pt x="17660" y="33770"/>
                    <a:pt x="16688" y="33801"/>
                    <a:pt x="15715" y="33831"/>
                  </a:cubicBezTo>
                  <a:lnTo>
                    <a:pt x="15715" y="32797"/>
                  </a:lnTo>
                  <a:lnTo>
                    <a:pt x="15715" y="31035"/>
                  </a:lnTo>
                  <a:close/>
                  <a:moveTo>
                    <a:pt x="4681" y="31004"/>
                  </a:moveTo>
                  <a:lnTo>
                    <a:pt x="4681" y="33861"/>
                  </a:lnTo>
                  <a:lnTo>
                    <a:pt x="1763" y="33861"/>
                  </a:lnTo>
                  <a:lnTo>
                    <a:pt x="1763" y="32797"/>
                  </a:lnTo>
                  <a:lnTo>
                    <a:pt x="1763" y="31004"/>
                  </a:lnTo>
                  <a:cubicBezTo>
                    <a:pt x="2088" y="31014"/>
                    <a:pt x="2412" y="31018"/>
                    <a:pt x="2736" y="31018"/>
                  </a:cubicBezTo>
                  <a:cubicBezTo>
                    <a:pt x="3385" y="31018"/>
                    <a:pt x="4033" y="31004"/>
                    <a:pt x="4681" y="31004"/>
                  </a:cubicBezTo>
                  <a:close/>
                  <a:moveTo>
                    <a:pt x="8177" y="30943"/>
                  </a:moveTo>
                  <a:lnTo>
                    <a:pt x="8177" y="33922"/>
                  </a:lnTo>
                  <a:cubicBezTo>
                    <a:pt x="7204" y="33922"/>
                    <a:pt x="6232" y="33892"/>
                    <a:pt x="5259" y="33892"/>
                  </a:cubicBezTo>
                  <a:lnTo>
                    <a:pt x="5259" y="32797"/>
                  </a:lnTo>
                  <a:lnTo>
                    <a:pt x="5259" y="30974"/>
                  </a:lnTo>
                  <a:cubicBezTo>
                    <a:pt x="6232" y="30974"/>
                    <a:pt x="7204" y="30943"/>
                    <a:pt x="8177" y="30943"/>
                  </a:cubicBezTo>
                  <a:close/>
                  <a:moveTo>
                    <a:pt x="12220" y="30943"/>
                  </a:moveTo>
                  <a:cubicBezTo>
                    <a:pt x="13192" y="30974"/>
                    <a:pt x="14165" y="30974"/>
                    <a:pt x="15138" y="31004"/>
                  </a:cubicBezTo>
                  <a:lnTo>
                    <a:pt x="15138" y="33831"/>
                  </a:lnTo>
                  <a:cubicBezTo>
                    <a:pt x="14165" y="33861"/>
                    <a:pt x="13192" y="33892"/>
                    <a:pt x="12220" y="33922"/>
                  </a:cubicBezTo>
                  <a:lnTo>
                    <a:pt x="12220" y="32797"/>
                  </a:lnTo>
                  <a:lnTo>
                    <a:pt x="12220" y="30943"/>
                  </a:lnTo>
                  <a:close/>
                  <a:moveTo>
                    <a:pt x="15715" y="34621"/>
                  </a:moveTo>
                  <a:cubicBezTo>
                    <a:pt x="16688" y="34621"/>
                    <a:pt x="17660" y="34652"/>
                    <a:pt x="18633" y="34652"/>
                  </a:cubicBezTo>
                  <a:lnTo>
                    <a:pt x="18633" y="37357"/>
                  </a:lnTo>
                  <a:cubicBezTo>
                    <a:pt x="17660" y="37357"/>
                    <a:pt x="16688" y="37387"/>
                    <a:pt x="15715" y="37418"/>
                  </a:cubicBezTo>
                  <a:lnTo>
                    <a:pt x="15715" y="34621"/>
                  </a:lnTo>
                  <a:close/>
                  <a:moveTo>
                    <a:pt x="4681" y="34591"/>
                  </a:moveTo>
                  <a:lnTo>
                    <a:pt x="4681" y="37478"/>
                  </a:lnTo>
                  <a:cubicBezTo>
                    <a:pt x="3709" y="37448"/>
                    <a:pt x="2736" y="37448"/>
                    <a:pt x="1794" y="37448"/>
                  </a:cubicBezTo>
                  <a:lnTo>
                    <a:pt x="1794" y="34621"/>
                  </a:lnTo>
                  <a:cubicBezTo>
                    <a:pt x="2736" y="34621"/>
                    <a:pt x="3709" y="34621"/>
                    <a:pt x="4681" y="34591"/>
                  </a:cubicBezTo>
                  <a:close/>
                  <a:moveTo>
                    <a:pt x="8177" y="34530"/>
                  </a:moveTo>
                  <a:lnTo>
                    <a:pt x="8177" y="37509"/>
                  </a:lnTo>
                  <a:cubicBezTo>
                    <a:pt x="7204" y="37509"/>
                    <a:pt x="6232" y="37478"/>
                    <a:pt x="5259" y="37478"/>
                  </a:cubicBezTo>
                  <a:lnTo>
                    <a:pt x="5259" y="34591"/>
                  </a:lnTo>
                  <a:cubicBezTo>
                    <a:pt x="6232" y="34560"/>
                    <a:pt x="7204" y="34560"/>
                    <a:pt x="8177" y="34530"/>
                  </a:cubicBezTo>
                  <a:close/>
                  <a:moveTo>
                    <a:pt x="12250" y="34530"/>
                  </a:moveTo>
                  <a:cubicBezTo>
                    <a:pt x="13192" y="34560"/>
                    <a:pt x="14165" y="34591"/>
                    <a:pt x="15138" y="34621"/>
                  </a:cubicBezTo>
                  <a:lnTo>
                    <a:pt x="15138" y="37448"/>
                  </a:lnTo>
                  <a:cubicBezTo>
                    <a:pt x="14165" y="37448"/>
                    <a:pt x="13192" y="37478"/>
                    <a:pt x="12250" y="37509"/>
                  </a:cubicBezTo>
                  <a:lnTo>
                    <a:pt x="12250" y="34530"/>
                  </a:lnTo>
                  <a:close/>
                  <a:moveTo>
                    <a:pt x="15715" y="38208"/>
                  </a:moveTo>
                  <a:cubicBezTo>
                    <a:pt x="16688" y="38238"/>
                    <a:pt x="17660" y="38238"/>
                    <a:pt x="18633" y="38269"/>
                  </a:cubicBezTo>
                  <a:lnTo>
                    <a:pt x="18633" y="40974"/>
                  </a:lnTo>
                  <a:cubicBezTo>
                    <a:pt x="17660" y="40974"/>
                    <a:pt x="16688" y="40974"/>
                    <a:pt x="15715" y="41004"/>
                  </a:cubicBezTo>
                  <a:lnTo>
                    <a:pt x="15715" y="38208"/>
                  </a:lnTo>
                  <a:close/>
                  <a:moveTo>
                    <a:pt x="4681" y="38177"/>
                  </a:moveTo>
                  <a:lnTo>
                    <a:pt x="4681" y="41065"/>
                  </a:lnTo>
                  <a:cubicBezTo>
                    <a:pt x="3709" y="41035"/>
                    <a:pt x="2736" y="41035"/>
                    <a:pt x="1794" y="41035"/>
                  </a:cubicBezTo>
                  <a:lnTo>
                    <a:pt x="1794" y="38208"/>
                  </a:lnTo>
                  <a:cubicBezTo>
                    <a:pt x="2736" y="38208"/>
                    <a:pt x="3709" y="38208"/>
                    <a:pt x="4681" y="38177"/>
                  </a:cubicBezTo>
                  <a:close/>
                  <a:moveTo>
                    <a:pt x="12250" y="38117"/>
                  </a:moveTo>
                  <a:cubicBezTo>
                    <a:pt x="13192" y="38147"/>
                    <a:pt x="14165" y="38177"/>
                    <a:pt x="15138" y="38208"/>
                  </a:cubicBezTo>
                  <a:lnTo>
                    <a:pt x="15138" y="41035"/>
                  </a:lnTo>
                  <a:cubicBezTo>
                    <a:pt x="14165" y="41065"/>
                    <a:pt x="13192" y="41095"/>
                    <a:pt x="12250" y="41095"/>
                  </a:cubicBezTo>
                  <a:lnTo>
                    <a:pt x="12250" y="38117"/>
                  </a:lnTo>
                  <a:close/>
                  <a:moveTo>
                    <a:pt x="8177" y="38117"/>
                  </a:moveTo>
                  <a:lnTo>
                    <a:pt x="8177" y="41126"/>
                  </a:lnTo>
                  <a:cubicBezTo>
                    <a:pt x="7204" y="41095"/>
                    <a:pt x="6232" y="41095"/>
                    <a:pt x="5259" y="41065"/>
                  </a:cubicBezTo>
                  <a:lnTo>
                    <a:pt x="5259" y="38177"/>
                  </a:lnTo>
                  <a:cubicBezTo>
                    <a:pt x="6232" y="38147"/>
                    <a:pt x="7204" y="38147"/>
                    <a:pt x="8177" y="38117"/>
                  </a:cubicBezTo>
                  <a:close/>
                  <a:moveTo>
                    <a:pt x="15715" y="41795"/>
                  </a:moveTo>
                  <a:cubicBezTo>
                    <a:pt x="16688" y="41825"/>
                    <a:pt x="17660" y="41825"/>
                    <a:pt x="18633" y="41855"/>
                  </a:cubicBezTo>
                  <a:lnTo>
                    <a:pt x="18633" y="42646"/>
                  </a:lnTo>
                  <a:cubicBezTo>
                    <a:pt x="18633" y="43284"/>
                    <a:pt x="18603" y="43922"/>
                    <a:pt x="18603" y="44561"/>
                  </a:cubicBezTo>
                  <a:cubicBezTo>
                    <a:pt x="17630" y="44561"/>
                    <a:pt x="16688" y="44561"/>
                    <a:pt x="15715" y="44591"/>
                  </a:cubicBezTo>
                  <a:cubicBezTo>
                    <a:pt x="15715" y="44409"/>
                    <a:pt x="15715" y="44196"/>
                    <a:pt x="15715" y="44013"/>
                  </a:cubicBezTo>
                  <a:lnTo>
                    <a:pt x="15715" y="41795"/>
                  </a:lnTo>
                  <a:close/>
                  <a:moveTo>
                    <a:pt x="4681" y="41764"/>
                  </a:moveTo>
                  <a:lnTo>
                    <a:pt x="4681" y="42646"/>
                  </a:lnTo>
                  <a:cubicBezTo>
                    <a:pt x="4681" y="43314"/>
                    <a:pt x="4681" y="43983"/>
                    <a:pt x="4651" y="44652"/>
                  </a:cubicBezTo>
                  <a:cubicBezTo>
                    <a:pt x="3709" y="44652"/>
                    <a:pt x="2736" y="44621"/>
                    <a:pt x="1794" y="44621"/>
                  </a:cubicBezTo>
                  <a:cubicBezTo>
                    <a:pt x="1794" y="44439"/>
                    <a:pt x="1794" y="44226"/>
                    <a:pt x="1794" y="44044"/>
                  </a:cubicBezTo>
                  <a:lnTo>
                    <a:pt x="1794" y="41795"/>
                  </a:lnTo>
                  <a:cubicBezTo>
                    <a:pt x="2767" y="41795"/>
                    <a:pt x="3709" y="41795"/>
                    <a:pt x="4681" y="41764"/>
                  </a:cubicBezTo>
                  <a:close/>
                  <a:moveTo>
                    <a:pt x="12250" y="41734"/>
                  </a:moveTo>
                  <a:cubicBezTo>
                    <a:pt x="13223" y="41734"/>
                    <a:pt x="14165" y="41764"/>
                    <a:pt x="15138" y="41795"/>
                  </a:cubicBezTo>
                  <a:lnTo>
                    <a:pt x="15138" y="42646"/>
                  </a:lnTo>
                  <a:cubicBezTo>
                    <a:pt x="15138" y="43284"/>
                    <a:pt x="15138" y="43953"/>
                    <a:pt x="15107" y="44621"/>
                  </a:cubicBezTo>
                  <a:cubicBezTo>
                    <a:pt x="14165" y="44652"/>
                    <a:pt x="13192" y="44682"/>
                    <a:pt x="12250" y="44682"/>
                  </a:cubicBezTo>
                  <a:cubicBezTo>
                    <a:pt x="12250" y="44469"/>
                    <a:pt x="12250" y="44257"/>
                    <a:pt x="12250" y="44013"/>
                  </a:cubicBezTo>
                  <a:lnTo>
                    <a:pt x="12250" y="41734"/>
                  </a:lnTo>
                  <a:close/>
                  <a:moveTo>
                    <a:pt x="8177" y="41703"/>
                  </a:moveTo>
                  <a:lnTo>
                    <a:pt x="8177" y="42646"/>
                  </a:lnTo>
                  <a:cubicBezTo>
                    <a:pt x="8177" y="43345"/>
                    <a:pt x="8147" y="44013"/>
                    <a:pt x="8147" y="44713"/>
                  </a:cubicBezTo>
                  <a:cubicBezTo>
                    <a:pt x="7174" y="44713"/>
                    <a:pt x="6232" y="44682"/>
                    <a:pt x="5259" y="44652"/>
                  </a:cubicBezTo>
                  <a:cubicBezTo>
                    <a:pt x="5259" y="44439"/>
                    <a:pt x="5259" y="44226"/>
                    <a:pt x="5259" y="44013"/>
                  </a:cubicBezTo>
                  <a:lnTo>
                    <a:pt x="5259" y="41764"/>
                  </a:lnTo>
                  <a:cubicBezTo>
                    <a:pt x="6232" y="41764"/>
                    <a:pt x="7204" y="41734"/>
                    <a:pt x="8177" y="41703"/>
                  </a:cubicBezTo>
                  <a:close/>
                  <a:moveTo>
                    <a:pt x="15746" y="45381"/>
                  </a:moveTo>
                  <a:cubicBezTo>
                    <a:pt x="16688" y="45412"/>
                    <a:pt x="17630" y="45442"/>
                    <a:pt x="18572" y="45442"/>
                  </a:cubicBezTo>
                  <a:cubicBezTo>
                    <a:pt x="18572" y="46354"/>
                    <a:pt x="18542" y="47235"/>
                    <a:pt x="18542" y="48147"/>
                  </a:cubicBezTo>
                  <a:cubicBezTo>
                    <a:pt x="17630" y="48147"/>
                    <a:pt x="16718" y="48178"/>
                    <a:pt x="15806" y="48178"/>
                  </a:cubicBezTo>
                  <a:cubicBezTo>
                    <a:pt x="15776" y="47266"/>
                    <a:pt x="15776" y="46323"/>
                    <a:pt x="15746" y="45381"/>
                  </a:cubicBezTo>
                  <a:close/>
                  <a:moveTo>
                    <a:pt x="4651" y="45381"/>
                  </a:moveTo>
                  <a:cubicBezTo>
                    <a:pt x="4621" y="46323"/>
                    <a:pt x="4590" y="47296"/>
                    <a:pt x="4590" y="48238"/>
                  </a:cubicBezTo>
                  <a:cubicBezTo>
                    <a:pt x="3982" y="48238"/>
                    <a:pt x="3374" y="48225"/>
                    <a:pt x="2767" y="48225"/>
                  </a:cubicBezTo>
                  <a:cubicBezTo>
                    <a:pt x="2463" y="48225"/>
                    <a:pt x="2159" y="48228"/>
                    <a:pt x="1855" y="48238"/>
                  </a:cubicBezTo>
                  <a:cubicBezTo>
                    <a:pt x="1855" y="47266"/>
                    <a:pt x="1824" y="46323"/>
                    <a:pt x="1794" y="45381"/>
                  </a:cubicBezTo>
                  <a:close/>
                  <a:moveTo>
                    <a:pt x="8116" y="45320"/>
                  </a:moveTo>
                  <a:cubicBezTo>
                    <a:pt x="8116" y="46293"/>
                    <a:pt x="8086" y="47296"/>
                    <a:pt x="8086" y="48299"/>
                  </a:cubicBezTo>
                  <a:cubicBezTo>
                    <a:pt x="7174" y="48299"/>
                    <a:pt x="6262" y="48269"/>
                    <a:pt x="5320" y="48238"/>
                  </a:cubicBezTo>
                  <a:cubicBezTo>
                    <a:pt x="5320" y="47296"/>
                    <a:pt x="5289" y="46323"/>
                    <a:pt x="5289" y="45351"/>
                  </a:cubicBezTo>
                  <a:cubicBezTo>
                    <a:pt x="6232" y="45351"/>
                    <a:pt x="7174" y="45320"/>
                    <a:pt x="8116" y="45320"/>
                  </a:cubicBezTo>
                  <a:close/>
                  <a:moveTo>
                    <a:pt x="12250" y="45320"/>
                  </a:moveTo>
                  <a:lnTo>
                    <a:pt x="12250" y="45320"/>
                  </a:lnTo>
                  <a:cubicBezTo>
                    <a:pt x="13192" y="45351"/>
                    <a:pt x="14135" y="45351"/>
                    <a:pt x="15107" y="45381"/>
                  </a:cubicBezTo>
                  <a:cubicBezTo>
                    <a:pt x="15077" y="46323"/>
                    <a:pt x="15046" y="47266"/>
                    <a:pt x="15046" y="48208"/>
                  </a:cubicBezTo>
                  <a:cubicBezTo>
                    <a:pt x="14135" y="48238"/>
                    <a:pt x="13223" y="48269"/>
                    <a:pt x="12311" y="48299"/>
                  </a:cubicBezTo>
                  <a:cubicBezTo>
                    <a:pt x="12311" y="47296"/>
                    <a:pt x="12280" y="46293"/>
                    <a:pt x="12250" y="45320"/>
                  </a:cubicBezTo>
                  <a:close/>
                  <a:moveTo>
                    <a:pt x="8086" y="48907"/>
                  </a:moveTo>
                  <a:lnTo>
                    <a:pt x="8086" y="49211"/>
                  </a:lnTo>
                  <a:cubicBezTo>
                    <a:pt x="7174" y="49393"/>
                    <a:pt x="6232" y="49424"/>
                    <a:pt x="5320" y="49424"/>
                  </a:cubicBezTo>
                  <a:cubicBezTo>
                    <a:pt x="5320" y="49272"/>
                    <a:pt x="5320" y="49120"/>
                    <a:pt x="5320" y="48968"/>
                  </a:cubicBezTo>
                  <a:cubicBezTo>
                    <a:pt x="6262" y="48938"/>
                    <a:pt x="7174" y="48907"/>
                    <a:pt x="8086" y="48907"/>
                  </a:cubicBezTo>
                  <a:close/>
                  <a:moveTo>
                    <a:pt x="15776" y="48998"/>
                  </a:moveTo>
                  <a:cubicBezTo>
                    <a:pt x="16536" y="48998"/>
                    <a:pt x="17296" y="49029"/>
                    <a:pt x="18056" y="49029"/>
                  </a:cubicBezTo>
                  <a:cubicBezTo>
                    <a:pt x="17448" y="49150"/>
                    <a:pt x="16688" y="49302"/>
                    <a:pt x="15776" y="49424"/>
                  </a:cubicBezTo>
                  <a:cubicBezTo>
                    <a:pt x="15776" y="49272"/>
                    <a:pt x="15776" y="49120"/>
                    <a:pt x="15776" y="48998"/>
                  </a:cubicBezTo>
                  <a:close/>
                  <a:moveTo>
                    <a:pt x="15654" y="1"/>
                  </a:moveTo>
                  <a:cubicBezTo>
                    <a:pt x="15533" y="31"/>
                    <a:pt x="15411" y="61"/>
                    <a:pt x="15290" y="92"/>
                  </a:cubicBezTo>
                  <a:cubicBezTo>
                    <a:pt x="15259" y="578"/>
                    <a:pt x="15259" y="1064"/>
                    <a:pt x="15229" y="1551"/>
                  </a:cubicBezTo>
                  <a:cubicBezTo>
                    <a:pt x="14226" y="1581"/>
                    <a:pt x="13223" y="1581"/>
                    <a:pt x="12220" y="1612"/>
                  </a:cubicBezTo>
                  <a:cubicBezTo>
                    <a:pt x="12189" y="1277"/>
                    <a:pt x="12189" y="943"/>
                    <a:pt x="12189" y="609"/>
                  </a:cubicBezTo>
                  <a:cubicBezTo>
                    <a:pt x="12037" y="639"/>
                    <a:pt x="11916" y="669"/>
                    <a:pt x="11764" y="669"/>
                  </a:cubicBezTo>
                  <a:cubicBezTo>
                    <a:pt x="11764" y="1004"/>
                    <a:pt x="11733" y="1308"/>
                    <a:pt x="11733" y="1612"/>
                  </a:cubicBezTo>
                  <a:cubicBezTo>
                    <a:pt x="11095" y="1642"/>
                    <a:pt x="10457" y="1642"/>
                    <a:pt x="9818" y="1642"/>
                  </a:cubicBezTo>
                  <a:lnTo>
                    <a:pt x="8724" y="1642"/>
                  </a:lnTo>
                  <a:cubicBezTo>
                    <a:pt x="8694" y="1399"/>
                    <a:pt x="8694" y="1125"/>
                    <a:pt x="8694" y="882"/>
                  </a:cubicBezTo>
                  <a:lnTo>
                    <a:pt x="8268" y="882"/>
                  </a:lnTo>
                  <a:cubicBezTo>
                    <a:pt x="8268" y="1125"/>
                    <a:pt x="8238" y="1399"/>
                    <a:pt x="8238" y="1642"/>
                  </a:cubicBezTo>
                  <a:cubicBezTo>
                    <a:pt x="7235" y="1642"/>
                    <a:pt x="6232" y="1642"/>
                    <a:pt x="5198" y="1612"/>
                  </a:cubicBezTo>
                  <a:cubicBezTo>
                    <a:pt x="5198" y="1308"/>
                    <a:pt x="5198" y="1004"/>
                    <a:pt x="5198" y="700"/>
                  </a:cubicBezTo>
                  <a:cubicBezTo>
                    <a:pt x="5046" y="700"/>
                    <a:pt x="4894" y="700"/>
                    <a:pt x="4773" y="669"/>
                  </a:cubicBezTo>
                  <a:cubicBezTo>
                    <a:pt x="4773" y="1004"/>
                    <a:pt x="4742" y="1308"/>
                    <a:pt x="4742" y="1612"/>
                  </a:cubicBezTo>
                  <a:lnTo>
                    <a:pt x="2037" y="1612"/>
                  </a:lnTo>
                  <a:cubicBezTo>
                    <a:pt x="1885" y="1764"/>
                    <a:pt x="1763" y="1946"/>
                    <a:pt x="1612" y="2098"/>
                  </a:cubicBezTo>
                  <a:cubicBezTo>
                    <a:pt x="1490" y="2280"/>
                    <a:pt x="1368" y="2432"/>
                    <a:pt x="1216" y="2615"/>
                  </a:cubicBezTo>
                  <a:cubicBezTo>
                    <a:pt x="1216" y="3466"/>
                    <a:pt x="1186" y="4317"/>
                    <a:pt x="1186" y="5137"/>
                  </a:cubicBezTo>
                  <a:cubicBezTo>
                    <a:pt x="791" y="5168"/>
                    <a:pt x="396" y="5168"/>
                    <a:pt x="1" y="5168"/>
                  </a:cubicBezTo>
                  <a:cubicBezTo>
                    <a:pt x="61" y="5381"/>
                    <a:pt x="61" y="5593"/>
                    <a:pt x="61" y="5806"/>
                  </a:cubicBezTo>
                  <a:lnTo>
                    <a:pt x="61" y="5867"/>
                  </a:lnTo>
                  <a:cubicBezTo>
                    <a:pt x="426" y="5867"/>
                    <a:pt x="821" y="5867"/>
                    <a:pt x="1186" y="5897"/>
                  </a:cubicBezTo>
                  <a:cubicBezTo>
                    <a:pt x="1186" y="6840"/>
                    <a:pt x="1186" y="7782"/>
                    <a:pt x="1186" y="8755"/>
                  </a:cubicBezTo>
                  <a:lnTo>
                    <a:pt x="31" y="8755"/>
                  </a:lnTo>
                  <a:cubicBezTo>
                    <a:pt x="31" y="8998"/>
                    <a:pt x="31" y="9241"/>
                    <a:pt x="31" y="9454"/>
                  </a:cubicBezTo>
                  <a:cubicBezTo>
                    <a:pt x="426" y="9454"/>
                    <a:pt x="791" y="9484"/>
                    <a:pt x="1186" y="9484"/>
                  </a:cubicBezTo>
                  <a:cubicBezTo>
                    <a:pt x="1186" y="10426"/>
                    <a:pt x="1186" y="11369"/>
                    <a:pt x="1186" y="12341"/>
                  </a:cubicBezTo>
                  <a:lnTo>
                    <a:pt x="396" y="12341"/>
                  </a:lnTo>
                  <a:cubicBezTo>
                    <a:pt x="456" y="12584"/>
                    <a:pt x="517" y="12828"/>
                    <a:pt x="578" y="13071"/>
                  </a:cubicBezTo>
                  <a:lnTo>
                    <a:pt x="1216" y="13071"/>
                  </a:lnTo>
                  <a:cubicBezTo>
                    <a:pt x="1216" y="13922"/>
                    <a:pt x="1216" y="14742"/>
                    <a:pt x="1216" y="15594"/>
                  </a:cubicBezTo>
                  <a:cubicBezTo>
                    <a:pt x="1216" y="15654"/>
                    <a:pt x="1247" y="15746"/>
                    <a:pt x="1247" y="15806"/>
                  </a:cubicBezTo>
                  <a:cubicBezTo>
                    <a:pt x="1460" y="17083"/>
                    <a:pt x="1460" y="18329"/>
                    <a:pt x="1551" y="19575"/>
                  </a:cubicBezTo>
                  <a:cubicBezTo>
                    <a:pt x="1581" y="19940"/>
                    <a:pt x="1612" y="20426"/>
                    <a:pt x="1520" y="20852"/>
                  </a:cubicBezTo>
                  <a:cubicBezTo>
                    <a:pt x="1612" y="20913"/>
                    <a:pt x="1672" y="21034"/>
                    <a:pt x="1672" y="21156"/>
                  </a:cubicBezTo>
                  <a:cubicBezTo>
                    <a:pt x="1672" y="23557"/>
                    <a:pt x="1612" y="25928"/>
                    <a:pt x="1642" y="28329"/>
                  </a:cubicBezTo>
                  <a:cubicBezTo>
                    <a:pt x="1642" y="29940"/>
                    <a:pt x="1794" y="31673"/>
                    <a:pt x="1460" y="33284"/>
                  </a:cubicBezTo>
                  <a:cubicBezTo>
                    <a:pt x="1642" y="34256"/>
                    <a:pt x="1520" y="35259"/>
                    <a:pt x="1429" y="36263"/>
                  </a:cubicBezTo>
                  <a:cubicBezTo>
                    <a:pt x="1368" y="36931"/>
                    <a:pt x="1277" y="37600"/>
                    <a:pt x="1186" y="38269"/>
                  </a:cubicBezTo>
                  <a:lnTo>
                    <a:pt x="1186" y="40396"/>
                  </a:lnTo>
                  <a:cubicBezTo>
                    <a:pt x="1308" y="41247"/>
                    <a:pt x="1277" y="42129"/>
                    <a:pt x="1186" y="42980"/>
                  </a:cubicBezTo>
                  <a:cubicBezTo>
                    <a:pt x="1186" y="43557"/>
                    <a:pt x="1186" y="44105"/>
                    <a:pt x="1186" y="44682"/>
                  </a:cubicBezTo>
                  <a:lnTo>
                    <a:pt x="973" y="44682"/>
                  </a:lnTo>
                  <a:cubicBezTo>
                    <a:pt x="943" y="44925"/>
                    <a:pt x="912" y="45168"/>
                    <a:pt x="852" y="45412"/>
                  </a:cubicBezTo>
                  <a:lnTo>
                    <a:pt x="1156" y="45412"/>
                  </a:lnTo>
                  <a:cubicBezTo>
                    <a:pt x="1125" y="46354"/>
                    <a:pt x="1125" y="47327"/>
                    <a:pt x="1125" y="48269"/>
                  </a:cubicBezTo>
                  <a:lnTo>
                    <a:pt x="548" y="48269"/>
                  </a:lnTo>
                  <a:cubicBezTo>
                    <a:pt x="517" y="48421"/>
                    <a:pt x="487" y="48573"/>
                    <a:pt x="456" y="48755"/>
                  </a:cubicBezTo>
                  <a:cubicBezTo>
                    <a:pt x="912" y="48846"/>
                    <a:pt x="1399" y="48998"/>
                    <a:pt x="1855" y="49150"/>
                  </a:cubicBezTo>
                  <a:lnTo>
                    <a:pt x="1855" y="48998"/>
                  </a:lnTo>
                  <a:lnTo>
                    <a:pt x="4621" y="48998"/>
                  </a:lnTo>
                  <a:cubicBezTo>
                    <a:pt x="4621" y="49150"/>
                    <a:pt x="4621" y="49302"/>
                    <a:pt x="4621" y="49454"/>
                  </a:cubicBezTo>
                  <a:cubicBezTo>
                    <a:pt x="3648" y="49393"/>
                    <a:pt x="2706" y="49302"/>
                    <a:pt x="1915" y="49150"/>
                  </a:cubicBezTo>
                  <a:lnTo>
                    <a:pt x="1915" y="49150"/>
                  </a:lnTo>
                  <a:cubicBezTo>
                    <a:pt x="1976" y="49181"/>
                    <a:pt x="2007" y="49181"/>
                    <a:pt x="2067" y="49211"/>
                  </a:cubicBezTo>
                  <a:cubicBezTo>
                    <a:pt x="2645" y="49393"/>
                    <a:pt x="3253" y="49515"/>
                    <a:pt x="3861" y="49576"/>
                  </a:cubicBezTo>
                  <a:cubicBezTo>
                    <a:pt x="3952" y="49606"/>
                    <a:pt x="4074" y="49606"/>
                    <a:pt x="4195" y="49637"/>
                  </a:cubicBezTo>
                  <a:cubicBezTo>
                    <a:pt x="4840" y="49680"/>
                    <a:pt x="5485" y="49723"/>
                    <a:pt x="6130" y="49723"/>
                  </a:cubicBezTo>
                  <a:cubicBezTo>
                    <a:pt x="6397" y="49723"/>
                    <a:pt x="6664" y="49715"/>
                    <a:pt x="6931" y="49697"/>
                  </a:cubicBezTo>
                  <a:cubicBezTo>
                    <a:pt x="7417" y="49667"/>
                    <a:pt x="7903" y="49637"/>
                    <a:pt x="8390" y="49606"/>
                  </a:cubicBezTo>
                  <a:cubicBezTo>
                    <a:pt x="8542" y="49545"/>
                    <a:pt x="8694" y="49515"/>
                    <a:pt x="8846" y="49454"/>
                  </a:cubicBezTo>
                  <a:cubicBezTo>
                    <a:pt x="8846" y="49272"/>
                    <a:pt x="8846" y="49089"/>
                    <a:pt x="8846" y="48938"/>
                  </a:cubicBezTo>
                  <a:cubicBezTo>
                    <a:pt x="9058" y="48938"/>
                    <a:pt x="9271" y="48938"/>
                    <a:pt x="9484" y="48907"/>
                  </a:cubicBezTo>
                  <a:cubicBezTo>
                    <a:pt x="9454" y="48725"/>
                    <a:pt x="9454" y="48542"/>
                    <a:pt x="9423" y="48330"/>
                  </a:cubicBezTo>
                  <a:lnTo>
                    <a:pt x="8846" y="48330"/>
                  </a:lnTo>
                  <a:cubicBezTo>
                    <a:pt x="8846" y="47327"/>
                    <a:pt x="8815" y="46323"/>
                    <a:pt x="8815" y="45320"/>
                  </a:cubicBezTo>
                  <a:lnTo>
                    <a:pt x="9302" y="45320"/>
                  </a:lnTo>
                  <a:cubicBezTo>
                    <a:pt x="9302" y="45138"/>
                    <a:pt x="9302" y="44956"/>
                    <a:pt x="9302" y="44743"/>
                  </a:cubicBezTo>
                  <a:lnTo>
                    <a:pt x="8785" y="44743"/>
                  </a:lnTo>
                  <a:cubicBezTo>
                    <a:pt x="8785" y="44530"/>
                    <a:pt x="8785" y="44287"/>
                    <a:pt x="8785" y="44074"/>
                  </a:cubicBezTo>
                  <a:lnTo>
                    <a:pt x="8785" y="41734"/>
                  </a:lnTo>
                  <a:lnTo>
                    <a:pt x="9362" y="41734"/>
                  </a:lnTo>
                  <a:cubicBezTo>
                    <a:pt x="9362" y="41551"/>
                    <a:pt x="9362" y="41369"/>
                    <a:pt x="9362" y="41156"/>
                  </a:cubicBezTo>
                  <a:lnTo>
                    <a:pt x="8785" y="41156"/>
                  </a:lnTo>
                  <a:lnTo>
                    <a:pt x="8785" y="38147"/>
                  </a:lnTo>
                  <a:lnTo>
                    <a:pt x="9575" y="38147"/>
                  </a:lnTo>
                  <a:cubicBezTo>
                    <a:pt x="9575" y="37965"/>
                    <a:pt x="9606" y="37782"/>
                    <a:pt x="9606" y="37570"/>
                  </a:cubicBezTo>
                  <a:lnTo>
                    <a:pt x="8785" y="37570"/>
                  </a:lnTo>
                  <a:lnTo>
                    <a:pt x="8785" y="34560"/>
                  </a:lnTo>
                  <a:lnTo>
                    <a:pt x="9758" y="34560"/>
                  </a:lnTo>
                  <a:cubicBezTo>
                    <a:pt x="9758" y="34378"/>
                    <a:pt x="9788" y="34196"/>
                    <a:pt x="9788" y="33983"/>
                  </a:cubicBezTo>
                  <a:lnTo>
                    <a:pt x="8785" y="33983"/>
                  </a:lnTo>
                  <a:lnTo>
                    <a:pt x="8785" y="32858"/>
                  </a:lnTo>
                  <a:lnTo>
                    <a:pt x="8785" y="30974"/>
                  </a:lnTo>
                  <a:lnTo>
                    <a:pt x="9970" y="30974"/>
                  </a:lnTo>
                  <a:cubicBezTo>
                    <a:pt x="9970" y="30791"/>
                    <a:pt x="9970" y="30579"/>
                    <a:pt x="9970" y="30396"/>
                  </a:cubicBezTo>
                  <a:lnTo>
                    <a:pt x="8785" y="30396"/>
                  </a:lnTo>
                  <a:cubicBezTo>
                    <a:pt x="8785" y="29393"/>
                    <a:pt x="8785" y="28390"/>
                    <a:pt x="8785" y="27387"/>
                  </a:cubicBezTo>
                  <a:lnTo>
                    <a:pt x="10153" y="27387"/>
                  </a:lnTo>
                  <a:cubicBezTo>
                    <a:pt x="10031" y="27235"/>
                    <a:pt x="10001" y="26992"/>
                    <a:pt x="10092" y="26810"/>
                  </a:cubicBezTo>
                  <a:lnTo>
                    <a:pt x="8785" y="26810"/>
                  </a:lnTo>
                  <a:lnTo>
                    <a:pt x="8785" y="23800"/>
                  </a:lnTo>
                  <a:cubicBezTo>
                    <a:pt x="9241" y="23800"/>
                    <a:pt x="9727" y="23770"/>
                    <a:pt x="10183" y="23770"/>
                  </a:cubicBezTo>
                  <a:cubicBezTo>
                    <a:pt x="10700" y="23770"/>
                    <a:pt x="11217" y="23800"/>
                    <a:pt x="11733" y="23800"/>
                  </a:cubicBezTo>
                  <a:cubicBezTo>
                    <a:pt x="11733" y="24803"/>
                    <a:pt x="11733" y="25806"/>
                    <a:pt x="11703" y="26779"/>
                  </a:cubicBezTo>
                  <a:cubicBezTo>
                    <a:pt x="11460" y="26779"/>
                    <a:pt x="11186" y="26779"/>
                    <a:pt x="10913" y="26810"/>
                  </a:cubicBezTo>
                  <a:cubicBezTo>
                    <a:pt x="11004" y="26992"/>
                    <a:pt x="10973" y="27235"/>
                    <a:pt x="10852" y="27387"/>
                  </a:cubicBezTo>
                  <a:lnTo>
                    <a:pt x="11703" y="27387"/>
                  </a:lnTo>
                  <a:cubicBezTo>
                    <a:pt x="11703" y="28390"/>
                    <a:pt x="11703" y="29393"/>
                    <a:pt x="11703" y="30396"/>
                  </a:cubicBezTo>
                  <a:lnTo>
                    <a:pt x="10943" y="30396"/>
                  </a:lnTo>
                  <a:cubicBezTo>
                    <a:pt x="10943" y="30579"/>
                    <a:pt x="10943" y="30791"/>
                    <a:pt x="10943" y="30974"/>
                  </a:cubicBezTo>
                  <a:lnTo>
                    <a:pt x="11703" y="30974"/>
                  </a:lnTo>
                  <a:lnTo>
                    <a:pt x="11703" y="33983"/>
                  </a:lnTo>
                  <a:lnTo>
                    <a:pt x="11277" y="33983"/>
                  </a:lnTo>
                  <a:lnTo>
                    <a:pt x="11308" y="34591"/>
                  </a:lnTo>
                  <a:lnTo>
                    <a:pt x="11703" y="34591"/>
                  </a:lnTo>
                  <a:lnTo>
                    <a:pt x="11703" y="37570"/>
                  </a:lnTo>
                  <a:lnTo>
                    <a:pt x="11460" y="37570"/>
                  </a:lnTo>
                  <a:cubicBezTo>
                    <a:pt x="11490" y="37782"/>
                    <a:pt x="11490" y="37965"/>
                    <a:pt x="11490" y="38177"/>
                  </a:cubicBezTo>
                  <a:lnTo>
                    <a:pt x="11703" y="38177"/>
                  </a:lnTo>
                  <a:lnTo>
                    <a:pt x="11703" y="41156"/>
                  </a:lnTo>
                  <a:lnTo>
                    <a:pt x="11521" y="41156"/>
                  </a:lnTo>
                  <a:cubicBezTo>
                    <a:pt x="11521" y="41247"/>
                    <a:pt x="11521" y="41339"/>
                    <a:pt x="11521" y="41430"/>
                  </a:cubicBezTo>
                  <a:cubicBezTo>
                    <a:pt x="11521" y="41551"/>
                    <a:pt x="11521" y="41643"/>
                    <a:pt x="11521" y="41764"/>
                  </a:cubicBezTo>
                  <a:lnTo>
                    <a:pt x="11703" y="41764"/>
                  </a:lnTo>
                  <a:lnTo>
                    <a:pt x="11703" y="42676"/>
                  </a:lnTo>
                  <a:cubicBezTo>
                    <a:pt x="11703" y="43375"/>
                    <a:pt x="11703" y="44074"/>
                    <a:pt x="11672" y="44743"/>
                  </a:cubicBezTo>
                  <a:lnTo>
                    <a:pt x="11369" y="44743"/>
                  </a:lnTo>
                  <a:cubicBezTo>
                    <a:pt x="11369" y="44956"/>
                    <a:pt x="11369" y="45138"/>
                    <a:pt x="11338" y="45351"/>
                  </a:cubicBezTo>
                  <a:lnTo>
                    <a:pt x="11672" y="45351"/>
                  </a:lnTo>
                  <a:cubicBezTo>
                    <a:pt x="11642" y="46354"/>
                    <a:pt x="11612" y="47357"/>
                    <a:pt x="11612" y="48330"/>
                  </a:cubicBezTo>
                  <a:lnTo>
                    <a:pt x="11460" y="48330"/>
                  </a:lnTo>
                  <a:cubicBezTo>
                    <a:pt x="11490" y="48542"/>
                    <a:pt x="11490" y="48725"/>
                    <a:pt x="11490" y="48938"/>
                  </a:cubicBezTo>
                  <a:lnTo>
                    <a:pt x="11642" y="48938"/>
                  </a:lnTo>
                  <a:cubicBezTo>
                    <a:pt x="11642" y="49120"/>
                    <a:pt x="11642" y="49302"/>
                    <a:pt x="11642" y="49515"/>
                  </a:cubicBezTo>
                  <a:lnTo>
                    <a:pt x="12372" y="49515"/>
                  </a:lnTo>
                  <a:cubicBezTo>
                    <a:pt x="12372" y="49333"/>
                    <a:pt x="12372" y="49120"/>
                    <a:pt x="12372" y="48938"/>
                  </a:cubicBezTo>
                  <a:cubicBezTo>
                    <a:pt x="13283" y="48968"/>
                    <a:pt x="14195" y="48998"/>
                    <a:pt x="15138" y="48998"/>
                  </a:cubicBezTo>
                  <a:cubicBezTo>
                    <a:pt x="15138" y="49181"/>
                    <a:pt x="15138" y="49363"/>
                    <a:pt x="15138" y="49545"/>
                  </a:cubicBezTo>
                  <a:cubicBezTo>
                    <a:pt x="15016" y="49545"/>
                    <a:pt x="14894" y="49545"/>
                    <a:pt x="14773" y="49576"/>
                  </a:cubicBezTo>
                  <a:cubicBezTo>
                    <a:pt x="14925" y="49576"/>
                    <a:pt x="15077" y="49576"/>
                    <a:pt x="15198" y="49545"/>
                  </a:cubicBezTo>
                  <a:cubicBezTo>
                    <a:pt x="16627" y="49485"/>
                    <a:pt x="17995" y="49241"/>
                    <a:pt x="19393" y="49089"/>
                  </a:cubicBezTo>
                  <a:lnTo>
                    <a:pt x="19515" y="49089"/>
                  </a:lnTo>
                  <a:cubicBezTo>
                    <a:pt x="19697" y="49059"/>
                    <a:pt x="19910" y="49029"/>
                    <a:pt x="20092" y="48998"/>
                  </a:cubicBezTo>
                  <a:cubicBezTo>
                    <a:pt x="20214" y="48998"/>
                    <a:pt x="20305" y="49029"/>
                    <a:pt x="20366" y="49059"/>
                  </a:cubicBezTo>
                  <a:lnTo>
                    <a:pt x="20700" y="49059"/>
                  </a:lnTo>
                  <a:cubicBezTo>
                    <a:pt x="20700" y="48998"/>
                    <a:pt x="20670" y="48907"/>
                    <a:pt x="20670" y="48846"/>
                  </a:cubicBezTo>
                  <a:lnTo>
                    <a:pt x="20639" y="48816"/>
                  </a:lnTo>
                  <a:cubicBezTo>
                    <a:pt x="20609" y="48603"/>
                    <a:pt x="20548" y="48390"/>
                    <a:pt x="20518" y="48178"/>
                  </a:cubicBezTo>
                  <a:lnTo>
                    <a:pt x="19332" y="48178"/>
                  </a:lnTo>
                  <a:cubicBezTo>
                    <a:pt x="19332" y="47266"/>
                    <a:pt x="19302" y="46354"/>
                    <a:pt x="19302" y="45442"/>
                  </a:cubicBezTo>
                  <a:lnTo>
                    <a:pt x="20183" y="45442"/>
                  </a:lnTo>
                  <a:lnTo>
                    <a:pt x="20183" y="45412"/>
                  </a:lnTo>
                  <a:cubicBezTo>
                    <a:pt x="20153" y="45138"/>
                    <a:pt x="20153" y="44865"/>
                    <a:pt x="20153" y="44591"/>
                  </a:cubicBezTo>
                  <a:lnTo>
                    <a:pt x="19271" y="44591"/>
                  </a:lnTo>
                  <a:cubicBezTo>
                    <a:pt x="19271" y="44409"/>
                    <a:pt x="19271" y="44226"/>
                    <a:pt x="19271" y="44044"/>
                  </a:cubicBezTo>
                  <a:lnTo>
                    <a:pt x="19271" y="41855"/>
                  </a:lnTo>
                  <a:lnTo>
                    <a:pt x="20031" y="41855"/>
                  </a:lnTo>
                  <a:cubicBezTo>
                    <a:pt x="19971" y="41551"/>
                    <a:pt x="19910" y="41278"/>
                    <a:pt x="19879" y="41004"/>
                  </a:cubicBezTo>
                  <a:cubicBezTo>
                    <a:pt x="19667" y="41004"/>
                    <a:pt x="19484" y="41004"/>
                    <a:pt x="19271" y="40974"/>
                  </a:cubicBezTo>
                  <a:lnTo>
                    <a:pt x="19271" y="38269"/>
                  </a:lnTo>
                  <a:lnTo>
                    <a:pt x="19849" y="38269"/>
                  </a:lnTo>
                  <a:cubicBezTo>
                    <a:pt x="19849" y="37965"/>
                    <a:pt x="19819" y="37691"/>
                    <a:pt x="19788" y="37418"/>
                  </a:cubicBezTo>
                  <a:cubicBezTo>
                    <a:pt x="19636" y="37418"/>
                    <a:pt x="19454" y="37387"/>
                    <a:pt x="19271" y="37387"/>
                  </a:cubicBezTo>
                  <a:lnTo>
                    <a:pt x="19271" y="34682"/>
                  </a:lnTo>
                  <a:lnTo>
                    <a:pt x="19636" y="34682"/>
                  </a:lnTo>
                  <a:cubicBezTo>
                    <a:pt x="19606" y="34378"/>
                    <a:pt x="19606" y="34104"/>
                    <a:pt x="19575" y="33801"/>
                  </a:cubicBezTo>
                  <a:lnTo>
                    <a:pt x="19271" y="33801"/>
                  </a:lnTo>
                  <a:lnTo>
                    <a:pt x="19271" y="32828"/>
                  </a:lnTo>
                  <a:lnTo>
                    <a:pt x="19271" y="31095"/>
                  </a:lnTo>
                  <a:lnTo>
                    <a:pt x="19454" y="31095"/>
                  </a:lnTo>
                  <a:cubicBezTo>
                    <a:pt x="19454" y="30791"/>
                    <a:pt x="19454" y="30518"/>
                    <a:pt x="19454" y="30214"/>
                  </a:cubicBezTo>
                  <a:lnTo>
                    <a:pt x="19271" y="30214"/>
                  </a:lnTo>
                  <a:lnTo>
                    <a:pt x="19271" y="27509"/>
                  </a:lnTo>
                  <a:cubicBezTo>
                    <a:pt x="19271" y="27417"/>
                    <a:pt x="19241" y="27357"/>
                    <a:pt x="19241" y="27296"/>
                  </a:cubicBezTo>
                  <a:cubicBezTo>
                    <a:pt x="19211" y="27053"/>
                    <a:pt x="19150" y="26810"/>
                    <a:pt x="19180" y="26536"/>
                  </a:cubicBezTo>
                  <a:cubicBezTo>
                    <a:pt x="19180" y="26414"/>
                    <a:pt x="19241" y="26171"/>
                    <a:pt x="19150" y="26019"/>
                  </a:cubicBezTo>
                  <a:cubicBezTo>
                    <a:pt x="19059" y="25806"/>
                    <a:pt x="19119" y="25594"/>
                    <a:pt x="19271" y="25442"/>
                  </a:cubicBezTo>
                  <a:lnTo>
                    <a:pt x="19271" y="23922"/>
                  </a:lnTo>
                  <a:cubicBezTo>
                    <a:pt x="19302" y="23618"/>
                    <a:pt x="19302" y="23314"/>
                    <a:pt x="19363" y="23040"/>
                  </a:cubicBezTo>
                  <a:lnTo>
                    <a:pt x="19271" y="23040"/>
                  </a:lnTo>
                  <a:cubicBezTo>
                    <a:pt x="19271" y="22129"/>
                    <a:pt x="19271" y="21217"/>
                    <a:pt x="19271" y="20305"/>
                  </a:cubicBezTo>
                  <a:lnTo>
                    <a:pt x="19575" y="20305"/>
                  </a:lnTo>
                  <a:cubicBezTo>
                    <a:pt x="19545" y="20031"/>
                    <a:pt x="19545" y="19727"/>
                    <a:pt x="19545" y="19454"/>
                  </a:cubicBezTo>
                  <a:lnTo>
                    <a:pt x="19271" y="19454"/>
                  </a:lnTo>
                  <a:cubicBezTo>
                    <a:pt x="19271" y="18542"/>
                    <a:pt x="19241" y="17630"/>
                    <a:pt x="19241" y="16718"/>
                  </a:cubicBezTo>
                  <a:lnTo>
                    <a:pt x="19697" y="16718"/>
                  </a:lnTo>
                  <a:cubicBezTo>
                    <a:pt x="19727" y="16445"/>
                    <a:pt x="19727" y="16141"/>
                    <a:pt x="19727" y="15867"/>
                  </a:cubicBezTo>
                  <a:lnTo>
                    <a:pt x="19241" y="15867"/>
                  </a:lnTo>
                  <a:cubicBezTo>
                    <a:pt x="19241" y="14955"/>
                    <a:pt x="19241" y="14043"/>
                    <a:pt x="19241" y="13132"/>
                  </a:cubicBezTo>
                  <a:lnTo>
                    <a:pt x="19879" y="13132"/>
                  </a:lnTo>
                  <a:cubicBezTo>
                    <a:pt x="19910" y="12858"/>
                    <a:pt x="19971" y="12554"/>
                    <a:pt x="20001" y="12280"/>
                  </a:cubicBezTo>
                  <a:cubicBezTo>
                    <a:pt x="19758" y="12280"/>
                    <a:pt x="19484" y="12250"/>
                    <a:pt x="19241" y="12250"/>
                  </a:cubicBezTo>
                  <a:cubicBezTo>
                    <a:pt x="19241" y="11369"/>
                    <a:pt x="19241" y="10457"/>
                    <a:pt x="19241" y="9545"/>
                  </a:cubicBezTo>
                  <a:lnTo>
                    <a:pt x="20457" y="9545"/>
                  </a:lnTo>
                  <a:cubicBezTo>
                    <a:pt x="20457" y="9423"/>
                    <a:pt x="20487" y="9332"/>
                    <a:pt x="20487" y="9241"/>
                  </a:cubicBezTo>
                  <a:cubicBezTo>
                    <a:pt x="20518" y="9059"/>
                    <a:pt x="20518" y="8876"/>
                    <a:pt x="20548" y="8694"/>
                  </a:cubicBezTo>
                  <a:cubicBezTo>
                    <a:pt x="20122" y="8694"/>
                    <a:pt x="19667" y="8663"/>
                    <a:pt x="19241" y="8663"/>
                  </a:cubicBezTo>
                  <a:lnTo>
                    <a:pt x="19241" y="5958"/>
                  </a:lnTo>
                  <a:cubicBezTo>
                    <a:pt x="19667" y="5958"/>
                    <a:pt x="20122" y="5928"/>
                    <a:pt x="20548" y="5928"/>
                  </a:cubicBezTo>
                  <a:cubicBezTo>
                    <a:pt x="20548" y="5654"/>
                    <a:pt x="20548" y="5381"/>
                    <a:pt x="20578" y="5107"/>
                  </a:cubicBezTo>
                  <a:cubicBezTo>
                    <a:pt x="20122" y="5107"/>
                    <a:pt x="19667" y="5077"/>
                    <a:pt x="19241" y="5077"/>
                  </a:cubicBezTo>
                  <a:cubicBezTo>
                    <a:pt x="19241" y="4165"/>
                    <a:pt x="19241" y="3253"/>
                    <a:pt x="19211" y="2311"/>
                  </a:cubicBezTo>
                  <a:lnTo>
                    <a:pt x="19423" y="2311"/>
                  </a:lnTo>
                  <a:cubicBezTo>
                    <a:pt x="19271" y="2159"/>
                    <a:pt x="19089" y="2037"/>
                    <a:pt x="18937" y="1885"/>
                  </a:cubicBezTo>
                  <a:cubicBezTo>
                    <a:pt x="18846" y="1764"/>
                    <a:pt x="18785" y="1672"/>
                    <a:pt x="18694" y="1551"/>
                  </a:cubicBezTo>
                  <a:cubicBezTo>
                    <a:pt x="18208" y="1536"/>
                    <a:pt x="17714" y="1528"/>
                    <a:pt x="17216" y="1528"/>
                  </a:cubicBezTo>
                  <a:cubicBezTo>
                    <a:pt x="16718" y="1528"/>
                    <a:pt x="16217" y="1536"/>
                    <a:pt x="15715" y="1551"/>
                  </a:cubicBezTo>
                  <a:cubicBezTo>
                    <a:pt x="15685" y="1034"/>
                    <a:pt x="15685" y="517"/>
                    <a:pt x="156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47"/>
            <p:cNvSpPr/>
            <p:nvPr/>
          </p:nvSpPr>
          <p:spPr>
            <a:xfrm>
              <a:off x="7115480" y="2009276"/>
              <a:ext cx="59836" cy="59836"/>
            </a:xfrm>
            <a:custGeom>
              <a:avLst/>
              <a:gdLst/>
              <a:ahLst/>
              <a:cxnLst/>
              <a:rect l="l" t="t" r="r" b="b"/>
              <a:pathLst>
                <a:path w="2189" h="2189" extrusionOk="0">
                  <a:moveTo>
                    <a:pt x="1095" y="0"/>
                  </a:moveTo>
                  <a:cubicBezTo>
                    <a:pt x="487" y="0"/>
                    <a:pt x="0" y="486"/>
                    <a:pt x="0" y="1094"/>
                  </a:cubicBezTo>
                  <a:cubicBezTo>
                    <a:pt x="0" y="1702"/>
                    <a:pt x="487" y="2189"/>
                    <a:pt x="1095" y="2189"/>
                  </a:cubicBezTo>
                  <a:cubicBezTo>
                    <a:pt x="1703" y="2189"/>
                    <a:pt x="2189" y="1702"/>
                    <a:pt x="2189" y="1094"/>
                  </a:cubicBezTo>
                  <a:cubicBezTo>
                    <a:pt x="2189" y="486"/>
                    <a:pt x="1703" y="0"/>
                    <a:pt x="10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47"/>
            <p:cNvSpPr/>
            <p:nvPr/>
          </p:nvSpPr>
          <p:spPr>
            <a:xfrm>
              <a:off x="7273341" y="2009276"/>
              <a:ext cx="46552" cy="59836"/>
            </a:xfrm>
            <a:custGeom>
              <a:avLst/>
              <a:gdLst/>
              <a:ahLst/>
              <a:cxnLst/>
              <a:rect l="l" t="t" r="r" b="b"/>
              <a:pathLst>
                <a:path w="1703" h="2189" extrusionOk="0">
                  <a:moveTo>
                    <a:pt x="1095" y="0"/>
                  </a:moveTo>
                  <a:cubicBezTo>
                    <a:pt x="487" y="0"/>
                    <a:pt x="1" y="486"/>
                    <a:pt x="1" y="1094"/>
                  </a:cubicBezTo>
                  <a:cubicBezTo>
                    <a:pt x="1" y="1702"/>
                    <a:pt x="487" y="2189"/>
                    <a:pt x="1095" y="2189"/>
                  </a:cubicBezTo>
                  <a:cubicBezTo>
                    <a:pt x="1156" y="2189"/>
                    <a:pt x="1216" y="2189"/>
                    <a:pt x="1308" y="2158"/>
                  </a:cubicBezTo>
                  <a:cubicBezTo>
                    <a:pt x="1308" y="2097"/>
                    <a:pt x="1338" y="2006"/>
                    <a:pt x="1368" y="1945"/>
                  </a:cubicBezTo>
                  <a:cubicBezTo>
                    <a:pt x="1429" y="1793"/>
                    <a:pt x="1490" y="1672"/>
                    <a:pt x="1520" y="1520"/>
                  </a:cubicBezTo>
                  <a:cubicBezTo>
                    <a:pt x="1612" y="1094"/>
                    <a:pt x="1672" y="638"/>
                    <a:pt x="1703" y="183"/>
                  </a:cubicBezTo>
                  <a:cubicBezTo>
                    <a:pt x="1520" y="91"/>
                    <a:pt x="1308" y="0"/>
                    <a:pt x="10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47"/>
            <p:cNvSpPr/>
            <p:nvPr/>
          </p:nvSpPr>
          <p:spPr>
            <a:xfrm>
              <a:off x="7057885" y="1944164"/>
              <a:ext cx="57212" cy="86625"/>
            </a:xfrm>
            <a:custGeom>
              <a:avLst/>
              <a:gdLst/>
              <a:ahLst/>
              <a:cxnLst/>
              <a:rect l="l" t="t" r="r" b="b"/>
              <a:pathLst>
                <a:path w="2093" h="3169" extrusionOk="0">
                  <a:moveTo>
                    <a:pt x="986" y="0"/>
                  </a:moveTo>
                  <a:cubicBezTo>
                    <a:pt x="946" y="0"/>
                    <a:pt x="904" y="4"/>
                    <a:pt x="861" y="11"/>
                  </a:cubicBezTo>
                  <a:cubicBezTo>
                    <a:pt x="436" y="102"/>
                    <a:pt x="162" y="650"/>
                    <a:pt x="101" y="1045"/>
                  </a:cubicBezTo>
                  <a:cubicBezTo>
                    <a:pt x="0" y="1877"/>
                    <a:pt x="569" y="3169"/>
                    <a:pt x="1442" y="3169"/>
                  </a:cubicBezTo>
                  <a:cubicBezTo>
                    <a:pt x="1622" y="3169"/>
                    <a:pt x="1814" y="3114"/>
                    <a:pt x="2016" y="2990"/>
                  </a:cubicBezTo>
                  <a:cubicBezTo>
                    <a:pt x="2093" y="2939"/>
                    <a:pt x="2041" y="2824"/>
                    <a:pt x="1950" y="2824"/>
                  </a:cubicBezTo>
                  <a:cubicBezTo>
                    <a:pt x="1933" y="2824"/>
                    <a:pt x="1914" y="2828"/>
                    <a:pt x="1895" y="2838"/>
                  </a:cubicBezTo>
                  <a:cubicBezTo>
                    <a:pt x="1743" y="2911"/>
                    <a:pt x="1600" y="2944"/>
                    <a:pt x="1468" y="2944"/>
                  </a:cubicBezTo>
                  <a:cubicBezTo>
                    <a:pt x="884" y="2944"/>
                    <a:pt x="493" y="2314"/>
                    <a:pt x="344" y="1744"/>
                  </a:cubicBezTo>
                  <a:cubicBezTo>
                    <a:pt x="253" y="1379"/>
                    <a:pt x="253" y="984"/>
                    <a:pt x="436" y="619"/>
                  </a:cubicBezTo>
                  <a:cubicBezTo>
                    <a:pt x="575" y="375"/>
                    <a:pt x="769" y="273"/>
                    <a:pt x="964" y="273"/>
                  </a:cubicBezTo>
                  <a:cubicBezTo>
                    <a:pt x="1279" y="273"/>
                    <a:pt x="1600" y="537"/>
                    <a:pt x="1712" y="893"/>
                  </a:cubicBezTo>
                  <a:cubicBezTo>
                    <a:pt x="1723" y="914"/>
                    <a:pt x="1745" y="924"/>
                    <a:pt x="1768" y="924"/>
                  </a:cubicBezTo>
                  <a:cubicBezTo>
                    <a:pt x="1810" y="924"/>
                    <a:pt x="1853" y="891"/>
                    <a:pt x="1834" y="832"/>
                  </a:cubicBezTo>
                  <a:lnTo>
                    <a:pt x="1834" y="832"/>
                  </a:lnTo>
                  <a:lnTo>
                    <a:pt x="1834" y="862"/>
                  </a:lnTo>
                  <a:cubicBezTo>
                    <a:pt x="1778" y="444"/>
                    <a:pt x="1441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47"/>
            <p:cNvSpPr/>
            <p:nvPr/>
          </p:nvSpPr>
          <p:spPr>
            <a:xfrm>
              <a:off x="7069284" y="1957913"/>
              <a:ext cx="25449" cy="22961"/>
            </a:xfrm>
            <a:custGeom>
              <a:avLst/>
              <a:gdLst/>
              <a:ahLst/>
              <a:cxnLst/>
              <a:rect l="l" t="t" r="r" b="b"/>
              <a:pathLst>
                <a:path w="931" h="840" extrusionOk="0">
                  <a:moveTo>
                    <a:pt x="802" y="0"/>
                  </a:moveTo>
                  <a:cubicBezTo>
                    <a:pt x="649" y="0"/>
                    <a:pt x="451" y="134"/>
                    <a:pt x="353" y="207"/>
                  </a:cubicBezTo>
                  <a:cubicBezTo>
                    <a:pt x="201" y="329"/>
                    <a:pt x="79" y="542"/>
                    <a:pt x="19" y="755"/>
                  </a:cubicBezTo>
                  <a:cubicBezTo>
                    <a:pt x="1" y="808"/>
                    <a:pt x="35" y="840"/>
                    <a:pt x="72" y="840"/>
                  </a:cubicBezTo>
                  <a:cubicBezTo>
                    <a:pt x="99" y="840"/>
                    <a:pt x="127" y="823"/>
                    <a:pt x="140" y="785"/>
                  </a:cubicBezTo>
                  <a:cubicBezTo>
                    <a:pt x="201" y="603"/>
                    <a:pt x="323" y="451"/>
                    <a:pt x="475" y="329"/>
                  </a:cubicBezTo>
                  <a:cubicBezTo>
                    <a:pt x="566" y="268"/>
                    <a:pt x="627" y="238"/>
                    <a:pt x="718" y="207"/>
                  </a:cubicBezTo>
                  <a:cubicBezTo>
                    <a:pt x="809" y="177"/>
                    <a:pt x="870" y="177"/>
                    <a:pt x="900" y="116"/>
                  </a:cubicBezTo>
                  <a:cubicBezTo>
                    <a:pt x="930" y="86"/>
                    <a:pt x="930" y="55"/>
                    <a:pt x="900" y="25"/>
                  </a:cubicBezTo>
                  <a:cubicBezTo>
                    <a:pt x="871" y="8"/>
                    <a:pt x="838" y="0"/>
                    <a:pt x="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47"/>
            <p:cNvSpPr/>
            <p:nvPr/>
          </p:nvSpPr>
          <p:spPr>
            <a:xfrm>
              <a:off x="7079753" y="1963544"/>
              <a:ext cx="14980" cy="39417"/>
            </a:xfrm>
            <a:custGeom>
              <a:avLst/>
              <a:gdLst/>
              <a:ahLst/>
              <a:cxnLst/>
              <a:rect l="l" t="t" r="r" b="b"/>
              <a:pathLst>
                <a:path w="548" h="1442" extrusionOk="0">
                  <a:moveTo>
                    <a:pt x="74" y="0"/>
                  </a:moveTo>
                  <a:cubicBezTo>
                    <a:pt x="38" y="0"/>
                    <a:pt x="0" y="34"/>
                    <a:pt x="0" y="93"/>
                  </a:cubicBezTo>
                  <a:lnTo>
                    <a:pt x="31" y="93"/>
                  </a:lnTo>
                  <a:cubicBezTo>
                    <a:pt x="92" y="305"/>
                    <a:pt x="152" y="518"/>
                    <a:pt x="213" y="731"/>
                  </a:cubicBezTo>
                  <a:cubicBezTo>
                    <a:pt x="274" y="944"/>
                    <a:pt x="304" y="1187"/>
                    <a:pt x="395" y="1400"/>
                  </a:cubicBezTo>
                  <a:cubicBezTo>
                    <a:pt x="395" y="1427"/>
                    <a:pt x="414" y="1442"/>
                    <a:pt x="437" y="1442"/>
                  </a:cubicBezTo>
                  <a:cubicBezTo>
                    <a:pt x="465" y="1442"/>
                    <a:pt x="500" y="1419"/>
                    <a:pt x="517" y="1369"/>
                  </a:cubicBezTo>
                  <a:cubicBezTo>
                    <a:pt x="547" y="944"/>
                    <a:pt x="365" y="397"/>
                    <a:pt x="122" y="32"/>
                  </a:cubicBezTo>
                  <a:cubicBezTo>
                    <a:pt x="111" y="10"/>
                    <a:pt x="93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47"/>
            <p:cNvSpPr/>
            <p:nvPr/>
          </p:nvSpPr>
          <p:spPr>
            <a:xfrm>
              <a:off x="7109658" y="1965431"/>
              <a:ext cx="216056" cy="181176"/>
            </a:xfrm>
            <a:custGeom>
              <a:avLst/>
              <a:gdLst/>
              <a:ahLst/>
              <a:cxnLst/>
              <a:rect l="l" t="t" r="r" b="b"/>
              <a:pathLst>
                <a:path w="7904" h="6628" extrusionOk="0">
                  <a:moveTo>
                    <a:pt x="7782" y="1"/>
                  </a:moveTo>
                  <a:cubicBezTo>
                    <a:pt x="7721" y="1"/>
                    <a:pt x="7660" y="39"/>
                    <a:pt x="7660" y="115"/>
                  </a:cubicBezTo>
                  <a:cubicBezTo>
                    <a:pt x="7691" y="1695"/>
                    <a:pt x="7356" y="4492"/>
                    <a:pt x="6110" y="5586"/>
                  </a:cubicBezTo>
                  <a:cubicBezTo>
                    <a:pt x="5533" y="6096"/>
                    <a:pt x="4748" y="6340"/>
                    <a:pt x="3949" y="6340"/>
                  </a:cubicBezTo>
                  <a:cubicBezTo>
                    <a:pt x="2940" y="6340"/>
                    <a:pt x="1909" y="5951"/>
                    <a:pt x="1247" y="5221"/>
                  </a:cubicBezTo>
                  <a:cubicBezTo>
                    <a:pt x="335" y="4157"/>
                    <a:pt x="244" y="2638"/>
                    <a:pt x="122" y="1331"/>
                  </a:cubicBezTo>
                  <a:cubicBezTo>
                    <a:pt x="122" y="1285"/>
                    <a:pt x="92" y="1262"/>
                    <a:pt x="61" y="1262"/>
                  </a:cubicBezTo>
                  <a:cubicBezTo>
                    <a:pt x="31" y="1262"/>
                    <a:pt x="1" y="1285"/>
                    <a:pt x="1" y="1331"/>
                  </a:cubicBezTo>
                  <a:cubicBezTo>
                    <a:pt x="28" y="4003"/>
                    <a:pt x="1062" y="6628"/>
                    <a:pt x="3827" y="6628"/>
                  </a:cubicBezTo>
                  <a:cubicBezTo>
                    <a:pt x="4175" y="6628"/>
                    <a:pt x="4551" y="6586"/>
                    <a:pt x="4955" y="6498"/>
                  </a:cubicBezTo>
                  <a:cubicBezTo>
                    <a:pt x="7478" y="5920"/>
                    <a:pt x="7903" y="2273"/>
                    <a:pt x="7903" y="115"/>
                  </a:cubicBezTo>
                  <a:cubicBezTo>
                    <a:pt x="7903" y="39"/>
                    <a:pt x="7843" y="1"/>
                    <a:pt x="7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47"/>
            <p:cNvSpPr/>
            <p:nvPr/>
          </p:nvSpPr>
          <p:spPr>
            <a:xfrm>
              <a:off x="7129613" y="1870523"/>
              <a:ext cx="78123" cy="36574"/>
            </a:xfrm>
            <a:custGeom>
              <a:avLst/>
              <a:gdLst/>
              <a:ahLst/>
              <a:cxnLst/>
              <a:rect l="l" t="t" r="r" b="b"/>
              <a:pathLst>
                <a:path w="2858" h="1338" extrusionOk="0">
                  <a:moveTo>
                    <a:pt x="2797" y="0"/>
                  </a:moveTo>
                  <a:cubicBezTo>
                    <a:pt x="1793" y="152"/>
                    <a:pt x="760" y="547"/>
                    <a:pt x="30" y="1277"/>
                  </a:cubicBezTo>
                  <a:cubicBezTo>
                    <a:pt x="0" y="1307"/>
                    <a:pt x="30" y="1337"/>
                    <a:pt x="61" y="1337"/>
                  </a:cubicBezTo>
                  <a:cubicBezTo>
                    <a:pt x="973" y="790"/>
                    <a:pt x="1793" y="334"/>
                    <a:pt x="2827" y="61"/>
                  </a:cubicBezTo>
                  <a:cubicBezTo>
                    <a:pt x="2857" y="61"/>
                    <a:pt x="2857" y="0"/>
                    <a:pt x="2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47"/>
            <p:cNvSpPr/>
            <p:nvPr/>
          </p:nvSpPr>
          <p:spPr>
            <a:xfrm>
              <a:off x="7103562" y="1897831"/>
              <a:ext cx="70716" cy="64839"/>
            </a:xfrm>
            <a:custGeom>
              <a:avLst/>
              <a:gdLst/>
              <a:ahLst/>
              <a:cxnLst/>
              <a:rect l="l" t="t" r="r" b="b"/>
              <a:pathLst>
                <a:path w="2587" h="2372" extrusionOk="0">
                  <a:moveTo>
                    <a:pt x="2496" y="0"/>
                  </a:moveTo>
                  <a:cubicBezTo>
                    <a:pt x="2489" y="0"/>
                    <a:pt x="2481" y="1"/>
                    <a:pt x="2473" y="4"/>
                  </a:cubicBezTo>
                  <a:cubicBezTo>
                    <a:pt x="1287" y="278"/>
                    <a:pt x="528" y="1190"/>
                    <a:pt x="41" y="2223"/>
                  </a:cubicBezTo>
                  <a:cubicBezTo>
                    <a:pt x="1" y="2304"/>
                    <a:pt x="68" y="2372"/>
                    <a:pt x="127" y="2372"/>
                  </a:cubicBezTo>
                  <a:cubicBezTo>
                    <a:pt x="156" y="2372"/>
                    <a:pt x="183" y="2355"/>
                    <a:pt x="193" y="2314"/>
                  </a:cubicBezTo>
                  <a:cubicBezTo>
                    <a:pt x="680" y="1342"/>
                    <a:pt x="1409" y="460"/>
                    <a:pt x="2503" y="156"/>
                  </a:cubicBezTo>
                  <a:cubicBezTo>
                    <a:pt x="2586" y="128"/>
                    <a:pt x="2569" y="0"/>
                    <a:pt x="2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47"/>
            <p:cNvSpPr/>
            <p:nvPr/>
          </p:nvSpPr>
          <p:spPr>
            <a:xfrm>
              <a:off x="7214352" y="1755989"/>
              <a:ext cx="15581" cy="33048"/>
            </a:xfrm>
            <a:custGeom>
              <a:avLst/>
              <a:gdLst/>
              <a:ahLst/>
              <a:cxnLst/>
              <a:rect l="l" t="t" r="r" b="b"/>
              <a:pathLst>
                <a:path w="570" h="1209" extrusionOk="0">
                  <a:moveTo>
                    <a:pt x="494" y="1"/>
                  </a:moveTo>
                  <a:cubicBezTo>
                    <a:pt x="479" y="1"/>
                    <a:pt x="465" y="8"/>
                    <a:pt x="456" y="26"/>
                  </a:cubicBezTo>
                  <a:cubicBezTo>
                    <a:pt x="152" y="299"/>
                    <a:pt x="31" y="755"/>
                    <a:pt x="0" y="1151"/>
                  </a:cubicBezTo>
                  <a:cubicBezTo>
                    <a:pt x="0" y="1184"/>
                    <a:pt x="28" y="1208"/>
                    <a:pt x="58" y="1208"/>
                  </a:cubicBezTo>
                  <a:cubicBezTo>
                    <a:pt x="82" y="1208"/>
                    <a:pt x="108" y="1192"/>
                    <a:pt x="122" y="1151"/>
                  </a:cubicBezTo>
                  <a:cubicBezTo>
                    <a:pt x="152" y="968"/>
                    <a:pt x="244" y="755"/>
                    <a:pt x="304" y="543"/>
                  </a:cubicBezTo>
                  <a:cubicBezTo>
                    <a:pt x="396" y="391"/>
                    <a:pt x="487" y="239"/>
                    <a:pt x="548" y="87"/>
                  </a:cubicBezTo>
                  <a:cubicBezTo>
                    <a:pt x="569" y="44"/>
                    <a:pt x="530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47"/>
            <p:cNvSpPr/>
            <p:nvPr/>
          </p:nvSpPr>
          <p:spPr>
            <a:xfrm>
              <a:off x="7204374" y="1751069"/>
              <a:ext cx="8337" cy="37340"/>
            </a:xfrm>
            <a:custGeom>
              <a:avLst/>
              <a:gdLst/>
              <a:ahLst/>
              <a:cxnLst/>
              <a:rect l="l" t="t" r="r" b="b"/>
              <a:pathLst>
                <a:path w="305" h="1366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449"/>
                    <a:pt x="1" y="935"/>
                    <a:pt x="122" y="1331"/>
                  </a:cubicBezTo>
                  <a:cubicBezTo>
                    <a:pt x="140" y="1348"/>
                    <a:pt x="168" y="1366"/>
                    <a:pt x="194" y="1366"/>
                  </a:cubicBezTo>
                  <a:cubicBezTo>
                    <a:pt x="213" y="1366"/>
                    <a:pt x="231" y="1356"/>
                    <a:pt x="244" y="1331"/>
                  </a:cubicBezTo>
                  <a:cubicBezTo>
                    <a:pt x="305" y="905"/>
                    <a:pt x="244" y="419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47"/>
            <p:cNvSpPr/>
            <p:nvPr/>
          </p:nvSpPr>
          <p:spPr>
            <a:xfrm>
              <a:off x="7178625" y="1762495"/>
              <a:ext cx="26624" cy="18096"/>
            </a:xfrm>
            <a:custGeom>
              <a:avLst/>
              <a:gdLst/>
              <a:ahLst/>
              <a:cxnLst/>
              <a:rect l="l" t="t" r="r" b="b"/>
              <a:pathLst>
                <a:path w="974" h="662" extrusionOk="0">
                  <a:moveTo>
                    <a:pt x="92" y="1"/>
                  </a:moveTo>
                  <a:cubicBezTo>
                    <a:pt x="0" y="1"/>
                    <a:pt x="0" y="92"/>
                    <a:pt x="61" y="153"/>
                  </a:cubicBezTo>
                  <a:cubicBezTo>
                    <a:pt x="213" y="274"/>
                    <a:pt x="426" y="335"/>
                    <a:pt x="578" y="457"/>
                  </a:cubicBezTo>
                  <a:cubicBezTo>
                    <a:pt x="628" y="507"/>
                    <a:pt x="762" y="661"/>
                    <a:pt x="841" y="661"/>
                  </a:cubicBezTo>
                  <a:cubicBezTo>
                    <a:pt x="857" y="661"/>
                    <a:pt x="871" y="655"/>
                    <a:pt x="882" y="639"/>
                  </a:cubicBezTo>
                  <a:cubicBezTo>
                    <a:pt x="973" y="487"/>
                    <a:pt x="730" y="305"/>
                    <a:pt x="639" y="213"/>
                  </a:cubicBezTo>
                  <a:cubicBezTo>
                    <a:pt x="487" y="92"/>
                    <a:pt x="274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47"/>
            <p:cNvSpPr/>
            <p:nvPr/>
          </p:nvSpPr>
          <p:spPr>
            <a:xfrm>
              <a:off x="7083908" y="1784090"/>
              <a:ext cx="120493" cy="165541"/>
            </a:xfrm>
            <a:custGeom>
              <a:avLst/>
              <a:gdLst/>
              <a:ahLst/>
              <a:cxnLst/>
              <a:rect l="l" t="t" r="r" b="b"/>
              <a:pathLst>
                <a:path w="4408" h="6056" extrusionOk="0">
                  <a:moveTo>
                    <a:pt x="4347" y="1"/>
                  </a:moveTo>
                  <a:lnTo>
                    <a:pt x="4347" y="31"/>
                  </a:lnTo>
                  <a:cubicBezTo>
                    <a:pt x="1611" y="518"/>
                    <a:pt x="456" y="3436"/>
                    <a:pt x="0" y="5928"/>
                  </a:cubicBezTo>
                  <a:cubicBezTo>
                    <a:pt x="0" y="6003"/>
                    <a:pt x="70" y="6055"/>
                    <a:pt x="130" y="6055"/>
                  </a:cubicBezTo>
                  <a:cubicBezTo>
                    <a:pt x="168" y="6055"/>
                    <a:pt x="201" y="6035"/>
                    <a:pt x="213" y="5989"/>
                  </a:cubicBezTo>
                  <a:cubicBezTo>
                    <a:pt x="791" y="3588"/>
                    <a:pt x="1672" y="670"/>
                    <a:pt x="4347" y="92"/>
                  </a:cubicBezTo>
                  <a:cubicBezTo>
                    <a:pt x="4408" y="92"/>
                    <a:pt x="4377" y="1"/>
                    <a:pt x="4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47"/>
            <p:cNvSpPr/>
            <p:nvPr/>
          </p:nvSpPr>
          <p:spPr>
            <a:xfrm>
              <a:off x="7054003" y="2020483"/>
              <a:ext cx="27444" cy="212994"/>
            </a:xfrm>
            <a:custGeom>
              <a:avLst/>
              <a:gdLst/>
              <a:ahLst/>
              <a:cxnLst/>
              <a:rect l="l" t="t" r="r" b="b"/>
              <a:pathLst>
                <a:path w="1004" h="7792" extrusionOk="0">
                  <a:moveTo>
                    <a:pt x="954" y="0"/>
                  </a:moveTo>
                  <a:cubicBezTo>
                    <a:pt x="927" y="0"/>
                    <a:pt x="897" y="16"/>
                    <a:pt x="882" y="46"/>
                  </a:cubicBezTo>
                  <a:cubicBezTo>
                    <a:pt x="578" y="2569"/>
                    <a:pt x="61" y="5153"/>
                    <a:pt x="0" y="7706"/>
                  </a:cubicBezTo>
                  <a:cubicBezTo>
                    <a:pt x="0" y="7759"/>
                    <a:pt x="51" y="7791"/>
                    <a:pt x="100" y="7791"/>
                  </a:cubicBezTo>
                  <a:cubicBezTo>
                    <a:pt x="136" y="7791"/>
                    <a:pt x="170" y="7774"/>
                    <a:pt x="182" y="7736"/>
                  </a:cubicBezTo>
                  <a:cubicBezTo>
                    <a:pt x="669" y="5244"/>
                    <a:pt x="730" y="2599"/>
                    <a:pt x="1003" y="46"/>
                  </a:cubicBezTo>
                  <a:cubicBezTo>
                    <a:pt x="1003" y="16"/>
                    <a:pt x="980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47"/>
            <p:cNvSpPr/>
            <p:nvPr/>
          </p:nvSpPr>
          <p:spPr>
            <a:xfrm>
              <a:off x="7225149" y="1785757"/>
              <a:ext cx="181149" cy="647265"/>
            </a:xfrm>
            <a:custGeom>
              <a:avLst/>
              <a:gdLst/>
              <a:ahLst/>
              <a:cxnLst/>
              <a:rect l="l" t="t" r="r" b="b"/>
              <a:pathLst>
                <a:path w="6627" h="23679" extrusionOk="0">
                  <a:moveTo>
                    <a:pt x="92" y="1"/>
                  </a:moveTo>
                  <a:cubicBezTo>
                    <a:pt x="31" y="1"/>
                    <a:pt x="1" y="122"/>
                    <a:pt x="61" y="122"/>
                  </a:cubicBezTo>
                  <a:cubicBezTo>
                    <a:pt x="5077" y="882"/>
                    <a:pt x="4955" y="7174"/>
                    <a:pt x="5320" y="11065"/>
                  </a:cubicBezTo>
                  <a:cubicBezTo>
                    <a:pt x="5685" y="15229"/>
                    <a:pt x="5958" y="19454"/>
                    <a:pt x="6475" y="23588"/>
                  </a:cubicBezTo>
                  <a:cubicBezTo>
                    <a:pt x="6475" y="23649"/>
                    <a:pt x="6513" y="23679"/>
                    <a:pt x="6551" y="23679"/>
                  </a:cubicBezTo>
                  <a:cubicBezTo>
                    <a:pt x="6589" y="23679"/>
                    <a:pt x="6627" y="23649"/>
                    <a:pt x="6627" y="23588"/>
                  </a:cubicBezTo>
                  <a:cubicBezTo>
                    <a:pt x="6505" y="18117"/>
                    <a:pt x="5715" y="12554"/>
                    <a:pt x="5107" y="7113"/>
                  </a:cubicBezTo>
                  <a:cubicBezTo>
                    <a:pt x="4773" y="4074"/>
                    <a:pt x="3648" y="365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47"/>
            <p:cNvSpPr/>
            <p:nvPr/>
          </p:nvSpPr>
          <p:spPr>
            <a:xfrm>
              <a:off x="7240949" y="2137013"/>
              <a:ext cx="16647" cy="361041"/>
            </a:xfrm>
            <a:custGeom>
              <a:avLst/>
              <a:gdLst/>
              <a:ahLst/>
              <a:cxnLst/>
              <a:rect l="l" t="t" r="r" b="b"/>
              <a:pathLst>
                <a:path w="609" h="13208" extrusionOk="0">
                  <a:moveTo>
                    <a:pt x="289" y="0"/>
                  </a:moveTo>
                  <a:cubicBezTo>
                    <a:pt x="251" y="0"/>
                    <a:pt x="213" y="23"/>
                    <a:pt x="213" y="69"/>
                  </a:cubicBezTo>
                  <a:cubicBezTo>
                    <a:pt x="0" y="4415"/>
                    <a:pt x="122" y="8792"/>
                    <a:pt x="456" y="13139"/>
                  </a:cubicBezTo>
                  <a:cubicBezTo>
                    <a:pt x="471" y="13185"/>
                    <a:pt x="509" y="13207"/>
                    <a:pt x="543" y="13207"/>
                  </a:cubicBezTo>
                  <a:cubicBezTo>
                    <a:pt x="578" y="13207"/>
                    <a:pt x="608" y="13185"/>
                    <a:pt x="608" y="13139"/>
                  </a:cubicBezTo>
                  <a:cubicBezTo>
                    <a:pt x="365" y="8762"/>
                    <a:pt x="304" y="4415"/>
                    <a:pt x="365" y="69"/>
                  </a:cubicBezTo>
                  <a:cubicBezTo>
                    <a:pt x="365" y="23"/>
                    <a:pt x="327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47"/>
            <p:cNvSpPr/>
            <p:nvPr/>
          </p:nvSpPr>
          <p:spPr>
            <a:xfrm>
              <a:off x="7253633" y="2435949"/>
              <a:ext cx="152283" cy="64565"/>
            </a:xfrm>
            <a:custGeom>
              <a:avLst/>
              <a:gdLst/>
              <a:ahLst/>
              <a:cxnLst/>
              <a:rect l="l" t="t" r="r" b="b"/>
              <a:pathLst>
                <a:path w="5571" h="2362" extrusionOk="0">
                  <a:moveTo>
                    <a:pt x="5446" y="0"/>
                  </a:moveTo>
                  <a:cubicBezTo>
                    <a:pt x="5432" y="0"/>
                    <a:pt x="5417" y="5"/>
                    <a:pt x="5402" y="14"/>
                  </a:cubicBezTo>
                  <a:cubicBezTo>
                    <a:pt x="3670" y="866"/>
                    <a:pt x="1846" y="1534"/>
                    <a:pt x="53" y="2264"/>
                  </a:cubicBezTo>
                  <a:cubicBezTo>
                    <a:pt x="1" y="2290"/>
                    <a:pt x="16" y="2361"/>
                    <a:pt x="60" y="2361"/>
                  </a:cubicBezTo>
                  <a:cubicBezTo>
                    <a:pt x="67" y="2361"/>
                    <a:pt x="75" y="2359"/>
                    <a:pt x="83" y="2355"/>
                  </a:cubicBezTo>
                  <a:cubicBezTo>
                    <a:pt x="1937" y="1838"/>
                    <a:pt x="3761" y="1018"/>
                    <a:pt x="5494" y="166"/>
                  </a:cubicBezTo>
                  <a:cubicBezTo>
                    <a:pt x="5570" y="115"/>
                    <a:pt x="5518" y="0"/>
                    <a:pt x="5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47"/>
            <p:cNvSpPr/>
            <p:nvPr/>
          </p:nvSpPr>
          <p:spPr>
            <a:xfrm>
              <a:off x="6873700" y="2106261"/>
              <a:ext cx="269222" cy="282644"/>
            </a:xfrm>
            <a:custGeom>
              <a:avLst/>
              <a:gdLst/>
              <a:ahLst/>
              <a:cxnLst/>
              <a:rect l="l" t="t" r="r" b="b"/>
              <a:pathLst>
                <a:path w="9849" h="10340" extrusionOk="0">
                  <a:moveTo>
                    <a:pt x="9742" y="1"/>
                  </a:moveTo>
                  <a:cubicBezTo>
                    <a:pt x="9704" y="1"/>
                    <a:pt x="9666" y="24"/>
                    <a:pt x="9666" y="69"/>
                  </a:cubicBezTo>
                  <a:cubicBezTo>
                    <a:pt x="9514" y="5875"/>
                    <a:pt x="395" y="4294"/>
                    <a:pt x="0" y="10282"/>
                  </a:cubicBezTo>
                  <a:cubicBezTo>
                    <a:pt x="0" y="10315"/>
                    <a:pt x="37" y="10340"/>
                    <a:pt x="70" y="10340"/>
                  </a:cubicBezTo>
                  <a:cubicBezTo>
                    <a:pt x="97" y="10340"/>
                    <a:pt x="122" y="10323"/>
                    <a:pt x="122" y="10282"/>
                  </a:cubicBezTo>
                  <a:cubicBezTo>
                    <a:pt x="669" y="6300"/>
                    <a:pt x="4256" y="5814"/>
                    <a:pt x="7204" y="4233"/>
                  </a:cubicBezTo>
                  <a:cubicBezTo>
                    <a:pt x="8845" y="3352"/>
                    <a:pt x="9848" y="1984"/>
                    <a:pt x="9818" y="69"/>
                  </a:cubicBezTo>
                  <a:cubicBezTo>
                    <a:pt x="9818" y="24"/>
                    <a:pt x="9780" y="1"/>
                    <a:pt x="9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47"/>
            <p:cNvSpPr/>
            <p:nvPr/>
          </p:nvSpPr>
          <p:spPr>
            <a:xfrm>
              <a:off x="7114879" y="2190890"/>
              <a:ext cx="68748" cy="68912"/>
            </a:xfrm>
            <a:custGeom>
              <a:avLst/>
              <a:gdLst/>
              <a:ahLst/>
              <a:cxnLst/>
              <a:rect l="l" t="t" r="r" b="b"/>
              <a:pathLst>
                <a:path w="2515" h="2521" extrusionOk="0">
                  <a:moveTo>
                    <a:pt x="41" y="0"/>
                  </a:moveTo>
                  <a:cubicBezTo>
                    <a:pt x="25" y="0"/>
                    <a:pt x="1" y="22"/>
                    <a:pt x="22" y="43"/>
                  </a:cubicBezTo>
                  <a:lnTo>
                    <a:pt x="22" y="74"/>
                  </a:lnTo>
                  <a:cubicBezTo>
                    <a:pt x="326" y="530"/>
                    <a:pt x="752" y="833"/>
                    <a:pt x="1238" y="1107"/>
                  </a:cubicBezTo>
                  <a:cubicBezTo>
                    <a:pt x="1512" y="1229"/>
                    <a:pt x="1846" y="1320"/>
                    <a:pt x="2059" y="1472"/>
                  </a:cubicBezTo>
                  <a:cubicBezTo>
                    <a:pt x="2241" y="1502"/>
                    <a:pt x="2302" y="1624"/>
                    <a:pt x="2272" y="1806"/>
                  </a:cubicBezTo>
                  <a:lnTo>
                    <a:pt x="2272" y="1958"/>
                  </a:lnTo>
                  <a:cubicBezTo>
                    <a:pt x="2302" y="2171"/>
                    <a:pt x="2272" y="2292"/>
                    <a:pt x="2302" y="2475"/>
                  </a:cubicBezTo>
                  <a:cubicBezTo>
                    <a:pt x="2317" y="2505"/>
                    <a:pt x="2348" y="2520"/>
                    <a:pt x="2374" y="2520"/>
                  </a:cubicBezTo>
                  <a:cubicBezTo>
                    <a:pt x="2401" y="2520"/>
                    <a:pt x="2424" y="2505"/>
                    <a:pt x="2424" y="2475"/>
                  </a:cubicBezTo>
                  <a:cubicBezTo>
                    <a:pt x="2484" y="2232"/>
                    <a:pt x="2515" y="1867"/>
                    <a:pt x="2454" y="1624"/>
                  </a:cubicBezTo>
                  <a:cubicBezTo>
                    <a:pt x="2393" y="1381"/>
                    <a:pt x="2272" y="1381"/>
                    <a:pt x="2059" y="1289"/>
                  </a:cubicBezTo>
                  <a:cubicBezTo>
                    <a:pt x="1329" y="985"/>
                    <a:pt x="569" y="651"/>
                    <a:pt x="53" y="13"/>
                  </a:cubicBezTo>
                  <a:cubicBezTo>
                    <a:pt x="53" y="4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47"/>
            <p:cNvSpPr/>
            <p:nvPr/>
          </p:nvSpPr>
          <p:spPr>
            <a:xfrm>
              <a:off x="7172802" y="2256877"/>
              <a:ext cx="44911" cy="190306"/>
            </a:xfrm>
            <a:custGeom>
              <a:avLst/>
              <a:gdLst/>
              <a:ahLst/>
              <a:cxnLst/>
              <a:rect l="l" t="t" r="r" b="b"/>
              <a:pathLst>
                <a:path w="1643" h="6962" extrusionOk="0">
                  <a:moveTo>
                    <a:pt x="274" y="0"/>
                  </a:moveTo>
                  <a:cubicBezTo>
                    <a:pt x="229" y="0"/>
                    <a:pt x="183" y="30"/>
                    <a:pt x="183" y="91"/>
                  </a:cubicBezTo>
                  <a:cubicBezTo>
                    <a:pt x="1" y="2371"/>
                    <a:pt x="426" y="4894"/>
                    <a:pt x="1490" y="6930"/>
                  </a:cubicBezTo>
                  <a:cubicBezTo>
                    <a:pt x="1501" y="6952"/>
                    <a:pt x="1523" y="6962"/>
                    <a:pt x="1547" y="6962"/>
                  </a:cubicBezTo>
                  <a:cubicBezTo>
                    <a:pt x="1591" y="6962"/>
                    <a:pt x="1642" y="6928"/>
                    <a:pt x="1642" y="6869"/>
                  </a:cubicBezTo>
                  <a:cubicBezTo>
                    <a:pt x="913" y="4590"/>
                    <a:pt x="426" y="2492"/>
                    <a:pt x="365" y="91"/>
                  </a:cubicBezTo>
                  <a:cubicBezTo>
                    <a:pt x="365" y="30"/>
                    <a:pt x="320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47"/>
            <p:cNvSpPr/>
            <p:nvPr/>
          </p:nvSpPr>
          <p:spPr>
            <a:xfrm>
              <a:off x="7213750" y="2367420"/>
              <a:ext cx="33868" cy="77932"/>
            </a:xfrm>
            <a:custGeom>
              <a:avLst/>
              <a:gdLst/>
              <a:ahLst/>
              <a:cxnLst/>
              <a:rect l="l" t="t" r="r" b="b"/>
              <a:pathLst>
                <a:path w="1239" h="2851" extrusionOk="0">
                  <a:moveTo>
                    <a:pt x="1133" y="1"/>
                  </a:moveTo>
                  <a:cubicBezTo>
                    <a:pt x="1105" y="1"/>
                    <a:pt x="1077" y="17"/>
                    <a:pt x="1056" y="59"/>
                  </a:cubicBezTo>
                  <a:cubicBezTo>
                    <a:pt x="661" y="941"/>
                    <a:pt x="478" y="1883"/>
                    <a:pt x="22" y="2765"/>
                  </a:cubicBezTo>
                  <a:cubicBezTo>
                    <a:pt x="1" y="2808"/>
                    <a:pt x="40" y="2851"/>
                    <a:pt x="76" y="2851"/>
                  </a:cubicBezTo>
                  <a:cubicBezTo>
                    <a:pt x="91" y="2851"/>
                    <a:pt x="105" y="2843"/>
                    <a:pt x="114" y="2825"/>
                  </a:cubicBezTo>
                  <a:cubicBezTo>
                    <a:pt x="691" y="2066"/>
                    <a:pt x="1026" y="1032"/>
                    <a:pt x="1238" y="120"/>
                  </a:cubicBezTo>
                  <a:cubicBezTo>
                    <a:pt x="1238" y="61"/>
                    <a:pt x="1186" y="1"/>
                    <a:pt x="1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47"/>
            <p:cNvSpPr/>
            <p:nvPr/>
          </p:nvSpPr>
          <p:spPr>
            <a:xfrm>
              <a:off x="7074751" y="2028465"/>
              <a:ext cx="19982" cy="185222"/>
            </a:xfrm>
            <a:custGeom>
              <a:avLst/>
              <a:gdLst/>
              <a:ahLst/>
              <a:cxnLst/>
              <a:rect l="l" t="t" r="r" b="b"/>
              <a:pathLst>
                <a:path w="731" h="6776" extrusionOk="0">
                  <a:moveTo>
                    <a:pt x="679" y="0"/>
                  </a:moveTo>
                  <a:cubicBezTo>
                    <a:pt x="645" y="0"/>
                    <a:pt x="609" y="25"/>
                    <a:pt x="609" y="58"/>
                  </a:cubicBezTo>
                  <a:cubicBezTo>
                    <a:pt x="366" y="2247"/>
                    <a:pt x="1" y="4496"/>
                    <a:pt x="1" y="6684"/>
                  </a:cubicBezTo>
                  <a:cubicBezTo>
                    <a:pt x="1" y="6745"/>
                    <a:pt x="47" y="6775"/>
                    <a:pt x="92" y="6775"/>
                  </a:cubicBezTo>
                  <a:cubicBezTo>
                    <a:pt x="138" y="6775"/>
                    <a:pt x="183" y="6745"/>
                    <a:pt x="183" y="6684"/>
                  </a:cubicBezTo>
                  <a:cubicBezTo>
                    <a:pt x="62" y="5681"/>
                    <a:pt x="366" y="4496"/>
                    <a:pt x="457" y="3462"/>
                  </a:cubicBezTo>
                  <a:cubicBezTo>
                    <a:pt x="578" y="2338"/>
                    <a:pt x="670" y="1183"/>
                    <a:pt x="730" y="58"/>
                  </a:cubicBezTo>
                  <a:cubicBezTo>
                    <a:pt x="730" y="17"/>
                    <a:pt x="706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47"/>
            <p:cNvSpPr/>
            <p:nvPr/>
          </p:nvSpPr>
          <p:spPr>
            <a:xfrm>
              <a:off x="7085576" y="2024010"/>
              <a:ext cx="29084" cy="186971"/>
            </a:xfrm>
            <a:custGeom>
              <a:avLst/>
              <a:gdLst/>
              <a:ahLst/>
              <a:cxnLst/>
              <a:rect l="l" t="t" r="r" b="b"/>
              <a:pathLst>
                <a:path w="1064" h="6840" extrusionOk="0">
                  <a:moveTo>
                    <a:pt x="882" y="1"/>
                  </a:moveTo>
                  <a:cubicBezTo>
                    <a:pt x="851" y="1"/>
                    <a:pt x="821" y="23"/>
                    <a:pt x="821" y="69"/>
                  </a:cubicBezTo>
                  <a:cubicBezTo>
                    <a:pt x="669" y="2258"/>
                    <a:pt x="0" y="4628"/>
                    <a:pt x="213" y="6817"/>
                  </a:cubicBezTo>
                  <a:cubicBezTo>
                    <a:pt x="213" y="6832"/>
                    <a:pt x="220" y="6840"/>
                    <a:pt x="232" y="6840"/>
                  </a:cubicBezTo>
                  <a:cubicBezTo>
                    <a:pt x="243" y="6840"/>
                    <a:pt x="258" y="6832"/>
                    <a:pt x="274" y="6817"/>
                  </a:cubicBezTo>
                  <a:cubicBezTo>
                    <a:pt x="669" y="4720"/>
                    <a:pt x="1064" y="2227"/>
                    <a:pt x="942" y="69"/>
                  </a:cubicBezTo>
                  <a:cubicBezTo>
                    <a:pt x="942" y="23"/>
                    <a:pt x="912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47"/>
            <p:cNvSpPr/>
            <p:nvPr/>
          </p:nvSpPr>
          <p:spPr>
            <a:xfrm>
              <a:off x="7109658" y="2073650"/>
              <a:ext cx="13312" cy="113440"/>
            </a:xfrm>
            <a:custGeom>
              <a:avLst/>
              <a:gdLst/>
              <a:ahLst/>
              <a:cxnLst/>
              <a:rect l="l" t="t" r="r" b="b"/>
              <a:pathLst>
                <a:path w="487" h="4150" extrusionOk="0">
                  <a:moveTo>
                    <a:pt x="438" y="1"/>
                  </a:moveTo>
                  <a:cubicBezTo>
                    <a:pt x="411" y="1"/>
                    <a:pt x="381" y="16"/>
                    <a:pt x="365" y="46"/>
                  </a:cubicBezTo>
                  <a:cubicBezTo>
                    <a:pt x="213" y="1384"/>
                    <a:pt x="153" y="2721"/>
                    <a:pt x="1" y="4059"/>
                  </a:cubicBezTo>
                  <a:cubicBezTo>
                    <a:pt x="1" y="4119"/>
                    <a:pt x="54" y="4150"/>
                    <a:pt x="107" y="4150"/>
                  </a:cubicBezTo>
                  <a:cubicBezTo>
                    <a:pt x="160" y="4150"/>
                    <a:pt x="213" y="4119"/>
                    <a:pt x="213" y="4059"/>
                  </a:cubicBezTo>
                  <a:cubicBezTo>
                    <a:pt x="365" y="2721"/>
                    <a:pt x="457" y="1384"/>
                    <a:pt x="487" y="46"/>
                  </a:cubicBezTo>
                  <a:cubicBezTo>
                    <a:pt x="487" y="16"/>
                    <a:pt x="464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47"/>
            <p:cNvSpPr/>
            <p:nvPr/>
          </p:nvSpPr>
          <p:spPr>
            <a:xfrm>
              <a:off x="7122943" y="2098580"/>
              <a:ext cx="11672" cy="74406"/>
            </a:xfrm>
            <a:custGeom>
              <a:avLst/>
              <a:gdLst/>
              <a:ahLst/>
              <a:cxnLst/>
              <a:rect l="l" t="t" r="r" b="b"/>
              <a:pathLst>
                <a:path w="427" h="2722" extrusionOk="0">
                  <a:moveTo>
                    <a:pt x="381" y="1"/>
                  </a:moveTo>
                  <a:cubicBezTo>
                    <a:pt x="358" y="1"/>
                    <a:pt x="335" y="16"/>
                    <a:pt x="335" y="46"/>
                  </a:cubicBezTo>
                  <a:cubicBezTo>
                    <a:pt x="214" y="897"/>
                    <a:pt x="1" y="1840"/>
                    <a:pt x="62" y="2721"/>
                  </a:cubicBezTo>
                  <a:lnTo>
                    <a:pt x="92" y="2721"/>
                  </a:lnTo>
                  <a:cubicBezTo>
                    <a:pt x="335" y="1870"/>
                    <a:pt x="335" y="897"/>
                    <a:pt x="426" y="46"/>
                  </a:cubicBezTo>
                  <a:cubicBezTo>
                    <a:pt x="426" y="16"/>
                    <a:pt x="404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47"/>
            <p:cNvSpPr/>
            <p:nvPr/>
          </p:nvSpPr>
          <p:spPr>
            <a:xfrm>
              <a:off x="7206862" y="1796144"/>
              <a:ext cx="10852" cy="86242"/>
            </a:xfrm>
            <a:custGeom>
              <a:avLst/>
              <a:gdLst/>
              <a:ahLst/>
              <a:cxnLst/>
              <a:rect l="l" t="t" r="r" b="b"/>
              <a:pathLst>
                <a:path w="397" h="3155" extrusionOk="0">
                  <a:moveTo>
                    <a:pt x="198" y="1"/>
                  </a:moveTo>
                  <a:cubicBezTo>
                    <a:pt x="176" y="1"/>
                    <a:pt x="153" y="16"/>
                    <a:pt x="153" y="46"/>
                  </a:cubicBezTo>
                  <a:cubicBezTo>
                    <a:pt x="92" y="1019"/>
                    <a:pt x="1" y="2083"/>
                    <a:pt x="122" y="3086"/>
                  </a:cubicBezTo>
                  <a:cubicBezTo>
                    <a:pt x="122" y="3131"/>
                    <a:pt x="160" y="3154"/>
                    <a:pt x="198" y="3154"/>
                  </a:cubicBezTo>
                  <a:cubicBezTo>
                    <a:pt x="236" y="3154"/>
                    <a:pt x="274" y="3131"/>
                    <a:pt x="274" y="3086"/>
                  </a:cubicBezTo>
                  <a:cubicBezTo>
                    <a:pt x="396" y="2083"/>
                    <a:pt x="274" y="1019"/>
                    <a:pt x="244" y="46"/>
                  </a:cubicBezTo>
                  <a:cubicBezTo>
                    <a:pt x="244" y="16"/>
                    <a:pt x="221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47"/>
            <p:cNvSpPr/>
            <p:nvPr/>
          </p:nvSpPr>
          <p:spPr>
            <a:xfrm>
              <a:off x="7090551" y="1856391"/>
              <a:ext cx="120493" cy="88183"/>
            </a:xfrm>
            <a:custGeom>
              <a:avLst/>
              <a:gdLst/>
              <a:ahLst/>
              <a:cxnLst/>
              <a:rect l="l" t="t" r="r" b="b"/>
              <a:pathLst>
                <a:path w="4408" h="3226" extrusionOk="0">
                  <a:moveTo>
                    <a:pt x="4317" y="0"/>
                  </a:moveTo>
                  <a:cubicBezTo>
                    <a:pt x="2554" y="335"/>
                    <a:pt x="639" y="1338"/>
                    <a:pt x="0" y="3162"/>
                  </a:cubicBezTo>
                  <a:cubicBezTo>
                    <a:pt x="0" y="3199"/>
                    <a:pt x="35" y="3225"/>
                    <a:pt x="69" y="3225"/>
                  </a:cubicBezTo>
                  <a:cubicBezTo>
                    <a:pt x="90" y="3225"/>
                    <a:pt x="110" y="3215"/>
                    <a:pt x="122" y="3192"/>
                  </a:cubicBezTo>
                  <a:cubicBezTo>
                    <a:pt x="608" y="2341"/>
                    <a:pt x="1125" y="1581"/>
                    <a:pt x="1976" y="1034"/>
                  </a:cubicBezTo>
                  <a:cubicBezTo>
                    <a:pt x="2706" y="578"/>
                    <a:pt x="3526" y="335"/>
                    <a:pt x="4347" y="122"/>
                  </a:cubicBezTo>
                  <a:cubicBezTo>
                    <a:pt x="4408" y="122"/>
                    <a:pt x="4377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47"/>
            <p:cNvSpPr/>
            <p:nvPr/>
          </p:nvSpPr>
          <p:spPr>
            <a:xfrm>
              <a:off x="7103261" y="1845320"/>
              <a:ext cx="106962" cy="52975"/>
            </a:xfrm>
            <a:custGeom>
              <a:avLst/>
              <a:gdLst/>
              <a:ahLst/>
              <a:cxnLst/>
              <a:rect l="l" t="t" r="r" b="b"/>
              <a:pathLst>
                <a:path w="3913" h="1938" extrusionOk="0">
                  <a:moveTo>
                    <a:pt x="3652" y="0"/>
                  </a:moveTo>
                  <a:cubicBezTo>
                    <a:pt x="2334" y="0"/>
                    <a:pt x="826" y="947"/>
                    <a:pt x="22" y="1895"/>
                  </a:cubicBezTo>
                  <a:cubicBezTo>
                    <a:pt x="0" y="1916"/>
                    <a:pt x="9" y="1938"/>
                    <a:pt x="27" y="1938"/>
                  </a:cubicBezTo>
                  <a:cubicBezTo>
                    <a:pt x="34" y="1938"/>
                    <a:pt x="43" y="1934"/>
                    <a:pt x="52" y="1925"/>
                  </a:cubicBezTo>
                  <a:cubicBezTo>
                    <a:pt x="630" y="1348"/>
                    <a:pt x="1298" y="922"/>
                    <a:pt x="2028" y="588"/>
                  </a:cubicBezTo>
                  <a:cubicBezTo>
                    <a:pt x="2636" y="345"/>
                    <a:pt x="3305" y="284"/>
                    <a:pt x="3882" y="41"/>
                  </a:cubicBezTo>
                  <a:cubicBezTo>
                    <a:pt x="3912" y="41"/>
                    <a:pt x="3882" y="10"/>
                    <a:pt x="3882" y="10"/>
                  </a:cubicBezTo>
                  <a:cubicBezTo>
                    <a:pt x="3806" y="3"/>
                    <a:pt x="3729" y="0"/>
                    <a:pt x="3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47"/>
            <p:cNvSpPr/>
            <p:nvPr/>
          </p:nvSpPr>
          <p:spPr>
            <a:xfrm>
              <a:off x="7107799" y="1830422"/>
              <a:ext cx="104912" cy="45157"/>
            </a:xfrm>
            <a:custGeom>
              <a:avLst/>
              <a:gdLst/>
              <a:ahLst/>
              <a:cxnLst/>
              <a:rect l="l" t="t" r="r" b="b"/>
              <a:pathLst>
                <a:path w="3838" h="1652" extrusionOk="0">
                  <a:moveTo>
                    <a:pt x="3526" y="1"/>
                  </a:moveTo>
                  <a:cubicBezTo>
                    <a:pt x="2260" y="1"/>
                    <a:pt x="988" y="724"/>
                    <a:pt x="69" y="1528"/>
                  </a:cubicBezTo>
                  <a:cubicBezTo>
                    <a:pt x="1" y="1573"/>
                    <a:pt x="51" y="1652"/>
                    <a:pt x="106" y="1652"/>
                  </a:cubicBezTo>
                  <a:cubicBezTo>
                    <a:pt x="125" y="1652"/>
                    <a:pt x="144" y="1642"/>
                    <a:pt x="160" y="1619"/>
                  </a:cubicBezTo>
                  <a:cubicBezTo>
                    <a:pt x="1254" y="677"/>
                    <a:pt x="2379" y="403"/>
                    <a:pt x="3777" y="99"/>
                  </a:cubicBezTo>
                  <a:cubicBezTo>
                    <a:pt x="3838" y="99"/>
                    <a:pt x="3807" y="8"/>
                    <a:pt x="3746" y="8"/>
                  </a:cubicBezTo>
                  <a:cubicBezTo>
                    <a:pt x="3673" y="3"/>
                    <a:pt x="3599" y="1"/>
                    <a:pt x="3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47"/>
            <p:cNvSpPr/>
            <p:nvPr/>
          </p:nvSpPr>
          <p:spPr>
            <a:xfrm>
              <a:off x="7142077" y="1816919"/>
              <a:ext cx="69814" cy="18724"/>
            </a:xfrm>
            <a:custGeom>
              <a:avLst/>
              <a:gdLst/>
              <a:ahLst/>
              <a:cxnLst/>
              <a:rect l="l" t="t" r="r" b="b"/>
              <a:pathLst>
                <a:path w="2554" h="685" extrusionOk="0">
                  <a:moveTo>
                    <a:pt x="2181" y="1"/>
                  </a:moveTo>
                  <a:cubicBezTo>
                    <a:pt x="1433" y="1"/>
                    <a:pt x="624" y="303"/>
                    <a:pt x="30" y="654"/>
                  </a:cubicBezTo>
                  <a:cubicBezTo>
                    <a:pt x="0" y="654"/>
                    <a:pt x="30" y="684"/>
                    <a:pt x="30" y="684"/>
                  </a:cubicBezTo>
                  <a:cubicBezTo>
                    <a:pt x="517" y="472"/>
                    <a:pt x="942" y="320"/>
                    <a:pt x="1459" y="259"/>
                  </a:cubicBezTo>
                  <a:cubicBezTo>
                    <a:pt x="1793" y="229"/>
                    <a:pt x="2128" y="198"/>
                    <a:pt x="2462" y="168"/>
                  </a:cubicBezTo>
                  <a:cubicBezTo>
                    <a:pt x="2553" y="137"/>
                    <a:pt x="2523" y="16"/>
                    <a:pt x="2462" y="16"/>
                  </a:cubicBezTo>
                  <a:cubicBezTo>
                    <a:pt x="2370" y="6"/>
                    <a:pt x="2276" y="1"/>
                    <a:pt x="2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47"/>
            <p:cNvSpPr/>
            <p:nvPr/>
          </p:nvSpPr>
          <p:spPr>
            <a:xfrm>
              <a:off x="7119799" y="1837284"/>
              <a:ext cx="18970" cy="14378"/>
            </a:xfrm>
            <a:custGeom>
              <a:avLst/>
              <a:gdLst/>
              <a:ahLst/>
              <a:cxnLst/>
              <a:rect l="l" t="t" r="r" b="b"/>
              <a:pathLst>
                <a:path w="694" h="526" extrusionOk="0">
                  <a:moveTo>
                    <a:pt x="663" y="0"/>
                  </a:moveTo>
                  <a:lnTo>
                    <a:pt x="329" y="243"/>
                  </a:lnTo>
                  <a:cubicBezTo>
                    <a:pt x="238" y="335"/>
                    <a:pt x="116" y="395"/>
                    <a:pt x="25" y="456"/>
                  </a:cubicBezTo>
                  <a:cubicBezTo>
                    <a:pt x="0" y="481"/>
                    <a:pt x="35" y="525"/>
                    <a:pt x="66" y="525"/>
                  </a:cubicBezTo>
                  <a:cubicBezTo>
                    <a:pt x="73" y="525"/>
                    <a:pt x="80" y="523"/>
                    <a:pt x="86" y="517"/>
                  </a:cubicBezTo>
                  <a:cubicBezTo>
                    <a:pt x="177" y="456"/>
                    <a:pt x="268" y="365"/>
                    <a:pt x="359" y="274"/>
                  </a:cubicBezTo>
                  <a:cubicBezTo>
                    <a:pt x="450" y="183"/>
                    <a:pt x="572" y="91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47"/>
            <p:cNvSpPr/>
            <p:nvPr/>
          </p:nvSpPr>
          <p:spPr>
            <a:xfrm>
              <a:off x="7134697" y="1802240"/>
              <a:ext cx="78014" cy="27745"/>
            </a:xfrm>
            <a:custGeom>
              <a:avLst/>
              <a:gdLst/>
              <a:ahLst/>
              <a:cxnLst/>
              <a:rect l="l" t="t" r="r" b="b"/>
              <a:pathLst>
                <a:path w="2854" h="1015" extrusionOk="0">
                  <a:moveTo>
                    <a:pt x="2596" y="0"/>
                  </a:moveTo>
                  <a:cubicBezTo>
                    <a:pt x="1679" y="0"/>
                    <a:pt x="772" y="459"/>
                    <a:pt x="27" y="918"/>
                  </a:cubicBezTo>
                  <a:cubicBezTo>
                    <a:pt x="1" y="944"/>
                    <a:pt x="20" y="1015"/>
                    <a:pt x="64" y="1015"/>
                  </a:cubicBezTo>
                  <a:cubicBezTo>
                    <a:pt x="71" y="1015"/>
                    <a:pt x="79" y="1013"/>
                    <a:pt x="88" y="1009"/>
                  </a:cubicBezTo>
                  <a:cubicBezTo>
                    <a:pt x="969" y="583"/>
                    <a:pt x="1759" y="218"/>
                    <a:pt x="2762" y="158"/>
                  </a:cubicBezTo>
                  <a:cubicBezTo>
                    <a:pt x="2854" y="158"/>
                    <a:pt x="2854" y="6"/>
                    <a:pt x="2762" y="6"/>
                  </a:cubicBezTo>
                  <a:cubicBezTo>
                    <a:pt x="2707" y="2"/>
                    <a:pt x="2651" y="0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47"/>
            <p:cNvSpPr/>
            <p:nvPr/>
          </p:nvSpPr>
          <p:spPr>
            <a:xfrm>
              <a:off x="7162032" y="1792399"/>
              <a:ext cx="49012" cy="14378"/>
            </a:xfrm>
            <a:custGeom>
              <a:avLst/>
              <a:gdLst/>
              <a:ahLst/>
              <a:cxnLst/>
              <a:rect l="l" t="t" r="r" b="b"/>
              <a:pathLst>
                <a:path w="1793" h="526" extrusionOk="0">
                  <a:moveTo>
                    <a:pt x="1702" y="1"/>
                  </a:moveTo>
                  <a:cubicBezTo>
                    <a:pt x="1124" y="1"/>
                    <a:pt x="486" y="153"/>
                    <a:pt x="30" y="457"/>
                  </a:cubicBezTo>
                  <a:cubicBezTo>
                    <a:pt x="5" y="481"/>
                    <a:pt x="1" y="526"/>
                    <a:pt x="16" y="526"/>
                  </a:cubicBezTo>
                  <a:cubicBezTo>
                    <a:pt x="19" y="526"/>
                    <a:pt x="24" y="523"/>
                    <a:pt x="30" y="518"/>
                  </a:cubicBezTo>
                  <a:cubicBezTo>
                    <a:pt x="607" y="335"/>
                    <a:pt x="1094" y="183"/>
                    <a:pt x="1702" y="122"/>
                  </a:cubicBezTo>
                  <a:cubicBezTo>
                    <a:pt x="1762" y="122"/>
                    <a:pt x="1793" y="1"/>
                    <a:pt x="1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47"/>
            <p:cNvSpPr/>
            <p:nvPr/>
          </p:nvSpPr>
          <p:spPr>
            <a:xfrm>
              <a:off x="7259209" y="2136603"/>
              <a:ext cx="20802" cy="352731"/>
            </a:xfrm>
            <a:custGeom>
              <a:avLst/>
              <a:gdLst/>
              <a:ahLst/>
              <a:cxnLst/>
              <a:rect l="l" t="t" r="r" b="b"/>
              <a:pathLst>
                <a:path w="761" h="12904" extrusionOk="0">
                  <a:moveTo>
                    <a:pt x="122" y="0"/>
                  </a:moveTo>
                  <a:cubicBezTo>
                    <a:pt x="107" y="0"/>
                    <a:pt x="92" y="8"/>
                    <a:pt x="92" y="23"/>
                  </a:cubicBezTo>
                  <a:cubicBezTo>
                    <a:pt x="1" y="4278"/>
                    <a:pt x="244" y="8534"/>
                    <a:pt x="487" y="12789"/>
                  </a:cubicBezTo>
                  <a:cubicBezTo>
                    <a:pt x="502" y="12865"/>
                    <a:pt x="571" y="12903"/>
                    <a:pt x="635" y="12903"/>
                  </a:cubicBezTo>
                  <a:cubicBezTo>
                    <a:pt x="700" y="12903"/>
                    <a:pt x="761" y="12865"/>
                    <a:pt x="761" y="12789"/>
                  </a:cubicBezTo>
                  <a:cubicBezTo>
                    <a:pt x="457" y="8534"/>
                    <a:pt x="487" y="4278"/>
                    <a:pt x="153" y="23"/>
                  </a:cubicBezTo>
                  <a:cubicBezTo>
                    <a:pt x="153" y="8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47"/>
            <p:cNvSpPr/>
            <p:nvPr/>
          </p:nvSpPr>
          <p:spPr>
            <a:xfrm>
              <a:off x="7275009" y="2125368"/>
              <a:ext cx="27444" cy="353578"/>
            </a:xfrm>
            <a:custGeom>
              <a:avLst/>
              <a:gdLst/>
              <a:ahLst/>
              <a:cxnLst/>
              <a:rect l="l" t="t" r="r" b="b"/>
              <a:pathLst>
                <a:path w="1004" h="12935" extrusionOk="0">
                  <a:moveTo>
                    <a:pt x="61" y="1"/>
                  </a:moveTo>
                  <a:cubicBezTo>
                    <a:pt x="31" y="1"/>
                    <a:pt x="0" y="24"/>
                    <a:pt x="0" y="69"/>
                  </a:cubicBezTo>
                  <a:cubicBezTo>
                    <a:pt x="31" y="4355"/>
                    <a:pt x="608" y="8580"/>
                    <a:pt x="821" y="12866"/>
                  </a:cubicBezTo>
                  <a:cubicBezTo>
                    <a:pt x="821" y="12911"/>
                    <a:pt x="859" y="12934"/>
                    <a:pt x="897" y="12934"/>
                  </a:cubicBezTo>
                  <a:cubicBezTo>
                    <a:pt x="935" y="12934"/>
                    <a:pt x="973" y="12911"/>
                    <a:pt x="973" y="12866"/>
                  </a:cubicBezTo>
                  <a:cubicBezTo>
                    <a:pt x="1003" y="10799"/>
                    <a:pt x="547" y="8762"/>
                    <a:pt x="456" y="6696"/>
                  </a:cubicBezTo>
                  <a:cubicBezTo>
                    <a:pt x="365" y="4477"/>
                    <a:pt x="304" y="2258"/>
                    <a:pt x="122" y="69"/>
                  </a:cubicBezTo>
                  <a:cubicBezTo>
                    <a:pt x="122" y="24"/>
                    <a:pt x="92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47"/>
            <p:cNvSpPr/>
            <p:nvPr/>
          </p:nvSpPr>
          <p:spPr>
            <a:xfrm>
              <a:off x="7287474" y="2105660"/>
              <a:ext cx="32064" cy="370198"/>
            </a:xfrm>
            <a:custGeom>
              <a:avLst/>
              <a:gdLst/>
              <a:ahLst/>
              <a:cxnLst/>
              <a:rect l="l" t="t" r="r" b="b"/>
              <a:pathLst>
                <a:path w="1173" h="13543" extrusionOk="0">
                  <a:moveTo>
                    <a:pt x="91" y="0"/>
                  </a:moveTo>
                  <a:cubicBezTo>
                    <a:pt x="46" y="0"/>
                    <a:pt x="0" y="30"/>
                    <a:pt x="0" y="91"/>
                  </a:cubicBezTo>
                  <a:cubicBezTo>
                    <a:pt x="122" y="4559"/>
                    <a:pt x="335" y="9028"/>
                    <a:pt x="973" y="13465"/>
                  </a:cubicBezTo>
                  <a:cubicBezTo>
                    <a:pt x="986" y="13519"/>
                    <a:pt x="1029" y="13543"/>
                    <a:pt x="1070" y="13543"/>
                  </a:cubicBezTo>
                  <a:cubicBezTo>
                    <a:pt x="1122" y="13543"/>
                    <a:pt x="1172" y="13503"/>
                    <a:pt x="1155" y="13435"/>
                  </a:cubicBezTo>
                  <a:cubicBezTo>
                    <a:pt x="578" y="8997"/>
                    <a:pt x="487" y="4559"/>
                    <a:pt x="183" y="91"/>
                  </a:cubicBezTo>
                  <a:cubicBezTo>
                    <a:pt x="183" y="30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47"/>
            <p:cNvSpPr/>
            <p:nvPr/>
          </p:nvSpPr>
          <p:spPr>
            <a:xfrm>
              <a:off x="7303246" y="2095272"/>
              <a:ext cx="38761" cy="377797"/>
            </a:xfrm>
            <a:custGeom>
              <a:avLst/>
              <a:gdLst/>
              <a:ahLst/>
              <a:cxnLst/>
              <a:rect l="l" t="t" r="r" b="b"/>
              <a:pathLst>
                <a:path w="1418" h="13821" extrusionOk="0">
                  <a:moveTo>
                    <a:pt x="62" y="0"/>
                  </a:moveTo>
                  <a:cubicBezTo>
                    <a:pt x="31" y="0"/>
                    <a:pt x="1" y="15"/>
                    <a:pt x="1" y="46"/>
                  </a:cubicBezTo>
                  <a:lnTo>
                    <a:pt x="31" y="46"/>
                  </a:lnTo>
                  <a:cubicBezTo>
                    <a:pt x="244" y="4605"/>
                    <a:pt x="366" y="9256"/>
                    <a:pt x="1217" y="13754"/>
                  </a:cubicBezTo>
                  <a:cubicBezTo>
                    <a:pt x="1228" y="13801"/>
                    <a:pt x="1262" y="13820"/>
                    <a:pt x="1298" y="13820"/>
                  </a:cubicBezTo>
                  <a:cubicBezTo>
                    <a:pt x="1355" y="13820"/>
                    <a:pt x="1418" y="13768"/>
                    <a:pt x="1399" y="13693"/>
                  </a:cubicBezTo>
                  <a:cubicBezTo>
                    <a:pt x="487" y="9195"/>
                    <a:pt x="670" y="4605"/>
                    <a:pt x="122" y="46"/>
                  </a:cubicBezTo>
                  <a:cubicBezTo>
                    <a:pt x="122" y="15"/>
                    <a:pt x="92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47"/>
            <p:cNvSpPr/>
            <p:nvPr/>
          </p:nvSpPr>
          <p:spPr>
            <a:xfrm>
              <a:off x="7311556" y="2050607"/>
              <a:ext cx="47891" cy="415574"/>
            </a:xfrm>
            <a:custGeom>
              <a:avLst/>
              <a:gdLst/>
              <a:ahLst/>
              <a:cxnLst/>
              <a:rect l="l" t="t" r="r" b="b"/>
              <a:pathLst>
                <a:path w="1752" h="15203" extrusionOk="0">
                  <a:moveTo>
                    <a:pt x="62" y="0"/>
                  </a:moveTo>
                  <a:cubicBezTo>
                    <a:pt x="31" y="0"/>
                    <a:pt x="1" y="23"/>
                    <a:pt x="1" y="69"/>
                  </a:cubicBezTo>
                  <a:cubicBezTo>
                    <a:pt x="122" y="5084"/>
                    <a:pt x="852" y="10130"/>
                    <a:pt x="1521" y="15115"/>
                  </a:cubicBezTo>
                  <a:cubicBezTo>
                    <a:pt x="1533" y="15176"/>
                    <a:pt x="1575" y="15203"/>
                    <a:pt x="1619" y="15203"/>
                  </a:cubicBezTo>
                  <a:cubicBezTo>
                    <a:pt x="1683" y="15203"/>
                    <a:pt x="1751" y="15144"/>
                    <a:pt x="1733" y="15054"/>
                  </a:cubicBezTo>
                  <a:cubicBezTo>
                    <a:pt x="1065" y="10069"/>
                    <a:pt x="761" y="5054"/>
                    <a:pt x="122" y="69"/>
                  </a:cubicBezTo>
                  <a:cubicBezTo>
                    <a:pt x="122" y="23"/>
                    <a:pt x="92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47"/>
            <p:cNvSpPr/>
            <p:nvPr/>
          </p:nvSpPr>
          <p:spPr>
            <a:xfrm>
              <a:off x="7322353" y="2005531"/>
              <a:ext cx="52374" cy="453652"/>
            </a:xfrm>
            <a:custGeom>
              <a:avLst/>
              <a:gdLst/>
              <a:ahLst/>
              <a:cxnLst/>
              <a:rect l="l" t="t" r="r" b="b"/>
              <a:pathLst>
                <a:path w="1916" h="16596" extrusionOk="0">
                  <a:moveTo>
                    <a:pt x="62" y="0"/>
                  </a:moveTo>
                  <a:cubicBezTo>
                    <a:pt x="31" y="0"/>
                    <a:pt x="1" y="16"/>
                    <a:pt x="1" y="46"/>
                  </a:cubicBezTo>
                  <a:cubicBezTo>
                    <a:pt x="244" y="5487"/>
                    <a:pt x="670" y="11171"/>
                    <a:pt x="1703" y="16520"/>
                  </a:cubicBezTo>
                  <a:cubicBezTo>
                    <a:pt x="1716" y="16571"/>
                    <a:pt x="1755" y="16595"/>
                    <a:pt x="1796" y="16595"/>
                  </a:cubicBezTo>
                  <a:cubicBezTo>
                    <a:pt x="1854" y="16595"/>
                    <a:pt x="1916" y="16548"/>
                    <a:pt x="1916" y="16460"/>
                  </a:cubicBezTo>
                  <a:cubicBezTo>
                    <a:pt x="791" y="11049"/>
                    <a:pt x="822" y="5517"/>
                    <a:pt x="122" y="46"/>
                  </a:cubicBezTo>
                  <a:cubicBezTo>
                    <a:pt x="122" y="16"/>
                    <a:pt x="92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47"/>
            <p:cNvSpPr/>
            <p:nvPr/>
          </p:nvSpPr>
          <p:spPr>
            <a:xfrm>
              <a:off x="7327356" y="1963490"/>
              <a:ext cx="61996" cy="483583"/>
            </a:xfrm>
            <a:custGeom>
              <a:avLst/>
              <a:gdLst/>
              <a:ahLst/>
              <a:cxnLst/>
              <a:rect l="l" t="t" r="r" b="b"/>
              <a:pathLst>
                <a:path w="2268" h="17691" extrusionOk="0">
                  <a:moveTo>
                    <a:pt x="62" y="1"/>
                  </a:moveTo>
                  <a:cubicBezTo>
                    <a:pt x="35" y="1"/>
                    <a:pt x="0" y="27"/>
                    <a:pt x="0" y="64"/>
                  </a:cubicBezTo>
                  <a:cubicBezTo>
                    <a:pt x="791" y="5900"/>
                    <a:pt x="1095" y="11766"/>
                    <a:pt x="2006" y="17602"/>
                  </a:cubicBezTo>
                  <a:cubicBezTo>
                    <a:pt x="2019" y="17664"/>
                    <a:pt x="2066" y="17690"/>
                    <a:pt x="2115" y="17690"/>
                  </a:cubicBezTo>
                  <a:cubicBezTo>
                    <a:pt x="2189" y="17690"/>
                    <a:pt x="2268" y="17632"/>
                    <a:pt x="2250" y="17542"/>
                  </a:cubicBezTo>
                  <a:cubicBezTo>
                    <a:pt x="1155" y="11766"/>
                    <a:pt x="1307" y="5779"/>
                    <a:pt x="91" y="34"/>
                  </a:cubicBezTo>
                  <a:cubicBezTo>
                    <a:pt x="91" y="11"/>
                    <a:pt x="78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47"/>
            <p:cNvSpPr/>
            <p:nvPr/>
          </p:nvSpPr>
          <p:spPr>
            <a:xfrm>
              <a:off x="7338153" y="1887416"/>
              <a:ext cx="57048" cy="555748"/>
            </a:xfrm>
            <a:custGeom>
              <a:avLst/>
              <a:gdLst/>
              <a:ahLst/>
              <a:cxnLst/>
              <a:rect l="l" t="t" r="r" b="b"/>
              <a:pathLst>
                <a:path w="2087" h="20331" extrusionOk="0">
                  <a:moveTo>
                    <a:pt x="58" y="0"/>
                  </a:moveTo>
                  <a:cubicBezTo>
                    <a:pt x="32" y="0"/>
                    <a:pt x="0" y="15"/>
                    <a:pt x="0" y="51"/>
                  </a:cubicBezTo>
                  <a:cubicBezTo>
                    <a:pt x="274" y="3516"/>
                    <a:pt x="548" y="6981"/>
                    <a:pt x="851" y="10476"/>
                  </a:cubicBezTo>
                  <a:cubicBezTo>
                    <a:pt x="1095" y="13729"/>
                    <a:pt x="1216" y="17042"/>
                    <a:pt x="1915" y="20264"/>
                  </a:cubicBezTo>
                  <a:cubicBezTo>
                    <a:pt x="1915" y="20310"/>
                    <a:pt x="1942" y="20330"/>
                    <a:pt x="1973" y="20330"/>
                  </a:cubicBezTo>
                  <a:cubicBezTo>
                    <a:pt x="2024" y="20330"/>
                    <a:pt x="2086" y="20278"/>
                    <a:pt x="2067" y="20203"/>
                  </a:cubicBezTo>
                  <a:cubicBezTo>
                    <a:pt x="1064" y="13516"/>
                    <a:pt x="1186" y="6707"/>
                    <a:pt x="92" y="20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47"/>
            <p:cNvSpPr/>
            <p:nvPr/>
          </p:nvSpPr>
          <p:spPr>
            <a:xfrm>
              <a:off x="7226817" y="1858742"/>
              <a:ext cx="106880" cy="55900"/>
            </a:xfrm>
            <a:custGeom>
              <a:avLst/>
              <a:gdLst/>
              <a:ahLst/>
              <a:cxnLst/>
              <a:rect l="l" t="t" r="r" b="b"/>
              <a:pathLst>
                <a:path w="3910" h="2045" extrusionOk="0">
                  <a:moveTo>
                    <a:pt x="338" y="0"/>
                  </a:moveTo>
                  <a:cubicBezTo>
                    <a:pt x="245" y="0"/>
                    <a:pt x="152" y="2"/>
                    <a:pt x="61" y="6"/>
                  </a:cubicBezTo>
                  <a:cubicBezTo>
                    <a:pt x="0" y="6"/>
                    <a:pt x="0" y="127"/>
                    <a:pt x="61" y="127"/>
                  </a:cubicBezTo>
                  <a:cubicBezTo>
                    <a:pt x="154" y="124"/>
                    <a:pt x="247" y="122"/>
                    <a:pt x="340" y="122"/>
                  </a:cubicBezTo>
                  <a:cubicBezTo>
                    <a:pt x="1030" y="122"/>
                    <a:pt x="1697" y="227"/>
                    <a:pt x="2341" y="522"/>
                  </a:cubicBezTo>
                  <a:cubicBezTo>
                    <a:pt x="3070" y="826"/>
                    <a:pt x="3466" y="1282"/>
                    <a:pt x="3800" y="2012"/>
                  </a:cubicBezTo>
                  <a:cubicBezTo>
                    <a:pt x="3811" y="2035"/>
                    <a:pt x="3832" y="2045"/>
                    <a:pt x="3851" y="2045"/>
                  </a:cubicBezTo>
                  <a:cubicBezTo>
                    <a:pt x="3882" y="2045"/>
                    <a:pt x="3910" y="2019"/>
                    <a:pt x="3891" y="1981"/>
                  </a:cubicBezTo>
                  <a:cubicBezTo>
                    <a:pt x="3462" y="467"/>
                    <a:pt x="1798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47"/>
            <p:cNvSpPr/>
            <p:nvPr/>
          </p:nvSpPr>
          <p:spPr>
            <a:xfrm>
              <a:off x="7219327" y="1844582"/>
              <a:ext cx="105322" cy="43736"/>
            </a:xfrm>
            <a:custGeom>
              <a:avLst/>
              <a:gdLst/>
              <a:ahLst/>
              <a:cxnLst/>
              <a:rect l="l" t="t" r="r" b="b"/>
              <a:pathLst>
                <a:path w="3853" h="1600" extrusionOk="0">
                  <a:moveTo>
                    <a:pt x="375" y="0"/>
                  </a:moveTo>
                  <a:cubicBezTo>
                    <a:pt x="278" y="0"/>
                    <a:pt x="183" y="2"/>
                    <a:pt x="92" y="7"/>
                  </a:cubicBezTo>
                  <a:cubicBezTo>
                    <a:pt x="1" y="7"/>
                    <a:pt x="1" y="159"/>
                    <a:pt x="92" y="159"/>
                  </a:cubicBezTo>
                  <a:cubicBezTo>
                    <a:pt x="141" y="158"/>
                    <a:pt x="191" y="157"/>
                    <a:pt x="240" y="157"/>
                  </a:cubicBezTo>
                  <a:cubicBezTo>
                    <a:pt x="1584" y="157"/>
                    <a:pt x="2861" y="561"/>
                    <a:pt x="3770" y="1587"/>
                  </a:cubicBezTo>
                  <a:cubicBezTo>
                    <a:pt x="3779" y="1596"/>
                    <a:pt x="3790" y="1600"/>
                    <a:pt x="3801" y="1600"/>
                  </a:cubicBezTo>
                  <a:cubicBezTo>
                    <a:pt x="3828" y="1600"/>
                    <a:pt x="3852" y="1578"/>
                    <a:pt x="3831" y="1557"/>
                  </a:cubicBezTo>
                  <a:cubicBezTo>
                    <a:pt x="3239" y="374"/>
                    <a:pt x="1603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47"/>
            <p:cNvSpPr/>
            <p:nvPr/>
          </p:nvSpPr>
          <p:spPr>
            <a:xfrm>
              <a:off x="7221842" y="1829794"/>
              <a:ext cx="112702" cy="46770"/>
            </a:xfrm>
            <a:custGeom>
              <a:avLst/>
              <a:gdLst/>
              <a:ahLst/>
              <a:cxnLst/>
              <a:rect l="l" t="t" r="r" b="b"/>
              <a:pathLst>
                <a:path w="4123" h="1711" extrusionOk="0">
                  <a:moveTo>
                    <a:pt x="713" y="0"/>
                  </a:moveTo>
                  <a:cubicBezTo>
                    <a:pt x="490" y="0"/>
                    <a:pt x="271" y="20"/>
                    <a:pt x="61" y="62"/>
                  </a:cubicBezTo>
                  <a:cubicBezTo>
                    <a:pt x="0" y="62"/>
                    <a:pt x="30" y="153"/>
                    <a:pt x="61" y="153"/>
                  </a:cubicBezTo>
                  <a:cubicBezTo>
                    <a:pt x="1672" y="244"/>
                    <a:pt x="2736" y="669"/>
                    <a:pt x="3951" y="1703"/>
                  </a:cubicBezTo>
                  <a:cubicBezTo>
                    <a:pt x="3963" y="1708"/>
                    <a:pt x="3976" y="1711"/>
                    <a:pt x="3990" y="1711"/>
                  </a:cubicBezTo>
                  <a:cubicBezTo>
                    <a:pt x="4051" y="1711"/>
                    <a:pt x="4123" y="1661"/>
                    <a:pt x="4073" y="1612"/>
                  </a:cubicBezTo>
                  <a:cubicBezTo>
                    <a:pt x="3350" y="631"/>
                    <a:pt x="1970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47"/>
            <p:cNvSpPr/>
            <p:nvPr/>
          </p:nvSpPr>
          <p:spPr>
            <a:xfrm>
              <a:off x="7222662" y="1815470"/>
              <a:ext cx="96165" cy="30315"/>
            </a:xfrm>
            <a:custGeom>
              <a:avLst/>
              <a:gdLst/>
              <a:ahLst/>
              <a:cxnLst/>
              <a:rect l="l" t="t" r="r" b="b"/>
              <a:pathLst>
                <a:path w="3518" h="1109" extrusionOk="0">
                  <a:moveTo>
                    <a:pt x="756" y="0"/>
                  </a:moveTo>
                  <a:cubicBezTo>
                    <a:pt x="525" y="0"/>
                    <a:pt x="293" y="22"/>
                    <a:pt x="61" y="69"/>
                  </a:cubicBezTo>
                  <a:cubicBezTo>
                    <a:pt x="0" y="69"/>
                    <a:pt x="0" y="160"/>
                    <a:pt x="61" y="160"/>
                  </a:cubicBezTo>
                  <a:cubicBezTo>
                    <a:pt x="184" y="153"/>
                    <a:pt x="309" y="149"/>
                    <a:pt x="434" y="149"/>
                  </a:cubicBezTo>
                  <a:cubicBezTo>
                    <a:pt x="866" y="149"/>
                    <a:pt x="1309" y="194"/>
                    <a:pt x="1733" y="312"/>
                  </a:cubicBezTo>
                  <a:cubicBezTo>
                    <a:pt x="2341" y="494"/>
                    <a:pt x="2797" y="859"/>
                    <a:pt x="3374" y="1102"/>
                  </a:cubicBezTo>
                  <a:cubicBezTo>
                    <a:pt x="3383" y="1106"/>
                    <a:pt x="3392" y="1108"/>
                    <a:pt x="3401" y="1108"/>
                  </a:cubicBezTo>
                  <a:cubicBezTo>
                    <a:pt x="3458" y="1108"/>
                    <a:pt x="3518" y="1037"/>
                    <a:pt x="3466" y="1011"/>
                  </a:cubicBezTo>
                  <a:cubicBezTo>
                    <a:pt x="2679" y="396"/>
                    <a:pt x="1732" y="0"/>
                    <a:pt x="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47"/>
            <p:cNvSpPr/>
            <p:nvPr/>
          </p:nvSpPr>
          <p:spPr>
            <a:xfrm>
              <a:off x="7228484" y="1800381"/>
              <a:ext cx="52374" cy="11180"/>
            </a:xfrm>
            <a:custGeom>
              <a:avLst/>
              <a:gdLst/>
              <a:ahLst/>
              <a:cxnLst/>
              <a:rect l="l" t="t" r="r" b="b"/>
              <a:pathLst>
                <a:path w="1916" h="409" extrusionOk="0">
                  <a:moveTo>
                    <a:pt x="524" y="0"/>
                  </a:moveTo>
                  <a:cubicBezTo>
                    <a:pt x="376" y="0"/>
                    <a:pt x="230" y="6"/>
                    <a:pt x="91" y="13"/>
                  </a:cubicBezTo>
                  <a:cubicBezTo>
                    <a:pt x="0" y="43"/>
                    <a:pt x="0" y="165"/>
                    <a:pt x="91" y="165"/>
                  </a:cubicBezTo>
                  <a:cubicBezTo>
                    <a:pt x="699" y="165"/>
                    <a:pt x="1246" y="347"/>
                    <a:pt x="1854" y="408"/>
                  </a:cubicBezTo>
                  <a:cubicBezTo>
                    <a:pt x="1915" y="408"/>
                    <a:pt x="1915" y="317"/>
                    <a:pt x="1885" y="286"/>
                  </a:cubicBezTo>
                  <a:cubicBezTo>
                    <a:pt x="1492" y="55"/>
                    <a:pt x="994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47"/>
            <p:cNvSpPr/>
            <p:nvPr/>
          </p:nvSpPr>
          <p:spPr>
            <a:xfrm>
              <a:off x="6880561" y="2359575"/>
              <a:ext cx="148866" cy="406007"/>
            </a:xfrm>
            <a:custGeom>
              <a:avLst/>
              <a:gdLst/>
              <a:ahLst/>
              <a:cxnLst/>
              <a:rect l="l" t="t" r="r" b="b"/>
              <a:pathLst>
                <a:path w="5446" h="14853" extrusionOk="0">
                  <a:moveTo>
                    <a:pt x="80" y="0"/>
                  </a:moveTo>
                  <a:cubicBezTo>
                    <a:pt x="43" y="0"/>
                    <a:pt x="1" y="28"/>
                    <a:pt x="23" y="73"/>
                  </a:cubicBezTo>
                  <a:cubicBezTo>
                    <a:pt x="600" y="1076"/>
                    <a:pt x="1421" y="1805"/>
                    <a:pt x="2150" y="2687"/>
                  </a:cubicBezTo>
                  <a:cubicBezTo>
                    <a:pt x="3457" y="4176"/>
                    <a:pt x="3670" y="5787"/>
                    <a:pt x="3609" y="7733"/>
                  </a:cubicBezTo>
                  <a:cubicBezTo>
                    <a:pt x="3549" y="10255"/>
                    <a:pt x="3822" y="12657"/>
                    <a:pt x="5251" y="14815"/>
                  </a:cubicBezTo>
                  <a:cubicBezTo>
                    <a:pt x="5269" y="14841"/>
                    <a:pt x="5294" y="14853"/>
                    <a:pt x="5320" y="14853"/>
                  </a:cubicBezTo>
                  <a:cubicBezTo>
                    <a:pt x="5382" y="14853"/>
                    <a:pt x="5446" y="14788"/>
                    <a:pt x="5403" y="14724"/>
                  </a:cubicBezTo>
                  <a:cubicBezTo>
                    <a:pt x="4552" y="13021"/>
                    <a:pt x="3913" y="11380"/>
                    <a:pt x="3822" y="9465"/>
                  </a:cubicBezTo>
                  <a:cubicBezTo>
                    <a:pt x="3761" y="8158"/>
                    <a:pt x="3944" y="6851"/>
                    <a:pt x="3761" y="5544"/>
                  </a:cubicBezTo>
                  <a:cubicBezTo>
                    <a:pt x="3366" y="3112"/>
                    <a:pt x="1391" y="1957"/>
                    <a:pt x="114" y="12"/>
                  </a:cubicBezTo>
                  <a:cubicBezTo>
                    <a:pt x="106" y="4"/>
                    <a:pt x="93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47"/>
            <p:cNvSpPr/>
            <p:nvPr/>
          </p:nvSpPr>
          <p:spPr>
            <a:xfrm>
              <a:off x="7386619" y="2220166"/>
              <a:ext cx="155126" cy="197905"/>
            </a:xfrm>
            <a:custGeom>
              <a:avLst/>
              <a:gdLst/>
              <a:ahLst/>
              <a:cxnLst/>
              <a:rect l="l" t="t" r="r" b="b"/>
              <a:pathLst>
                <a:path w="5675" h="7240" extrusionOk="0">
                  <a:moveTo>
                    <a:pt x="114" y="1"/>
                  </a:moveTo>
                  <a:cubicBezTo>
                    <a:pt x="40" y="1"/>
                    <a:pt x="0" y="100"/>
                    <a:pt x="82" y="127"/>
                  </a:cubicBezTo>
                  <a:cubicBezTo>
                    <a:pt x="1480" y="887"/>
                    <a:pt x="3060" y="1313"/>
                    <a:pt x="4063" y="2589"/>
                  </a:cubicBezTo>
                  <a:cubicBezTo>
                    <a:pt x="5127" y="3927"/>
                    <a:pt x="5310" y="5507"/>
                    <a:pt x="5462" y="7149"/>
                  </a:cubicBezTo>
                  <a:cubicBezTo>
                    <a:pt x="5462" y="7209"/>
                    <a:pt x="5500" y="7240"/>
                    <a:pt x="5538" y="7240"/>
                  </a:cubicBezTo>
                  <a:cubicBezTo>
                    <a:pt x="5576" y="7240"/>
                    <a:pt x="5614" y="7209"/>
                    <a:pt x="5614" y="7149"/>
                  </a:cubicBezTo>
                  <a:cubicBezTo>
                    <a:pt x="5674" y="5507"/>
                    <a:pt x="5279" y="3775"/>
                    <a:pt x="4276" y="2468"/>
                  </a:cubicBezTo>
                  <a:cubicBezTo>
                    <a:pt x="3243" y="1161"/>
                    <a:pt x="1632" y="583"/>
                    <a:pt x="142" y="6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47"/>
            <p:cNvSpPr/>
            <p:nvPr/>
          </p:nvSpPr>
          <p:spPr>
            <a:xfrm>
              <a:off x="7464852" y="2410473"/>
              <a:ext cx="75007" cy="42041"/>
            </a:xfrm>
            <a:custGeom>
              <a:avLst/>
              <a:gdLst/>
              <a:ahLst/>
              <a:cxnLst/>
              <a:rect l="l" t="t" r="r" b="b"/>
              <a:pathLst>
                <a:path w="2744" h="1538" extrusionOk="0">
                  <a:moveTo>
                    <a:pt x="2601" y="0"/>
                  </a:moveTo>
                  <a:cubicBezTo>
                    <a:pt x="2591" y="0"/>
                    <a:pt x="2580" y="1"/>
                    <a:pt x="2569" y="4"/>
                  </a:cubicBezTo>
                  <a:cubicBezTo>
                    <a:pt x="1718" y="308"/>
                    <a:pt x="776" y="734"/>
                    <a:pt x="77" y="1342"/>
                  </a:cubicBezTo>
                  <a:cubicBezTo>
                    <a:pt x="0" y="1418"/>
                    <a:pt x="74" y="1538"/>
                    <a:pt x="153" y="1538"/>
                  </a:cubicBezTo>
                  <a:cubicBezTo>
                    <a:pt x="169" y="1538"/>
                    <a:pt x="184" y="1534"/>
                    <a:pt x="198" y="1524"/>
                  </a:cubicBezTo>
                  <a:cubicBezTo>
                    <a:pt x="1019" y="1038"/>
                    <a:pt x="1779" y="521"/>
                    <a:pt x="2660" y="156"/>
                  </a:cubicBezTo>
                  <a:cubicBezTo>
                    <a:pt x="2743" y="129"/>
                    <a:pt x="2701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47"/>
            <p:cNvSpPr/>
            <p:nvPr/>
          </p:nvSpPr>
          <p:spPr>
            <a:xfrm>
              <a:off x="7361060" y="2384970"/>
              <a:ext cx="144711" cy="360084"/>
            </a:xfrm>
            <a:custGeom>
              <a:avLst/>
              <a:gdLst/>
              <a:ahLst/>
              <a:cxnLst/>
              <a:rect l="l" t="t" r="r" b="b"/>
              <a:pathLst>
                <a:path w="5294" h="13173" extrusionOk="0">
                  <a:moveTo>
                    <a:pt x="5208" y="0"/>
                  </a:moveTo>
                  <a:cubicBezTo>
                    <a:pt x="5189" y="0"/>
                    <a:pt x="5168" y="8"/>
                    <a:pt x="5150" y="25"/>
                  </a:cubicBezTo>
                  <a:cubicBezTo>
                    <a:pt x="4056" y="1879"/>
                    <a:pt x="2992" y="3764"/>
                    <a:pt x="2293" y="5801"/>
                  </a:cubicBezTo>
                  <a:cubicBezTo>
                    <a:pt x="1503" y="8141"/>
                    <a:pt x="1959" y="11211"/>
                    <a:pt x="74" y="13035"/>
                  </a:cubicBezTo>
                  <a:cubicBezTo>
                    <a:pt x="1" y="13084"/>
                    <a:pt x="66" y="13173"/>
                    <a:pt x="126" y="13173"/>
                  </a:cubicBezTo>
                  <a:cubicBezTo>
                    <a:pt x="140" y="13173"/>
                    <a:pt x="154" y="13168"/>
                    <a:pt x="165" y="13156"/>
                  </a:cubicBezTo>
                  <a:cubicBezTo>
                    <a:pt x="1837" y="11788"/>
                    <a:pt x="1655" y="9630"/>
                    <a:pt x="2050" y="7685"/>
                  </a:cubicBezTo>
                  <a:cubicBezTo>
                    <a:pt x="2597" y="4980"/>
                    <a:pt x="3995" y="2518"/>
                    <a:pt x="5272" y="86"/>
                  </a:cubicBezTo>
                  <a:cubicBezTo>
                    <a:pt x="5293" y="43"/>
                    <a:pt x="5254" y="0"/>
                    <a:pt x="5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47"/>
            <p:cNvSpPr/>
            <p:nvPr/>
          </p:nvSpPr>
          <p:spPr>
            <a:xfrm>
              <a:off x="7021584" y="2739260"/>
              <a:ext cx="359209" cy="42861"/>
            </a:xfrm>
            <a:custGeom>
              <a:avLst/>
              <a:gdLst/>
              <a:ahLst/>
              <a:cxnLst/>
              <a:rect l="l" t="t" r="r" b="b"/>
              <a:pathLst>
                <a:path w="13141" h="1568" extrusionOk="0">
                  <a:moveTo>
                    <a:pt x="12940" y="1"/>
                  </a:moveTo>
                  <a:cubicBezTo>
                    <a:pt x="12923" y="1"/>
                    <a:pt x="12905" y="4"/>
                    <a:pt x="12888" y="13"/>
                  </a:cubicBezTo>
                  <a:cubicBezTo>
                    <a:pt x="11213" y="1082"/>
                    <a:pt x="9119" y="1437"/>
                    <a:pt x="6968" y="1437"/>
                  </a:cubicBezTo>
                  <a:cubicBezTo>
                    <a:pt x="4593" y="1437"/>
                    <a:pt x="2148" y="1004"/>
                    <a:pt x="122" y="621"/>
                  </a:cubicBezTo>
                  <a:cubicBezTo>
                    <a:pt x="31" y="621"/>
                    <a:pt x="1" y="712"/>
                    <a:pt x="61" y="742"/>
                  </a:cubicBezTo>
                  <a:cubicBezTo>
                    <a:pt x="1966" y="1336"/>
                    <a:pt x="3972" y="1567"/>
                    <a:pt x="5963" y="1567"/>
                  </a:cubicBezTo>
                  <a:cubicBezTo>
                    <a:pt x="6419" y="1567"/>
                    <a:pt x="6873" y="1555"/>
                    <a:pt x="7326" y="1533"/>
                  </a:cubicBezTo>
                  <a:cubicBezTo>
                    <a:pt x="9271" y="1441"/>
                    <a:pt x="11369" y="1320"/>
                    <a:pt x="13010" y="226"/>
                  </a:cubicBezTo>
                  <a:cubicBezTo>
                    <a:pt x="13141" y="147"/>
                    <a:pt x="13046" y="1"/>
                    <a:pt x="12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47"/>
            <p:cNvSpPr/>
            <p:nvPr/>
          </p:nvSpPr>
          <p:spPr>
            <a:xfrm>
              <a:off x="7002476" y="2753884"/>
              <a:ext cx="14160" cy="86269"/>
            </a:xfrm>
            <a:custGeom>
              <a:avLst/>
              <a:gdLst/>
              <a:ahLst/>
              <a:cxnLst/>
              <a:rect l="l" t="t" r="r" b="b"/>
              <a:pathLst>
                <a:path w="518" h="3156" extrusionOk="0">
                  <a:moveTo>
                    <a:pt x="436" y="0"/>
                  </a:moveTo>
                  <a:cubicBezTo>
                    <a:pt x="407" y="0"/>
                    <a:pt x="378" y="17"/>
                    <a:pt x="365" y="55"/>
                  </a:cubicBezTo>
                  <a:cubicBezTo>
                    <a:pt x="92" y="1028"/>
                    <a:pt x="1" y="2061"/>
                    <a:pt x="1" y="3065"/>
                  </a:cubicBezTo>
                  <a:cubicBezTo>
                    <a:pt x="1" y="3125"/>
                    <a:pt x="46" y="3156"/>
                    <a:pt x="92" y="3156"/>
                  </a:cubicBezTo>
                  <a:cubicBezTo>
                    <a:pt x="137" y="3156"/>
                    <a:pt x="183" y="3125"/>
                    <a:pt x="183" y="3065"/>
                  </a:cubicBezTo>
                  <a:cubicBezTo>
                    <a:pt x="213" y="2061"/>
                    <a:pt x="365" y="1089"/>
                    <a:pt x="517" y="86"/>
                  </a:cubicBezTo>
                  <a:cubicBezTo>
                    <a:pt x="517" y="33"/>
                    <a:pt x="47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47"/>
            <p:cNvSpPr/>
            <p:nvPr/>
          </p:nvSpPr>
          <p:spPr>
            <a:xfrm>
              <a:off x="7373334" y="2736253"/>
              <a:ext cx="22169" cy="76483"/>
            </a:xfrm>
            <a:custGeom>
              <a:avLst/>
              <a:gdLst/>
              <a:ahLst/>
              <a:cxnLst/>
              <a:rect l="l" t="t" r="r" b="b"/>
              <a:pathLst>
                <a:path w="811" h="2798" extrusionOk="0">
                  <a:moveTo>
                    <a:pt x="86" y="0"/>
                  </a:moveTo>
                  <a:cubicBezTo>
                    <a:pt x="45" y="0"/>
                    <a:pt x="1" y="34"/>
                    <a:pt x="20" y="92"/>
                  </a:cubicBezTo>
                  <a:cubicBezTo>
                    <a:pt x="355" y="944"/>
                    <a:pt x="446" y="1795"/>
                    <a:pt x="537" y="2706"/>
                  </a:cubicBezTo>
                  <a:cubicBezTo>
                    <a:pt x="537" y="2767"/>
                    <a:pt x="575" y="2798"/>
                    <a:pt x="613" y="2798"/>
                  </a:cubicBezTo>
                  <a:cubicBezTo>
                    <a:pt x="651" y="2798"/>
                    <a:pt x="689" y="2767"/>
                    <a:pt x="689" y="2706"/>
                  </a:cubicBezTo>
                  <a:cubicBezTo>
                    <a:pt x="811" y="1795"/>
                    <a:pt x="537" y="822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47"/>
            <p:cNvSpPr/>
            <p:nvPr/>
          </p:nvSpPr>
          <p:spPr>
            <a:xfrm>
              <a:off x="7008299" y="2806641"/>
              <a:ext cx="385998" cy="42697"/>
            </a:xfrm>
            <a:custGeom>
              <a:avLst/>
              <a:gdLst/>
              <a:ahLst/>
              <a:cxnLst/>
              <a:rect l="l" t="t" r="r" b="b"/>
              <a:pathLst>
                <a:path w="14121" h="1562" extrusionOk="0">
                  <a:moveTo>
                    <a:pt x="13968" y="0"/>
                  </a:moveTo>
                  <a:cubicBezTo>
                    <a:pt x="13954" y="0"/>
                    <a:pt x="13938" y="3"/>
                    <a:pt x="13922" y="10"/>
                  </a:cubicBezTo>
                  <a:cubicBezTo>
                    <a:pt x="11435" y="940"/>
                    <a:pt x="8873" y="1259"/>
                    <a:pt x="6284" y="1259"/>
                  </a:cubicBezTo>
                  <a:cubicBezTo>
                    <a:pt x="4219" y="1259"/>
                    <a:pt x="2137" y="1056"/>
                    <a:pt x="61" y="800"/>
                  </a:cubicBezTo>
                  <a:cubicBezTo>
                    <a:pt x="31" y="800"/>
                    <a:pt x="0" y="891"/>
                    <a:pt x="61" y="922"/>
                  </a:cubicBezTo>
                  <a:cubicBezTo>
                    <a:pt x="2024" y="1330"/>
                    <a:pt x="4084" y="1561"/>
                    <a:pt x="6144" y="1561"/>
                  </a:cubicBezTo>
                  <a:cubicBezTo>
                    <a:pt x="8838" y="1561"/>
                    <a:pt x="11533" y="1166"/>
                    <a:pt x="14013" y="253"/>
                  </a:cubicBezTo>
                  <a:cubicBezTo>
                    <a:pt x="14121" y="199"/>
                    <a:pt x="14085" y="0"/>
                    <a:pt x="13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47"/>
            <p:cNvSpPr/>
            <p:nvPr/>
          </p:nvSpPr>
          <p:spPr>
            <a:xfrm>
              <a:off x="6919377" y="2831270"/>
              <a:ext cx="81950" cy="178388"/>
            </a:xfrm>
            <a:custGeom>
              <a:avLst/>
              <a:gdLst/>
              <a:ahLst/>
              <a:cxnLst/>
              <a:rect l="l" t="t" r="r" b="b"/>
              <a:pathLst>
                <a:path w="2998" h="6526" extrusionOk="0">
                  <a:moveTo>
                    <a:pt x="2951" y="1"/>
                  </a:moveTo>
                  <a:cubicBezTo>
                    <a:pt x="2935" y="1"/>
                    <a:pt x="2919" y="8"/>
                    <a:pt x="2919" y="21"/>
                  </a:cubicBezTo>
                  <a:cubicBezTo>
                    <a:pt x="2402" y="1419"/>
                    <a:pt x="1186" y="2270"/>
                    <a:pt x="518" y="3547"/>
                  </a:cubicBezTo>
                  <a:cubicBezTo>
                    <a:pt x="1" y="4550"/>
                    <a:pt x="305" y="5340"/>
                    <a:pt x="335" y="6434"/>
                  </a:cubicBezTo>
                  <a:cubicBezTo>
                    <a:pt x="335" y="6495"/>
                    <a:pt x="381" y="6525"/>
                    <a:pt x="427" y="6525"/>
                  </a:cubicBezTo>
                  <a:cubicBezTo>
                    <a:pt x="472" y="6525"/>
                    <a:pt x="518" y="6495"/>
                    <a:pt x="518" y="6434"/>
                  </a:cubicBezTo>
                  <a:cubicBezTo>
                    <a:pt x="579" y="6009"/>
                    <a:pt x="457" y="5705"/>
                    <a:pt x="457" y="5279"/>
                  </a:cubicBezTo>
                  <a:cubicBezTo>
                    <a:pt x="366" y="4033"/>
                    <a:pt x="852" y="3243"/>
                    <a:pt x="1612" y="2331"/>
                  </a:cubicBezTo>
                  <a:cubicBezTo>
                    <a:pt x="2189" y="1601"/>
                    <a:pt x="2737" y="963"/>
                    <a:pt x="2980" y="51"/>
                  </a:cubicBezTo>
                  <a:cubicBezTo>
                    <a:pt x="2998" y="16"/>
                    <a:pt x="2974" y="1"/>
                    <a:pt x="2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47"/>
            <p:cNvSpPr/>
            <p:nvPr/>
          </p:nvSpPr>
          <p:spPr>
            <a:xfrm>
              <a:off x="6915250" y="2921694"/>
              <a:ext cx="51280" cy="329113"/>
            </a:xfrm>
            <a:custGeom>
              <a:avLst/>
              <a:gdLst/>
              <a:ahLst/>
              <a:cxnLst/>
              <a:rect l="l" t="t" r="r" b="b"/>
              <a:pathLst>
                <a:path w="1876" h="12040" extrusionOk="0">
                  <a:moveTo>
                    <a:pt x="1801" y="1"/>
                  </a:moveTo>
                  <a:cubicBezTo>
                    <a:pt x="1786" y="1"/>
                    <a:pt x="1772" y="8"/>
                    <a:pt x="1763" y="26"/>
                  </a:cubicBezTo>
                  <a:cubicBezTo>
                    <a:pt x="0" y="3886"/>
                    <a:pt x="334" y="7990"/>
                    <a:pt x="1550" y="11971"/>
                  </a:cubicBezTo>
                  <a:cubicBezTo>
                    <a:pt x="1562" y="12020"/>
                    <a:pt x="1594" y="12039"/>
                    <a:pt x="1626" y="12039"/>
                  </a:cubicBezTo>
                  <a:cubicBezTo>
                    <a:pt x="1673" y="12039"/>
                    <a:pt x="1720" y="11996"/>
                    <a:pt x="1702" y="11941"/>
                  </a:cubicBezTo>
                  <a:cubicBezTo>
                    <a:pt x="1337" y="9844"/>
                    <a:pt x="760" y="7807"/>
                    <a:pt x="760" y="5679"/>
                  </a:cubicBezTo>
                  <a:cubicBezTo>
                    <a:pt x="730" y="3673"/>
                    <a:pt x="1216" y="1941"/>
                    <a:pt x="1854" y="87"/>
                  </a:cubicBezTo>
                  <a:cubicBezTo>
                    <a:pt x="1876" y="44"/>
                    <a:pt x="1836" y="1"/>
                    <a:pt x="1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47"/>
            <p:cNvSpPr/>
            <p:nvPr/>
          </p:nvSpPr>
          <p:spPr>
            <a:xfrm>
              <a:off x="6933920" y="3195947"/>
              <a:ext cx="50296" cy="986465"/>
            </a:xfrm>
            <a:custGeom>
              <a:avLst/>
              <a:gdLst/>
              <a:ahLst/>
              <a:cxnLst/>
              <a:rect l="l" t="t" r="r" b="b"/>
              <a:pathLst>
                <a:path w="1840" h="36088" extrusionOk="0">
                  <a:moveTo>
                    <a:pt x="989" y="1"/>
                  </a:moveTo>
                  <a:cubicBezTo>
                    <a:pt x="974" y="1"/>
                    <a:pt x="958" y="8"/>
                    <a:pt x="958" y="23"/>
                  </a:cubicBezTo>
                  <a:cubicBezTo>
                    <a:pt x="1202" y="6285"/>
                    <a:pt x="1414" y="12425"/>
                    <a:pt x="1110" y="18686"/>
                  </a:cubicBezTo>
                  <a:cubicBezTo>
                    <a:pt x="837" y="24492"/>
                    <a:pt x="533" y="30267"/>
                    <a:pt x="16" y="36042"/>
                  </a:cubicBezTo>
                  <a:cubicBezTo>
                    <a:pt x="1" y="36073"/>
                    <a:pt x="16" y="36088"/>
                    <a:pt x="39" y="36088"/>
                  </a:cubicBezTo>
                  <a:cubicBezTo>
                    <a:pt x="62" y="36088"/>
                    <a:pt x="92" y="36073"/>
                    <a:pt x="107" y="36042"/>
                  </a:cubicBezTo>
                  <a:cubicBezTo>
                    <a:pt x="1293" y="30571"/>
                    <a:pt x="1050" y="24613"/>
                    <a:pt x="1323" y="19051"/>
                  </a:cubicBezTo>
                  <a:cubicBezTo>
                    <a:pt x="1627" y="12759"/>
                    <a:pt x="1840" y="6315"/>
                    <a:pt x="1019" y="23"/>
                  </a:cubicBezTo>
                  <a:cubicBezTo>
                    <a:pt x="1019" y="8"/>
                    <a:pt x="1004" y="1"/>
                    <a:pt x="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47"/>
            <p:cNvSpPr/>
            <p:nvPr/>
          </p:nvSpPr>
          <p:spPr>
            <a:xfrm>
              <a:off x="6932088" y="4178562"/>
              <a:ext cx="258179" cy="32365"/>
            </a:xfrm>
            <a:custGeom>
              <a:avLst/>
              <a:gdLst/>
              <a:ahLst/>
              <a:cxnLst/>
              <a:rect l="l" t="t" r="r" b="b"/>
              <a:pathLst>
                <a:path w="9445" h="1184" extrusionOk="0">
                  <a:moveTo>
                    <a:pt x="120" y="0"/>
                  </a:moveTo>
                  <a:cubicBezTo>
                    <a:pt x="43" y="0"/>
                    <a:pt x="0" y="128"/>
                    <a:pt x="83" y="156"/>
                  </a:cubicBezTo>
                  <a:cubicBezTo>
                    <a:pt x="2245" y="811"/>
                    <a:pt x="4471" y="1184"/>
                    <a:pt x="6713" y="1184"/>
                  </a:cubicBezTo>
                  <a:cubicBezTo>
                    <a:pt x="7592" y="1184"/>
                    <a:pt x="8473" y="1127"/>
                    <a:pt x="9354" y="1007"/>
                  </a:cubicBezTo>
                  <a:cubicBezTo>
                    <a:pt x="9445" y="1007"/>
                    <a:pt x="9445" y="855"/>
                    <a:pt x="9354" y="855"/>
                  </a:cubicBezTo>
                  <a:cubicBezTo>
                    <a:pt x="8665" y="895"/>
                    <a:pt x="7983" y="916"/>
                    <a:pt x="7306" y="916"/>
                  </a:cubicBezTo>
                  <a:cubicBezTo>
                    <a:pt x="4879" y="916"/>
                    <a:pt x="2521" y="646"/>
                    <a:pt x="144" y="4"/>
                  </a:cubicBezTo>
                  <a:cubicBezTo>
                    <a:pt x="136" y="1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47"/>
            <p:cNvSpPr/>
            <p:nvPr/>
          </p:nvSpPr>
          <p:spPr>
            <a:xfrm>
              <a:off x="7175290" y="3206116"/>
              <a:ext cx="44064" cy="1000188"/>
            </a:xfrm>
            <a:custGeom>
              <a:avLst/>
              <a:gdLst/>
              <a:ahLst/>
              <a:cxnLst/>
              <a:rect l="l" t="t" r="r" b="b"/>
              <a:pathLst>
                <a:path w="1612" h="36590" extrusionOk="0">
                  <a:moveTo>
                    <a:pt x="1384" y="1"/>
                  </a:moveTo>
                  <a:cubicBezTo>
                    <a:pt x="1361" y="1"/>
                    <a:pt x="1338" y="16"/>
                    <a:pt x="1338" y="47"/>
                  </a:cubicBezTo>
                  <a:cubicBezTo>
                    <a:pt x="1338" y="6430"/>
                    <a:pt x="1095" y="12782"/>
                    <a:pt x="518" y="19105"/>
                  </a:cubicBezTo>
                  <a:cubicBezTo>
                    <a:pt x="1" y="24880"/>
                    <a:pt x="214" y="30655"/>
                    <a:pt x="214" y="36430"/>
                  </a:cubicBezTo>
                  <a:cubicBezTo>
                    <a:pt x="214" y="36536"/>
                    <a:pt x="282" y="36590"/>
                    <a:pt x="350" y="36590"/>
                  </a:cubicBezTo>
                  <a:cubicBezTo>
                    <a:pt x="419" y="36590"/>
                    <a:pt x="487" y="36536"/>
                    <a:pt x="487" y="36430"/>
                  </a:cubicBezTo>
                  <a:cubicBezTo>
                    <a:pt x="457" y="30655"/>
                    <a:pt x="274" y="24880"/>
                    <a:pt x="791" y="19105"/>
                  </a:cubicBezTo>
                  <a:cubicBezTo>
                    <a:pt x="1338" y="12752"/>
                    <a:pt x="1612" y="6430"/>
                    <a:pt x="1429" y="47"/>
                  </a:cubicBezTo>
                  <a:cubicBezTo>
                    <a:pt x="1429" y="16"/>
                    <a:pt x="1407" y="1"/>
                    <a:pt x="1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47"/>
            <p:cNvSpPr/>
            <p:nvPr/>
          </p:nvSpPr>
          <p:spPr>
            <a:xfrm>
              <a:off x="7442847" y="3195947"/>
              <a:ext cx="49886" cy="986465"/>
            </a:xfrm>
            <a:custGeom>
              <a:avLst/>
              <a:gdLst/>
              <a:ahLst/>
              <a:cxnLst/>
              <a:rect l="l" t="t" r="r" b="b"/>
              <a:pathLst>
                <a:path w="1825" h="36088" extrusionOk="0">
                  <a:moveTo>
                    <a:pt x="848" y="1"/>
                  </a:moveTo>
                  <a:cubicBezTo>
                    <a:pt x="829" y="1"/>
                    <a:pt x="806" y="8"/>
                    <a:pt x="791" y="23"/>
                  </a:cubicBezTo>
                  <a:cubicBezTo>
                    <a:pt x="0" y="6315"/>
                    <a:pt x="213" y="12759"/>
                    <a:pt x="517" y="19051"/>
                  </a:cubicBezTo>
                  <a:cubicBezTo>
                    <a:pt x="791" y="24613"/>
                    <a:pt x="547" y="30571"/>
                    <a:pt x="1733" y="36042"/>
                  </a:cubicBezTo>
                  <a:cubicBezTo>
                    <a:pt x="1748" y="36073"/>
                    <a:pt x="1771" y="36088"/>
                    <a:pt x="1790" y="36088"/>
                  </a:cubicBezTo>
                  <a:cubicBezTo>
                    <a:pt x="1809" y="36088"/>
                    <a:pt x="1824" y="36073"/>
                    <a:pt x="1824" y="36042"/>
                  </a:cubicBezTo>
                  <a:cubicBezTo>
                    <a:pt x="1307" y="30267"/>
                    <a:pt x="1003" y="24492"/>
                    <a:pt x="699" y="18686"/>
                  </a:cubicBezTo>
                  <a:cubicBezTo>
                    <a:pt x="395" y="12425"/>
                    <a:pt x="639" y="6285"/>
                    <a:pt x="882" y="23"/>
                  </a:cubicBezTo>
                  <a:cubicBezTo>
                    <a:pt x="882" y="8"/>
                    <a:pt x="867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47"/>
            <p:cNvSpPr/>
            <p:nvPr/>
          </p:nvSpPr>
          <p:spPr>
            <a:xfrm>
              <a:off x="7236794" y="4178562"/>
              <a:ext cx="258179" cy="32365"/>
            </a:xfrm>
            <a:custGeom>
              <a:avLst/>
              <a:gdLst/>
              <a:ahLst/>
              <a:cxnLst/>
              <a:rect l="l" t="t" r="r" b="b"/>
              <a:pathLst>
                <a:path w="9445" h="1184" extrusionOk="0">
                  <a:moveTo>
                    <a:pt x="9332" y="0"/>
                  </a:moveTo>
                  <a:cubicBezTo>
                    <a:pt x="9322" y="0"/>
                    <a:pt x="9312" y="1"/>
                    <a:pt x="9301" y="4"/>
                  </a:cubicBezTo>
                  <a:cubicBezTo>
                    <a:pt x="6924" y="646"/>
                    <a:pt x="4566" y="916"/>
                    <a:pt x="2139" y="916"/>
                  </a:cubicBezTo>
                  <a:cubicBezTo>
                    <a:pt x="1462" y="916"/>
                    <a:pt x="780" y="895"/>
                    <a:pt x="91" y="855"/>
                  </a:cubicBezTo>
                  <a:cubicBezTo>
                    <a:pt x="0" y="855"/>
                    <a:pt x="0" y="1007"/>
                    <a:pt x="91" y="1007"/>
                  </a:cubicBezTo>
                  <a:cubicBezTo>
                    <a:pt x="972" y="1127"/>
                    <a:pt x="1853" y="1184"/>
                    <a:pt x="2732" y="1184"/>
                  </a:cubicBezTo>
                  <a:cubicBezTo>
                    <a:pt x="4975" y="1184"/>
                    <a:pt x="7200" y="811"/>
                    <a:pt x="9362" y="156"/>
                  </a:cubicBezTo>
                  <a:cubicBezTo>
                    <a:pt x="9445" y="128"/>
                    <a:pt x="9427" y="0"/>
                    <a:pt x="9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47"/>
            <p:cNvSpPr/>
            <p:nvPr/>
          </p:nvSpPr>
          <p:spPr>
            <a:xfrm>
              <a:off x="7210197" y="3121377"/>
              <a:ext cx="39089" cy="1086812"/>
            </a:xfrm>
            <a:custGeom>
              <a:avLst/>
              <a:gdLst/>
              <a:ahLst/>
              <a:cxnLst/>
              <a:rect l="l" t="t" r="r" b="b"/>
              <a:pathLst>
                <a:path w="1430" h="39759" extrusionOk="0">
                  <a:moveTo>
                    <a:pt x="213" y="1"/>
                  </a:moveTo>
                  <a:cubicBezTo>
                    <a:pt x="183" y="1"/>
                    <a:pt x="152" y="16"/>
                    <a:pt x="152" y="46"/>
                  </a:cubicBezTo>
                  <a:cubicBezTo>
                    <a:pt x="0" y="6247"/>
                    <a:pt x="61" y="12448"/>
                    <a:pt x="456" y="18618"/>
                  </a:cubicBezTo>
                  <a:cubicBezTo>
                    <a:pt x="669" y="21961"/>
                    <a:pt x="1064" y="25244"/>
                    <a:pt x="1095" y="28588"/>
                  </a:cubicBezTo>
                  <a:cubicBezTo>
                    <a:pt x="1156" y="32266"/>
                    <a:pt x="943" y="35943"/>
                    <a:pt x="912" y="39621"/>
                  </a:cubicBezTo>
                  <a:cubicBezTo>
                    <a:pt x="912" y="39712"/>
                    <a:pt x="988" y="39758"/>
                    <a:pt x="1064" y="39758"/>
                  </a:cubicBezTo>
                  <a:cubicBezTo>
                    <a:pt x="1140" y="39758"/>
                    <a:pt x="1216" y="39712"/>
                    <a:pt x="1216" y="39621"/>
                  </a:cubicBezTo>
                  <a:cubicBezTo>
                    <a:pt x="1216" y="35943"/>
                    <a:pt x="1429" y="32266"/>
                    <a:pt x="1368" y="28588"/>
                  </a:cubicBezTo>
                  <a:cubicBezTo>
                    <a:pt x="1338" y="25244"/>
                    <a:pt x="943" y="21961"/>
                    <a:pt x="730" y="18618"/>
                  </a:cubicBezTo>
                  <a:cubicBezTo>
                    <a:pt x="335" y="12448"/>
                    <a:pt x="244" y="6247"/>
                    <a:pt x="274" y="46"/>
                  </a:cubicBezTo>
                  <a:cubicBezTo>
                    <a:pt x="274" y="16"/>
                    <a:pt x="244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47"/>
            <p:cNvSpPr/>
            <p:nvPr/>
          </p:nvSpPr>
          <p:spPr>
            <a:xfrm>
              <a:off x="7389188" y="2802076"/>
              <a:ext cx="106032" cy="200010"/>
            </a:xfrm>
            <a:custGeom>
              <a:avLst/>
              <a:gdLst/>
              <a:ahLst/>
              <a:cxnLst/>
              <a:rect l="l" t="t" r="r" b="b"/>
              <a:pathLst>
                <a:path w="3879" h="7317" extrusionOk="0">
                  <a:moveTo>
                    <a:pt x="71" y="0"/>
                  </a:moveTo>
                  <a:cubicBezTo>
                    <a:pt x="34" y="0"/>
                    <a:pt x="0" y="33"/>
                    <a:pt x="18" y="86"/>
                  </a:cubicBezTo>
                  <a:cubicBezTo>
                    <a:pt x="352" y="1089"/>
                    <a:pt x="1234" y="1788"/>
                    <a:pt x="1933" y="2578"/>
                  </a:cubicBezTo>
                  <a:cubicBezTo>
                    <a:pt x="3301" y="4037"/>
                    <a:pt x="3483" y="5314"/>
                    <a:pt x="3544" y="7259"/>
                  </a:cubicBezTo>
                  <a:cubicBezTo>
                    <a:pt x="3544" y="7292"/>
                    <a:pt x="3590" y="7317"/>
                    <a:pt x="3631" y="7317"/>
                  </a:cubicBezTo>
                  <a:cubicBezTo>
                    <a:pt x="3665" y="7317"/>
                    <a:pt x="3696" y="7300"/>
                    <a:pt x="3696" y="7259"/>
                  </a:cubicBezTo>
                  <a:cubicBezTo>
                    <a:pt x="3878" y="6226"/>
                    <a:pt x="3817" y="5071"/>
                    <a:pt x="3361" y="4098"/>
                  </a:cubicBezTo>
                  <a:cubicBezTo>
                    <a:pt x="2632" y="2517"/>
                    <a:pt x="778" y="1666"/>
                    <a:pt x="140" y="55"/>
                  </a:cubicBezTo>
                  <a:cubicBezTo>
                    <a:pt x="127" y="17"/>
                    <a:pt x="98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47"/>
            <p:cNvSpPr/>
            <p:nvPr/>
          </p:nvSpPr>
          <p:spPr>
            <a:xfrm>
              <a:off x="7442246" y="2905922"/>
              <a:ext cx="79545" cy="303829"/>
            </a:xfrm>
            <a:custGeom>
              <a:avLst/>
              <a:gdLst/>
              <a:ahLst/>
              <a:cxnLst/>
              <a:rect l="l" t="t" r="r" b="b"/>
              <a:pathLst>
                <a:path w="2910" h="11115" extrusionOk="0">
                  <a:moveTo>
                    <a:pt x="76" y="0"/>
                  </a:moveTo>
                  <a:cubicBezTo>
                    <a:pt x="40" y="0"/>
                    <a:pt x="1" y="43"/>
                    <a:pt x="22" y="86"/>
                  </a:cubicBezTo>
                  <a:cubicBezTo>
                    <a:pt x="1299" y="1971"/>
                    <a:pt x="1968" y="4068"/>
                    <a:pt x="1603" y="6348"/>
                  </a:cubicBezTo>
                  <a:cubicBezTo>
                    <a:pt x="1329" y="7928"/>
                    <a:pt x="782" y="9387"/>
                    <a:pt x="782" y="11029"/>
                  </a:cubicBezTo>
                  <a:cubicBezTo>
                    <a:pt x="782" y="11082"/>
                    <a:pt x="833" y="11114"/>
                    <a:pt x="882" y="11114"/>
                  </a:cubicBezTo>
                  <a:cubicBezTo>
                    <a:pt x="918" y="11114"/>
                    <a:pt x="952" y="11097"/>
                    <a:pt x="965" y="11059"/>
                  </a:cubicBezTo>
                  <a:cubicBezTo>
                    <a:pt x="1512" y="7108"/>
                    <a:pt x="2910" y="3460"/>
                    <a:pt x="113" y="25"/>
                  </a:cubicBezTo>
                  <a:cubicBezTo>
                    <a:pt x="105" y="8"/>
                    <a:pt x="90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47"/>
            <p:cNvSpPr/>
            <p:nvPr/>
          </p:nvSpPr>
          <p:spPr>
            <a:xfrm>
              <a:off x="7169795" y="3083955"/>
              <a:ext cx="47481" cy="42916"/>
            </a:xfrm>
            <a:custGeom>
              <a:avLst/>
              <a:gdLst/>
              <a:ahLst/>
              <a:cxnLst/>
              <a:rect l="l" t="t" r="r" b="b"/>
              <a:pathLst>
                <a:path w="1737" h="1570" extrusionOk="0">
                  <a:moveTo>
                    <a:pt x="93" y="0"/>
                  </a:moveTo>
                  <a:cubicBezTo>
                    <a:pt x="31" y="0"/>
                    <a:pt x="1" y="89"/>
                    <a:pt x="50" y="139"/>
                  </a:cubicBezTo>
                  <a:cubicBezTo>
                    <a:pt x="627" y="564"/>
                    <a:pt x="1083" y="1050"/>
                    <a:pt x="1539" y="1537"/>
                  </a:cubicBezTo>
                  <a:cubicBezTo>
                    <a:pt x="1562" y="1560"/>
                    <a:pt x="1587" y="1569"/>
                    <a:pt x="1610" y="1569"/>
                  </a:cubicBezTo>
                  <a:cubicBezTo>
                    <a:pt x="1680" y="1569"/>
                    <a:pt x="1737" y="1484"/>
                    <a:pt x="1691" y="1415"/>
                  </a:cubicBezTo>
                  <a:cubicBezTo>
                    <a:pt x="1266" y="868"/>
                    <a:pt x="688" y="412"/>
                    <a:pt x="141" y="17"/>
                  </a:cubicBezTo>
                  <a:cubicBezTo>
                    <a:pt x="124" y="5"/>
                    <a:pt x="107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47"/>
            <p:cNvSpPr/>
            <p:nvPr/>
          </p:nvSpPr>
          <p:spPr>
            <a:xfrm>
              <a:off x="7034049" y="4203683"/>
              <a:ext cx="13312" cy="77030"/>
            </a:xfrm>
            <a:custGeom>
              <a:avLst/>
              <a:gdLst/>
              <a:ahLst/>
              <a:cxnLst/>
              <a:rect l="l" t="t" r="r" b="b"/>
              <a:pathLst>
                <a:path w="487" h="2818" extrusionOk="0">
                  <a:moveTo>
                    <a:pt x="66" y="0"/>
                  </a:moveTo>
                  <a:cubicBezTo>
                    <a:pt x="32" y="0"/>
                    <a:pt x="1" y="17"/>
                    <a:pt x="1" y="58"/>
                  </a:cubicBezTo>
                  <a:lnTo>
                    <a:pt x="31" y="58"/>
                  </a:lnTo>
                  <a:cubicBezTo>
                    <a:pt x="61" y="939"/>
                    <a:pt x="1" y="1942"/>
                    <a:pt x="244" y="2763"/>
                  </a:cubicBezTo>
                  <a:cubicBezTo>
                    <a:pt x="244" y="2801"/>
                    <a:pt x="265" y="2818"/>
                    <a:pt x="290" y="2818"/>
                  </a:cubicBezTo>
                  <a:cubicBezTo>
                    <a:pt x="324" y="2818"/>
                    <a:pt x="365" y="2785"/>
                    <a:pt x="365" y="2732"/>
                  </a:cubicBezTo>
                  <a:cubicBezTo>
                    <a:pt x="487" y="1881"/>
                    <a:pt x="244" y="909"/>
                    <a:pt x="153" y="58"/>
                  </a:cubicBezTo>
                  <a:cubicBezTo>
                    <a:pt x="153" y="24"/>
                    <a:pt x="107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47"/>
            <p:cNvSpPr/>
            <p:nvPr/>
          </p:nvSpPr>
          <p:spPr>
            <a:xfrm>
              <a:off x="6997501" y="4263027"/>
              <a:ext cx="101714" cy="161058"/>
            </a:xfrm>
            <a:custGeom>
              <a:avLst/>
              <a:gdLst/>
              <a:ahLst/>
              <a:cxnLst/>
              <a:rect l="l" t="t" r="r" b="b"/>
              <a:pathLst>
                <a:path w="3721" h="5892" extrusionOk="0">
                  <a:moveTo>
                    <a:pt x="1549" y="1"/>
                  </a:moveTo>
                  <a:cubicBezTo>
                    <a:pt x="1523" y="1"/>
                    <a:pt x="1500" y="14"/>
                    <a:pt x="1490" y="45"/>
                  </a:cubicBezTo>
                  <a:cubicBezTo>
                    <a:pt x="973" y="1200"/>
                    <a:pt x="0" y="2841"/>
                    <a:pt x="395" y="4148"/>
                  </a:cubicBezTo>
                  <a:cubicBezTo>
                    <a:pt x="760" y="5455"/>
                    <a:pt x="2401" y="5638"/>
                    <a:pt x="3526" y="5881"/>
                  </a:cubicBezTo>
                  <a:cubicBezTo>
                    <a:pt x="3545" y="5888"/>
                    <a:pt x="3562" y="5892"/>
                    <a:pt x="3578" y="5892"/>
                  </a:cubicBezTo>
                  <a:cubicBezTo>
                    <a:pt x="3690" y="5892"/>
                    <a:pt x="3720" y="5721"/>
                    <a:pt x="3587" y="5668"/>
                  </a:cubicBezTo>
                  <a:cubicBezTo>
                    <a:pt x="2189" y="5212"/>
                    <a:pt x="304" y="4999"/>
                    <a:pt x="608" y="3054"/>
                  </a:cubicBezTo>
                  <a:cubicBezTo>
                    <a:pt x="760" y="2051"/>
                    <a:pt x="1307" y="1078"/>
                    <a:pt x="1642" y="136"/>
                  </a:cubicBezTo>
                  <a:cubicBezTo>
                    <a:pt x="1662" y="55"/>
                    <a:pt x="1601" y="1"/>
                    <a:pt x="1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47"/>
            <p:cNvSpPr/>
            <p:nvPr/>
          </p:nvSpPr>
          <p:spPr>
            <a:xfrm>
              <a:off x="7091070" y="4211883"/>
              <a:ext cx="42725" cy="214826"/>
            </a:xfrm>
            <a:custGeom>
              <a:avLst/>
              <a:gdLst/>
              <a:ahLst/>
              <a:cxnLst/>
              <a:rect l="l" t="t" r="r" b="b"/>
              <a:pathLst>
                <a:path w="1563" h="7859" extrusionOk="0">
                  <a:moveTo>
                    <a:pt x="1380" y="1"/>
                  </a:moveTo>
                  <a:cubicBezTo>
                    <a:pt x="1334" y="1"/>
                    <a:pt x="1289" y="31"/>
                    <a:pt x="1289" y="92"/>
                  </a:cubicBezTo>
                  <a:cubicBezTo>
                    <a:pt x="1228" y="1308"/>
                    <a:pt x="1167" y="2524"/>
                    <a:pt x="1076" y="3709"/>
                  </a:cubicBezTo>
                  <a:cubicBezTo>
                    <a:pt x="1045" y="4287"/>
                    <a:pt x="1015" y="4834"/>
                    <a:pt x="985" y="5381"/>
                  </a:cubicBezTo>
                  <a:cubicBezTo>
                    <a:pt x="985" y="5604"/>
                    <a:pt x="703" y="7465"/>
                    <a:pt x="351" y="7465"/>
                  </a:cubicBezTo>
                  <a:cubicBezTo>
                    <a:pt x="320" y="7465"/>
                    <a:pt x="288" y="7450"/>
                    <a:pt x="255" y="7417"/>
                  </a:cubicBezTo>
                  <a:cubicBezTo>
                    <a:pt x="230" y="7398"/>
                    <a:pt x="203" y="7390"/>
                    <a:pt x="177" y="7390"/>
                  </a:cubicBezTo>
                  <a:cubicBezTo>
                    <a:pt x="80" y="7390"/>
                    <a:pt x="1" y="7510"/>
                    <a:pt x="73" y="7630"/>
                  </a:cubicBezTo>
                  <a:cubicBezTo>
                    <a:pt x="215" y="7792"/>
                    <a:pt x="342" y="7859"/>
                    <a:pt x="455" y="7859"/>
                  </a:cubicBezTo>
                  <a:cubicBezTo>
                    <a:pt x="873" y="7859"/>
                    <a:pt x="1095" y="6949"/>
                    <a:pt x="1167" y="6566"/>
                  </a:cubicBezTo>
                  <a:cubicBezTo>
                    <a:pt x="1562" y="4499"/>
                    <a:pt x="1440" y="2189"/>
                    <a:pt x="1471" y="92"/>
                  </a:cubicBezTo>
                  <a:cubicBezTo>
                    <a:pt x="1471" y="31"/>
                    <a:pt x="1425" y="1"/>
                    <a:pt x="1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47"/>
            <p:cNvSpPr/>
            <p:nvPr/>
          </p:nvSpPr>
          <p:spPr>
            <a:xfrm>
              <a:off x="7016827" y="4303483"/>
              <a:ext cx="117978" cy="27800"/>
            </a:xfrm>
            <a:custGeom>
              <a:avLst/>
              <a:gdLst/>
              <a:ahLst/>
              <a:cxnLst/>
              <a:rect l="l" t="t" r="r" b="b"/>
              <a:pathLst>
                <a:path w="4316" h="1017" extrusionOk="0">
                  <a:moveTo>
                    <a:pt x="1625" y="0"/>
                  </a:moveTo>
                  <a:cubicBezTo>
                    <a:pt x="1105" y="0"/>
                    <a:pt x="577" y="89"/>
                    <a:pt x="53" y="267"/>
                  </a:cubicBezTo>
                  <a:cubicBezTo>
                    <a:pt x="1" y="293"/>
                    <a:pt x="16" y="364"/>
                    <a:pt x="60" y="364"/>
                  </a:cubicBezTo>
                  <a:cubicBezTo>
                    <a:pt x="67" y="364"/>
                    <a:pt x="75" y="362"/>
                    <a:pt x="83" y="358"/>
                  </a:cubicBezTo>
                  <a:cubicBezTo>
                    <a:pt x="524" y="253"/>
                    <a:pt x="961" y="199"/>
                    <a:pt x="1391" y="199"/>
                  </a:cubicBezTo>
                  <a:cubicBezTo>
                    <a:pt x="2328" y="199"/>
                    <a:pt x="3232" y="455"/>
                    <a:pt x="4065" y="996"/>
                  </a:cubicBezTo>
                  <a:cubicBezTo>
                    <a:pt x="4089" y="1011"/>
                    <a:pt x="4112" y="1017"/>
                    <a:pt x="4133" y="1017"/>
                  </a:cubicBezTo>
                  <a:cubicBezTo>
                    <a:pt x="4248" y="1017"/>
                    <a:pt x="4315" y="835"/>
                    <a:pt x="4187" y="784"/>
                  </a:cubicBezTo>
                  <a:cubicBezTo>
                    <a:pt x="3398" y="264"/>
                    <a:pt x="2523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47"/>
            <p:cNvSpPr/>
            <p:nvPr/>
          </p:nvSpPr>
          <p:spPr>
            <a:xfrm>
              <a:off x="7353106" y="4203683"/>
              <a:ext cx="13312" cy="77030"/>
            </a:xfrm>
            <a:custGeom>
              <a:avLst/>
              <a:gdLst/>
              <a:ahLst/>
              <a:cxnLst/>
              <a:rect l="l" t="t" r="r" b="b"/>
              <a:pathLst>
                <a:path w="487" h="2818" extrusionOk="0">
                  <a:moveTo>
                    <a:pt x="405" y="0"/>
                  </a:moveTo>
                  <a:cubicBezTo>
                    <a:pt x="371" y="0"/>
                    <a:pt x="335" y="24"/>
                    <a:pt x="335" y="58"/>
                  </a:cubicBezTo>
                  <a:cubicBezTo>
                    <a:pt x="244" y="909"/>
                    <a:pt x="1" y="1881"/>
                    <a:pt x="122" y="2732"/>
                  </a:cubicBezTo>
                  <a:cubicBezTo>
                    <a:pt x="122" y="2785"/>
                    <a:pt x="163" y="2818"/>
                    <a:pt x="198" y="2818"/>
                  </a:cubicBezTo>
                  <a:cubicBezTo>
                    <a:pt x="222" y="2818"/>
                    <a:pt x="244" y="2801"/>
                    <a:pt x="244" y="2763"/>
                  </a:cubicBezTo>
                  <a:cubicBezTo>
                    <a:pt x="487" y="1942"/>
                    <a:pt x="426" y="939"/>
                    <a:pt x="456" y="58"/>
                  </a:cubicBezTo>
                  <a:cubicBezTo>
                    <a:pt x="456" y="17"/>
                    <a:pt x="432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47"/>
            <p:cNvSpPr/>
            <p:nvPr/>
          </p:nvSpPr>
          <p:spPr>
            <a:xfrm>
              <a:off x="7301032" y="4263574"/>
              <a:ext cx="101112" cy="161140"/>
            </a:xfrm>
            <a:custGeom>
              <a:avLst/>
              <a:gdLst/>
              <a:ahLst/>
              <a:cxnLst/>
              <a:rect l="l" t="t" r="r" b="b"/>
              <a:pathLst>
                <a:path w="3699" h="5895" extrusionOk="0">
                  <a:moveTo>
                    <a:pt x="2193" y="0"/>
                  </a:moveTo>
                  <a:cubicBezTo>
                    <a:pt x="2139" y="0"/>
                    <a:pt x="2066" y="50"/>
                    <a:pt x="2088" y="116"/>
                  </a:cubicBezTo>
                  <a:cubicBezTo>
                    <a:pt x="2422" y="1058"/>
                    <a:pt x="2969" y="2031"/>
                    <a:pt x="3121" y="3034"/>
                  </a:cubicBezTo>
                  <a:cubicBezTo>
                    <a:pt x="3425" y="5010"/>
                    <a:pt x="1541" y="5192"/>
                    <a:pt x="143" y="5648"/>
                  </a:cubicBezTo>
                  <a:cubicBezTo>
                    <a:pt x="1" y="5705"/>
                    <a:pt x="44" y="5894"/>
                    <a:pt x="174" y="5894"/>
                  </a:cubicBezTo>
                  <a:cubicBezTo>
                    <a:pt x="184" y="5894"/>
                    <a:pt x="193" y="5893"/>
                    <a:pt x="203" y="5891"/>
                  </a:cubicBezTo>
                  <a:cubicBezTo>
                    <a:pt x="1328" y="5618"/>
                    <a:pt x="2969" y="5466"/>
                    <a:pt x="3334" y="4128"/>
                  </a:cubicBezTo>
                  <a:cubicBezTo>
                    <a:pt x="3699" y="2821"/>
                    <a:pt x="2757" y="1210"/>
                    <a:pt x="2240" y="25"/>
                  </a:cubicBezTo>
                  <a:cubicBezTo>
                    <a:pt x="2231" y="8"/>
                    <a:pt x="2213" y="0"/>
                    <a:pt x="2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47"/>
            <p:cNvSpPr/>
            <p:nvPr/>
          </p:nvSpPr>
          <p:spPr>
            <a:xfrm>
              <a:off x="7267519" y="4211883"/>
              <a:ext cx="41877" cy="214826"/>
            </a:xfrm>
            <a:custGeom>
              <a:avLst/>
              <a:gdLst/>
              <a:ahLst/>
              <a:cxnLst/>
              <a:rect l="l" t="t" r="r" b="b"/>
              <a:pathLst>
                <a:path w="1532" h="7859" extrusionOk="0">
                  <a:moveTo>
                    <a:pt x="153" y="1"/>
                  </a:moveTo>
                  <a:cubicBezTo>
                    <a:pt x="107" y="1"/>
                    <a:pt x="62" y="31"/>
                    <a:pt x="62" y="92"/>
                  </a:cubicBezTo>
                  <a:cubicBezTo>
                    <a:pt x="62" y="2220"/>
                    <a:pt x="1" y="4469"/>
                    <a:pt x="366" y="6566"/>
                  </a:cubicBezTo>
                  <a:cubicBezTo>
                    <a:pt x="437" y="6949"/>
                    <a:pt x="660" y="7859"/>
                    <a:pt x="1077" y="7859"/>
                  </a:cubicBezTo>
                  <a:cubicBezTo>
                    <a:pt x="1190" y="7859"/>
                    <a:pt x="1317" y="7792"/>
                    <a:pt x="1460" y="7630"/>
                  </a:cubicBezTo>
                  <a:cubicBezTo>
                    <a:pt x="1532" y="7510"/>
                    <a:pt x="1433" y="7390"/>
                    <a:pt x="1328" y="7390"/>
                  </a:cubicBezTo>
                  <a:cubicBezTo>
                    <a:pt x="1301" y="7390"/>
                    <a:pt x="1272" y="7398"/>
                    <a:pt x="1247" y="7417"/>
                  </a:cubicBezTo>
                  <a:cubicBezTo>
                    <a:pt x="1218" y="7449"/>
                    <a:pt x="1188" y="7464"/>
                    <a:pt x="1159" y="7464"/>
                  </a:cubicBezTo>
                  <a:cubicBezTo>
                    <a:pt x="856" y="7464"/>
                    <a:pt x="576" y="5876"/>
                    <a:pt x="548" y="5654"/>
                  </a:cubicBezTo>
                  <a:cubicBezTo>
                    <a:pt x="487" y="5016"/>
                    <a:pt x="487" y="4378"/>
                    <a:pt x="426" y="3709"/>
                  </a:cubicBezTo>
                  <a:cubicBezTo>
                    <a:pt x="366" y="2524"/>
                    <a:pt x="305" y="1308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47"/>
            <p:cNvSpPr/>
            <p:nvPr/>
          </p:nvSpPr>
          <p:spPr>
            <a:xfrm>
              <a:off x="7265687" y="4303483"/>
              <a:ext cx="117951" cy="27800"/>
            </a:xfrm>
            <a:custGeom>
              <a:avLst/>
              <a:gdLst/>
              <a:ahLst/>
              <a:cxnLst/>
              <a:rect l="l" t="t" r="r" b="b"/>
              <a:pathLst>
                <a:path w="4315" h="1017" extrusionOk="0">
                  <a:moveTo>
                    <a:pt x="2691" y="0"/>
                  </a:moveTo>
                  <a:cubicBezTo>
                    <a:pt x="1792" y="0"/>
                    <a:pt x="918" y="264"/>
                    <a:pt x="129" y="784"/>
                  </a:cubicBezTo>
                  <a:cubicBezTo>
                    <a:pt x="0" y="835"/>
                    <a:pt x="67" y="1017"/>
                    <a:pt x="183" y="1017"/>
                  </a:cubicBezTo>
                  <a:cubicBezTo>
                    <a:pt x="204" y="1017"/>
                    <a:pt x="227" y="1011"/>
                    <a:pt x="250" y="996"/>
                  </a:cubicBezTo>
                  <a:cubicBezTo>
                    <a:pt x="1062" y="455"/>
                    <a:pt x="1975" y="199"/>
                    <a:pt x="2918" y="199"/>
                  </a:cubicBezTo>
                  <a:cubicBezTo>
                    <a:pt x="3352" y="199"/>
                    <a:pt x="3792" y="253"/>
                    <a:pt x="4232" y="358"/>
                  </a:cubicBezTo>
                  <a:cubicBezTo>
                    <a:pt x="4240" y="362"/>
                    <a:pt x="4248" y="364"/>
                    <a:pt x="4256" y="364"/>
                  </a:cubicBezTo>
                  <a:cubicBezTo>
                    <a:pt x="4299" y="364"/>
                    <a:pt x="4315" y="293"/>
                    <a:pt x="4262" y="267"/>
                  </a:cubicBezTo>
                  <a:cubicBezTo>
                    <a:pt x="3739" y="89"/>
                    <a:pt x="3211" y="0"/>
                    <a:pt x="2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47"/>
            <p:cNvSpPr/>
            <p:nvPr/>
          </p:nvSpPr>
          <p:spPr>
            <a:xfrm>
              <a:off x="6929355" y="2473891"/>
              <a:ext cx="46223" cy="271628"/>
            </a:xfrm>
            <a:custGeom>
              <a:avLst/>
              <a:gdLst/>
              <a:ahLst/>
              <a:cxnLst/>
              <a:rect l="l" t="t" r="r" b="b"/>
              <a:pathLst>
                <a:path w="1691" h="9937" extrusionOk="0">
                  <a:moveTo>
                    <a:pt x="1619" y="0"/>
                  </a:moveTo>
                  <a:cubicBezTo>
                    <a:pt x="1592" y="0"/>
                    <a:pt x="1564" y="17"/>
                    <a:pt x="1551" y="55"/>
                  </a:cubicBezTo>
                  <a:cubicBezTo>
                    <a:pt x="761" y="3247"/>
                    <a:pt x="305" y="6590"/>
                    <a:pt x="1" y="9873"/>
                  </a:cubicBezTo>
                  <a:cubicBezTo>
                    <a:pt x="1" y="9910"/>
                    <a:pt x="36" y="9936"/>
                    <a:pt x="69" y="9936"/>
                  </a:cubicBezTo>
                  <a:cubicBezTo>
                    <a:pt x="90" y="9936"/>
                    <a:pt x="111" y="9926"/>
                    <a:pt x="122" y="9903"/>
                  </a:cubicBezTo>
                  <a:cubicBezTo>
                    <a:pt x="578" y="6621"/>
                    <a:pt x="1156" y="3368"/>
                    <a:pt x="1672" y="85"/>
                  </a:cubicBezTo>
                  <a:cubicBezTo>
                    <a:pt x="1690" y="32"/>
                    <a:pt x="1656" y="0"/>
                    <a:pt x="1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47"/>
            <p:cNvSpPr/>
            <p:nvPr/>
          </p:nvSpPr>
          <p:spPr>
            <a:xfrm>
              <a:off x="6937665" y="2691205"/>
              <a:ext cx="37094" cy="187327"/>
            </a:xfrm>
            <a:custGeom>
              <a:avLst/>
              <a:gdLst/>
              <a:ahLst/>
              <a:cxnLst/>
              <a:rect l="l" t="t" r="r" b="b"/>
              <a:pathLst>
                <a:path w="1357" h="6853" extrusionOk="0">
                  <a:moveTo>
                    <a:pt x="65" y="0"/>
                  </a:moveTo>
                  <a:cubicBezTo>
                    <a:pt x="31" y="0"/>
                    <a:pt x="1" y="23"/>
                    <a:pt x="1" y="69"/>
                  </a:cubicBezTo>
                  <a:cubicBezTo>
                    <a:pt x="153" y="2318"/>
                    <a:pt x="548" y="4567"/>
                    <a:pt x="1125" y="6786"/>
                  </a:cubicBezTo>
                  <a:cubicBezTo>
                    <a:pt x="1137" y="6833"/>
                    <a:pt x="1175" y="6852"/>
                    <a:pt x="1216" y="6852"/>
                  </a:cubicBezTo>
                  <a:cubicBezTo>
                    <a:pt x="1283" y="6852"/>
                    <a:pt x="1357" y="6800"/>
                    <a:pt x="1338" y="6725"/>
                  </a:cubicBezTo>
                  <a:cubicBezTo>
                    <a:pt x="791" y="4506"/>
                    <a:pt x="426" y="2318"/>
                    <a:pt x="153" y="69"/>
                  </a:cubicBezTo>
                  <a:cubicBezTo>
                    <a:pt x="137" y="23"/>
                    <a:pt x="99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47"/>
            <p:cNvSpPr/>
            <p:nvPr/>
          </p:nvSpPr>
          <p:spPr>
            <a:xfrm>
              <a:off x="6853335" y="2387402"/>
              <a:ext cx="37012" cy="393569"/>
            </a:xfrm>
            <a:custGeom>
              <a:avLst/>
              <a:gdLst/>
              <a:ahLst/>
              <a:cxnLst/>
              <a:rect l="l" t="t" r="r" b="b"/>
              <a:pathLst>
                <a:path w="1354" h="14398" extrusionOk="0">
                  <a:moveTo>
                    <a:pt x="1288" y="0"/>
                  </a:moveTo>
                  <a:cubicBezTo>
                    <a:pt x="1247" y="0"/>
                    <a:pt x="1201" y="25"/>
                    <a:pt x="1201" y="58"/>
                  </a:cubicBezTo>
                  <a:cubicBezTo>
                    <a:pt x="593" y="4800"/>
                    <a:pt x="228" y="9541"/>
                    <a:pt x="16" y="14283"/>
                  </a:cubicBezTo>
                  <a:cubicBezTo>
                    <a:pt x="1" y="14359"/>
                    <a:pt x="54" y="14397"/>
                    <a:pt x="111" y="14397"/>
                  </a:cubicBezTo>
                  <a:cubicBezTo>
                    <a:pt x="168" y="14397"/>
                    <a:pt x="228" y="14359"/>
                    <a:pt x="228" y="14283"/>
                  </a:cubicBezTo>
                  <a:cubicBezTo>
                    <a:pt x="441" y="9541"/>
                    <a:pt x="897" y="4800"/>
                    <a:pt x="1353" y="58"/>
                  </a:cubicBezTo>
                  <a:cubicBezTo>
                    <a:pt x="1353" y="17"/>
                    <a:pt x="1322" y="0"/>
                    <a:pt x="1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47"/>
            <p:cNvSpPr/>
            <p:nvPr/>
          </p:nvSpPr>
          <p:spPr>
            <a:xfrm>
              <a:off x="6855659" y="2775479"/>
              <a:ext cx="70142" cy="166415"/>
            </a:xfrm>
            <a:custGeom>
              <a:avLst/>
              <a:gdLst/>
              <a:ahLst/>
              <a:cxnLst/>
              <a:rect l="l" t="t" r="r" b="b"/>
              <a:pathLst>
                <a:path w="2566" h="6088" extrusionOk="0">
                  <a:moveTo>
                    <a:pt x="75" y="0"/>
                  </a:moveTo>
                  <a:cubicBezTo>
                    <a:pt x="40" y="0"/>
                    <a:pt x="0" y="43"/>
                    <a:pt x="22" y="86"/>
                  </a:cubicBezTo>
                  <a:cubicBezTo>
                    <a:pt x="569" y="2123"/>
                    <a:pt x="1481" y="4129"/>
                    <a:pt x="2332" y="6044"/>
                  </a:cubicBezTo>
                  <a:cubicBezTo>
                    <a:pt x="2352" y="6074"/>
                    <a:pt x="2386" y="6087"/>
                    <a:pt x="2421" y="6087"/>
                  </a:cubicBezTo>
                  <a:cubicBezTo>
                    <a:pt x="2491" y="6087"/>
                    <a:pt x="2565" y="6033"/>
                    <a:pt x="2545" y="5952"/>
                  </a:cubicBezTo>
                  <a:cubicBezTo>
                    <a:pt x="1724" y="4007"/>
                    <a:pt x="995" y="1971"/>
                    <a:pt x="113" y="25"/>
                  </a:cubicBezTo>
                  <a:cubicBezTo>
                    <a:pt x="104" y="7"/>
                    <a:pt x="90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47"/>
            <p:cNvSpPr/>
            <p:nvPr/>
          </p:nvSpPr>
          <p:spPr>
            <a:xfrm>
              <a:off x="7420405" y="2548297"/>
              <a:ext cx="14160" cy="207527"/>
            </a:xfrm>
            <a:custGeom>
              <a:avLst/>
              <a:gdLst/>
              <a:ahLst/>
              <a:cxnLst/>
              <a:rect l="l" t="t" r="r" b="b"/>
              <a:pathLst>
                <a:path w="518" h="7592" extrusionOk="0">
                  <a:moveTo>
                    <a:pt x="77" y="0"/>
                  </a:moveTo>
                  <a:cubicBezTo>
                    <a:pt x="39" y="0"/>
                    <a:pt x="1" y="23"/>
                    <a:pt x="1" y="69"/>
                  </a:cubicBezTo>
                  <a:cubicBezTo>
                    <a:pt x="1" y="2531"/>
                    <a:pt x="153" y="4993"/>
                    <a:pt x="244" y="7455"/>
                  </a:cubicBezTo>
                  <a:cubicBezTo>
                    <a:pt x="244" y="7546"/>
                    <a:pt x="312" y="7592"/>
                    <a:pt x="381" y="7592"/>
                  </a:cubicBezTo>
                  <a:cubicBezTo>
                    <a:pt x="449" y="7592"/>
                    <a:pt x="517" y="7546"/>
                    <a:pt x="517" y="7455"/>
                  </a:cubicBezTo>
                  <a:cubicBezTo>
                    <a:pt x="426" y="4993"/>
                    <a:pt x="365" y="2531"/>
                    <a:pt x="153" y="69"/>
                  </a:cubicBezTo>
                  <a:cubicBezTo>
                    <a:pt x="153" y="23"/>
                    <a:pt x="115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47"/>
            <p:cNvSpPr/>
            <p:nvPr/>
          </p:nvSpPr>
          <p:spPr>
            <a:xfrm>
              <a:off x="7507659" y="2423649"/>
              <a:ext cx="16647" cy="345050"/>
            </a:xfrm>
            <a:custGeom>
              <a:avLst/>
              <a:gdLst/>
              <a:ahLst/>
              <a:cxnLst/>
              <a:rect l="l" t="t" r="r" b="b"/>
              <a:pathLst>
                <a:path w="609" h="12623" extrusionOk="0">
                  <a:moveTo>
                    <a:pt x="426" y="1"/>
                  </a:moveTo>
                  <a:cubicBezTo>
                    <a:pt x="395" y="1"/>
                    <a:pt x="365" y="24"/>
                    <a:pt x="365" y="69"/>
                  </a:cubicBezTo>
                  <a:cubicBezTo>
                    <a:pt x="61" y="4173"/>
                    <a:pt x="0" y="8398"/>
                    <a:pt x="61" y="12532"/>
                  </a:cubicBezTo>
                  <a:cubicBezTo>
                    <a:pt x="61" y="12592"/>
                    <a:pt x="107" y="12623"/>
                    <a:pt x="156" y="12623"/>
                  </a:cubicBezTo>
                  <a:cubicBezTo>
                    <a:pt x="205" y="12623"/>
                    <a:pt x="259" y="12592"/>
                    <a:pt x="274" y="12532"/>
                  </a:cubicBezTo>
                  <a:cubicBezTo>
                    <a:pt x="486" y="8398"/>
                    <a:pt x="608" y="4173"/>
                    <a:pt x="486" y="69"/>
                  </a:cubicBezTo>
                  <a:cubicBezTo>
                    <a:pt x="486" y="24"/>
                    <a:pt x="456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47"/>
            <p:cNvSpPr/>
            <p:nvPr/>
          </p:nvSpPr>
          <p:spPr>
            <a:xfrm>
              <a:off x="7422072" y="2748335"/>
              <a:ext cx="14980" cy="116857"/>
            </a:xfrm>
            <a:custGeom>
              <a:avLst/>
              <a:gdLst/>
              <a:ahLst/>
              <a:cxnLst/>
              <a:rect l="l" t="t" r="r" b="b"/>
              <a:pathLst>
                <a:path w="548" h="4275" extrusionOk="0">
                  <a:moveTo>
                    <a:pt x="320" y="0"/>
                  </a:moveTo>
                  <a:cubicBezTo>
                    <a:pt x="297" y="0"/>
                    <a:pt x="274" y="15"/>
                    <a:pt x="274" y="46"/>
                  </a:cubicBezTo>
                  <a:cubicBezTo>
                    <a:pt x="183" y="1353"/>
                    <a:pt x="0" y="2903"/>
                    <a:pt x="365" y="4210"/>
                  </a:cubicBezTo>
                  <a:cubicBezTo>
                    <a:pt x="365" y="4252"/>
                    <a:pt x="404" y="4275"/>
                    <a:pt x="443" y="4275"/>
                  </a:cubicBezTo>
                  <a:cubicBezTo>
                    <a:pt x="489" y="4275"/>
                    <a:pt x="533" y="4245"/>
                    <a:pt x="517" y="4179"/>
                  </a:cubicBezTo>
                  <a:cubicBezTo>
                    <a:pt x="396" y="2812"/>
                    <a:pt x="548" y="1413"/>
                    <a:pt x="365" y="46"/>
                  </a:cubicBezTo>
                  <a:cubicBezTo>
                    <a:pt x="365" y="15"/>
                    <a:pt x="342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47"/>
            <p:cNvSpPr/>
            <p:nvPr/>
          </p:nvSpPr>
          <p:spPr>
            <a:xfrm>
              <a:off x="7450528" y="2719934"/>
              <a:ext cx="43025" cy="10551"/>
            </a:xfrm>
            <a:custGeom>
              <a:avLst/>
              <a:gdLst/>
              <a:ahLst/>
              <a:cxnLst/>
              <a:rect l="l" t="t" r="r" b="b"/>
              <a:pathLst>
                <a:path w="1574" h="386" extrusionOk="0">
                  <a:moveTo>
                    <a:pt x="731" y="0"/>
                  </a:moveTo>
                  <a:cubicBezTo>
                    <a:pt x="503" y="0"/>
                    <a:pt x="275" y="44"/>
                    <a:pt x="84" y="112"/>
                  </a:cubicBezTo>
                  <a:cubicBezTo>
                    <a:pt x="1" y="167"/>
                    <a:pt x="19" y="298"/>
                    <a:pt x="91" y="298"/>
                  </a:cubicBezTo>
                  <a:cubicBezTo>
                    <a:pt x="99" y="298"/>
                    <a:pt x="106" y="297"/>
                    <a:pt x="114" y="294"/>
                  </a:cubicBezTo>
                  <a:cubicBezTo>
                    <a:pt x="297" y="226"/>
                    <a:pt x="462" y="192"/>
                    <a:pt x="623" y="192"/>
                  </a:cubicBezTo>
                  <a:cubicBezTo>
                    <a:pt x="677" y="192"/>
                    <a:pt x="730" y="196"/>
                    <a:pt x="783" y="203"/>
                  </a:cubicBezTo>
                  <a:cubicBezTo>
                    <a:pt x="1026" y="234"/>
                    <a:pt x="1209" y="325"/>
                    <a:pt x="1452" y="386"/>
                  </a:cubicBezTo>
                  <a:cubicBezTo>
                    <a:pt x="1513" y="386"/>
                    <a:pt x="1573" y="294"/>
                    <a:pt x="1513" y="234"/>
                  </a:cubicBezTo>
                  <a:cubicBezTo>
                    <a:pt x="1295" y="66"/>
                    <a:pt x="1012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47"/>
            <p:cNvSpPr/>
            <p:nvPr/>
          </p:nvSpPr>
          <p:spPr>
            <a:xfrm>
              <a:off x="7489672" y="2729419"/>
              <a:ext cx="27964" cy="238334"/>
            </a:xfrm>
            <a:custGeom>
              <a:avLst/>
              <a:gdLst/>
              <a:ahLst/>
              <a:cxnLst/>
              <a:rect l="l" t="t" r="r" b="b"/>
              <a:pathLst>
                <a:path w="1023" h="8719" extrusionOk="0">
                  <a:moveTo>
                    <a:pt x="795" y="1"/>
                  </a:moveTo>
                  <a:cubicBezTo>
                    <a:pt x="757" y="1"/>
                    <a:pt x="719" y="23"/>
                    <a:pt x="719" y="69"/>
                  </a:cubicBezTo>
                  <a:cubicBezTo>
                    <a:pt x="749" y="2956"/>
                    <a:pt x="567" y="5722"/>
                    <a:pt x="20" y="8549"/>
                  </a:cubicBezTo>
                  <a:cubicBezTo>
                    <a:pt x="0" y="8646"/>
                    <a:pt x="93" y="8719"/>
                    <a:pt x="170" y="8719"/>
                  </a:cubicBezTo>
                  <a:cubicBezTo>
                    <a:pt x="213" y="8719"/>
                    <a:pt x="252" y="8695"/>
                    <a:pt x="263" y="8640"/>
                  </a:cubicBezTo>
                  <a:cubicBezTo>
                    <a:pt x="962" y="5814"/>
                    <a:pt x="1023" y="2956"/>
                    <a:pt x="871" y="69"/>
                  </a:cubicBezTo>
                  <a:cubicBezTo>
                    <a:pt x="871" y="23"/>
                    <a:pt x="833" y="1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47"/>
            <p:cNvSpPr/>
            <p:nvPr/>
          </p:nvSpPr>
          <p:spPr>
            <a:xfrm>
              <a:off x="7086669" y="2218280"/>
              <a:ext cx="73476" cy="52073"/>
            </a:xfrm>
            <a:custGeom>
              <a:avLst/>
              <a:gdLst/>
              <a:ahLst/>
              <a:cxnLst/>
              <a:rect l="l" t="t" r="r" b="b"/>
              <a:pathLst>
                <a:path w="2688" h="1905" extrusionOk="0">
                  <a:moveTo>
                    <a:pt x="14" y="0"/>
                  </a:moveTo>
                  <a:cubicBezTo>
                    <a:pt x="7" y="0"/>
                    <a:pt x="1" y="14"/>
                    <a:pt x="21" y="14"/>
                  </a:cubicBezTo>
                  <a:cubicBezTo>
                    <a:pt x="21" y="4"/>
                    <a:pt x="18" y="0"/>
                    <a:pt x="14" y="0"/>
                  </a:cubicBezTo>
                  <a:close/>
                  <a:moveTo>
                    <a:pt x="21" y="14"/>
                  </a:moveTo>
                  <a:lnTo>
                    <a:pt x="21" y="14"/>
                  </a:lnTo>
                  <a:cubicBezTo>
                    <a:pt x="690" y="835"/>
                    <a:pt x="1571" y="1625"/>
                    <a:pt x="2605" y="1898"/>
                  </a:cubicBezTo>
                  <a:cubicBezTo>
                    <a:pt x="2613" y="1903"/>
                    <a:pt x="2621" y="1904"/>
                    <a:pt x="2628" y="1904"/>
                  </a:cubicBezTo>
                  <a:cubicBezTo>
                    <a:pt x="2672" y="1904"/>
                    <a:pt x="2687" y="1833"/>
                    <a:pt x="2635" y="1807"/>
                  </a:cubicBezTo>
                  <a:cubicBezTo>
                    <a:pt x="1693" y="1290"/>
                    <a:pt x="781" y="804"/>
                    <a:pt x="21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47"/>
            <p:cNvSpPr/>
            <p:nvPr/>
          </p:nvSpPr>
          <p:spPr>
            <a:xfrm>
              <a:off x="6900516" y="2339785"/>
              <a:ext cx="90205" cy="91818"/>
            </a:xfrm>
            <a:custGeom>
              <a:avLst/>
              <a:gdLst/>
              <a:ahLst/>
              <a:cxnLst/>
              <a:rect l="l" t="t" r="r" b="b"/>
              <a:pathLst>
                <a:path w="3300" h="3359" extrusionOk="0">
                  <a:moveTo>
                    <a:pt x="88" y="0"/>
                  </a:moveTo>
                  <a:cubicBezTo>
                    <a:pt x="38" y="0"/>
                    <a:pt x="0" y="72"/>
                    <a:pt x="53" y="98"/>
                  </a:cubicBezTo>
                  <a:cubicBezTo>
                    <a:pt x="691" y="432"/>
                    <a:pt x="1147" y="1131"/>
                    <a:pt x="1603" y="1648"/>
                  </a:cubicBezTo>
                  <a:cubicBezTo>
                    <a:pt x="2120" y="2225"/>
                    <a:pt x="2606" y="2833"/>
                    <a:pt x="3183" y="3350"/>
                  </a:cubicBezTo>
                  <a:cubicBezTo>
                    <a:pt x="3189" y="3356"/>
                    <a:pt x="3197" y="3358"/>
                    <a:pt x="3205" y="3358"/>
                  </a:cubicBezTo>
                  <a:cubicBezTo>
                    <a:pt x="3243" y="3358"/>
                    <a:pt x="3299" y="3309"/>
                    <a:pt x="3275" y="3259"/>
                  </a:cubicBezTo>
                  <a:cubicBezTo>
                    <a:pt x="2819" y="2590"/>
                    <a:pt x="2211" y="2013"/>
                    <a:pt x="1664" y="1405"/>
                  </a:cubicBezTo>
                  <a:cubicBezTo>
                    <a:pt x="1208" y="918"/>
                    <a:pt x="752" y="280"/>
                    <a:pt x="113" y="7"/>
                  </a:cubicBezTo>
                  <a:cubicBezTo>
                    <a:pt x="105" y="2"/>
                    <a:pt x="96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47"/>
            <p:cNvSpPr/>
            <p:nvPr/>
          </p:nvSpPr>
          <p:spPr>
            <a:xfrm>
              <a:off x="7443941" y="2348313"/>
              <a:ext cx="64866" cy="86379"/>
            </a:xfrm>
            <a:custGeom>
              <a:avLst/>
              <a:gdLst/>
              <a:ahLst/>
              <a:cxnLst/>
              <a:rect l="l" t="t" r="r" b="b"/>
              <a:pathLst>
                <a:path w="2373" h="3160" extrusionOk="0">
                  <a:moveTo>
                    <a:pt x="2240" y="1"/>
                  </a:moveTo>
                  <a:cubicBezTo>
                    <a:pt x="2220" y="1"/>
                    <a:pt x="2199" y="9"/>
                    <a:pt x="2179" y="29"/>
                  </a:cubicBezTo>
                  <a:cubicBezTo>
                    <a:pt x="1328" y="850"/>
                    <a:pt x="386" y="1913"/>
                    <a:pt x="21" y="3038"/>
                  </a:cubicBezTo>
                  <a:cubicBezTo>
                    <a:pt x="1" y="3119"/>
                    <a:pt x="48" y="3160"/>
                    <a:pt x="100" y="3160"/>
                  </a:cubicBezTo>
                  <a:cubicBezTo>
                    <a:pt x="126" y="3160"/>
                    <a:pt x="153" y="3150"/>
                    <a:pt x="173" y="3129"/>
                  </a:cubicBezTo>
                  <a:cubicBezTo>
                    <a:pt x="507" y="2643"/>
                    <a:pt x="781" y="2126"/>
                    <a:pt x="1085" y="1640"/>
                  </a:cubicBezTo>
                  <a:cubicBezTo>
                    <a:pt x="1450" y="1123"/>
                    <a:pt x="1875" y="637"/>
                    <a:pt x="2301" y="181"/>
                  </a:cubicBezTo>
                  <a:cubicBezTo>
                    <a:pt x="2372" y="110"/>
                    <a:pt x="2313" y="1"/>
                    <a:pt x="2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47"/>
            <p:cNvSpPr/>
            <p:nvPr/>
          </p:nvSpPr>
          <p:spPr>
            <a:xfrm>
              <a:off x="7211017" y="2466865"/>
              <a:ext cx="10852" cy="273596"/>
            </a:xfrm>
            <a:custGeom>
              <a:avLst/>
              <a:gdLst/>
              <a:ahLst/>
              <a:cxnLst/>
              <a:rect l="l" t="t" r="r" b="b"/>
              <a:pathLst>
                <a:path w="397" h="10009" extrusionOk="0">
                  <a:moveTo>
                    <a:pt x="244" y="1"/>
                  </a:moveTo>
                  <a:cubicBezTo>
                    <a:pt x="198" y="1"/>
                    <a:pt x="153" y="23"/>
                    <a:pt x="153" y="69"/>
                  </a:cubicBezTo>
                  <a:cubicBezTo>
                    <a:pt x="153" y="3352"/>
                    <a:pt x="62" y="6634"/>
                    <a:pt x="1" y="9917"/>
                  </a:cubicBezTo>
                  <a:cubicBezTo>
                    <a:pt x="1" y="9978"/>
                    <a:pt x="46" y="10008"/>
                    <a:pt x="92" y="10008"/>
                  </a:cubicBezTo>
                  <a:cubicBezTo>
                    <a:pt x="138" y="10008"/>
                    <a:pt x="183" y="9978"/>
                    <a:pt x="183" y="9917"/>
                  </a:cubicBezTo>
                  <a:cubicBezTo>
                    <a:pt x="366" y="6665"/>
                    <a:pt x="396" y="3352"/>
                    <a:pt x="335" y="69"/>
                  </a:cubicBezTo>
                  <a:cubicBezTo>
                    <a:pt x="335" y="23"/>
                    <a:pt x="290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47"/>
            <p:cNvSpPr/>
            <p:nvPr/>
          </p:nvSpPr>
          <p:spPr>
            <a:xfrm>
              <a:off x="7221240" y="1879489"/>
              <a:ext cx="95344" cy="80064"/>
            </a:xfrm>
            <a:custGeom>
              <a:avLst/>
              <a:gdLst/>
              <a:ahLst/>
              <a:cxnLst/>
              <a:rect l="l" t="t" r="r" b="b"/>
              <a:pathLst>
                <a:path w="3488" h="2929" extrusionOk="0">
                  <a:moveTo>
                    <a:pt x="59" y="0"/>
                  </a:moveTo>
                  <a:cubicBezTo>
                    <a:pt x="15" y="0"/>
                    <a:pt x="0" y="67"/>
                    <a:pt x="52" y="67"/>
                  </a:cubicBezTo>
                  <a:lnTo>
                    <a:pt x="52" y="98"/>
                  </a:lnTo>
                  <a:cubicBezTo>
                    <a:pt x="1025" y="523"/>
                    <a:pt x="782" y="1830"/>
                    <a:pt x="1542" y="2468"/>
                  </a:cubicBezTo>
                  <a:cubicBezTo>
                    <a:pt x="1881" y="2765"/>
                    <a:pt x="2352" y="2929"/>
                    <a:pt x="2813" y="2929"/>
                  </a:cubicBezTo>
                  <a:cubicBezTo>
                    <a:pt x="3013" y="2929"/>
                    <a:pt x="3212" y="2898"/>
                    <a:pt x="3396" y="2833"/>
                  </a:cubicBezTo>
                  <a:cubicBezTo>
                    <a:pt x="3487" y="2803"/>
                    <a:pt x="3487" y="2651"/>
                    <a:pt x="3366" y="2651"/>
                  </a:cubicBezTo>
                  <a:cubicBezTo>
                    <a:pt x="3182" y="2679"/>
                    <a:pt x="2999" y="2701"/>
                    <a:pt x="2816" y="2701"/>
                  </a:cubicBezTo>
                  <a:cubicBezTo>
                    <a:pt x="2604" y="2701"/>
                    <a:pt x="2392" y="2672"/>
                    <a:pt x="2180" y="2590"/>
                  </a:cubicBezTo>
                  <a:cubicBezTo>
                    <a:pt x="1511" y="2347"/>
                    <a:pt x="1268" y="1830"/>
                    <a:pt x="1055" y="1192"/>
                  </a:cubicBezTo>
                  <a:cubicBezTo>
                    <a:pt x="873" y="675"/>
                    <a:pt x="660" y="158"/>
                    <a:pt x="83" y="6"/>
                  </a:cubicBezTo>
                  <a:cubicBezTo>
                    <a:pt x="74" y="2"/>
                    <a:pt x="66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47"/>
            <p:cNvSpPr/>
            <p:nvPr/>
          </p:nvSpPr>
          <p:spPr>
            <a:xfrm>
              <a:off x="7230972" y="1872163"/>
              <a:ext cx="87773" cy="54506"/>
            </a:xfrm>
            <a:custGeom>
              <a:avLst/>
              <a:gdLst/>
              <a:ahLst/>
              <a:cxnLst/>
              <a:rect l="l" t="t" r="r" b="b"/>
              <a:pathLst>
                <a:path w="3211" h="1994" extrusionOk="0">
                  <a:moveTo>
                    <a:pt x="92" y="1"/>
                  </a:moveTo>
                  <a:cubicBezTo>
                    <a:pt x="0" y="1"/>
                    <a:pt x="0" y="92"/>
                    <a:pt x="61" y="122"/>
                  </a:cubicBezTo>
                  <a:cubicBezTo>
                    <a:pt x="669" y="244"/>
                    <a:pt x="1186" y="518"/>
                    <a:pt x="1672" y="852"/>
                  </a:cubicBezTo>
                  <a:cubicBezTo>
                    <a:pt x="2158" y="1217"/>
                    <a:pt x="2554" y="1673"/>
                    <a:pt x="3070" y="1977"/>
                  </a:cubicBezTo>
                  <a:cubicBezTo>
                    <a:pt x="3088" y="1988"/>
                    <a:pt x="3104" y="1993"/>
                    <a:pt x="3119" y="1993"/>
                  </a:cubicBezTo>
                  <a:cubicBezTo>
                    <a:pt x="3180" y="1993"/>
                    <a:pt x="3211" y="1904"/>
                    <a:pt x="3162" y="1855"/>
                  </a:cubicBezTo>
                  <a:cubicBezTo>
                    <a:pt x="2432" y="1004"/>
                    <a:pt x="1277" y="62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47"/>
            <p:cNvSpPr/>
            <p:nvPr/>
          </p:nvSpPr>
          <p:spPr>
            <a:xfrm>
              <a:off x="7253824" y="1899799"/>
              <a:ext cx="53604" cy="43217"/>
            </a:xfrm>
            <a:custGeom>
              <a:avLst/>
              <a:gdLst/>
              <a:ahLst/>
              <a:cxnLst/>
              <a:rect l="l" t="t" r="r" b="b"/>
              <a:pathLst>
                <a:path w="1961" h="1581" extrusionOk="0">
                  <a:moveTo>
                    <a:pt x="19" y="1"/>
                  </a:moveTo>
                  <a:cubicBezTo>
                    <a:pt x="8" y="1"/>
                    <a:pt x="0" y="8"/>
                    <a:pt x="15" y="23"/>
                  </a:cubicBezTo>
                  <a:cubicBezTo>
                    <a:pt x="44" y="829"/>
                    <a:pt x="945" y="1581"/>
                    <a:pt x="1763" y="1581"/>
                  </a:cubicBezTo>
                  <a:cubicBezTo>
                    <a:pt x="1809" y="1581"/>
                    <a:pt x="1855" y="1578"/>
                    <a:pt x="1900" y="1574"/>
                  </a:cubicBezTo>
                  <a:cubicBezTo>
                    <a:pt x="1961" y="1543"/>
                    <a:pt x="1961" y="1422"/>
                    <a:pt x="1900" y="1422"/>
                  </a:cubicBezTo>
                  <a:cubicBezTo>
                    <a:pt x="1201" y="1300"/>
                    <a:pt x="137" y="844"/>
                    <a:pt x="46" y="23"/>
                  </a:cubicBezTo>
                  <a:cubicBezTo>
                    <a:pt x="46" y="8"/>
                    <a:pt x="31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47"/>
            <p:cNvSpPr/>
            <p:nvPr/>
          </p:nvSpPr>
          <p:spPr>
            <a:xfrm>
              <a:off x="7304093" y="1925904"/>
              <a:ext cx="33267" cy="30424"/>
            </a:xfrm>
            <a:custGeom>
              <a:avLst/>
              <a:gdLst/>
              <a:ahLst/>
              <a:cxnLst/>
              <a:rect l="l" t="t" r="r" b="b"/>
              <a:pathLst>
                <a:path w="1217" h="1113" extrusionOk="0">
                  <a:moveTo>
                    <a:pt x="920" y="0"/>
                  </a:moveTo>
                  <a:cubicBezTo>
                    <a:pt x="789" y="0"/>
                    <a:pt x="680" y="50"/>
                    <a:pt x="608" y="193"/>
                  </a:cubicBezTo>
                  <a:cubicBezTo>
                    <a:pt x="608" y="214"/>
                    <a:pt x="639" y="236"/>
                    <a:pt x="667" y="236"/>
                  </a:cubicBezTo>
                  <a:cubicBezTo>
                    <a:pt x="679" y="236"/>
                    <a:pt x="690" y="232"/>
                    <a:pt x="699" y="223"/>
                  </a:cubicBezTo>
                  <a:cubicBezTo>
                    <a:pt x="760" y="163"/>
                    <a:pt x="851" y="102"/>
                    <a:pt x="942" y="102"/>
                  </a:cubicBezTo>
                  <a:cubicBezTo>
                    <a:pt x="1003" y="102"/>
                    <a:pt x="1064" y="132"/>
                    <a:pt x="1094" y="223"/>
                  </a:cubicBezTo>
                  <a:lnTo>
                    <a:pt x="1064" y="284"/>
                  </a:lnTo>
                  <a:cubicBezTo>
                    <a:pt x="1064" y="406"/>
                    <a:pt x="1003" y="558"/>
                    <a:pt x="882" y="649"/>
                  </a:cubicBezTo>
                  <a:cubicBezTo>
                    <a:pt x="669" y="892"/>
                    <a:pt x="395" y="983"/>
                    <a:pt x="91" y="983"/>
                  </a:cubicBezTo>
                  <a:cubicBezTo>
                    <a:pt x="0" y="983"/>
                    <a:pt x="0" y="1105"/>
                    <a:pt x="91" y="1105"/>
                  </a:cubicBezTo>
                  <a:cubicBezTo>
                    <a:pt x="141" y="1110"/>
                    <a:pt x="188" y="1112"/>
                    <a:pt x="233" y="1112"/>
                  </a:cubicBezTo>
                  <a:cubicBezTo>
                    <a:pt x="466" y="1112"/>
                    <a:pt x="653" y="1045"/>
                    <a:pt x="882" y="892"/>
                  </a:cubicBezTo>
                  <a:cubicBezTo>
                    <a:pt x="1064" y="770"/>
                    <a:pt x="1216" y="619"/>
                    <a:pt x="1216" y="375"/>
                  </a:cubicBezTo>
                  <a:cubicBezTo>
                    <a:pt x="1216" y="193"/>
                    <a:pt x="1186" y="71"/>
                    <a:pt x="1034" y="11"/>
                  </a:cubicBezTo>
                  <a:cubicBezTo>
                    <a:pt x="994" y="4"/>
                    <a:pt x="957" y="0"/>
                    <a:pt x="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47"/>
            <p:cNvSpPr/>
            <p:nvPr/>
          </p:nvSpPr>
          <p:spPr>
            <a:xfrm>
              <a:off x="7177805" y="1881320"/>
              <a:ext cx="27444" cy="11645"/>
            </a:xfrm>
            <a:custGeom>
              <a:avLst/>
              <a:gdLst/>
              <a:ahLst/>
              <a:cxnLst/>
              <a:rect l="l" t="t" r="r" b="b"/>
              <a:pathLst>
                <a:path w="1004" h="426" extrusionOk="0">
                  <a:moveTo>
                    <a:pt x="912" y="0"/>
                  </a:moveTo>
                  <a:cubicBezTo>
                    <a:pt x="730" y="31"/>
                    <a:pt x="578" y="122"/>
                    <a:pt x="395" y="183"/>
                  </a:cubicBezTo>
                  <a:cubicBezTo>
                    <a:pt x="274" y="243"/>
                    <a:pt x="122" y="274"/>
                    <a:pt x="30" y="365"/>
                  </a:cubicBezTo>
                  <a:cubicBezTo>
                    <a:pt x="0" y="395"/>
                    <a:pt x="30" y="426"/>
                    <a:pt x="61" y="426"/>
                  </a:cubicBezTo>
                  <a:cubicBezTo>
                    <a:pt x="213" y="395"/>
                    <a:pt x="365" y="304"/>
                    <a:pt x="517" y="243"/>
                  </a:cubicBezTo>
                  <a:cubicBezTo>
                    <a:pt x="669" y="183"/>
                    <a:pt x="790" y="152"/>
                    <a:pt x="942" y="91"/>
                  </a:cubicBezTo>
                  <a:cubicBezTo>
                    <a:pt x="1003" y="61"/>
                    <a:pt x="942" y="0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47"/>
            <p:cNvSpPr/>
            <p:nvPr/>
          </p:nvSpPr>
          <p:spPr>
            <a:xfrm>
              <a:off x="7112145" y="1896054"/>
              <a:ext cx="96110" cy="161769"/>
            </a:xfrm>
            <a:custGeom>
              <a:avLst/>
              <a:gdLst/>
              <a:ahLst/>
              <a:cxnLst/>
              <a:rect l="l" t="t" r="r" b="b"/>
              <a:pathLst>
                <a:path w="3516" h="5918" extrusionOk="0">
                  <a:moveTo>
                    <a:pt x="3439" y="0"/>
                  </a:moveTo>
                  <a:cubicBezTo>
                    <a:pt x="3428" y="0"/>
                    <a:pt x="3417" y="3"/>
                    <a:pt x="3405" y="8"/>
                  </a:cubicBezTo>
                  <a:cubicBezTo>
                    <a:pt x="2372" y="495"/>
                    <a:pt x="852" y="1194"/>
                    <a:pt x="274" y="2258"/>
                  </a:cubicBezTo>
                  <a:cubicBezTo>
                    <a:pt x="62" y="2622"/>
                    <a:pt x="1" y="3018"/>
                    <a:pt x="62" y="3443"/>
                  </a:cubicBezTo>
                  <a:cubicBezTo>
                    <a:pt x="92" y="3899"/>
                    <a:pt x="882" y="5419"/>
                    <a:pt x="305" y="5723"/>
                  </a:cubicBezTo>
                  <a:cubicBezTo>
                    <a:pt x="226" y="5775"/>
                    <a:pt x="260" y="5917"/>
                    <a:pt x="349" y="5917"/>
                  </a:cubicBezTo>
                  <a:cubicBezTo>
                    <a:pt x="363" y="5917"/>
                    <a:pt x="379" y="5914"/>
                    <a:pt x="396" y="5905"/>
                  </a:cubicBezTo>
                  <a:cubicBezTo>
                    <a:pt x="1095" y="5632"/>
                    <a:pt x="730" y="4932"/>
                    <a:pt x="518" y="4355"/>
                  </a:cubicBezTo>
                  <a:cubicBezTo>
                    <a:pt x="92" y="3048"/>
                    <a:pt x="396" y="2136"/>
                    <a:pt x="1490" y="1315"/>
                  </a:cubicBezTo>
                  <a:cubicBezTo>
                    <a:pt x="2128" y="829"/>
                    <a:pt x="2767" y="434"/>
                    <a:pt x="3466" y="69"/>
                  </a:cubicBezTo>
                  <a:cubicBezTo>
                    <a:pt x="3515" y="45"/>
                    <a:pt x="3485" y="0"/>
                    <a:pt x="3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47"/>
            <p:cNvSpPr/>
            <p:nvPr/>
          </p:nvSpPr>
          <p:spPr>
            <a:xfrm>
              <a:off x="7082241" y="2013376"/>
              <a:ext cx="36574" cy="50105"/>
            </a:xfrm>
            <a:custGeom>
              <a:avLst/>
              <a:gdLst/>
              <a:ahLst/>
              <a:cxnLst/>
              <a:rect l="l" t="t" r="r" b="b"/>
              <a:pathLst>
                <a:path w="1338" h="1833" extrusionOk="0">
                  <a:moveTo>
                    <a:pt x="588" y="1"/>
                  </a:moveTo>
                  <a:cubicBezTo>
                    <a:pt x="564" y="1"/>
                    <a:pt x="539" y="11"/>
                    <a:pt x="517" y="33"/>
                  </a:cubicBezTo>
                  <a:cubicBezTo>
                    <a:pt x="153" y="336"/>
                    <a:pt x="1" y="1066"/>
                    <a:pt x="244" y="1492"/>
                  </a:cubicBezTo>
                  <a:cubicBezTo>
                    <a:pt x="347" y="1681"/>
                    <a:pt x="647" y="1832"/>
                    <a:pt x="903" y="1832"/>
                  </a:cubicBezTo>
                  <a:cubicBezTo>
                    <a:pt x="1098" y="1832"/>
                    <a:pt x="1268" y="1745"/>
                    <a:pt x="1308" y="1522"/>
                  </a:cubicBezTo>
                  <a:cubicBezTo>
                    <a:pt x="1338" y="1461"/>
                    <a:pt x="1308" y="1400"/>
                    <a:pt x="1216" y="1370"/>
                  </a:cubicBezTo>
                  <a:cubicBezTo>
                    <a:pt x="1181" y="1361"/>
                    <a:pt x="1150" y="1357"/>
                    <a:pt x="1122" y="1357"/>
                  </a:cubicBezTo>
                  <a:cubicBezTo>
                    <a:pt x="1054" y="1357"/>
                    <a:pt x="998" y="1379"/>
                    <a:pt x="912" y="1400"/>
                  </a:cubicBezTo>
                  <a:cubicBezTo>
                    <a:pt x="669" y="1400"/>
                    <a:pt x="578" y="1279"/>
                    <a:pt x="548" y="1036"/>
                  </a:cubicBezTo>
                  <a:cubicBezTo>
                    <a:pt x="548" y="732"/>
                    <a:pt x="639" y="397"/>
                    <a:pt x="669" y="93"/>
                  </a:cubicBezTo>
                  <a:cubicBezTo>
                    <a:pt x="669" y="34"/>
                    <a:pt x="631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47"/>
            <p:cNvSpPr/>
            <p:nvPr/>
          </p:nvSpPr>
          <p:spPr>
            <a:xfrm>
              <a:off x="7059470" y="1951244"/>
              <a:ext cx="18642" cy="14460"/>
            </a:xfrm>
            <a:custGeom>
              <a:avLst/>
              <a:gdLst/>
              <a:ahLst/>
              <a:cxnLst/>
              <a:rect l="l" t="t" r="r" b="b"/>
              <a:pathLst>
                <a:path w="682" h="529" extrusionOk="0">
                  <a:moveTo>
                    <a:pt x="91" y="1"/>
                  </a:moveTo>
                  <a:cubicBezTo>
                    <a:pt x="48" y="1"/>
                    <a:pt x="0" y="44"/>
                    <a:pt x="43" y="87"/>
                  </a:cubicBezTo>
                  <a:cubicBezTo>
                    <a:pt x="104" y="208"/>
                    <a:pt x="195" y="299"/>
                    <a:pt x="317" y="391"/>
                  </a:cubicBezTo>
                  <a:cubicBezTo>
                    <a:pt x="391" y="440"/>
                    <a:pt x="464" y="529"/>
                    <a:pt x="554" y="529"/>
                  </a:cubicBezTo>
                  <a:cubicBezTo>
                    <a:pt x="575" y="529"/>
                    <a:pt x="598" y="524"/>
                    <a:pt x="621" y="512"/>
                  </a:cubicBezTo>
                  <a:cubicBezTo>
                    <a:pt x="651" y="482"/>
                    <a:pt x="682" y="451"/>
                    <a:pt x="651" y="421"/>
                  </a:cubicBezTo>
                  <a:cubicBezTo>
                    <a:pt x="651" y="330"/>
                    <a:pt x="499" y="299"/>
                    <a:pt x="438" y="239"/>
                  </a:cubicBezTo>
                  <a:cubicBezTo>
                    <a:pt x="317" y="147"/>
                    <a:pt x="226" y="87"/>
                    <a:pt x="134" y="26"/>
                  </a:cubicBezTo>
                  <a:cubicBezTo>
                    <a:pt x="126" y="8"/>
                    <a:pt x="109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47"/>
            <p:cNvSpPr/>
            <p:nvPr/>
          </p:nvSpPr>
          <p:spPr>
            <a:xfrm>
              <a:off x="7052336" y="1961904"/>
              <a:ext cx="19135" cy="9403"/>
            </a:xfrm>
            <a:custGeom>
              <a:avLst/>
              <a:gdLst/>
              <a:ahLst/>
              <a:cxnLst/>
              <a:rect l="l" t="t" r="r" b="b"/>
              <a:pathLst>
                <a:path w="700" h="344" extrusionOk="0">
                  <a:moveTo>
                    <a:pt x="122" y="1"/>
                  </a:moveTo>
                  <a:cubicBezTo>
                    <a:pt x="31" y="1"/>
                    <a:pt x="0" y="122"/>
                    <a:pt x="61" y="153"/>
                  </a:cubicBezTo>
                  <a:cubicBezTo>
                    <a:pt x="152" y="213"/>
                    <a:pt x="243" y="244"/>
                    <a:pt x="335" y="274"/>
                  </a:cubicBezTo>
                  <a:cubicBezTo>
                    <a:pt x="408" y="299"/>
                    <a:pt x="482" y="343"/>
                    <a:pt x="556" y="343"/>
                  </a:cubicBezTo>
                  <a:cubicBezTo>
                    <a:pt x="573" y="343"/>
                    <a:pt x="591" y="341"/>
                    <a:pt x="608" y="335"/>
                  </a:cubicBezTo>
                  <a:cubicBezTo>
                    <a:pt x="669" y="335"/>
                    <a:pt x="699" y="244"/>
                    <a:pt x="669" y="183"/>
                  </a:cubicBezTo>
                  <a:cubicBezTo>
                    <a:pt x="608" y="122"/>
                    <a:pt x="517" y="92"/>
                    <a:pt x="426" y="61"/>
                  </a:cubicBezTo>
                  <a:cubicBezTo>
                    <a:pt x="304" y="31"/>
                    <a:pt x="21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47"/>
            <p:cNvSpPr/>
            <p:nvPr/>
          </p:nvSpPr>
          <p:spPr>
            <a:xfrm>
              <a:off x="7050696" y="1973412"/>
              <a:ext cx="18287" cy="6178"/>
            </a:xfrm>
            <a:custGeom>
              <a:avLst/>
              <a:gdLst/>
              <a:ahLst/>
              <a:cxnLst/>
              <a:rect l="l" t="t" r="r" b="b"/>
              <a:pathLst>
                <a:path w="669" h="226" extrusionOk="0">
                  <a:moveTo>
                    <a:pt x="493" y="0"/>
                  </a:moveTo>
                  <a:cubicBezTo>
                    <a:pt x="463" y="0"/>
                    <a:pt x="431" y="5"/>
                    <a:pt x="395" y="5"/>
                  </a:cubicBezTo>
                  <a:lnTo>
                    <a:pt x="91" y="5"/>
                  </a:lnTo>
                  <a:cubicBezTo>
                    <a:pt x="81" y="2"/>
                    <a:pt x="72" y="0"/>
                    <a:pt x="64" y="0"/>
                  </a:cubicBezTo>
                  <a:cubicBezTo>
                    <a:pt x="0" y="0"/>
                    <a:pt x="6" y="100"/>
                    <a:pt x="60" y="127"/>
                  </a:cubicBezTo>
                  <a:cubicBezTo>
                    <a:pt x="182" y="188"/>
                    <a:pt x="273" y="218"/>
                    <a:pt x="364" y="218"/>
                  </a:cubicBezTo>
                  <a:cubicBezTo>
                    <a:pt x="410" y="218"/>
                    <a:pt x="463" y="226"/>
                    <a:pt x="512" y="226"/>
                  </a:cubicBezTo>
                  <a:cubicBezTo>
                    <a:pt x="562" y="226"/>
                    <a:pt x="607" y="218"/>
                    <a:pt x="638" y="188"/>
                  </a:cubicBezTo>
                  <a:cubicBezTo>
                    <a:pt x="668" y="127"/>
                    <a:pt x="668" y="96"/>
                    <a:pt x="638" y="66"/>
                  </a:cubicBezTo>
                  <a:cubicBezTo>
                    <a:pt x="583" y="11"/>
                    <a:pt x="539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47"/>
            <p:cNvSpPr/>
            <p:nvPr/>
          </p:nvSpPr>
          <p:spPr>
            <a:xfrm>
              <a:off x="7234279" y="1985330"/>
              <a:ext cx="29112" cy="48055"/>
            </a:xfrm>
            <a:custGeom>
              <a:avLst/>
              <a:gdLst/>
              <a:ahLst/>
              <a:cxnLst/>
              <a:rect l="l" t="t" r="r" b="b"/>
              <a:pathLst>
                <a:path w="1065" h="1758" extrusionOk="0">
                  <a:moveTo>
                    <a:pt x="174" y="0"/>
                  </a:moveTo>
                  <a:cubicBezTo>
                    <a:pt x="139" y="0"/>
                    <a:pt x="105" y="17"/>
                    <a:pt x="92" y="55"/>
                  </a:cubicBezTo>
                  <a:cubicBezTo>
                    <a:pt x="1" y="451"/>
                    <a:pt x="31" y="815"/>
                    <a:pt x="214" y="1180"/>
                  </a:cubicBezTo>
                  <a:cubicBezTo>
                    <a:pt x="366" y="1423"/>
                    <a:pt x="639" y="1758"/>
                    <a:pt x="943" y="1758"/>
                  </a:cubicBezTo>
                  <a:cubicBezTo>
                    <a:pt x="1034" y="1758"/>
                    <a:pt x="1065" y="1666"/>
                    <a:pt x="1004" y="1606"/>
                  </a:cubicBezTo>
                  <a:cubicBezTo>
                    <a:pt x="822" y="1393"/>
                    <a:pt x="578" y="1302"/>
                    <a:pt x="457" y="1028"/>
                  </a:cubicBezTo>
                  <a:cubicBezTo>
                    <a:pt x="275" y="755"/>
                    <a:pt x="244" y="420"/>
                    <a:pt x="275" y="86"/>
                  </a:cubicBezTo>
                  <a:cubicBezTo>
                    <a:pt x="275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47"/>
            <p:cNvSpPr/>
            <p:nvPr/>
          </p:nvSpPr>
          <p:spPr>
            <a:xfrm>
              <a:off x="7218507" y="2029367"/>
              <a:ext cx="43217" cy="23453"/>
            </a:xfrm>
            <a:custGeom>
              <a:avLst/>
              <a:gdLst/>
              <a:ahLst/>
              <a:cxnLst/>
              <a:rect l="l" t="t" r="r" b="b"/>
              <a:pathLst>
                <a:path w="1581" h="858" extrusionOk="0">
                  <a:moveTo>
                    <a:pt x="1484" y="1"/>
                  </a:moveTo>
                  <a:cubicBezTo>
                    <a:pt x="1465" y="1"/>
                    <a:pt x="1446" y="8"/>
                    <a:pt x="1429" y="25"/>
                  </a:cubicBezTo>
                  <a:cubicBezTo>
                    <a:pt x="1216" y="238"/>
                    <a:pt x="1064" y="420"/>
                    <a:pt x="760" y="511"/>
                  </a:cubicBezTo>
                  <a:cubicBezTo>
                    <a:pt x="639" y="542"/>
                    <a:pt x="487" y="572"/>
                    <a:pt x="365" y="572"/>
                  </a:cubicBezTo>
                  <a:cubicBezTo>
                    <a:pt x="301" y="551"/>
                    <a:pt x="236" y="529"/>
                    <a:pt x="161" y="529"/>
                  </a:cubicBezTo>
                  <a:cubicBezTo>
                    <a:pt x="130" y="529"/>
                    <a:pt x="97" y="533"/>
                    <a:pt x="61" y="542"/>
                  </a:cubicBezTo>
                  <a:cubicBezTo>
                    <a:pt x="31" y="542"/>
                    <a:pt x="0" y="603"/>
                    <a:pt x="0" y="633"/>
                  </a:cubicBezTo>
                  <a:cubicBezTo>
                    <a:pt x="32" y="807"/>
                    <a:pt x="195" y="857"/>
                    <a:pt x="374" y="857"/>
                  </a:cubicBezTo>
                  <a:cubicBezTo>
                    <a:pt x="540" y="857"/>
                    <a:pt x="719" y="814"/>
                    <a:pt x="821" y="785"/>
                  </a:cubicBezTo>
                  <a:cubicBezTo>
                    <a:pt x="1125" y="694"/>
                    <a:pt x="1520" y="481"/>
                    <a:pt x="1581" y="116"/>
                  </a:cubicBezTo>
                  <a:cubicBezTo>
                    <a:pt x="1581" y="51"/>
                    <a:pt x="1534" y="1"/>
                    <a:pt x="1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47"/>
            <p:cNvSpPr/>
            <p:nvPr/>
          </p:nvSpPr>
          <p:spPr>
            <a:xfrm>
              <a:off x="7273341" y="1981640"/>
              <a:ext cx="22469" cy="25996"/>
            </a:xfrm>
            <a:custGeom>
              <a:avLst/>
              <a:gdLst/>
              <a:ahLst/>
              <a:cxnLst/>
              <a:rect l="l" t="t" r="r" b="b"/>
              <a:pathLst>
                <a:path w="822" h="951" extrusionOk="0">
                  <a:moveTo>
                    <a:pt x="408" y="607"/>
                  </a:moveTo>
                  <a:lnTo>
                    <a:pt x="408" y="607"/>
                  </a:lnTo>
                  <a:cubicBezTo>
                    <a:pt x="411" y="607"/>
                    <a:pt x="408" y="614"/>
                    <a:pt x="404" y="614"/>
                  </a:cubicBezTo>
                  <a:cubicBezTo>
                    <a:pt x="402" y="614"/>
                    <a:pt x="401" y="613"/>
                    <a:pt x="400" y="612"/>
                  </a:cubicBezTo>
                  <a:lnTo>
                    <a:pt x="400" y="612"/>
                  </a:lnTo>
                  <a:cubicBezTo>
                    <a:pt x="404" y="608"/>
                    <a:pt x="407" y="607"/>
                    <a:pt x="408" y="607"/>
                  </a:cubicBezTo>
                  <a:close/>
                  <a:moveTo>
                    <a:pt x="582" y="1"/>
                  </a:moveTo>
                  <a:cubicBezTo>
                    <a:pt x="502" y="1"/>
                    <a:pt x="426" y="54"/>
                    <a:pt x="426" y="160"/>
                  </a:cubicBezTo>
                  <a:cubicBezTo>
                    <a:pt x="426" y="251"/>
                    <a:pt x="396" y="342"/>
                    <a:pt x="396" y="434"/>
                  </a:cubicBezTo>
                  <a:cubicBezTo>
                    <a:pt x="396" y="492"/>
                    <a:pt x="423" y="577"/>
                    <a:pt x="400" y="611"/>
                  </a:cubicBezTo>
                  <a:lnTo>
                    <a:pt x="400" y="611"/>
                  </a:lnTo>
                  <a:cubicBezTo>
                    <a:pt x="397" y="608"/>
                    <a:pt x="396" y="600"/>
                    <a:pt x="396" y="586"/>
                  </a:cubicBezTo>
                  <a:cubicBezTo>
                    <a:pt x="365" y="555"/>
                    <a:pt x="365" y="494"/>
                    <a:pt x="335" y="464"/>
                  </a:cubicBezTo>
                  <a:cubicBezTo>
                    <a:pt x="335" y="373"/>
                    <a:pt x="335" y="282"/>
                    <a:pt x="335" y="190"/>
                  </a:cubicBezTo>
                  <a:cubicBezTo>
                    <a:pt x="335" y="110"/>
                    <a:pt x="284" y="72"/>
                    <a:pt x="232" y="72"/>
                  </a:cubicBezTo>
                  <a:cubicBezTo>
                    <a:pt x="185" y="72"/>
                    <a:pt x="136" y="103"/>
                    <a:pt x="122" y="160"/>
                  </a:cubicBezTo>
                  <a:cubicBezTo>
                    <a:pt x="1" y="434"/>
                    <a:pt x="1" y="950"/>
                    <a:pt x="426" y="950"/>
                  </a:cubicBezTo>
                  <a:cubicBezTo>
                    <a:pt x="821" y="950"/>
                    <a:pt x="760" y="403"/>
                    <a:pt x="760" y="160"/>
                  </a:cubicBezTo>
                  <a:cubicBezTo>
                    <a:pt x="745" y="54"/>
                    <a:pt x="662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47"/>
            <p:cNvSpPr/>
            <p:nvPr/>
          </p:nvSpPr>
          <p:spPr>
            <a:xfrm>
              <a:off x="7275118" y="1980301"/>
              <a:ext cx="14050" cy="22032"/>
            </a:xfrm>
            <a:custGeom>
              <a:avLst/>
              <a:gdLst/>
              <a:ahLst/>
              <a:cxnLst/>
              <a:rect l="l" t="t" r="r" b="b"/>
              <a:pathLst>
                <a:path w="514" h="806" extrusionOk="0">
                  <a:moveTo>
                    <a:pt x="324" y="1"/>
                  </a:moveTo>
                  <a:cubicBezTo>
                    <a:pt x="281" y="1"/>
                    <a:pt x="239" y="18"/>
                    <a:pt x="209" y="57"/>
                  </a:cubicBezTo>
                  <a:cubicBezTo>
                    <a:pt x="26" y="57"/>
                    <a:pt x="1" y="304"/>
                    <a:pt x="132" y="373"/>
                  </a:cubicBezTo>
                  <a:lnTo>
                    <a:pt x="132" y="373"/>
                  </a:lnTo>
                  <a:cubicBezTo>
                    <a:pt x="120" y="452"/>
                    <a:pt x="118" y="531"/>
                    <a:pt x="118" y="604"/>
                  </a:cubicBezTo>
                  <a:lnTo>
                    <a:pt x="118" y="604"/>
                  </a:lnTo>
                  <a:cubicBezTo>
                    <a:pt x="118" y="604"/>
                    <a:pt x="118" y="604"/>
                    <a:pt x="118" y="604"/>
                  </a:cubicBezTo>
                  <a:lnTo>
                    <a:pt x="118" y="604"/>
                  </a:lnTo>
                  <a:lnTo>
                    <a:pt x="118" y="604"/>
                  </a:lnTo>
                  <a:cubicBezTo>
                    <a:pt x="118" y="614"/>
                    <a:pt x="118" y="625"/>
                    <a:pt x="118" y="635"/>
                  </a:cubicBezTo>
                  <a:cubicBezTo>
                    <a:pt x="118" y="741"/>
                    <a:pt x="221" y="806"/>
                    <a:pt x="313" y="806"/>
                  </a:cubicBezTo>
                  <a:cubicBezTo>
                    <a:pt x="379" y="806"/>
                    <a:pt x="440" y="772"/>
                    <a:pt x="452" y="695"/>
                  </a:cubicBezTo>
                  <a:cubicBezTo>
                    <a:pt x="483" y="513"/>
                    <a:pt x="483" y="331"/>
                    <a:pt x="513" y="179"/>
                  </a:cubicBezTo>
                  <a:cubicBezTo>
                    <a:pt x="513" y="76"/>
                    <a:pt x="416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47"/>
            <p:cNvSpPr/>
            <p:nvPr/>
          </p:nvSpPr>
          <p:spPr>
            <a:xfrm>
              <a:off x="7269186" y="1978907"/>
              <a:ext cx="33267" cy="8118"/>
            </a:xfrm>
            <a:custGeom>
              <a:avLst/>
              <a:gdLst/>
              <a:ahLst/>
              <a:cxnLst/>
              <a:rect l="l" t="t" r="r" b="b"/>
              <a:pathLst>
                <a:path w="1217" h="297" extrusionOk="0">
                  <a:moveTo>
                    <a:pt x="669" y="1"/>
                  </a:moveTo>
                  <a:cubicBezTo>
                    <a:pt x="452" y="1"/>
                    <a:pt x="226" y="56"/>
                    <a:pt x="61" y="138"/>
                  </a:cubicBezTo>
                  <a:cubicBezTo>
                    <a:pt x="1" y="169"/>
                    <a:pt x="31" y="260"/>
                    <a:pt x="92" y="260"/>
                  </a:cubicBezTo>
                  <a:cubicBezTo>
                    <a:pt x="274" y="260"/>
                    <a:pt x="426" y="230"/>
                    <a:pt x="608" y="230"/>
                  </a:cubicBezTo>
                  <a:cubicBezTo>
                    <a:pt x="739" y="230"/>
                    <a:pt x="869" y="297"/>
                    <a:pt x="1018" y="297"/>
                  </a:cubicBezTo>
                  <a:cubicBezTo>
                    <a:pt x="1043" y="297"/>
                    <a:pt x="1069" y="295"/>
                    <a:pt x="1095" y="290"/>
                  </a:cubicBezTo>
                  <a:cubicBezTo>
                    <a:pt x="1156" y="290"/>
                    <a:pt x="1216" y="199"/>
                    <a:pt x="1156" y="138"/>
                  </a:cubicBezTo>
                  <a:cubicBezTo>
                    <a:pt x="1030" y="41"/>
                    <a:pt x="853" y="1"/>
                    <a:pt x="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47"/>
            <p:cNvSpPr/>
            <p:nvPr/>
          </p:nvSpPr>
          <p:spPr>
            <a:xfrm>
              <a:off x="7264211" y="1959444"/>
              <a:ext cx="49558" cy="19408"/>
            </a:xfrm>
            <a:custGeom>
              <a:avLst/>
              <a:gdLst/>
              <a:ahLst/>
              <a:cxnLst/>
              <a:rect l="l" t="t" r="r" b="b"/>
              <a:pathLst>
                <a:path w="1813" h="710" extrusionOk="0">
                  <a:moveTo>
                    <a:pt x="563" y="1"/>
                  </a:moveTo>
                  <a:cubicBezTo>
                    <a:pt x="387" y="1"/>
                    <a:pt x="223" y="29"/>
                    <a:pt x="91" y="91"/>
                  </a:cubicBezTo>
                  <a:cubicBezTo>
                    <a:pt x="0" y="121"/>
                    <a:pt x="31" y="273"/>
                    <a:pt x="122" y="303"/>
                  </a:cubicBezTo>
                  <a:cubicBezTo>
                    <a:pt x="365" y="364"/>
                    <a:pt x="608" y="334"/>
                    <a:pt x="882" y="395"/>
                  </a:cubicBezTo>
                  <a:cubicBezTo>
                    <a:pt x="1125" y="486"/>
                    <a:pt x="1338" y="638"/>
                    <a:pt x="1581" y="699"/>
                  </a:cubicBezTo>
                  <a:cubicBezTo>
                    <a:pt x="1599" y="706"/>
                    <a:pt x="1617" y="709"/>
                    <a:pt x="1633" y="709"/>
                  </a:cubicBezTo>
                  <a:cubicBezTo>
                    <a:pt x="1752" y="709"/>
                    <a:pt x="1813" y="535"/>
                    <a:pt x="1733" y="455"/>
                  </a:cubicBezTo>
                  <a:cubicBezTo>
                    <a:pt x="1495" y="174"/>
                    <a:pt x="995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47"/>
            <p:cNvSpPr/>
            <p:nvPr/>
          </p:nvSpPr>
          <p:spPr>
            <a:xfrm>
              <a:off x="7160337" y="1980820"/>
              <a:ext cx="22469" cy="25968"/>
            </a:xfrm>
            <a:custGeom>
              <a:avLst/>
              <a:gdLst/>
              <a:ahLst/>
              <a:cxnLst/>
              <a:rect l="l" t="t" r="r" b="b"/>
              <a:pathLst>
                <a:path w="822" h="950" extrusionOk="0">
                  <a:moveTo>
                    <a:pt x="414" y="607"/>
                  </a:moveTo>
                  <a:cubicBezTo>
                    <a:pt x="415" y="607"/>
                    <a:pt x="418" y="608"/>
                    <a:pt x="422" y="611"/>
                  </a:cubicBezTo>
                  <a:lnTo>
                    <a:pt x="422" y="611"/>
                  </a:lnTo>
                  <a:cubicBezTo>
                    <a:pt x="421" y="613"/>
                    <a:pt x="420" y="614"/>
                    <a:pt x="418" y="614"/>
                  </a:cubicBezTo>
                  <a:cubicBezTo>
                    <a:pt x="414" y="614"/>
                    <a:pt x="411" y="607"/>
                    <a:pt x="414" y="607"/>
                  </a:cubicBezTo>
                  <a:close/>
                  <a:moveTo>
                    <a:pt x="229" y="0"/>
                  </a:moveTo>
                  <a:cubicBezTo>
                    <a:pt x="153" y="0"/>
                    <a:pt x="77" y="53"/>
                    <a:pt x="62" y="160"/>
                  </a:cubicBezTo>
                  <a:cubicBezTo>
                    <a:pt x="62" y="403"/>
                    <a:pt x="1" y="950"/>
                    <a:pt x="396" y="950"/>
                  </a:cubicBezTo>
                  <a:cubicBezTo>
                    <a:pt x="791" y="950"/>
                    <a:pt x="821" y="433"/>
                    <a:pt x="700" y="160"/>
                  </a:cubicBezTo>
                  <a:cubicBezTo>
                    <a:pt x="685" y="102"/>
                    <a:pt x="637" y="72"/>
                    <a:pt x="590" y="72"/>
                  </a:cubicBezTo>
                  <a:cubicBezTo>
                    <a:pt x="538" y="72"/>
                    <a:pt x="487" y="110"/>
                    <a:pt x="487" y="190"/>
                  </a:cubicBezTo>
                  <a:cubicBezTo>
                    <a:pt x="487" y="281"/>
                    <a:pt x="487" y="372"/>
                    <a:pt x="457" y="464"/>
                  </a:cubicBezTo>
                  <a:cubicBezTo>
                    <a:pt x="457" y="494"/>
                    <a:pt x="457" y="555"/>
                    <a:pt x="426" y="585"/>
                  </a:cubicBezTo>
                  <a:cubicBezTo>
                    <a:pt x="426" y="600"/>
                    <a:pt x="425" y="608"/>
                    <a:pt x="422" y="611"/>
                  </a:cubicBezTo>
                  <a:lnTo>
                    <a:pt x="422" y="611"/>
                  </a:lnTo>
                  <a:cubicBezTo>
                    <a:pt x="396" y="577"/>
                    <a:pt x="396" y="493"/>
                    <a:pt x="396" y="464"/>
                  </a:cubicBezTo>
                  <a:cubicBezTo>
                    <a:pt x="396" y="342"/>
                    <a:pt x="396" y="251"/>
                    <a:pt x="396" y="160"/>
                  </a:cubicBezTo>
                  <a:cubicBezTo>
                    <a:pt x="381" y="53"/>
                    <a:pt x="305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47"/>
            <p:cNvSpPr/>
            <p:nvPr/>
          </p:nvSpPr>
          <p:spPr>
            <a:xfrm>
              <a:off x="7166980" y="1979481"/>
              <a:ext cx="14050" cy="22032"/>
            </a:xfrm>
            <a:custGeom>
              <a:avLst/>
              <a:gdLst/>
              <a:ahLst/>
              <a:cxnLst/>
              <a:rect l="l" t="t" r="r" b="b"/>
              <a:pathLst>
                <a:path w="514" h="806" extrusionOk="0">
                  <a:moveTo>
                    <a:pt x="176" y="0"/>
                  </a:moveTo>
                  <a:cubicBezTo>
                    <a:pt x="84" y="0"/>
                    <a:pt x="1" y="75"/>
                    <a:pt x="1" y="178"/>
                  </a:cubicBezTo>
                  <a:cubicBezTo>
                    <a:pt x="1" y="330"/>
                    <a:pt x="31" y="513"/>
                    <a:pt x="62" y="695"/>
                  </a:cubicBezTo>
                  <a:cubicBezTo>
                    <a:pt x="74" y="771"/>
                    <a:pt x="135" y="805"/>
                    <a:pt x="201" y="805"/>
                  </a:cubicBezTo>
                  <a:cubicBezTo>
                    <a:pt x="293" y="805"/>
                    <a:pt x="396" y="740"/>
                    <a:pt x="396" y="634"/>
                  </a:cubicBezTo>
                  <a:cubicBezTo>
                    <a:pt x="396" y="624"/>
                    <a:pt x="396" y="614"/>
                    <a:pt x="396" y="604"/>
                  </a:cubicBezTo>
                  <a:lnTo>
                    <a:pt x="396" y="604"/>
                  </a:lnTo>
                  <a:lnTo>
                    <a:pt x="396" y="604"/>
                  </a:lnTo>
                  <a:cubicBezTo>
                    <a:pt x="396" y="604"/>
                    <a:pt x="396" y="604"/>
                    <a:pt x="396" y="604"/>
                  </a:cubicBezTo>
                  <a:lnTo>
                    <a:pt x="396" y="604"/>
                  </a:lnTo>
                  <a:cubicBezTo>
                    <a:pt x="396" y="529"/>
                    <a:pt x="394" y="449"/>
                    <a:pt x="381" y="373"/>
                  </a:cubicBezTo>
                  <a:lnTo>
                    <a:pt x="381" y="373"/>
                  </a:lnTo>
                  <a:cubicBezTo>
                    <a:pt x="514" y="305"/>
                    <a:pt x="488" y="57"/>
                    <a:pt x="305" y="57"/>
                  </a:cubicBezTo>
                  <a:cubicBezTo>
                    <a:pt x="266" y="17"/>
                    <a:pt x="220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47"/>
            <p:cNvSpPr/>
            <p:nvPr/>
          </p:nvSpPr>
          <p:spPr>
            <a:xfrm>
              <a:off x="7158670" y="1978907"/>
              <a:ext cx="33267" cy="7954"/>
            </a:xfrm>
            <a:custGeom>
              <a:avLst/>
              <a:gdLst/>
              <a:ahLst/>
              <a:cxnLst/>
              <a:rect l="l" t="t" r="r" b="b"/>
              <a:pathLst>
                <a:path w="1217" h="291" extrusionOk="0">
                  <a:moveTo>
                    <a:pt x="548" y="1"/>
                  </a:moveTo>
                  <a:cubicBezTo>
                    <a:pt x="364" y="1"/>
                    <a:pt x="187" y="41"/>
                    <a:pt x="62" y="138"/>
                  </a:cubicBezTo>
                  <a:cubicBezTo>
                    <a:pt x="1" y="199"/>
                    <a:pt x="62" y="290"/>
                    <a:pt x="123" y="290"/>
                  </a:cubicBezTo>
                  <a:cubicBezTo>
                    <a:pt x="275" y="290"/>
                    <a:pt x="457" y="230"/>
                    <a:pt x="609" y="230"/>
                  </a:cubicBezTo>
                  <a:cubicBezTo>
                    <a:pt x="791" y="230"/>
                    <a:pt x="943" y="260"/>
                    <a:pt x="1126" y="260"/>
                  </a:cubicBezTo>
                  <a:cubicBezTo>
                    <a:pt x="1186" y="260"/>
                    <a:pt x="1217" y="169"/>
                    <a:pt x="1156" y="138"/>
                  </a:cubicBezTo>
                  <a:cubicBezTo>
                    <a:pt x="992" y="56"/>
                    <a:pt x="76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47"/>
            <p:cNvSpPr/>
            <p:nvPr/>
          </p:nvSpPr>
          <p:spPr>
            <a:xfrm>
              <a:off x="7147353" y="1959827"/>
              <a:ext cx="49586" cy="19025"/>
            </a:xfrm>
            <a:custGeom>
              <a:avLst/>
              <a:gdLst/>
              <a:ahLst/>
              <a:cxnLst/>
              <a:rect l="l" t="t" r="r" b="b"/>
              <a:pathLst>
                <a:path w="1814" h="696" extrusionOk="0">
                  <a:moveTo>
                    <a:pt x="1259" y="0"/>
                  </a:moveTo>
                  <a:cubicBezTo>
                    <a:pt x="825" y="0"/>
                    <a:pt x="320" y="158"/>
                    <a:pt x="81" y="441"/>
                  </a:cubicBezTo>
                  <a:cubicBezTo>
                    <a:pt x="1" y="521"/>
                    <a:pt x="61" y="695"/>
                    <a:pt x="180" y="695"/>
                  </a:cubicBezTo>
                  <a:cubicBezTo>
                    <a:pt x="196" y="695"/>
                    <a:pt x="214" y="692"/>
                    <a:pt x="233" y="685"/>
                  </a:cubicBezTo>
                  <a:cubicBezTo>
                    <a:pt x="476" y="624"/>
                    <a:pt x="689" y="472"/>
                    <a:pt x="932" y="381"/>
                  </a:cubicBezTo>
                  <a:cubicBezTo>
                    <a:pt x="1205" y="320"/>
                    <a:pt x="1448" y="350"/>
                    <a:pt x="1692" y="289"/>
                  </a:cubicBezTo>
                  <a:cubicBezTo>
                    <a:pt x="1783" y="259"/>
                    <a:pt x="1813" y="137"/>
                    <a:pt x="1722" y="77"/>
                  </a:cubicBezTo>
                  <a:cubicBezTo>
                    <a:pt x="1593" y="25"/>
                    <a:pt x="1431" y="0"/>
                    <a:pt x="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47"/>
            <p:cNvSpPr/>
            <p:nvPr/>
          </p:nvSpPr>
          <p:spPr>
            <a:xfrm>
              <a:off x="7181413" y="2058260"/>
              <a:ext cx="57048" cy="36246"/>
            </a:xfrm>
            <a:custGeom>
              <a:avLst/>
              <a:gdLst/>
              <a:ahLst/>
              <a:cxnLst/>
              <a:rect l="l" t="t" r="r" b="b"/>
              <a:pathLst>
                <a:path w="2087" h="1326" extrusionOk="0">
                  <a:moveTo>
                    <a:pt x="86" y="0"/>
                  </a:moveTo>
                  <a:cubicBezTo>
                    <a:pt x="44" y="0"/>
                    <a:pt x="0" y="34"/>
                    <a:pt x="20" y="93"/>
                  </a:cubicBezTo>
                  <a:cubicBezTo>
                    <a:pt x="257" y="698"/>
                    <a:pt x="995" y="1326"/>
                    <a:pt x="1701" y="1326"/>
                  </a:cubicBezTo>
                  <a:cubicBezTo>
                    <a:pt x="1811" y="1326"/>
                    <a:pt x="1920" y="1311"/>
                    <a:pt x="2026" y="1278"/>
                  </a:cubicBezTo>
                  <a:cubicBezTo>
                    <a:pt x="2087" y="1248"/>
                    <a:pt x="2087" y="1187"/>
                    <a:pt x="2026" y="1187"/>
                  </a:cubicBezTo>
                  <a:cubicBezTo>
                    <a:pt x="1661" y="1065"/>
                    <a:pt x="1327" y="1035"/>
                    <a:pt x="993" y="853"/>
                  </a:cubicBezTo>
                  <a:cubicBezTo>
                    <a:pt x="658" y="640"/>
                    <a:pt x="385" y="366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47"/>
            <p:cNvSpPr/>
            <p:nvPr/>
          </p:nvSpPr>
          <p:spPr>
            <a:xfrm>
              <a:off x="6937063" y="4149477"/>
              <a:ext cx="251291" cy="31189"/>
            </a:xfrm>
            <a:custGeom>
              <a:avLst/>
              <a:gdLst/>
              <a:ahLst/>
              <a:cxnLst/>
              <a:rect l="l" t="t" r="r" b="b"/>
              <a:pathLst>
                <a:path w="9193" h="1141" extrusionOk="0">
                  <a:moveTo>
                    <a:pt x="114" y="0"/>
                  </a:moveTo>
                  <a:cubicBezTo>
                    <a:pt x="18" y="0"/>
                    <a:pt x="1" y="128"/>
                    <a:pt x="83" y="156"/>
                  </a:cubicBezTo>
                  <a:cubicBezTo>
                    <a:pt x="1826" y="810"/>
                    <a:pt x="3917" y="1141"/>
                    <a:pt x="5928" y="1141"/>
                  </a:cubicBezTo>
                  <a:cubicBezTo>
                    <a:pt x="7003" y="1141"/>
                    <a:pt x="8056" y="1046"/>
                    <a:pt x="9020" y="855"/>
                  </a:cubicBezTo>
                  <a:cubicBezTo>
                    <a:pt x="9193" y="826"/>
                    <a:pt x="9147" y="579"/>
                    <a:pt x="8987" y="579"/>
                  </a:cubicBezTo>
                  <a:cubicBezTo>
                    <a:pt x="8978" y="579"/>
                    <a:pt x="8969" y="580"/>
                    <a:pt x="8959" y="582"/>
                  </a:cubicBezTo>
                  <a:cubicBezTo>
                    <a:pt x="8074" y="768"/>
                    <a:pt x="7170" y="846"/>
                    <a:pt x="6259" y="846"/>
                  </a:cubicBezTo>
                  <a:cubicBezTo>
                    <a:pt x="4197" y="846"/>
                    <a:pt x="2105" y="447"/>
                    <a:pt x="144" y="4"/>
                  </a:cubicBezTo>
                  <a:cubicBezTo>
                    <a:pt x="133" y="1"/>
                    <a:pt x="123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47"/>
            <p:cNvSpPr/>
            <p:nvPr/>
          </p:nvSpPr>
          <p:spPr>
            <a:xfrm>
              <a:off x="7239282" y="4156994"/>
              <a:ext cx="249022" cy="25148"/>
            </a:xfrm>
            <a:custGeom>
              <a:avLst/>
              <a:gdLst/>
              <a:ahLst/>
              <a:cxnLst/>
              <a:rect l="l" t="t" r="r" b="b"/>
              <a:pathLst>
                <a:path w="9110" h="920" extrusionOk="0">
                  <a:moveTo>
                    <a:pt x="8904" y="0"/>
                  </a:moveTo>
                  <a:cubicBezTo>
                    <a:pt x="8895" y="0"/>
                    <a:pt x="8885" y="1"/>
                    <a:pt x="8876" y="3"/>
                  </a:cubicBezTo>
                  <a:cubicBezTo>
                    <a:pt x="5927" y="519"/>
                    <a:pt x="3070" y="519"/>
                    <a:pt x="92" y="580"/>
                  </a:cubicBezTo>
                  <a:cubicBezTo>
                    <a:pt x="31" y="580"/>
                    <a:pt x="0" y="702"/>
                    <a:pt x="92" y="732"/>
                  </a:cubicBezTo>
                  <a:cubicBezTo>
                    <a:pt x="988" y="863"/>
                    <a:pt x="1897" y="919"/>
                    <a:pt x="2809" y="919"/>
                  </a:cubicBezTo>
                  <a:cubicBezTo>
                    <a:pt x="4864" y="919"/>
                    <a:pt x="6937" y="634"/>
                    <a:pt x="8937" y="276"/>
                  </a:cubicBezTo>
                  <a:cubicBezTo>
                    <a:pt x="9109" y="247"/>
                    <a:pt x="9064" y="0"/>
                    <a:pt x="8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47"/>
            <p:cNvSpPr/>
            <p:nvPr/>
          </p:nvSpPr>
          <p:spPr>
            <a:xfrm>
              <a:off x="7218151" y="3073431"/>
              <a:ext cx="48356" cy="45759"/>
            </a:xfrm>
            <a:custGeom>
              <a:avLst/>
              <a:gdLst/>
              <a:ahLst/>
              <a:cxnLst/>
              <a:rect l="l" t="t" r="r" b="b"/>
              <a:pathLst>
                <a:path w="1769" h="1674" extrusionOk="0">
                  <a:moveTo>
                    <a:pt x="1650" y="1"/>
                  </a:moveTo>
                  <a:cubicBezTo>
                    <a:pt x="1641" y="1"/>
                    <a:pt x="1633" y="3"/>
                    <a:pt x="1624" y="7"/>
                  </a:cubicBezTo>
                  <a:cubicBezTo>
                    <a:pt x="1290" y="189"/>
                    <a:pt x="986" y="463"/>
                    <a:pt x="713" y="706"/>
                  </a:cubicBezTo>
                  <a:cubicBezTo>
                    <a:pt x="469" y="949"/>
                    <a:pt x="226" y="1253"/>
                    <a:pt x="44" y="1587"/>
                  </a:cubicBezTo>
                  <a:cubicBezTo>
                    <a:pt x="1" y="1630"/>
                    <a:pt x="49" y="1673"/>
                    <a:pt x="92" y="1673"/>
                  </a:cubicBezTo>
                  <a:cubicBezTo>
                    <a:pt x="109" y="1673"/>
                    <a:pt x="126" y="1666"/>
                    <a:pt x="135" y="1648"/>
                  </a:cubicBezTo>
                  <a:cubicBezTo>
                    <a:pt x="348" y="1314"/>
                    <a:pt x="621" y="1071"/>
                    <a:pt x="895" y="828"/>
                  </a:cubicBezTo>
                  <a:cubicBezTo>
                    <a:pt x="1168" y="584"/>
                    <a:pt x="1472" y="402"/>
                    <a:pt x="1716" y="159"/>
                  </a:cubicBezTo>
                  <a:cubicBezTo>
                    <a:pt x="1768" y="80"/>
                    <a:pt x="1707" y="1"/>
                    <a:pt x="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47"/>
            <p:cNvSpPr/>
            <p:nvPr/>
          </p:nvSpPr>
          <p:spPr>
            <a:xfrm>
              <a:off x="7216839" y="2862978"/>
              <a:ext cx="10825" cy="158106"/>
            </a:xfrm>
            <a:custGeom>
              <a:avLst/>
              <a:gdLst/>
              <a:ahLst/>
              <a:cxnLst/>
              <a:rect l="l" t="t" r="r" b="b"/>
              <a:pathLst>
                <a:path w="396" h="5784" extrusionOk="0">
                  <a:moveTo>
                    <a:pt x="122" y="1"/>
                  </a:moveTo>
                  <a:cubicBezTo>
                    <a:pt x="92" y="1"/>
                    <a:pt x="61" y="16"/>
                    <a:pt x="61" y="46"/>
                  </a:cubicBezTo>
                  <a:cubicBezTo>
                    <a:pt x="1" y="1931"/>
                    <a:pt x="1" y="3906"/>
                    <a:pt x="335" y="5761"/>
                  </a:cubicBezTo>
                  <a:cubicBezTo>
                    <a:pt x="335" y="5776"/>
                    <a:pt x="350" y="5783"/>
                    <a:pt x="365" y="5783"/>
                  </a:cubicBezTo>
                  <a:cubicBezTo>
                    <a:pt x="381" y="5783"/>
                    <a:pt x="396" y="5776"/>
                    <a:pt x="396" y="5761"/>
                  </a:cubicBezTo>
                  <a:cubicBezTo>
                    <a:pt x="396" y="3846"/>
                    <a:pt x="244" y="1961"/>
                    <a:pt x="183" y="46"/>
                  </a:cubicBezTo>
                  <a:cubicBezTo>
                    <a:pt x="183" y="16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47"/>
            <p:cNvSpPr/>
            <p:nvPr/>
          </p:nvSpPr>
          <p:spPr>
            <a:xfrm>
              <a:off x="7163672" y="3021248"/>
              <a:ext cx="65659" cy="13804"/>
            </a:xfrm>
            <a:custGeom>
              <a:avLst/>
              <a:gdLst/>
              <a:ahLst/>
              <a:cxnLst/>
              <a:rect l="l" t="t" r="r" b="b"/>
              <a:pathLst>
                <a:path w="2402" h="505" extrusionOk="0">
                  <a:moveTo>
                    <a:pt x="2189" y="1"/>
                  </a:moveTo>
                  <a:cubicBezTo>
                    <a:pt x="1794" y="62"/>
                    <a:pt x="1429" y="123"/>
                    <a:pt x="1003" y="153"/>
                  </a:cubicBezTo>
                  <a:cubicBezTo>
                    <a:pt x="699" y="183"/>
                    <a:pt x="365" y="153"/>
                    <a:pt x="61" y="244"/>
                  </a:cubicBezTo>
                  <a:cubicBezTo>
                    <a:pt x="0" y="275"/>
                    <a:pt x="0" y="366"/>
                    <a:pt x="61" y="396"/>
                  </a:cubicBezTo>
                  <a:cubicBezTo>
                    <a:pt x="263" y="473"/>
                    <a:pt x="496" y="504"/>
                    <a:pt x="739" y="504"/>
                  </a:cubicBezTo>
                  <a:cubicBezTo>
                    <a:pt x="1263" y="504"/>
                    <a:pt x="1834" y="359"/>
                    <a:pt x="2250" y="214"/>
                  </a:cubicBezTo>
                  <a:cubicBezTo>
                    <a:pt x="2402" y="183"/>
                    <a:pt x="2341" y="1"/>
                    <a:pt x="2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47"/>
            <p:cNvSpPr/>
            <p:nvPr/>
          </p:nvSpPr>
          <p:spPr>
            <a:xfrm>
              <a:off x="7190133" y="2877302"/>
              <a:ext cx="12601" cy="22524"/>
            </a:xfrm>
            <a:custGeom>
              <a:avLst/>
              <a:gdLst/>
              <a:ahLst/>
              <a:cxnLst/>
              <a:rect l="l" t="t" r="r" b="b"/>
              <a:pathLst>
                <a:path w="461" h="824" extrusionOk="0">
                  <a:moveTo>
                    <a:pt x="188" y="1"/>
                  </a:moveTo>
                  <a:cubicBezTo>
                    <a:pt x="169" y="1"/>
                    <a:pt x="148" y="3"/>
                    <a:pt x="127" y="9"/>
                  </a:cubicBezTo>
                  <a:cubicBezTo>
                    <a:pt x="35" y="69"/>
                    <a:pt x="5" y="191"/>
                    <a:pt x="5" y="282"/>
                  </a:cubicBezTo>
                  <a:cubicBezTo>
                    <a:pt x="5" y="308"/>
                    <a:pt x="5" y="335"/>
                    <a:pt x="5" y="361"/>
                  </a:cubicBezTo>
                  <a:lnTo>
                    <a:pt x="5" y="361"/>
                  </a:lnTo>
                  <a:cubicBezTo>
                    <a:pt x="1" y="499"/>
                    <a:pt x="31" y="640"/>
                    <a:pt x="96" y="738"/>
                  </a:cubicBezTo>
                  <a:cubicBezTo>
                    <a:pt x="139" y="781"/>
                    <a:pt x="197" y="824"/>
                    <a:pt x="260" y="824"/>
                  </a:cubicBezTo>
                  <a:cubicBezTo>
                    <a:pt x="286" y="824"/>
                    <a:pt x="313" y="817"/>
                    <a:pt x="339" y="799"/>
                  </a:cubicBezTo>
                  <a:cubicBezTo>
                    <a:pt x="461" y="738"/>
                    <a:pt x="431" y="586"/>
                    <a:pt x="431" y="495"/>
                  </a:cubicBezTo>
                  <a:cubicBezTo>
                    <a:pt x="431" y="373"/>
                    <a:pt x="431" y="252"/>
                    <a:pt x="400" y="130"/>
                  </a:cubicBezTo>
                  <a:cubicBezTo>
                    <a:pt x="350" y="55"/>
                    <a:pt x="279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47"/>
            <p:cNvSpPr/>
            <p:nvPr/>
          </p:nvSpPr>
          <p:spPr>
            <a:xfrm>
              <a:off x="7054003" y="2754349"/>
              <a:ext cx="13722" cy="101386"/>
            </a:xfrm>
            <a:custGeom>
              <a:avLst/>
              <a:gdLst/>
              <a:ahLst/>
              <a:cxnLst/>
              <a:rect l="l" t="t" r="r" b="b"/>
              <a:pathLst>
                <a:path w="502" h="3709" extrusionOk="0">
                  <a:moveTo>
                    <a:pt x="422" y="0"/>
                  </a:moveTo>
                  <a:cubicBezTo>
                    <a:pt x="380" y="0"/>
                    <a:pt x="334" y="23"/>
                    <a:pt x="334" y="69"/>
                  </a:cubicBezTo>
                  <a:cubicBezTo>
                    <a:pt x="152" y="1224"/>
                    <a:pt x="0" y="2409"/>
                    <a:pt x="61" y="3595"/>
                  </a:cubicBezTo>
                  <a:cubicBezTo>
                    <a:pt x="61" y="3671"/>
                    <a:pt x="114" y="3709"/>
                    <a:pt x="167" y="3709"/>
                  </a:cubicBezTo>
                  <a:cubicBezTo>
                    <a:pt x="220" y="3709"/>
                    <a:pt x="274" y="3671"/>
                    <a:pt x="274" y="3595"/>
                  </a:cubicBezTo>
                  <a:cubicBezTo>
                    <a:pt x="365" y="2409"/>
                    <a:pt x="395" y="1254"/>
                    <a:pt x="486" y="69"/>
                  </a:cubicBezTo>
                  <a:cubicBezTo>
                    <a:pt x="502" y="23"/>
                    <a:pt x="464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47"/>
            <p:cNvSpPr/>
            <p:nvPr/>
          </p:nvSpPr>
          <p:spPr>
            <a:xfrm>
              <a:off x="7166980" y="2768672"/>
              <a:ext cx="12492" cy="87281"/>
            </a:xfrm>
            <a:custGeom>
              <a:avLst/>
              <a:gdLst/>
              <a:ahLst/>
              <a:cxnLst/>
              <a:rect l="l" t="t" r="r" b="b"/>
              <a:pathLst>
                <a:path w="457" h="3193" extrusionOk="0">
                  <a:moveTo>
                    <a:pt x="229" y="1"/>
                  </a:moveTo>
                  <a:cubicBezTo>
                    <a:pt x="176" y="1"/>
                    <a:pt x="122" y="31"/>
                    <a:pt x="122" y="92"/>
                  </a:cubicBezTo>
                  <a:cubicBezTo>
                    <a:pt x="62" y="1065"/>
                    <a:pt x="1" y="2128"/>
                    <a:pt x="122" y="3101"/>
                  </a:cubicBezTo>
                  <a:cubicBezTo>
                    <a:pt x="122" y="3162"/>
                    <a:pt x="168" y="3192"/>
                    <a:pt x="217" y="3192"/>
                  </a:cubicBezTo>
                  <a:cubicBezTo>
                    <a:pt x="267" y="3192"/>
                    <a:pt x="320" y="3162"/>
                    <a:pt x="335" y="3101"/>
                  </a:cubicBezTo>
                  <a:cubicBezTo>
                    <a:pt x="457" y="2128"/>
                    <a:pt x="396" y="1065"/>
                    <a:pt x="335" y="92"/>
                  </a:cubicBezTo>
                  <a:cubicBezTo>
                    <a:pt x="335" y="31"/>
                    <a:pt x="282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47"/>
            <p:cNvSpPr/>
            <p:nvPr/>
          </p:nvSpPr>
          <p:spPr>
            <a:xfrm>
              <a:off x="7295784" y="2758504"/>
              <a:ext cx="21622" cy="100401"/>
            </a:xfrm>
            <a:custGeom>
              <a:avLst/>
              <a:gdLst/>
              <a:ahLst/>
              <a:cxnLst/>
              <a:rect l="l" t="t" r="r" b="b"/>
              <a:pathLst>
                <a:path w="791" h="3673" extrusionOk="0">
                  <a:moveTo>
                    <a:pt x="107" y="0"/>
                  </a:moveTo>
                  <a:cubicBezTo>
                    <a:pt x="69" y="0"/>
                    <a:pt x="31" y="23"/>
                    <a:pt x="31" y="69"/>
                  </a:cubicBezTo>
                  <a:cubicBezTo>
                    <a:pt x="0" y="1224"/>
                    <a:pt x="274" y="2470"/>
                    <a:pt x="517" y="3595"/>
                  </a:cubicBezTo>
                  <a:cubicBezTo>
                    <a:pt x="530" y="3648"/>
                    <a:pt x="573" y="3672"/>
                    <a:pt x="616" y="3672"/>
                  </a:cubicBezTo>
                  <a:cubicBezTo>
                    <a:pt x="672" y="3672"/>
                    <a:pt x="730" y="3633"/>
                    <a:pt x="730" y="3564"/>
                  </a:cubicBezTo>
                  <a:cubicBezTo>
                    <a:pt x="791" y="2409"/>
                    <a:pt x="304" y="1224"/>
                    <a:pt x="183" y="69"/>
                  </a:cubicBezTo>
                  <a:cubicBezTo>
                    <a:pt x="183" y="23"/>
                    <a:pt x="145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0" name="Google Shape;5450;p47"/>
          <p:cNvGrpSpPr/>
          <p:nvPr/>
        </p:nvGrpSpPr>
        <p:grpSpPr>
          <a:xfrm>
            <a:off x="8404378" y="2288870"/>
            <a:ext cx="576104" cy="2054030"/>
            <a:chOff x="7810096" y="1686476"/>
            <a:chExt cx="785204" cy="2799550"/>
          </a:xfrm>
        </p:grpSpPr>
        <p:sp>
          <p:nvSpPr>
            <p:cNvPr id="5451" name="Google Shape;5451;p47"/>
            <p:cNvSpPr/>
            <p:nvPr/>
          </p:nvSpPr>
          <p:spPr>
            <a:xfrm>
              <a:off x="7863290" y="4358891"/>
              <a:ext cx="728696" cy="127135"/>
            </a:xfrm>
            <a:custGeom>
              <a:avLst/>
              <a:gdLst/>
              <a:ahLst/>
              <a:cxnLst/>
              <a:rect l="l" t="t" r="r" b="b"/>
              <a:pathLst>
                <a:path w="26658" h="4651" extrusionOk="0">
                  <a:moveTo>
                    <a:pt x="13314" y="0"/>
                  </a:moveTo>
                  <a:cubicBezTo>
                    <a:pt x="5958" y="0"/>
                    <a:pt x="0" y="1034"/>
                    <a:pt x="0" y="2310"/>
                  </a:cubicBezTo>
                  <a:cubicBezTo>
                    <a:pt x="0" y="3617"/>
                    <a:pt x="5958" y="4651"/>
                    <a:pt x="13314" y="4651"/>
                  </a:cubicBezTo>
                  <a:cubicBezTo>
                    <a:pt x="20700" y="4651"/>
                    <a:pt x="26657" y="3617"/>
                    <a:pt x="26657" y="2310"/>
                  </a:cubicBezTo>
                  <a:cubicBezTo>
                    <a:pt x="26657" y="1034"/>
                    <a:pt x="20700" y="0"/>
                    <a:pt x="13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47"/>
            <p:cNvSpPr/>
            <p:nvPr/>
          </p:nvSpPr>
          <p:spPr>
            <a:xfrm>
              <a:off x="7816766" y="1716572"/>
              <a:ext cx="774373" cy="2551750"/>
            </a:xfrm>
            <a:custGeom>
              <a:avLst/>
              <a:gdLst/>
              <a:ahLst/>
              <a:cxnLst/>
              <a:rect l="l" t="t" r="r" b="b"/>
              <a:pathLst>
                <a:path w="28329" h="93351" extrusionOk="0">
                  <a:moveTo>
                    <a:pt x="23283" y="32985"/>
                  </a:moveTo>
                  <a:cubicBezTo>
                    <a:pt x="23283" y="33046"/>
                    <a:pt x="23314" y="33137"/>
                    <a:pt x="23374" y="33198"/>
                  </a:cubicBezTo>
                  <a:cubicBezTo>
                    <a:pt x="23344" y="33228"/>
                    <a:pt x="23344" y="33289"/>
                    <a:pt x="23344" y="33320"/>
                  </a:cubicBezTo>
                  <a:cubicBezTo>
                    <a:pt x="23344" y="33441"/>
                    <a:pt x="23374" y="33532"/>
                    <a:pt x="23435" y="33624"/>
                  </a:cubicBezTo>
                  <a:cubicBezTo>
                    <a:pt x="23435" y="33715"/>
                    <a:pt x="23466" y="33745"/>
                    <a:pt x="23526" y="33806"/>
                  </a:cubicBezTo>
                  <a:cubicBezTo>
                    <a:pt x="23466" y="34414"/>
                    <a:pt x="23466" y="35022"/>
                    <a:pt x="23496" y="35630"/>
                  </a:cubicBezTo>
                  <a:cubicBezTo>
                    <a:pt x="23162" y="35721"/>
                    <a:pt x="22919" y="36055"/>
                    <a:pt x="22888" y="36420"/>
                  </a:cubicBezTo>
                  <a:cubicBezTo>
                    <a:pt x="22888" y="36906"/>
                    <a:pt x="22858" y="37393"/>
                    <a:pt x="22888" y="37909"/>
                  </a:cubicBezTo>
                  <a:cubicBezTo>
                    <a:pt x="22888" y="38092"/>
                    <a:pt x="22888" y="38305"/>
                    <a:pt x="22919" y="38517"/>
                  </a:cubicBezTo>
                  <a:cubicBezTo>
                    <a:pt x="22797" y="38639"/>
                    <a:pt x="22706" y="38760"/>
                    <a:pt x="22675" y="38943"/>
                  </a:cubicBezTo>
                  <a:cubicBezTo>
                    <a:pt x="22523" y="39642"/>
                    <a:pt x="22402" y="40341"/>
                    <a:pt x="22311" y="41040"/>
                  </a:cubicBezTo>
                  <a:cubicBezTo>
                    <a:pt x="22371" y="39946"/>
                    <a:pt x="22280" y="38821"/>
                    <a:pt x="22341" y="37727"/>
                  </a:cubicBezTo>
                  <a:cubicBezTo>
                    <a:pt x="22432" y="36602"/>
                    <a:pt x="22706" y="35478"/>
                    <a:pt x="22949" y="34384"/>
                  </a:cubicBezTo>
                  <a:cubicBezTo>
                    <a:pt x="23040" y="33897"/>
                    <a:pt x="23162" y="33441"/>
                    <a:pt x="23283" y="32985"/>
                  </a:cubicBezTo>
                  <a:close/>
                  <a:moveTo>
                    <a:pt x="6535" y="34718"/>
                  </a:moveTo>
                  <a:cubicBezTo>
                    <a:pt x="6596" y="34870"/>
                    <a:pt x="6657" y="34991"/>
                    <a:pt x="6718" y="35143"/>
                  </a:cubicBezTo>
                  <a:cubicBezTo>
                    <a:pt x="6748" y="35235"/>
                    <a:pt x="6839" y="35326"/>
                    <a:pt x="6930" y="35387"/>
                  </a:cubicBezTo>
                  <a:cubicBezTo>
                    <a:pt x="7113" y="37119"/>
                    <a:pt x="7295" y="38821"/>
                    <a:pt x="7478" y="40523"/>
                  </a:cubicBezTo>
                  <a:cubicBezTo>
                    <a:pt x="7386" y="40615"/>
                    <a:pt x="7295" y="40706"/>
                    <a:pt x="7234" y="40797"/>
                  </a:cubicBezTo>
                  <a:cubicBezTo>
                    <a:pt x="7113" y="41010"/>
                    <a:pt x="7113" y="41192"/>
                    <a:pt x="7143" y="41435"/>
                  </a:cubicBezTo>
                  <a:cubicBezTo>
                    <a:pt x="7174" y="41557"/>
                    <a:pt x="7204" y="41709"/>
                    <a:pt x="7234" y="41861"/>
                  </a:cubicBezTo>
                  <a:cubicBezTo>
                    <a:pt x="7234" y="42013"/>
                    <a:pt x="7265" y="42165"/>
                    <a:pt x="7265" y="42317"/>
                  </a:cubicBezTo>
                  <a:cubicBezTo>
                    <a:pt x="6474" y="43381"/>
                    <a:pt x="5836" y="44505"/>
                    <a:pt x="5380" y="45751"/>
                  </a:cubicBezTo>
                  <a:cubicBezTo>
                    <a:pt x="4681" y="47636"/>
                    <a:pt x="4529" y="49551"/>
                    <a:pt x="4560" y="51496"/>
                  </a:cubicBezTo>
                  <a:cubicBezTo>
                    <a:pt x="4499" y="51618"/>
                    <a:pt x="4438" y="51770"/>
                    <a:pt x="4438" y="51952"/>
                  </a:cubicBezTo>
                  <a:cubicBezTo>
                    <a:pt x="4468" y="52834"/>
                    <a:pt x="4499" y="53715"/>
                    <a:pt x="4529" y="54597"/>
                  </a:cubicBezTo>
                  <a:cubicBezTo>
                    <a:pt x="4286" y="53472"/>
                    <a:pt x="3648" y="52438"/>
                    <a:pt x="3435" y="51283"/>
                  </a:cubicBezTo>
                  <a:cubicBezTo>
                    <a:pt x="3496" y="51040"/>
                    <a:pt x="3587" y="50767"/>
                    <a:pt x="3648" y="50493"/>
                  </a:cubicBezTo>
                  <a:cubicBezTo>
                    <a:pt x="3648" y="50584"/>
                    <a:pt x="3769" y="50676"/>
                    <a:pt x="3860" y="50676"/>
                  </a:cubicBezTo>
                  <a:cubicBezTo>
                    <a:pt x="3891" y="50676"/>
                    <a:pt x="3952" y="50645"/>
                    <a:pt x="3982" y="50615"/>
                  </a:cubicBezTo>
                  <a:cubicBezTo>
                    <a:pt x="4043" y="50584"/>
                    <a:pt x="4043" y="50524"/>
                    <a:pt x="4043" y="50463"/>
                  </a:cubicBezTo>
                  <a:cubicBezTo>
                    <a:pt x="4104" y="50189"/>
                    <a:pt x="4104" y="49885"/>
                    <a:pt x="4073" y="49581"/>
                  </a:cubicBezTo>
                  <a:cubicBezTo>
                    <a:pt x="4073" y="49490"/>
                    <a:pt x="4012" y="49429"/>
                    <a:pt x="3921" y="49399"/>
                  </a:cubicBezTo>
                  <a:cubicBezTo>
                    <a:pt x="4012" y="48913"/>
                    <a:pt x="4104" y="48457"/>
                    <a:pt x="4195" y="47970"/>
                  </a:cubicBezTo>
                  <a:cubicBezTo>
                    <a:pt x="4377" y="46876"/>
                    <a:pt x="4529" y="45812"/>
                    <a:pt x="4651" y="44718"/>
                  </a:cubicBezTo>
                  <a:cubicBezTo>
                    <a:pt x="4742" y="44232"/>
                    <a:pt x="4863" y="43776"/>
                    <a:pt x="5015" y="43289"/>
                  </a:cubicBezTo>
                  <a:cubicBezTo>
                    <a:pt x="5228" y="42530"/>
                    <a:pt x="5411" y="41800"/>
                    <a:pt x="5532" y="41010"/>
                  </a:cubicBezTo>
                  <a:cubicBezTo>
                    <a:pt x="5715" y="39551"/>
                    <a:pt x="5806" y="38061"/>
                    <a:pt x="6170" y="36602"/>
                  </a:cubicBezTo>
                  <a:cubicBezTo>
                    <a:pt x="6353" y="35964"/>
                    <a:pt x="6444" y="35356"/>
                    <a:pt x="6535" y="34718"/>
                  </a:cubicBezTo>
                  <a:close/>
                  <a:moveTo>
                    <a:pt x="1945" y="56876"/>
                  </a:moveTo>
                  <a:cubicBezTo>
                    <a:pt x="2037" y="56998"/>
                    <a:pt x="2097" y="57119"/>
                    <a:pt x="2189" y="57211"/>
                  </a:cubicBezTo>
                  <a:cubicBezTo>
                    <a:pt x="2249" y="57271"/>
                    <a:pt x="2280" y="57302"/>
                    <a:pt x="2341" y="57363"/>
                  </a:cubicBezTo>
                  <a:cubicBezTo>
                    <a:pt x="2249" y="57302"/>
                    <a:pt x="2158" y="57211"/>
                    <a:pt x="2067" y="57150"/>
                  </a:cubicBezTo>
                  <a:cubicBezTo>
                    <a:pt x="2006" y="57059"/>
                    <a:pt x="1945" y="56998"/>
                    <a:pt x="1885" y="56907"/>
                  </a:cubicBezTo>
                  <a:cubicBezTo>
                    <a:pt x="1915" y="56907"/>
                    <a:pt x="1915" y="56907"/>
                    <a:pt x="1945" y="56876"/>
                  </a:cubicBezTo>
                  <a:close/>
                  <a:moveTo>
                    <a:pt x="2614" y="56785"/>
                  </a:moveTo>
                  <a:cubicBezTo>
                    <a:pt x="2797" y="57059"/>
                    <a:pt x="2979" y="57332"/>
                    <a:pt x="3222" y="57575"/>
                  </a:cubicBezTo>
                  <a:cubicBezTo>
                    <a:pt x="2918" y="57393"/>
                    <a:pt x="2645" y="57119"/>
                    <a:pt x="2462" y="56907"/>
                  </a:cubicBezTo>
                  <a:cubicBezTo>
                    <a:pt x="2523" y="56876"/>
                    <a:pt x="2584" y="56846"/>
                    <a:pt x="2614" y="56785"/>
                  </a:cubicBezTo>
                  <a:close/>
                  <a:moveTo>
                    <a:pt x="9605" y="88822"/>
                  </a:moveTo>
                  <a:cubicBezTo>
                    <a:pt x="9605" y="89035"/>
                    <a:pt x="9605" y="89278"/>
                    <a:pt x="9575" y="89521"/>
                  </a:cubicBezTo>
                  <a:lnTo>
                    <a:pt x="9544" y="89521"/>
                  </a:lnTo>
                  <a:cubicBezTo>
                    <a:pt x="9514" y="89278"/>
                    <a:pt x="9484" y="89065"/>
                    <a:pt x="9453" y="88822"/>
                  </a:cubicBezTo>
                  <a:close/>
                  <a:moveTo>
                    <a:pt x="11709" y="1"/>
                  </a:moveTo>
                  <a:cubicBezTo>
                    <a:pt x="11285" y="1"/>
                    <a:pt x="10871" y="118"/>
                    <a:pt x="10487" y="310"/>
                  </a:cubicBezTo>
                  <a:cubicBezTo>
                    <a:pt x="10152" y="462"/>
                    <a:pt x="9879" y="644"/>
                    <a:pt x="9605" y="888"/>
                  </a:cubicBezTo>
                  <a:cubicBezTo>
                    <a:pt x="9453" y="948"/>
                    <a:pt x="9271" y="1040"/>
                    <a:pt x="9119" y="1131"/>
                  </a:cubicBezTo>
                  <a:cubicBezTo>
                    <a:pt x="8633" y="1404"/>
                    <a:pt x="8298" y="1860"/>
                    <a:pt x="8177" y="2407"/>
                  </a:cubicBezTo>
                  <a:cubicBezTo>
                    <a:pt x="8177" y="2438"/>
                    <a:pt x="8177" y="2438"/>
                    <a:pt x="8177" y="2468"/>
                  </a:cubicBezTo>
                  <a:cubicBezTo>
                    <a:pt x="7356" y="3380"/>
                    <a:pt x="7234" y="4717"/>
                    <a:pt x="7356" y="5933"/>
                  </a:cubicBezTo>
                  <a:cubicBezTo>
                    <a:pt x="7326" y="6511"/>
                    <a:pt x="7265" y="7058"/>
                    <a:pt x="7356" y="7635"/>
                  </a:cubicBezTo>
                  <a:cubicBezTo>
                    <a:pt x="7447" y="7970"/>
                    <a:pt x="7599" y="8365"/>
                    <a:pt x="7873" y="8578"/>
                  </a:cubicBezTo>
                  <a:cubicBezTo>
                    <a:pt x="8146" y="8790"/>
                    <a:pt x="8450" y="8912"/>
                    <a:pt x="8754" y="9034"/>
                  </a:cubicBezTo>
                  <a:cubicBezTo>
                    <a:pt x="8785" y="9064"/>
                    <a:pt x="8845" y="9094"/>
                    <a:pt x="8876" y="9094"/>
                  </a:cubicBezTo>
                  <a:cubicBezTo>
                    <a:pt x="8937" y="9155"/>
                    <a:pt x="8997" y="9186"/>
                    <a:pt x="9058" y="9246"/>
                  </a:cubicBezTo>
                  <a:cubicBezTo>
                    <a:pt x="9058" y="9398"/>
                    <a:pt x="9058" y="9550"/>
                    <a:pt x="9058" y="9733"/>
                  </a:cubicBezTo>
                  <a:cubicBezTo>
                    <a:pt x="9058" y="9794"/>
                    <a:pt x="9058" y="9854"/>
                    <a:pt x="9088" y="9915"/>
                  </a:cubicBezTo>
                  <a:cubicBezTo>
                    <a:pt x="9058" y="10462"/>
                    <a:pt x="9210" y="11040"/>
                    <a:pt x="9392" y="11556"/>
                  </a:cubicBezTo>
                  <a:cubicBezTo>
                    <a:pt x="9544" y="12012"/>
                    <a:pt x="9727" y="12408"/>
                    <a:pt x="10152" y="12620"/>
                  </a:cubicBezTo>
                  <a:cubicBezTo>
                    <a:pt x="10335" y="12711"/>
                    <a:pt x="10547" y="12803"/>
                    <a:pt x="10730" y="12863"/>
                  </a:cubicBezTo>
                  <a:cubicBezTo>
                    <a:pt x="10730" y="13775"/>
                    <a:pt x="10699" y="14718"/>
                    <a:pt x="10639" y="15629"/>
                  </a:cubicBezTo>
                  <a:cubicBezTo>
                    <a:pt x="10608" y="15751"/>
                    <a:pt x="10639" y="15873"/>
                    <a:pt x="10699" y="15964"/>
                  </a:cubicBezTo>
                  <a:cubicBezTo>
                    <a:pt x="10426" y="16146"/>
                    <a:pt x="10122" y="16329"/>
                    <a:pt x="9848" y="16481"/>
                  </a:cubicBezTo>
                  <a:cubicBezTo>
                    <a:pt x="9301" y="16784"/>
                    <a:pt x="8785" y="17119"/>
                    <a:pt x="8207" y="17362"/>
                  </a:cubicBezTo>
                  <a:cubicBezTo>
                    <a:pt x="7143" y="17788"/>
                    <a:pt x="6019" y="17970"/>
                    <a:pt x="5015" y="18456"/>
                  </a:cubicBezTo>
                  <a:cubicBezTo>
                    <a:pt x="3982" y="18912"/>
                    <a:pt x="3009" y="19733"/>
                    <a:pt x="2766" y="20888"/>
                  </a:cubicBezTo>
                  <a:cubicBezTo>
                    <a:pt x="2553" y="21830"/>
                    <a:pt x="2067" y="22681"/>
                    <a:pt x="2067" y="23654"/>
                  </a:cubicBezTo>
                  <a:cubicBezTo>
                    <a:pt x="1976" y="23897"/>
                    <a:pt x="1945" y="24171"/>
                    <a:pt x="2097" y="24414"/>
                  </a:cubicBezTo>
                  <a:cubicBezTo>
                    <a:pt x="1885" y="25782"/>
                    <a:pt x="1763" y="27180"/>
                    <a:pt x="1915" y="28548"/>
                  </a:cubicBezTo>
                  <a:cubicBezTo>
                    <a:pt x="1915" y="28578"/>
                    <a:pt x="1915" y="28608"/>
                    <a:pt x="1915" y="28639"/>
                  </a:cubicBezTo>
                  <a:cubicBezTo>
                    <a:pt x="1733" y="29976"/>
                    <a:pt x="1733" y="31344"/>
                    <a:pt x="1733" y="32712"/>
                  </a:cubicBezTo>
                  <a:cubicBezTo>
                    <a:pt x="1702" y="33928"/>
                    <a:pt x="1581" y="35113"/>
                    <a:pt x="1459" y="36298"/>
                  </a:cubicBezTo>
                  <a:cubicBezTo>
                    <a:pt x="1398" y="36876"/>
                    <a:pt x="1368" y="37484"/>
                    <a:pt x="1338" y="38061"/>
                  </a:cubicBezTo>
                  <a:cubicBezTo>
                    <a:pt x="1338" y="38274"/>
                    <a:pt x="1338" y="38487"/>
                    <a:pt x="1338" y="38730"/>
                  </a:cubicBezTo>
                  <a:cubicBezTo>
                    <a:pt x="1064" y="40007"/>
                    <a:pt x="851" y="41283"/>
                    <a:pt x="760" y="42590"/>
                  </a:cubicBezTo>
                  <a:cubicBezTo>
                    <a:pt x="699" y="43411"/>
                    <a:pt x="699" y="44232"/>
                    <a:pt x="638" y="45052"/>
                  </a:cubicBezTo>
                  <a:cubicBezTo>
                    <a:pt x="578" y="45052"/>
                    <a:pt x="517" y="45113"/>
                    <a:pt x="486" y="45204"/>
                  </a:cubicBezTo>
                  <a:cubicBezTo>
                    <a:pt x="213" y="46785"/>
                    <a:pt x="61" y="48396"/>
                    <a:pt x="31" y="50037"/>
                  </a:cubicBezTo>
                  <a:cubicBezTo>
                    <a:pt x="0" y="50068"/>
                    <a:pt x="0" y="50068"/>
                    <a:pt x="0" y="50098"/>
                  </a:cubicBezTo>
                  <a:cubicBezTo>
                    <a:pt x="0" y="50128"/>
                    <a:pt x="0" y="50159"/>
                    <a:pt x="31" y="50159"/>
                  </a:cubicBezTo>
                  <a:cubicBezTo>
                    <a:pt x="31" y="50250"/>
                    <a:pt x="0" y="50311"/>
                    <a:pt x="0" y="50402"/>
                  </a:cubicBezTo>
                  <a:cubicBezTo>
                    <a:pt x="0" y="50539"/>
                    <a:pt x="107" y="50607"/>
                    <a:pt x="213" y="50607"/>
                  </a:cubicBezTo>
                  <a:cubicBezTo>
                    <a:pt x="319" y="50607"/>
                    <a:pt x="426" y="50539"/>
                    <a:pt x="426" y="50402"/>
                  </a:cubicBezTo>
                  <a:lnTo>
                    <a:pt x="426" y="50311"/>
                  </a:lnTo>
                  <a:lnTo>
                    <a:pt x="699" y="50311"/>
                  </a:lnTo>
                  <a:cubicBezTo>
                    <a:pt x="699" y="50341"/>
                    <a:pt x="699" y="50341"/>
                    <a:pt x="699" y="50372"/>
                  </a:cubicBezTo>
                  <a:cubicBezTo>
                    <a:pt x="638" y="50949"/>
                    <a:pt x="608" y="51527"/>
                    <a:pt x="578" y="52074"/>
                  </a:cubicBezTo>
                  <a:cubicBezTo>
                    <a:pt x="517" y="52955"/>
                    <a:pt x="426" y="53837"/>
                    <a:pt x="608" y="54688"/>
                  </a:cubicBezTo>
                  <a:cubicBezTo>
                    <a:pt x="669" y="54992"/>
                    <a:pt x="760" y="55296"/>
                    <a:pt x="882" y="55569"/>
                  </a:cubicBezTo>
                  <a:cubicBezTo>
                    <a:pt x="821" y="55630"/>
                    <a:pt x="760" y="55721"/>
                    <a:pt x="790" y="55782"/>
                  </a:cubicBezTo>
                  <a:cubicBezTo>
                    <a:pt x="1064" y="56481"/>
                    <a:pt x="1429" y="57180"/>
                    <a:pt x="2037" y="57636"/>
                  </a:cubicBezTo>
                  <a:cubicBezTo>
                    <a:pt x="2310" y="57879"/>
                    <a:pt x="2645" y="58062"/>
                    <a:pt x="2979" y="58183"/>
                  </a:cubicBezTo>
                  <a:cubicBezTo>
                    <a:pt x="3103" y="58233"/>
                    <a:pt x="3268" y="58283"/>
                    <a:pt x="3407" y="58283"/>
                  </a:cubicBezTo>
                  <a:cubicBezTo>
                    <a:pt x="3438" y="58283"/>
                    <a:pt x="3468" y="58280"/>
                    <a:pt x="3496" y="58274"/>
                  </a:cubicBezTo>
                  <a:cubicBezTo>
                    <a:pt x="3587" y="58244"/>
                    <a:pt x="3648" y="58214"/>
                    <a:pt x="3678" y="58183"/>
                  </a:cubicBezTo>
                  <a:cubicBezTo>
                    <a:pt x="3830" y="58183"/>
                    <a:pt x="3982" y="58183"/>
                    <a:pt x="4134" y="58153"/>
                  </a:cubicBezTo>
                  <a:cubicBezTo>
                    <a:pt x="4286" y="58122"/>
                    <a:pt x="4347" y="57849"/>
                    <a:pt x="4195" y="57788"/>
                  </a:cubicBezTo>
                  <a:cubicBezTo>
                    <a:pt x="3952" y="57667"/>
                    <a:pt x="3800" y="57454"/>
                    <a:pt x="3648" y="57241"/>
                  </a:cubicBezTo>
                  <a:cubicBezTo>
                    <a:pt x="3465" y="57028"/>
                    <a:pt x="3313" y="56815"/>
                    <a:pt x="3161" y="56572"/>
                  </a:cubicBezTo>
                  <a:cubicBezTo>
                    <a:pt x="2918" y="56208"/>
                    <a:pt x="2827" y="55782"/>
                    <a:pt x="2736" y="55387"/>
                  </a:cubicBezTo>
                  <a:cubicBezTo>
                    <a:pt x="2797" y="54992"/>
                    <a:pt x="2857" y="54566"/>
                    <a:pt x="2918" y="54171"/>
                  </a:cubicBezTo>
                  <a:cubicBezTo>
                    <a:pt x="2979" y="53776"/>
                    <a:pt x="3070" y="53411"/>
                    <a:pt x="3192" y="53046"/>
                  </a:cubicBezTo>
                  <a:cubicBezTo>
                    <a:pt x="3222" y="53320"/>
                    <a:pt x="3252" y="53594"/>
                    <a:pt x="3313" y="53867"/>
                  </a:cubicBezTo>
                  <a:cubicBezTo>
                    <a:pt x="3313" y="53897"/>
                    <a:pt x="3344" y="53958"/>
                    <a:pt x="3344" y="53989"/>
                  </a:cubicBezTo>
                  <a:cubicBezTo>
                    <a:pt x="3496" y="54931"/>
                    <a:pt x="3769" y="55843"/>
                    <a:pt x="4499" y="56481"/>
                  </a:cubicBezTo>
                  <a:cubicBezTo>
                    <a:pt x="4529" y="56512"/>
                    <a:pt x="4560" y="56542"/>
                    <a:pt x="4590" y="56542"/>
                  </a:cubicBezTo>
                  <a:cubicBezTo>
                    <a:pt x="4590" y="56542"/>
                    <a:pt x="4620" y="56542"/>
                    <a:pt x="4620" y="56572"/>
                  </a:cubicBezTo>
                  <a:cubicBezTo>
                    <a:pt x="4681" y="57727"/>
                    <a:pt x="4772" y="58913"/>
                    <a:pt x="4894" y="60098"/>
                  </a:cubicBezTo>
                  <a:cubicBezTo>
                    <a:pt x="4894" y="61284"/>
                    <a:pt x="4985" y="62469"/>
                    <a:pt x="5137" y="63624"/>
                  </a:cubicBezTo>
                  <a:cubicBezTo>
                    <a:pt x="5046" y="63746"/>
                    <a:pt x="5015" y="63898"/>
                    <a:pt x="5015" y="64050"/>
                  </a:cubicBezTo>
                  <a:cubicBezTo>
                    <a:pt x="5046" y="64414"/>
                    <a:pt x="5076" y="64749"/>
                    <a:pt x="5107" y="65113"/>
                  </a:cubicBezTo>
                  <a:cubicBezTo>
                    <a:pt x="5046" y="65265"/>
                    <a:pt x="5015" y="65478"/>
                    <a:pt x="5046" y="65691"/>
                  </a:cubicBezTo>
                  <a:cubicBezTo>
                    <a:pt x="5137" y="66086"/>
                    <a:pt x="5198" y="66481"/>
                    <a:pt x="5289" y="66876"/>
                  </a:cubicBezTo>
                  <a:cubicBezTo>
                    <a:pt x="5441" y="68700"/>
                    <a:pt x="5623" y="70524"/>
                    <a:pt x="5806" y="72317"/>
                  </a:cubicBezTo>
                  <a:cubicBezTo>
                    <a:pt x="5715" y="72439"/>
                    <a:pt x="5684" y="72591"/>
                    <a:pt x="5684" y="72773"/>
                  </a:cubicBezTo>
                  <a:cubicBezTo>
                    <a:pt x="5897" y="76299"/>
                    <a:pt x="6079" y="79825"/>
                    <a:pt x="6170" y="83381"/>
                  </a:cubicBezTo>
                  <a:cubicBezTo>
                    <a:pt x="6170" y="83624"/>
                    <a:pt x="6262" y="83807"/>
                    <a:pt x="6414" y="83928"/>
                  </a:cubicBezTo>
                  <a:cubicBezTo>
                    <a:pt x="6505" y="86360"/>
                    <a:pt x="6687" y="88761"/>
                    <a:pt x="6809" y="91162"/>
                  </a:cubicBezTo>
                  <a:cubicBezTo>
                    <a:pt x="6830" y="91680"/>
                    <a:pt x="7246" y="91944"/>
                    <a:pt x="7653" y="91944"/>
                  </a:cubicBezTo>
                  <a:cubicBezTo>
                    <a:pt x="7843" y="91944"/>
                    <a:pt x="8031" y="91887"/>
                    <a:pt x="8177" y="91770"/>
                  </a:cubicBezTo>
                  <a:cubicBezTo>
                    <a:pt x="8207" y="92014"/>
                    <a:pt x="8237" y="92287"/>
                    <a:pt x="8268" y="92530"/>
                  </a:cubicBezTo>
                  <a:cubicBezTo>
                    <a:pt x="8298" y="92986"/>
                    <a:pt x="8572" y="93351"/>
                    <a:pt x="9058" y="93351"/>
                  </a:cubicBezTo>
                  <a:cubicBezTo>
                    <a:pt x="9453" y="93351"/>
                    <a:pt x="9909" y="92986"/>
                    <a:pt x="9879" y="92530"/>
                  </a:cubicBezTo>
                  <a:cubicBezTo>
                    <a:pt x="9818" y="92196"/>
                    <a:pt x="9788" y="91831"/>
                    <a:pt x="9757" y="91497"/>
                  </a:cubicBezTo>
                  <a:lnTo>
                    <a:pt x="9757" y="91497"/>
                  </a:lnTo>
                  <a:cubicBezTo>
                    <a:pt x="9909" y="91618"/>
                    <a:pt x="10122" y="91710"/>
                    <a:pt x="10335" y="91710"/>
                  </a:cubicBezTo>
                  <a:cubicBezTo>
                    <a:pt x="10351" y="91711"/>
                    <a:pt x="10368" y="91711"/>
                    <a:pt x="10384" y="91711"/>
                  </a:cubicBezTo>
                  <a:cubicBezTo>
                    <a:pt x="10786" y="91711"/>
                    <a:pt x="11096" y="91359"/>
                    <a:pt x="11125" y="90950"/>
                  </a:cubicBezTo>
                  <a:cubicBezTo>
                    <a:pt x="11216" y="90950"/>
                    <a:pt x="11277" y="90950"/>
                    <a:pt x="11368" y="90919"/>
                  </a:cubicBezTo>
                  <a:cubicBezTo>
                    <a:pt x="11551" y="90919"/>
                    <a:pt x="11703" y="90859"/>
                    <a:pt x="11854" y="90767"/>
                  </a:cubicBezTo>
                  <a:cubicBezTo>
                    <a:pt x="12067" y="90646"/>
                    <a:pt x="12219" y="90403"/>
                    <a:pt x="12250" y="90099"/>
                  </a:cubicBezTo>
                  <a:cubicBezTo>
                    <a:pt x="12250" y="90068"/>
                    <a:pt x="12250" y="90007"/>
                    <a:pt x="12250" y="89977"/>
                  </a:cubicBezTo>
                  <a:cubicBezTo>
                    <a:pt x="12402" y="89703"/>
                    <a:pt x="12432" y="89369"/>
                    <a:pt x="12280" y="89096"/>
                  </a:cubicBezTo>
                  <a:cubicBezTo>
                    <a:pt x="12493" y="84415"/>
                    <a:pt x="12584" y="79703"/>
                    <a:pt x="12554" y="75022"/>
                  </a:cubicBezTo>
                  <a:cubicBezTo>
                    <a:pt x="12675" y="73655"/>
                    <a:pt x="12797" y="72287"/>
                    <a:pt x="12797" y="70919"/>
                  </a:cubicBezTo>
                  <a:cubicBezTo>
                    <a:pt x="12797" y="69247"/>
                    <a:pt x="12675" y="67606"/>
                    <a:pt x="12675" y="65934"/>
                  </a:cubicBezTo>
                  <a:cubicBezTo>
                    <a:pt x="12675" y="62682"/>
                    <a:pt x="13192" y="59460"/>
                    <a:pt x="14134" y="56360"/>
                  </a:cubicBezTo>
                  <a:cubicBezTo>
                    <a:pt x="14165" y="56268"/>
                    <a:pt x="14195" y="56177"/>
                    <a:pt x="14165" y="56116"/>
                  </a:cubicBezTo>
                  <a:cubicBezTo>
                    <a:pt x="14347" y="55843"/>
                    <a:pt x="14529" y="55600"/>
                    <a:pt x="14712" y="55387"/>
                  </a:cubicBezTo>
                  <a:cubicBezTo>
                    <a:pt x="15046" y="56603"/>
                    <a:pt x="15198" y="57849"/>
                    <a:pt x="15380" y="59095"/>
                  </a:cubicBezTo>
                  <a:cubicBezTo>
                    <a:pt x="15380" y="59156"/>
                    <a:pt x="15380" y="59186"/>
                    <a:pt x="15411" y="59247"/>
                  </a:cubicBezTo>
                  <a:cubicBezTo>
                    <a:pt x="15228" y="59460"/>
                    <a:pt x="15137" y="59733"/>
                    <a:pt x="15198" y="60037"/>
                  </a:cubicBezTo>
                  <a:cubicBezTo>
                    <a:pt x="15502" y="61588"/>
                    <a:pt x="15836" y="63138"/>
                    <a:pt x="16140" y="64688"/>
                  </a:cubicBezTo>
                  <a:cubicBezTo>
                    <a:pt x="16444" y="66208"/>
                    <a:pt x="16687" y="67758"/>
                    <a:pt x="17083" y="69278"/>
                  </a:cubicBezTo>
                  <a:cubicBezTo>
                    <a:pt x="17143" y="69490"/>
                    <a:pt x="17235" y="69612"/>
                    <a:pt x="17356" y="69703"/>
                  </a:cubicBezTo>
                  <a:cubicBezTo>
                    <a:pt x="17478" y="70493"/>
                    <a:pt x="17751" y="71253"/>
                    <a:pt x="17812" y="72044"/>
                  </a:cubicBezTo>
                  <a:cubicBezTo>
                    <a:pt x="17903" y="73107"/>
                    <a:pt x="18025" y="74171"/>
                    <a:pt x="18207" y="75205"/>
                  </a:cubicBezTo>
                  <a:cubicBezTo>
                    <a:pt x="18481" y="76755"/>
                    <a:pt x="18845" y="78305"/>
                    <a:pt x="19119" y="79855"/>
                  </a:cubicBezTo>
                  <a:cubicBezTo>
                    <a:pt x="19058" y="80007"/>
                    <a:pt x="19058" y="80190"/>
                    <a:pt x="19119" y="80402"/>
                  </a:cubicBezTo>
                  <a:cubicBezTo>
                    <a:pt x="19393" y="81284"/>
                    <a:pt x="19393" y="82196"/>
                    <a:pt x="19423" y="83138"/>
                  </a:cubicBezTo>
                  <a:cubicBezTo>
                    <a:pt x="19453" y="83989"/>
                    <a:pt x="19575" y="84810"/>
                    <a:pt x="19727" y="85661"/>
                  </a:cubicBezTo>
                  <a:cubicBezTo>
                    <a:pt x="19697" y="85782"/>
                    <a:pt x="19697" y="85934"/>
                    <a:pt x="19697" y="86086"/>
                  </a:cubicBezTo>
                  <a:cubicBezTo>
                    <a:pt x="19697" y="86086"/>
                    <a:pt x="19727" y="86117"/>
                    <a:pt x="19727" y="86147"/>
                  </a:cubicBezTo>
                  <a:cubicBezTo>
                    <a:pt x="19727" y="86178"/>
                    <a:pt x="19727" y="86238"/>
                    <a:pt x="19727" y="86299"/>
                  </a:cubicBezTo>
                  <a:cubicBezTo>
                    <a:pt x="19727" y="86390"/>
                    <a:pt x="19727" y="86482"/>
                    <a:pt x="19727" y="86573"/>
                  </a:cubicBezTo>
                  <a:cubicBezTo>
                    <a:pt x="19727" y="86725"/>
                    <a:pt x="19727" y="86907"/>
                    <a:pt x="19727" y="87089"/>
                  </a:cubicBezTo>
                  <a:cubicBezTo>
                    <a:pt x="19727" y="87454"/>
                    <a:pt x="19727" y="87819"/>
                    <a:pt x="19788" y="88184"/>
                  </a:cubicBezTo>
                  <a:cubicBezTo>
                    <a:pt x="19879" y="88944"/>
                    <a:pt x="19970" y="89703"/>
                    <a:pt x="20092" y="90433"/>
                  </a:cubicBezTo>
                  <a:cubicBezTo>
                    <a:pt x="20122" y="90676"/>
                    <a:pt x="20183" y="90859"/>
                    <a:pt x="20335" y="91010"/>
                  </a:cubicBezTo>
                  <a:cubicBezTo>
                    <a:pt x="20244" y="91193"/>
                    <a:pt x="20213" y="91406"/>
                    <a:pt x="20244" y="91588"/>
                  </a:cubicBezTo>
                  <a:cubicBezTo>
                    <a:pt x="20320" y="91945"/>
                    <a:pt x="20695" y="92195"/>
                    <a:pt x="21048" y="92195"/>
                  </a:cubicBezTo>
                  <a:cubicBezTo>
                    <a:pt x="21116" y="92195"/>
                    <a:pt x="21183" y="92185"/>
                    <a:pt x="21247" y="92166"/>
                  </a:cubicBezTo>
                  <a:cubicBezTo>
                    <a:pt x="21703" y="92014"/>
                    <a:pt x="22189" y="91922"/>
                    <a:pt x="22675" y="91831"/>
                  </a:cubicBezTo>
                  <a:lnTo>
                    <a:pt x="22706" y="91831"/>
                  </a:lnTo>
                  <a:cubicBezTo>
                    <a:pt x="22782" y="92185"/>
                    <a:pt x="23152" y="92371"/>
                    <a:pt x="23484" y="92371"/>
                  </a:cubicBezTo>
                  <a:cubicBezTo>
                    <a:pt x="23551" y="92371"/>
                    <a:pt x="23617" y="92363"/>
                    <a:pt x="23678" y="92348"/>
                  </a:cubicBezTo>
                  <a:cubicBezTo>
                    <a:pt x="23891" y="92317"/>
                    <a:pt x="24043" y="92166"/>
                    <a:pt x="24134" y="91983"/>
                  </a:cubicBezTo>
                  <a:cubicBezTo>
                    <a:pt x="24317" y="91892"/>
                    <a:pt x="24469" y="91710"/>
                    <a:pt x="24529" y="91497"/>
                  </a:cubicBezTo>
                  <a:cubicBezTo>
                    <a:pt x="24773" y="90433"/>
                    <a:pt x="24894" y="89339"/>
                    <a:pt x="24864" y="88275"/>
                  </a:cubicBezTo>
                  <a:cubicBezTo>
                    <a:pt x="24864" y="88184"/>
                    <a:pt x="24833" y="88123"/>
                    <a:pt x="24833" y="88062"/>
                  </a:cubicBezTo>
                  <a:cubicBezTo>
                    <a:pt x="24894" y="87789"/>
                    <a:pt x="24985" y="87515"/>
                    <a:pt x="25046" y="87241"/>
                  </a:cubicBezTo>
                  <a:cubicBezTo>
                    <a:pt x="25077" y="87059"/>
                    <a:pt x="25077" y="86907"/>
                    <a:pt x="25016" y="86755"/>
                  </a:cubicBezTo>
                  <a:cubicBezTo>
                    <a:pt x="25259" y="84931"/>
                    <a:pt x="25320" y="83077"/>
                    <a:pt x="25411" y="81223"/>
                  </a:cubicBezTo>
                  <a:cubicBezTo>
                    <a:pt x="25533" y="79035"/>
                    <a:pt x="25715" y="76846"/>
                    <a:pt x="25624" y="74658"/>
                  </a:cubicBezTo>
                  <a:cubicBezTo>
                    <a:pt x="25624" y="73776"/>
                    <a:pt x="25624" y="72895"/>
                    <a:pt x="25593" y="72013"/>
                  </a:cubicBezTo>
                  <a:cubicBezTo>
                    <a:pt x="25502" y="69369"/>
                    <a:pt x="25320" y="66724"/>
                    <a:pt x="25168" y="64080"/>
                  </a:cubicBezTo>
                  <a:cubicBezTo>
                    <a:pt x="25137" y="63867"/>
                    <a:pt x="25077" y="63715"/>
                    <a:pt x="24955" y="63594"/>
                  </a:cubicBezTo>
                  <a:cubicBezTo>
                    <a:pt x="24955" y="63411"/>
                    <a:pt x="24955" y="63259"/>
                    <a:pt x="24955" y="63107"/>
                  </a:cubicBezTo>
                  <a:cubicBezTo>
                    <a:pt x="24894" y="61983"/>
                    <a:pt x="24803" y="60858"/>
                    <a:pt x="24712" y="59733"/>
                  </a:cubicBezTo>
                  <a:cubicBezTo>
                    <a:pt x="24590" y="58578"/>
                    <a:pt x="24469" y="57454"/>
                    <a:pt x="24529" y="56299"/>
                  </a:cubicBezTo>
                  <a:cubicBezTo>
                    <a:pt x="24529" y="56086"/>
                    <a:pt x="24469" y="55904"/>
                    <a:pt x="24378" y="55782"/>
                  </a:cubicBezTo>
                  <a:cubicBezTo>
                    <a:pt x="24347" y="54353"/>
                    <a:pt x="24408" y="52925"/>
                    <a:pt x="24560" y="51496"/>
                  </a:cubicBezTo>
                  <a:cubicBezTo>
                    <a:pt x="24681" y="50432"/>
                    <a:pt x="24833" y="49399"/>
                    <a:pt x="25046" y="48365"/>
                  </a:cubicBezTo>
                  <a:cubicBezTo>
                    <a:pt x="25198" y="47484"/>
                    <a:pt x="25411" y="46633"/>
                    <a:pt x="25715" y="45782"/>
                  </a:cubicBezTo>
                  <a:lnTo>
                    <a:pt x="25745" y="45751"/>
                  </a:lnTo>
                  <a:cubicBezTo>
                    <a:pt x="26019" y="45417"/>
                    <a:pt x="26201" y="45052"/>
                    <a:pt x="26292" y="44657"/>
                  </a:cubicBezTo>
                  <a:cubicBezTo>
                    <a:pt x="26323" y="44444"/>
                    <a:pt x="26353" y="44232"/>
                    <a:pt x="26353" y="44019"/>
                  </a:cubicBezTo>
                  <a:cubicBezTo>
                    <a:pt x="26627" y="43685"/>
                    <a:pt x="26809" y="43289"/>
                    <a:pt x="26840" y="42833"/>
                  </a:cubicBezTo>
                  <a:lnTo>
                    <a:pt x="26840" y="42773"/>
                  </a:lnTo>
                  <a:cubicBezTo>
                    <a:pt x="26900" y="42682"/>
                    <a:pt x="26961" y="42621"/>
                    <a:pt x="27052" y="42530"/>
                  </a:cubicBezTo>
                  <a:cubicBezTo>
                    <a:pt x="27052" y="42499"/>
                    <a:pt x="27083" y="42469"/>
                    <a:pt x="27113" y="42438"/>
                  </a:cubicBezTo>
                  <a:cubicBezTo>
                    <a:pt x="27144" y="42347"/>
                    <a:pt x="27204" y="42256"/>
                    <a:pt x="27204" y="42165"/>
                  </a:cubicBezTo>
                  <a:cubicBezTo>
                    <a:pt x="27265" y="41952"/>
                    <a:pt x="27265" y="41770"/>
                    <a:pt x="27235" y="41587"/>
                  </a:cubicBezTo>
                  <a:cubicBezTo>
                    <a:pt x="27265" y="41496"/>
                    <a:pt x="27296" y="41405"/>
                    <a:pt x="27296" y="41314"/>
                  </a:cubicBezTo>
                  <a:cubicBezTo>
                    <a:pt x="27326" y="41071"/>
                    <a:pt x="27356" y="40858"/>
                    <a:pt x="27265" y="40615"/>
                  </a:cubicBezTo>
                  <a:cubicBezTo>
                    <a:pt x="27235" y="40493"/>
                    <a:pt x="27204" y="40402"/>
                    <a:pt x="27144" y="40280"/>
                  </a:cubicBezTo>
                  <a:cubicBezTo>
                    <a:pt x="27599" y="39095"/>
                    <a:pt x="27995" y="37879"/>
                    <a:pt x="28299" y="36663"/>
                  </a:cubicBezTo>
                  <a:cubicBezTo>
                    <a:pt x="28329" y="36481"/>
                    <a:pt x="28329" y="36329"/>
                    <a:pt x="28268" y="36177"/>
                  </a:cubicBezTo>
                  <a:cubicBezTo>
                    <a:pt x="28299" y="36116"/>
                    <a:pt x="28299" y="36025"/>
                    <a:pt x="28299" y="35934"/>
                  </a:cubicBezTo>
                  <a:cubicBezTo>
                    <a:pt x="28329" y="35539"/>
                    <a:pt x="28268" y="35143"/>
                    <a:pt x="28238" y="34748"/>
                  </a:cubicBezTo>
                  <a:lnTo>
                    <a:pt x="27934" y="32195"/>
                  </a:lnTo>
                  <a:cubicBezTo>
                    <a:pt x="27903" y="32043"/>
                    <a:pt x="27873" y="31921"/>
                    <a:pt x="27812" y="31800"/>
                  </a:cubicBezTo>
                  <a:cubicBezTo>
                    <a:pt x="27934" y="31496"/>
                    <a:pt x="27903" y="31131"/>
                    <a:pt x="27691" y="30858"/>
                  </a:cubicBezTo>
                  <a:lnTo>
                    <a:pt x="27660" y="30554"/>
                  </a:lnTo>
                  <a:cubicBezTo>
                    <a:pt x="27539" y="29307"/>
                    <a:pt x="27356" y="28092"/>
                    <a:pt x="27235" y="26876"/>
                  </a:cubicBezTo>
                  <a:cubicBezTo>
                    <a:pt x="27083" y="25508"/>
                    <a:pt x="26961" y="24110"/>
                    <a:pt x="26748" y="22712"/>
                  </a:cubicBezTo>
                  <a:cubicBezTo>
                    <a:pt x="26840" y="22468"/>
                    <a:pt x="26809" y="22225"/>
                    <a:pt x="26627" y="21982"/>
                  </a:cubicBezTo>
                  <a:cubicBezTo>
                    <a:pt x="26566" y="21648"/>
                    <a:pt x="26505" y="21344"/>
                    <a:pt x="26414" y="21009"/>
                  </a:cubicBezTo>
                  <a:cubicBezTo>
                    <a:pt x="26384" y="20918"/>
                    <a:pt x="26353" y="20857"/>
                    <a:pt x="26323" y="20797"/>
                  </a:cubicBezTo>
                  <a:cubicBezTo>
                    <a:pt x="26292" y="20645"/>
                    <a:pt x="26262" y="20523"/>
                    <a:pt x="26232" y="20371"/>
                  </a:cubicBezTo>
                  <a:cubicBezTo>
                    <a:pt x="26019" y="19763"/>
                    <a:pt x="25745" y="19216"/>
                    <a:pt x="25350" y="18730"/>
                  </a:cubicBezTo>
                  <a:cubicBezTo>
                    <a:pt x="24621" y="17848"/>
                    <a:pt x="23587" y="17240"/>
                    <a:pt x="22554" y="16784"/>
                  </a:cubicBezTo>
                  <a:cubicBezTo>
                    <a:pt x="21308" y="16207"/>
                    <a:pt x="20061" y="15721"/>
                    <a:pt x="18815" y="15204"/>
                  </a:cubicBezTo>
                  <a:cubicBezTo>
                    <a:pt x="18146" y="14930"/>
                    <a:pt x="17447" y="14626"/>
                    <a:pt x="16809" y="14292"/>
                  </a:cubicBezTo>
                  <a:cubicBezTo>
                    <a:pt x="16596" y="14018"/>
                    <a:pt x="16414" y="13715"/>
                    <a:pt x="16262" y="13411"/>
                  </a:cubicBezTo>
                  <a:cubicBezTo>
                    <a:pt x="16140" y="13046"/>
                    <a:pt x="16079" y="12620"/>
                    <a:pt x="16019" y="12225"/>
                  </a:cubicBezTo>
                  <a:cubicBezTo>
                    <a:pt x="15928" y="11283"/>
                    <a:pt x="16019" y="10341"/>
                    <a:pt x="16231" y="9429"/>
                  </a:cubicBezTo>
                  <a:lnTo>
                    <a:pt x="16444" y="9429"/>
                  </a:lnTo>
                  <a:cubicBezTo>
                    <a:pt x="17204" y="9277"/>
                    <a:pt x="17812" y="8486"/>
                    <a:pt x="17721" y="7727"/>
                  </a:cubicBezTo>
                  <a:cubicBezTo>
                    <a:pt x="17721" y="7666"/>
                    <a:pt x="17690" y="7605"/>
                    <a:pt x="17690" y="7575"/>
                  </a:cubicBezTo>
                  <a:cubicBezTo>
                    <a:pt x="17934" y="7423"/>
                    <a:pt x="18146" y="7179"/>
                    <a:pt x="18146" y="6845"/>
                  </a:cubicBezTo>
                  <a:cubicBezTo>
                    <a:pt x="18177" y="6146"/>
                    <a:pt x="18116" y="5447"/>
                    <a:pt x="17994" y="4748"/>
                  </a:cubicBezTo>
                  <a:cubicBezTo>
                    <a:pt x="17964" y="4474"/>
                    <a:pt x="17934" y="4201"/>
                    <a:pt x="17903" y="3927"/>
                  </a:cubicBezTo>
                  <a:cubicBezTo>
                    <a:pt x="17842" y="3380"/>
                    <a:pt x="17630" y="2863"/>
                    <a:pt x="17326" y="2407"/>
                  </a:cubicBezTo>
                  <a:cubicBezTo>
                    <a:pt x="17295" y="2255"/>
                    <a:pt x="17265" y="2103"/>
                    <a:pt x="17204" y="1951"/>
                  </a:cubicBezTo>
                  <a:cubicBezTo>
                    <a:pt x="17022" y="1465"/>
                    <a:pt x="16718" y="1040"/>
                    <a:pt x="16262" y="736"/>
                  </a:cubicBezTo>
                  <a:cubicBezTo>
                    <a:pt x="15988" y="584"/>
                    <a:pt x="15684" y="462"/>
                    <a:pt x="15350" y="462"/>
                  </a:cubicBezTo>
                  <a:cubicBezTo>
                    <a:pt x="15289" y="432"/>
                    <a:pt x="15228" y="371"/>
                    <a:pt x="15168" y="371"/>
                  </a:cubicBezTo>
                  <a:cubicBezTo>
                    <a:pt x="14859" y="237"/>
                    <a:pt x="14551" y="174"/>
                    <a:pt x="14248" y="174"/>
                  </a:cubicBezTo>
                  <a:cubicBezTo>
                    <a:pt x="13864" y="174"/>
                    <a:pt x="13488" y="275"/>
                    <a:pt x="13131" y="462"/>
                  </a:cubicBezTo>
                  <a:cubicBezTo>
                    <a:pt x="12858" y="280"/>
                    <a:pt x="12554" y="128"/>
                    <a:pt x="12250" y="67"/>
                  </a:cubicBezTo>
                  <a:cubicBezTo>
                    <a:pt x="12069" y="22"/>
                    <a:pt x="11888" y="1"/>
                    <a:pt x="11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47"/>
            <p:cNvSpPr/>
            <p:nvPr/>
          </p:nvSpPr>
          <p:spPr>
            <a:xfrm>
              <a:off x="8195632" y="1936893"/>
              <a:ext cx="50706" cy="50734"/>
            </a:xfrm>
            <a:custGeom>
              <a:avLst/>
              <a:gdLst/>
              <a:ahLst/>
              <a:cxnLst/>
              <a:rect l="l" t="t" r="r" b="b"/>
              <a:pathLst>
                <a:path w="1855" h="1856" extrusionOk="0">
                  <a:moveTo>
                    <a:pt x="912" y="1"/>
                  </a:moveTo>
                  <a:cubicBezTo>
                    <a:pt x="426" y="1"/>
                    <a:pt x="1" y="426"/>
                    <a:pt x="1" y="943"/>
                  </a:cubicBezTo>
                  <a:cubicBezTo>
                    <a:pt x="1" y="1430"/>
                    <a:pt x="426" y="1855"/>
                    <a:pt x="912" y="1855"/>
                  </a:cubicBezTo>
                  <a:cubicBezTo>
                    <a:pt x="1429" y="1855"/>
                    <a:pt x="1855" y="1430"/>
                    <a:pt x="1855" y="943"/>
                  </a:cubicBezTo>
                  <a:cubicBezTo>
                    <a:pt x="1855" y="426"/>
                    <a:pt x="1429" y="1"/>
                    <a:pt x="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47"/>
            <p:cNvSpPr/>
            <p:nvPr/>
          </p:nvSpPr>
          <p:spPr>
            <a:xfrm>
              <a:off x="8071831" y="1936893"/>
              <a:ext cx="50706" cy="50734"/>
            </a:xfrm>
            <a:custGeom>
              <a:avLst/>
              <a:gdLst/>
              <a:ahLst/>
              <a:cxnLst/>
              <a:rect l="l" t="t" r="r" b="b"/>
              <a:pathLst>
                <a:path w="1855" h="1856" extrusionOk="0">
                  <a:moveTo>
                    <a:pt x="913" y="1"/>
                  </a:moveTo>
                  <a:cubicBezTo>
                    <a:pt x="426" y="1"/>
                    <a:pt x="1" y="426"/>
                    <a:pt x="1" y="943"/>
                  </a:cubicBezTo>
                  <a:cubicBezTo>
                    <a:pt x="1" y="1430"/>
                    <a:pt x="426" y="1855"/>
                    <a:pt x="913" y="1855"/>
                  </a:cubicBezTo>
                  <a:cubicBezTo>
                    <a:pt x="1429" y="1855"/>
                    <a:pt x="1855" y="1430"/>
                    <a:pt x="1855" y="943"/>
                  </a:cubicBezTo>
                  <a:cubicBezTo>
                    <a:pt x="1855" y="426"/>
                    <a:pt x="1429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47"/>
            <p:cNvSpPr/>
            <p:nvPr/>
          </p:nvSpPr>
          <p:spPr>
            <a:xfrm>
              <a:off x="8107558" y="2085623"/>
              <a:ext cx="270070" cy="65686"/>
            </a:xfrm>
            <a:custGeom>
              <a:avLst/>
              <a:gdLst/>
              <a:ahLst/>
              <a:cxnLst/>
              <a:rect l="l" t="t" r="r" b="b"/>
              <a:pathLst>
                <a:path w="9880" h="2403" extrusionOk="0">
                  <a:moveTo>
                    <a:pt x="5685" y="1"/>
                  </a:moveTo>
                  <a:cubicBezTo>
                    <a:pt x="5259" y="214"/>
                    <a:pt x="4803" y="457"/>
                    <a:pt x="4378" y="669"/>
                  </a:cubicBezTo>
                  <a:cubicBezTo>
                    <a:pt x="3618" y="973"/>
                    <a:pt x="2858" y="1065"/>
                    <a:pt x="2037" y="1125"/>
                  </a:cubicBezTo>
                  <a:cubicBezTo>
                    <a:pt x="1564" y="1147"/>
                    <a:pt x="1091" y="1168"/>
                    <a:pt x="619" y="1168"/>
                  </a:cubicBezTo>
                  <a:cubicBezTo>
                    <a:pt x="423" y="1168"/>
                    <a:pt x="227" y="1165"/>
                    <a:pt x="31" y="1156"/>
                  </a:cubicBezTo>
                  <a:cubicBezTo>
                    <a:pt x="31" y="1490"/>
                    <a:pt x="1" y="1794"/>
                    <a:pt x="1" y="2128"/>
                  </a:cubicBezTo>
                  <a:cubicBezTo>
                    <a:pt x="1" y="2220"/>
                    <a:pt x="1" y="2311"/>
                    <a:pt x="31" y="2402"/>
                  </a:cubicBezTo>
                  <a:lnTo>
                    <a:pt x="9879" y="2402"/>
                  </a:lnTo>
                  <a:cubicBezTo>
                    <a:pt x="9302" y="2159"/>
                    <a:pt x="8724" y="1946"/>
                    <a:pt x="8177" y="1703"/>
                  </a:cubicBezTo>
                  <a:cubicBezTo>
                    <a:pt x="7508" y="1429"/>
                    <a:pt x="6840" y="1125"/>
                    <a:pt x="6171" y="761"/>
                  </a:cubicBezTo>
                  <a:cubicBezTo>
                    <a:pt x="5989" y="517"/>
                    <a:pt x="5806" y="274"/>
                    <a:pt x="5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47"/>
            <p:cNvSpPr/>
            <p:nvPr/>
          </p:nvSpPr>
          <p:spPr>
            <a:xfrm>
              <a:off x="8000377" y="2177852"/>
              <a:ext cx="483583" cy="26624"/>
            </a:xfrm>
            <a:custGeom>
              <a:avLst/>
              <a:gdLst/>
              <a:ahLst/>
              <a:cxnLst/>
              <a:rect l="l" t="t" r="r" b="b"/>
              <a:pathLst>
                <a:path w="17691" h="974" extrusionOk="0">
                  <a:moveTo>
                    <a:pt x="2463" y="1"/>
                  </a:moveTo>
                  <a:cubicBezTo>
                    <a:pt x="2128" y="183"/>
                    <a:pt x="1824" y="335"/>
                    <a:pt x="1490" y="487"/>
                  </a:cubicBezTo>
                  <a:cubicBezTo>
                    <a:pt x="1004" y="669"/>
                    <a:pt x="517" y="821"/>
                    <a:pt x="1" y="973"/>
                  </a:cubicBezTo>
                  <a:lnTo>
                    <a:pt x="17691" y="973"/>
                  </a:lnTo>
                  <a:cubicBezTo>
                    <a:pt x="17174" y="578"/>
                    <a:pt x="16627" y="274"/>
                    <a:pt x="16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47"/>
            <p:cNvSpPr/>
            <p:nvPr/>
          </p:nvSpPr>
          <p:spPr>
            <a:xfrm>
              <a:off x="7899838" y="2231018"/>
              <a:ext cx="632313" cy="36602"/>
            </a:xfrm>
            <a:custGeom>
              <a:avLst/>
              <a:gdLst/>
              <a:ahLst/>
              <a:cxnLst/>
              <a:rect l="l" t="t" r="r" b="b"/>
              <a:pathLst>
                <a:path w="23132" h="1339" extrusionOk="0">
                  <a:moveTo>
                    <a:pt x="1308" y="1"/>
                  </a:moveTo>
                  <a:cubicBezTo>
                    <a:pt x="761" y="335"/>
                    <a:pt x="305" y="791"/>
                    <a:pt x="1" y="1338"/>
                  </a:cubicBezTo>
                  <a:lnTo>
                    <a:pt x="23132" y="1338"/>
                  </a:lnTo>
                  <a:cubicBezTo>
                    <a:pt x="22949" y="852"/>
                    <a:pt x="22706" y="396"/>
                    <a:pt x="2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47"/>
            <p:cNvSpPr/>
            <p:nvPr/>
          </p:nvSpPr>
          <p:spPr>
            <a:xfrm>
              <a:off x="7874908" y="2294190"/>
              <a:ext cx="675530" cy="53194"/>
            </a:xfrm>
            <a:custGeom>
              <a:avLst/>
              <a:gdLst/>
              <a:ahLst/>
              <a:cxnLst/>
              <a:rect l="l" t="t" r="r" b="b"/>
              <a:pathLst>
                <a:path w="24713" h="1946" extrusionOk="0">
                  <a:moveTo>
                    <a:pt x="578" y="0"/>
                  </a:moveTo>
                  <a:cubicBezTo>
                    <a:pt x="396" y="669"/>
                    <a:pt x="122" y="1277"/>
                    <a:pt x="1" y="1945"/>
                  </a:cubicBezTo>
                  <a:lnTo>
                    <a:pt x="24682" y="1945"/>
                  </a:lnTo>
                  <a:cubicBezTo>
                    <a:pt x="24682" y="1824"/>
                    <a:pt x="24652" y="1702"/>
                    <a:pt x="24652" y="1581"/>
                  </a:cubicBezTo>
                  <a:cubicBezTo>
                    <a:pt x="24713" y="1337"/>
                    <a:pt x="24713" y="1064"/>
                    <a:pt x="24500" y="821"/>
                  </a:cubicBezTo>
                  <a:cubicBezTo>
                    <a:pt x="24469" y="547"/>
                    <a:pt x="24409" y="274"/>
                    <a:pt x="24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47"/>
            <p:cNvSpPr/>
            <p:nvPr/>
          </p:nvSpPr>
          <p:spPr>
            <a:xfrm>
              <a:off x="7869933" y="2373953"/>
              <a:ext cx="687995" cy="40729"/>
            </a:xfrm>
            <a:custGeom>
              <a:avLst/>
              <a:gdLst/>
              <a:ahLst/>
              <a:cxnLst/>
              <a:rect l="l" t="t" r="r" b="b"/>
              <a:pathLst>
                <a:path w="25169" h="1490" extrusionOk="0">
                  <a:moveTo>
                    <a:pt x="61" y="0"/>
                  </a:moveTo>
                  <a:cubicBezTo>
                    <a:pt x="61" y="122"/>
                    <a:pt x="92" y="243"/>
                    <a:pt x="152" y="334"/>
                  </a:cubicBezTo>
                  <a:cubicBezTo>
                    <a:pt x="92" y="730"/>
                    <a:pt x="61" y="1125"/>
                    <a:pt x="0" y="1489"/>
                  </a:cubicBezTo>
                  <a:lnTo>
                    <a:pt x="25168" y="1489"/>
                  </a:lnTo>
                  <a:cubicBezTo>
                    <a:pt x="25107" y="1003"/>
                    <a:pt x="25047" y="486"/>
                    <a:pt x="24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47"/>
            <p:cNvSpPr/>
            <p:nvPr/>
          </p:nvSpPr>
          <p:spPr>
            <a:xfrm>
              <a:off x="7865778" y="2512706"/>
              <a:ext cx="707102" cy="38242"/>
            </a:xfrm>
            <a:custGeom>
              <a:avLst/>
              <a:gdLst/>
              <a:ahLst/>
              <a:cxnLst/>
              <a:rect l="l" t="t" r="r" b="b"/>
              <a:pathLst>
                <a:path w="25868" h="1399" extrusionOk="0">
                  <a:moveTo>
                    <a:pt x="92" y="0"/>
                  </a:moveTo>
                  <a:cubicBezTo>
                    <a:pt x="31" y="456"/>
                    <a:pt x="1" y="912"/>
                    <a:pt x="1" y="1398"/>
                  </a:cubicBezTo>
                  <a:lnTo>
                    <a:pt x="25867" y="1398"/>
                  </a:lnTo>
                  <a:cubicBezTo>
                    <a:pt x="25837" y="912"/>
                    <a:pt x="25776" y="456"/>
                    <a:pt x="25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47"/>
            <p:cNvSpPr/>
            <p:nvPr/>
          </p:nvSpPr>
          <p:spPr>
            <a:xfrm>
              <a:off x="7863290" y="2577491"/>
              <a:ext cx="719539" cy="42424"/>
            </a:xfrm>
            <a:custGeom>
              <a:avLst/>
              <a:gdLst/>
              <a:ahLst/>
              <a:cxnLst/>
              <a:rect l="l" t="t" r="r" b="b"/>
              <a:pathLst>
                <a:path w="26323" h="1552" extrusionOk="0">
                  <a:moveTo>
                    <a:pt x="31" y="1"/>
                  </a:moveTo>
                  <a:cubicBezTo>
                    <a:pt x="31" y="396"/>
                    <a:pt x="31" y="822"/>
                    <a:pt x="31" y="1217"/>
                  </a:cubicBezTo>
                  <a:cubicBezTo>
                    <a:pt x="31" y="1338"/>
                    <a:pt x="0" y="1430"/>
                    <a:pt x="0" y="1551"/>
                  </a:cubicBezTo>
                  <a:lnTo>
                    <a:pt x="21551" y="1551"/>
                  </a:lnTo>
                  <a:cubicBezTo>
                    <a:pt x="21551" y="1521"/>
                    <a:pt x="21551" y="1490"/>
                    <a:pt x="21581" y="1490"/>
                  </a:cubicBezTo>
                  <a:cubicBezTo>
                    <a:pt x="21581" y="1490"/>
                    <a:pt x="21581" y="1521"/>
                    <a:pt x="21612" y="1551"/>
                  </a:cubicBezTo>
                  <a:lnTo>
                    <a:pt x="26323" y="1551"/>
                  </a:lnTo>
                  <a:cubicBezTo>
                    <a:pt x="26293" y="1278"/>
                    <a:pt x="26262" y="974"/>
                    <a:pt x="26232" y="700"/>
                  </a:cubicBezTo>
                  <a:cubicBezTo>
                    <a:pt x="26232" y="548"/>
                    <a:pt x="26171" y="426"/>
                    <a:pt x="26110" y="305"/>
                  </a:cubicBezTo>
                  <a:cubicBezTo>
                    <a:pt x="26141" y="214"/>
                    <a:pt x="26171" y="92"/>
                    <a:pt x="26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47"/>
            <p:cNvSpPr/>
            <p:nvPr/>
          </p:nvSpPr>
          <p:spPr>
            <a:xfrm>
              <a:off x="8008686" y="2703806"/>
              <a:ext cx="425442" cy="39062"/>
            </a:xfrm>
            <a:custGeom>
              <a:avLst/>
              <a:gdLst/>
              <a:ahLst/>
              <a:cxnLst/>
              <a:rect l="l" t="t" r="r" b="b"/>
              <a:pathLst>
                <a:path w="15564" h="1429" extrusionOk="0">
                  <a:moveTo>
                    <a:pt x="1" y="0"/>
                  </a:moveTo>
                  <a:lnTo>
                    <a:pt x="153" y="1429"/>
                  </a:lnTo>
                  <a:lnTo>
                    <a:pt x="15350" y="1429"/>
                  </a:lnTo>
                  <a:cubicBezTo>
                    <a:pt x="15381" y="942"/>
                    <a:pt x="15472" y="486"/>
                    <a:pt x="15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47"/>
            <p:cNvSpPr/>
            <p:nvPr/>
          </p:nvSpPr>
          <p:spPr>
            <a:xfrm>
              <a:off x="8015329" y="2769438"/>
              <a:ext cx="411310" cy="44064"/>
            </a:xfrm>
            <a:custGeom>
              <a:avLst/>
              <a:gdLst/>
              <a:ahLst/>
              <a:cxnLst/>
              <a:rect l="l" t="t" r="r" b="b"/>
              <a:pathLst>
                <a:path w="15047" h="1612" extrusionOk="0">
                  <a:moveTo>
                    <a:pt x="1" y="0"/>
                  </a:moveTo>
                  <a:cubicBezTo>
                    <a:pt x="62" y="517"/>
                    <a:pt x="122" y="1064"/>
                    <a:pt x="183" y="1611"/>
                  </a:cubicBezTo>
                  <a:lnTo>
                    <a:pt x="12858" y="1611"/>
                  </a:lnTo>
                  <a:cubicBezTo>
                    <a:pt x="13192" y="1581"/>
                    <a:pt x="13527" y="1550"/>
                    <a:pt x="13892" y="1550"/>
                  </a:cubicBezTo>
                  <a:cubicBezTo>
                    <a:pt x="13922" y="1550"/>
                    <a:pt x="13922" y="1581"/>
                    <a:pt x="13952" y="1581"/>
                  </a:cubicBezTo>
                  <a:cubicBezTo>
                    <a:pt x="13983" y="1520"/>
                    <a:pt x="14013" y="1520"/>
                    <a:pt x="14074" y="1490"/>
                  </a:cubicBezTo>
                  <a:cubicBezTo>
                    <a:pt x="14149" y="1447"/>
                    <a:pt x="14225" y="1426"/>
                    <a:pt x="14299" y="1426"/>
                  </a:cubicBezTo>
                  <a:cubicBezTo>
                    <a:pt x="14434" y="1426"/>
                    <a:pt x="14564" y="1494"/>
                    <a:pt x="14682" y="1611"/>
                  </a:cubicBezTo>
                  <a:lnTo>
                    <a:pt x="15047" y="1611"/>
                  </a:lnTo>
                  <a:cubicBezTo>
                    <a:pt x="15047" y="1064"/>
                    <a:pt x="15047" y="517"/>
                    <a:pt x="150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47"/>
            <p:cNvSpPr/>
            <p:nvPr/>
          </p:nvSpPr>
          <p:spPr>
            <a:xfrm>
              <a:off x="7859955" y="2646457"/>
              <a:ext cx="585789" cy="30779"/>
            </a:xfrm>
            <a:custGeom>
              <a:avLst/>
              <a:gdLst/>
              <a:ahLst/>
              <a:cxnLst/>
              <a:rect l="l" t="t" r="r" b="b"/>
              <a:pathLst>
                <a:path w="21430" h="1126" extrusionOk="0">
                  <a:moveTo>
                    <a:pt x="92" y="1"/>
                  </a:moveTo>
                  <a:cubicBezTo>
                    <a:pt x="62" y="366"/>
                    <a:pt x="31" y="761"/>
                    <a:pt x="1" y="1125"/>
                  </a:cubicBezTo>
                  <a:lnTo>
                    <a:pt x="4894" y="1125"/>
                  </a:lnTo>
                  <a:cubicBezTo>
                    <a:pt x="4925" y="1004"/>
                    <a:pt x="4955" y="852"/>
                    <a:pt x="4955" y="700"/>
                  </a:cubicBezTo>
                  <a:cubicBezTo>
                    <a:pt x="5016" y="852"/>
                    <a:pt x="5077" y="973"/>
                    <a:pt x="5138" y="1125"/>
                  </a:cubicBezTo>
                  <a:lnTo>
                    <a:pt x="21187" y="1125"/>
                  </a:lnTo>
                  <a:cubicBezTo>
                    <a:pt x="21247" y="882"/>
                    <a:pt x="21308" y="609"/>
                    <a:pt x="21369" y="335"/>
                  </a:cubicBezTo>
                  <a:cubicBezTo>
                    <a:pt x="21369" y="244"/>
                    <a:pt x="21399" y="122"/>
                    <a:pt x="21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47"/>
            <p:cNvSpPr/>
            <p:nvPr/>
          </p:nvSpPr>
          <p:spPr>
            <a:xfrm>
              <a:off x="7854133" y="2703806"/>
              <a:ext cx="134652" cy="39062"/>
            </a:xfrm>
            <a:custGeom>
              <a:avLst/>
              <a:gdLst/>
              <a:ahLst/>
              <a:cxnLst/>
              <a:rect l="l" t="t" r="r" b="b"/>
              <a:pathLst>
                <a:path w="4926" h="1429" extrusionOk="0">
                  <a:moveTo>
                    <a:pt x="123" y="0"/>
                  </a:moveTo>
                  <a:cubicBezTo>
                    <a:pt x="123" y="61"/>
                    <a:pt x="92" y="122"/>
                    <a:pt x="92" y="182"/>
                  </a:cubicBezTo>
                  <a:cubicBezTo>
                    <a:pt x="62" y="608"/>
                    <a:pt x="31" y="1003"/>
                    <a:pt x="1" y="1429"/>
                  </a:cubicBezTo>
                  <a:lnTo>
                    <a:pt x="4621" y="1429"/>
                  </a:lnTo>
                  <a:cubicBezTo>
                    <a:pt x="4682" y="1094"/>
                    <a:pt x="4712" y="790"/>
                    <a:pt x="4803" y="486"/>
                  </a:cubicBezTo>
                  <a:cubicBezTo>
                    <a:pt x="4834" y="334"/>
                    <a:pt x="4895" y="182"/>
                    <a:pt x="4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47"/>
            <p:cNvSpPr/>
            <p:nvPr/>
          </p:nvSpPr>
          <p:spPr>
            <a:xfrm>
              <a:off x="7846671" y="2769438"/>
              <a:ext cx="129650" cy="44064"/>
            </a:xfrm>
            <a:custGeom>
              <a:avLst/>
              <a:gdLst/>
              <a:ahLst/>
              <a:cxnLst/>
              <a:rect l="l" t="t" r="r" b="b"/>
              <a:pathLst>
                <a:path w="4743" h="1612" extrusionOk="0">
                  <a:moveTo>
                    <a:pt x="244" y="0"/>
                  </a:moveTo>
                  <a:lnTo>
                    <a:pt x="244" y="213"/>
                  </a:lnTo>
                  <a:cubicBezTo>
                    <a:pt x="152" y="669"/>
                    <a:pt x="61" y="1125"/>
                    <a:pt x="0" y="1611"/>
                  </a:cubicBezTo>
                  <a:lnTo>
                    <a:pt x="4529" y="1611"/>
                  </a:lnTo>
                  <a:cubicBezTo>
                    <a:pt x="4590" y="1064"/>
                    <a:pt x="4651" y="517"/>
                    <a:pt x="4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47"/>
            <p:cNvSpPr/>
            <p:nvPr/>
          </p:nvSpPr>
          <p:spPr>
            <a:xfrm>
              <a:off x="7839181" y="2840044"/>
              <a:ext cx="127982" cy="28292"/>
            </a:xfrm>
            <a:custGeom>
              <a:avLst/>
              <a:gdLst/>
              <a:ahLst/>
              <a:cxnLst/>
              <a:rect l="l" t="t" r="r" b="b"/>
              <a:pathLst>
                <a:path w="4682" h="1035" extrusionOk="0">
                  <a:moveTo>
                    <a:pt x="122" y="1"/>
                  </a:moveTo>
                  <a:cubicBezTo>
                    <a:pt x="62" y="335"/>
                    <a:pt x="31" y="670"/>
                    <a:pt x="1" y="1034"/>
                  </a:cubicBezTo>
                  <a:lnTo>
                    <a:pt x="4499" y="1034"/>
                  </a:lnTo>
                  <a:cubicBezTo>
                    <a:pt x="4560" y="670"/>
                    <a:pt x="4621" y="335"/>
                    <a:pt x="4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47"/>
            <p:cNvSpPr/>
            <p:nvPr/>
          </p:nvSpPr>
          <p:spPr>
            <a:xfrm>
              <a:off x="7819253" y="3008729"/>
              <a:ext cx="115518" cy="40729"/>
            </a:xfrm>
            <a:custGeom>
              <a:avLst/>
              <a:gdLst/>
              <a:ahLst/>
              <a:cxnLst/>
              <a:rect l="l" t="t" r="r" b="b"/>
              <a:pathLst>
                <a:path w="4226" h="1490" extrusionOk="0">
                  <a:moveTo>
                    <a:pt x="122" y="0"/>
                  </a:moveTo>
                  <a:cubicBezTo>
                    <a:pt x="61" y="487"/>
                    <a:pt x="31" y="1003"/>
                    <a:pt x="0" y="1490"/>
                  </a:cubicBezTo>
                  <a:lnTo>
                    <a:pt x="3952" y="1490"/>
                  </a:lnTo>
                  <a:cubicBezTo>
                    <a:pt x="4013" y="1246"/>
                    <a:pt x="4073" y="973"/>
                    <a:pt x="4104" y="699"/>
                  </a:cubicBezTo>
                  <a:cubicBezTo>
                    <a:pt x="4165" y="456"/>
                    <a:pt x="4195" y="243"/>
                    <a:pt x="4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47"/>
            <p:cNvSpPr/>
            <p:nvPr/>
          </p:nvSpPr>
          <p:spPr>
            <a:xfrm>
              <a:off x="7816766" y="3076028"/>
              <a:ext cx="112183" cy="24328"/>
            </a:xfrm>
            <a:custGeom>
              <a:avLst/>
              <a:gdLst/>
              <a:ahLst/>
              <a:cxnLst/>
              <a:rect l="l" t="t" r="r" b="b"/>
              <a:pathLst>
                <a:path w="4104" h="890" extrusionOk="0">
                  <a:moveTo>
                    <a:pt x="31" y="0"/>
                  </a:moveTo>
                  <a:cubicBezTo>
                    <a:pt x="31" y="108"/>
                    <a:pt x="31" y="192"/>
                    <a:pt x="31" y="274"/>
                  </a:cubicBezTo>
                  <a:cubicBezTo>
                    <a:pt x="31" y="304"/>
                    <a:pt x="0" y="335"/>
                    <a:pt x="0" y="365"/>
                  </a:cubicBezTo>
                  <a:cubicBezTo>
                    <a:pt x="0" y="365"/>
                    <a:pt x="0" y="395"/>
                    <a:pt x="31" y="426"/>
                  </a:cubicBezTo>
                  <a:cubicBezTo>
                    <a:pt x="31" y="487"/>
                    <a:pt x="0" y="578"/>
                    <a:pt x="0" y="639"/>
                  </a:cubicBezTo>
                  <a:cubicBezTo>
                    <a:pt x="0" y="699"/>
                    <a:pt x="31" y="760"/>
                    <a:pt x="61" y="791"/>
                  </a:cubicBezTo>
                  <a:cubicBezTo>
                    <a:pt x="152" y="791"/>
                    <a:pt x="243" y="791"/>
                    <a:pt x="335" y="821"/>
                  </a:cubicBezTo>
                  <a:cubicBezTo>
                    <a:pt x="395" y="791"/>
                    <a:pt x="426" y="730"/>
                    <a:pt x="426" y="669"/>
                  </a:cubicBezTo>
                  <a:lnTo>
                    <a:pt x="426" y="578"/>
                  </a:lnTo>
                  <a:lnTo>
                    <a:pt x="699" y="578"/>
                  </a:lnTo>
                  <a:cubicBezTo>
                    <a:pt x="699" y="578"/>
                    <a:pt x="669" y="608"/>
                    <a:pt x="669" y="639"/>
                  </a:cubicBezTo>
                  <a:cubicBezTo>
                    <a:pt x="669" y="699"/>
                    <a:pt x="669" y="760"/>
                    <a:pt x="669" y="821"/>
                  </a:cubicBezTo>
                  <a:cubicBezTo>
                    <a:pt x="1170" y="867"/>
                    <a:pt x="1664" y="889"/>
                    <a:pt x="2158" y="889"/>
                  </a:cubicBezTo>
                  <a:cubicBezTo>
                    <a:pt x="2652" y="889"/>
                    <a:pt x="3146" y="867"/>
                    <a:pt x="3648" y="821"/>
                  </a:cubicBezTo>
                  <a:cubicBezTo>
                    <a:pt x="3769" y="791"/>
                    <a:pt x="3891" y="791"/>
                    <a:pt x="4012" y="760"/>
                  </a:cubicBezTo>
                  <a:lnTo>
                    <a:pt x="4043" y="760"/>
                  </a:lnTo>
                  <a:cubicBezTo>
                    <a:pt x="4104" y="517"/>
                    <a:pt x="4104" y="274"/>
                    <a:pt x="4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47"/>
            <p:cNvSpPr/>
            <p:nvPr/>
          </p:nvSpPr>
          <p:spPr>
            <a:xfrm>
              <a:off x="7825896" y="2955535"/>
              <a:ext cx="115518" cy="26624"/>
            </a:xfrm>
            <a:custGeom>
              <a:avLst/>
              <a:gdLst/>
              <a:ahLst/>
              <a:cxnLst/>
              <a:rect l="l" t="t" r="r" b="b"/>
              <a:pathLst>
                <a:path w="4226" h="974" extrusionOk="0">
                  <a:moveTo>
                    <a:pt x="152" y="1"/>
                  </a:moveTo>
                  <a:cubicBezTo>
                    <a:pt x="92" y="305"/>
                    <a:pt x="61" y="639"/>
                    <a:pt x="1" y="974"/>
                  </a:cubicBezTo>
                  <a:lnTo>
                    <a:pt x="4104" y="974"/>
                  </a:lnTo>
                  <a:cubicBezTo>
                    <a:pt x="4165" y="639"/>
                    <a:pt x="4195" y="305"/>
                    <a:pt x="4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47"/>
            <p:cNvSpPr/>
            <p:nvPr/>
          </p:nvSpPr>
          <p:spPr>
            <a:xfrm>
              <a:off x="7835873" y="2894906"/>
              <a:ext cx="119673" cy="34087"/>
            </a:xfrm>
            <a:custGeom>
              <a:avLst/>
              <a:gdLst/>
              <a:ahLst/>
              <a:cxnLst/>
              <a:rect l="l" t="t" r="r" b="b"/>
              <a:pathLst>
                <a:path w="4378" h="1247" extrusionOk="0">
                  <a:moveTo>
                    <a:pt x="31" y="0"/>
                  </a:moveTo>
                  <a:cubicBezTo>
                    <a:pt x="31" y="395"/>
                    <a:pt x="0" y="821"/>
                    <a:pt x="0" y="1246"/>
                  </a:cubicBezTo>
                  <a:lnTo>
                    <a:pt x="4043" y="1246"/>
                  </a:lnTo>
                  <a:cubicBezTo>
                    <a:pt x="4134" y="882"/>
                    <a:pt x="4195" y="547"/>
                    <a:pt x="4316" y="182"/>
                  </a:cubicBezTo>
                  <a:lnTo>
                    <a:pt x="4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47"/>
            <p:cNvSpPr/>
            <p:nvPr/>
          </p:nvSpPr>
          <p:spPr>
            <a:xfrm>
              <a:off x="8442415" y="2703806"/>
              <a:ext cx="149577" cy="39062"/>
            </a:xfrm>
            <a:custGeom>
              <a:avLst/>
              <a:gdLst/>
              <a:ahLst/>
              <a:cxnLst/>
              <a:rect l="l" t="t" r="r" b="b"/>
              <a:pathLst>
                <a:path w="5472" h="1429" extrusionOk="0">
                  <a:moveTo>
                    <a:pt x="61" y="0"/>
                  </a:moveTo>
                  <a:cubicBezTo>
                    <a:pt x="31" y="91"/>
                    <a:pt x="0" y="213"/>
                    <a:pt x="0" y="304"/>
                  </a:cubicBezTo>
                  <a:cubicBezTo>
                    <a:pt x="0" y="669"/>
                    <a:pt x="0" y="1034"/>
                    <a:pt x="0" y="1429"/>
                  </a:cubicBezTo>
                  <a:lnTo>
                    <a:pt x="5198" y="1429"/>
                  </a:lnTo>
                  <a:cubicBezTo>
                    <a:pt x="5259" y="1125"/>
                    <a:pt x="5350" y="821"/>
                    <a:pt x="5411" y="517"/>
                  </a:cubicBezTo>
                  <a:cubicBezTo>
                    <a:pt x="5471" y="334"/>
                    <a:pt x="5441" y="182"/>
                    <a:pt x="5411" y="61"/>
                  </a:cubicBezTo>
                  <a:cubicBezTo>
                    <a:pt x="5411" y="30"/>
                    <a:pt x="5411" y="0"/>
                    <a:pt x="5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47"/>
            <p:cNvSpPr/>
            <p:nvPr/>
          </p:nvSpPr>
          <p:spPr>
            <a:xfrm>
              <a:off x="8430770" y="2769438"/>
              <a:ext cx="145422" cy="44064"/>
            </a:xfrm>
            <a:custGeom>
              <a:avLst/>
              <a:gdLst/>
              <a:ahLst/>
              <a:cxnLst/>
              <a:rect l="l" t="t" r="r" b="b"/>
              <a:pathLst>
                <a:path w="5320" h="1612" extrusionOk="0">
                  <a:moveTo>
                    <a:pt x="457" y="0"/>
                  </a:moveTo>
                  <a:cubicBezTo>
                    <a:pt x="335" y="122"/>
                    <a:pt x="244" y="274"/>
                    <a:pt x="213" y="426"/>
                  </a:cubicBezTo>
                  <a:cubicBezTo>
                    <a:pt x="122" y="821"/>
                    <a:pt x="61" y="1216"/>
                    <a:pt x="1" y="1611"/>
                  </a:cubicBezTo>
                  <a:lnTo>
                    <a:pt x="4773" y="1611"/>
                  </a:lnTo>
                  <a:cubicBezTo>
                    <a:pt x="4955" y="1064"/>
                    <a:pt x="5137" y="547"/>
                    <a:pt x="5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47"/>
            <p:cNvSpPr/>
            <p:nvPr/>
          </p:nvSpPr>
          <p:spPr>
            <a:xfrm>
              <a:off x="8491427" y="2954715"/>
              <a:ext cx="37422" cy="28264"/>
            </a:xfrm>
            <a:custGeom>
              <a:avLst/>
              <a:gdLst/>
              <a:ahLst/>
              <a:cxnLst/>
              <a:rect l="l" t="t" r="r" b="b"/>
              <a:pathLst>
                <a:path w="1369" h="1034" extrusionOk="0">
                  <a:moveTo>
                    <a:pt x="0" y="1"/>
                  </a:moveTo>
                  <a:cubicBezTo>
                    <a:pt x="152" y="153"/>
                    <a:pt x="274" y="274"/>
                    <a:pt x="396" y="396"/>
                  </a:cubicBezTo>
                  <a:cubicBezTo>
                    <a:pt x="578" y="608"/>
                    <a:pt x="700" y="821"/>
                    <a:pt x="852" y="1034"/>
                  </a:cubicBezTo>
                  <a:cubicBezTo>
                    <a:pt x="912" y="852"/>
                    <a:pt x="973" y="669"/>
                    <a:pt x="1034" y="487"/>
                  </a:cubicBezTo>
                  <a:lnTo>
                    <a:pt x="1064" y="456"/>
                  </a:lnTo>
                  <a:cubicBezTo>
                    <a:pt x="1186" y="304"/>
                    <a:pt x="1277" y="153"/>
                    <a:pt x="1368" y="31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47"/>
            <p:cNvSpPr/>
            <p:nvPr/>
          </p:nvSpPr>
          <p:spPr>
            <a:xfrm>
              <a:off x="8429102" y="2894906"/>
              <a:ext cx="120520" cy="34087"/>
            </a:xfrm>
            <a:custGeom>
              <a:avLst/>
              <a:gdLst/>
              <a:ahLst/>
              <a:cxnLst/>
              <a:rect l="l" t="t" r="r" b="b"/>
              <a:pathLst>
                <a:path w="4409" h="1247" extrusionOk="0">
                  <a:moveTo>
                    <a:pt x="92" y="0"/>
                  </a:moveTo>
                  <a:cubicBezTo>
                    <a:pt x="62" y="152"/>
                    <a:pt x="62" y="334"/>
                    <a:pt x="1" y="517"/>
                  </a:cubicBezTo>
                  <a:cubicBezTo>
                    <a:pt x="366" y="730"/>
                    <a:pt x="730" y="973"/>
                    <a:pt x="1065" y="1216"/>
                  </a:cubicBezTo>
                  <a:cubicBezTo>
                    <a:pt x="1065" y="1216"/>
                    <a:pt x="1065" y="1246"/>
                    <a:pt x="1065" y="1246"/>
                  </a:cubicBezTo>
                  <a:lnTo>
                    <a:pt x="3952" y="1246"/>
                  </a:lnTo>
                  <a:cubicBezTo>
                    <a:pt x="3952" y="1125"/>
                    <a:pt x="3952" y="1003"/>
                    <a:pt x="3952" y="912"/>
                  </a:cubicBezTo>
                  <a:lnTo>
                    <a:pt x="3983" y="882"/>
                  </a:lnTo>
                  <a:cubicBezTo>
                    <a:pt x="4195" y="638"/>
                    <a:pt x="4347" y="334"/>
                    <a:pt x="4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47"/>
            <p:cNvSpPr/>
            <p:nvPr/>
          </p:nvSpPr>
          <p:spPr>
            <a:xfrm>
              <a:off x="8429102" y="2839224"/>
              <a:ext cx="134625" cy="28264"/>
            </a:xfrm>
            <a:custGeom>
              <a:avLst/>
              <a:gdLst/>
              <a:ahLst/>
              <a:cxnLst/>
              <a:rect l="l" t="t" r="r" b="b"/>
              <a:pathLst>
                <a:path w="4925" h="1034" extrusionOk="0">
                  <a:moveTo>
                    <a:pt x="1" y="1"/>
                  </a:moveTo>
                  <a:cubicBezTo>
                    <a:pt x="92" y="335"/>
                    <a:pt x="122" y="700"/>
                    <a:pt x="122" y="1034"/>
                  </a:cubicBezTo>
                  <a:lnTo>
                    <a:pt x="4834" y="1034"/>
                  </a:lnTo>
                  <a:cubicBezTo>
                    <a:pt x="4864" y="882"/>
                    <a:pt x="4864" y="700"/>
                    <a:pt x="4834" y="517"/>
                  </a:cubicBezTo>
                  <a:cubicBezTo>
                    <a:pt x="4864" y="426"/>
                    <a:pt x="4895" y="335"/>
                    <a:pt x="4925" y="244"/>
                  </a:cubicBezTo>
                  <a:cubicBezTo>
                    <a:pt x="4925" y="153"/>
                    <a:pt x="4925" y="92"/>
                    <a:pt x="4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47"/>
            <p:cNvSpPr/>
            <p:nvPr/>
          </p:nvSpPr>
          <p:spPr>
            <a:xfrm>
              <a:off x="8459035" y="2646457"/>
              <a:ext cx="131290" cy="30779"/>
            </a:xfrm>
            <a:custGeom>
              <a:avLst/>
              <a:gdLst/>
              <a:ahLst/>
              <a:cxnLst/>
              <a:rect l="l" t="t" r="r" b="b"/>
              <a:pathLst>
                <a:path w="4803" h="1126" extrusionOk="0">
                  <a:moveTo>
                    <a:pt x="0" y="1"/>
                  </a:moveTo>
                  <a:cubicBezTo>
                    <a:pt x="0" y="366"/>
                    <a:pt x="0" y="761"/>
                    <a:pt x="0" y="1125"/>
                  </a:cubicBezTo>
                  <a:lnTo>
                    <a:pt x="4803" y="1125"/>
                  </a:lnTo>
                  <a:cubicBezTo>
                    <a:pt x="4772" y="1004"/>
                    <a:pt x="4772" y="852"/>
                    <a:pt x="4742" y="700"/>
                  </a:cubicBezTo>
                  <a:cubicBezTo>
                    <a:pt x="4711" y="487"/>
                    <a:pt x="4681" y="244"/>
                    <a:pt x="4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47"/>
            <p:cNvSpPr/>
            <p:nvPr/>
          </p:nvSpPr>
          <p:spPr>
            <a:xfrm>
              <a:off x="7867445" y="2441252"/>
              <a:ext cx="697945" cy="44884"/>
            </a:xfrm>
            <a:custGeom>
              <a:avLst/>
              <a:gdLst/>
              <a:ahLst/>
              <a:cxnLst/>
              <a:rect l="l" t="t" r="r" b="b"/>
              <a:pathLst>
                <a:path w="25533" h="1642" extrusionOk="0">
                  <a:moveTo>
                    <a:pt x="31" y="0"/>
                  </a:moveTo>
                  <a:cubicBezTo>
                    <a:pt x="0" y="547"/>
                    <a:pt x="0" y="1094"/>
                    <a:pt x="31" y="1641"/>
                  </a:cubicBezTo>
                  <a:lnTo>
                    <a:pt x="25533" y="1641"/>
                  </a:lnTo>
                  <a:cubicBezTo>
                    <a:pt x="25472" y="1185"/>
                    <a:pt x="25442" y="790"/>
                    <a:pt x="25381" y="365"/>
                  </a:cubicBezTo>
                  <a:cubicBezTo>
                    <a:pt x="25381" y="243"/>
                    <a:pt x="25350" y="122"/>
                    <a:pt x="25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47"/>
            <p:cNvSpPr/>
            <p:nvPr/>
          </p:nvSpPr>
          <p:spPr>
            <a:xfrm>
              <a:off x="8379270" y="4228421"/>
              <a:ext cx="152065" cy="245523"/>
            </a:xfrm>
            <a:custGeom>
              <a:avLst/>
              <a:gdLst/>
              <a:ahLst/>
              <a:cxnLst/>
              <a:rect l="l" t="t" r="r" b="b"/>
              <a:pathLst>
                <a:path w="5563" h="8982" extrusionOk="0">
                  <a:moveTo>
                    <a:pt x="882" y="1"/>
                  </a:moveTo>
                  <a:lnTo>
                    <a:pt x="0" y="3253"/>
                  </a:lnTo>
                  <a:cubicBezTo>
                    <a:pt x="0" y="3253"/>
                    <a:pt x="1064" y="7721"/>
                    <a:pt x="1489" y="8603"/>
                  </a:cubicBezTo>
                  <a:cubicBezTo>
                    <a:pt x="1631" y="8887"/>
                    <a:pt x="2131" y="8981"/>
                    <a:pt x="2735" y="8981"/>
                  </a:cubicBezTo>
                  <a:cubicBezTo>
                    <a:pt x="3941" y="8981"/>
                    <a:pt x="5562" y="8603"/>
                    <a:pt x="5562" y="8603"/>
                  </a:cubicBezTo>
                  <a:cubicBezTo>
                    <a:pt x="5532" y="7691"/>
                    <a:pt x="3891" y="4226"/>
                    <a:pt x="3526" y="3253"/>
                  </a:cubicBezTo>
                  <a:cubicBezTo>
                    <a:pt x="3161" y="2311"/>
                    <a:pt x="3739" y="1"/>
                    <a:pt x="3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47"/>
            <p:cNvSpPr/>
            <p:nvPr/>
          </p:nvSpPr>
          <p:spPr>
            <a:xfrm>
              <a:off x="7975447" y="4204339"/>
              <a:ext cx="156247" cy="245496"/>
            </a:xfrm>
            <a:custGeom>
              <a:avLst/>
              <a:gdLst/>
              <a:ahLst/>
              <a:cxnLst/>
              <a:rect l="l" t="t" r="r" b="b"/>
              <a:pathLst>
                <a:path w="5716" h="8981" extrusionOk="0">
                  <a:moveTo>
                    <a:pt x="1824" y="0"/>
                  </a:moveTo>
                  <a:cubicBezTo>
                    <a:pt x="1824" y="0"/>
                    <a:pt x="2372" y="2311"/>
                    <a:pt x="2037" y="3253"/>
                  </a:cubicBezTo>
                  <a:cubicBezTo>
                    <a:pt x="1673" y="4225"/>
                    <a:pt x="31" y="7691"/>
                    <a:pt x="1" y="8602"/>
                  </a:cubicBezTo>
                  <a:cubicBezTo>
                    <a:pt x="1" y="8602"/>
                    <a:pt x="1622" y="8981"/>
                    <a:pt x="2829" y="8981"/>
                  </a:cubicBezTo>
                  <a:cubicBezTo>
                    <a:pt x="3432" y="8981"/>
                    <a:pt x="3932" y="8886"/>
                    <a:pt x="4074" y="8602"/>
                  </a:cubicBezTo>
                  <a:cubicBezTo>
                    <a:pt x="4469" y="7751"/>
                    <a:pt x="5715" y="3374"/>
                    <a:pt x="5715" y="3374"/>
                  </a:cubicBezTo>
                  <a:lnTo>
                    <a:pt x="48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47"/>
            <p:cNvSpPr/>
            <p:nvPr/>
          </p:nvSpPr>
          <p:spPr>
            <a:xfrm>
              <a:off x="8241337" y="1972292"/>
              <a:ext cx="353961" cy="721480"/>
            </a:xfrm>
            <a:custGeom>
              <a:avLst/>
              <a:gdLst/>
              <a:ahLst/>
              <a:cxnLst/>
              <a:rect l="l" t="t" r="r" b="b"/>
              <a:pathLst>
                <a:path w="12949" h="26394" extrusionOk="0">
                  <a:moveTo>
                    <a:pt x="551" y="1"/>
                  </a:moveTo>
                  <a:cubicBezTo>
                    <a:pt x="526" y="1"/>
                    <a:pt x="500" y="16"/>
                    <a:pt x="487" y="43"/>
                  </a:cubicBezTo>
                  <a:cubicBezTo>
                    <a:pt x="152" y="1746"/>
                    <a:pt x="0" y="4116"/>
                    <a:pt x="1581" y="5271"/>
                  </a:cubicBezTo>
                  <a:cubicBezTo>
                    <a:pt x="3526" y="6670"/>
                    <a:pt x="6231" y="6761"/>
                    <a:pt x="8238" y="8129"/>
                  </a:cubicBezTo>
                  <a:cubicBezTo>
                    <a:pt x="10912" y="9952"/>
                    <a:pt x="10973" y="13630"/>
                    <a:pt x="11429" y="16518"/>
                  </a:cubicBezTo>
                  <a:cubicBezTo>
                    <a:pt x="11915" y="19800"/>
                    <a:pt x="12250" y="23083"/>
                    <a:pt x="12827" y="26336"/>
                  </a:cubicBezTo>
                  <a:cubicBezTo>
                    <a:pt x="12827" y="26377"/>
                    <a:pt x="12852" y="26393"/>
                    <a:pt x="12879" y="26393"/>
                  </a:cubicBezTo>
                  <a:cubicBezTo>
                    <a:pt x="12912" y="26393"/>
                    <a:pt x="12949" y="26369"/>
                    <a:pt x="12949" y="26336"/>
                  </a:cubicBezTo>
                  <a:cubicBezTo>
                    <a:pt x="12615" y="23266"/>
                    <a:pt x="12098" y="20226"/>
                    <a:pt x="11703" y="17186"/>
                  </a:cubicBezTo>
                  <a:cubicBezTo>
                    <a:pt x="11429" y="14968"/>
                    <a:pt x="11308" y="12597"/>
                    <a:pt x="10426" y="10530"/>
                  </a:cubicBezTo>
                  <a:cubicBezTo>
                    <a:pt x="9545" y="8463"/>
                    <a:pt x="8055" y="7642"/>
                    <a:pt x="6140" y="6852"/>
                  </a:cubicBezTo>
                  <a:cubicBezTo>
                    <a:pt x="4833" y="6305"/>
                    <a:pt x="3405" y="5940"/>
                    <a:pt x="2158" y="5302"/>
                  </a:cubicBezTo>
                  <a:cubicBezTo>
                    <a:pt x="244" y="4268"/>
                    <a:pt x="426" y="1928"/>
                    <a:pt x="608" y="74"/>
                  </a:cubicBezTo>
                  <a:cubicBezTo>
                    <a:pt x="608" y="24"/>
                    <a:pt x="581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47"/>
            <p:cNvSpPr/>
            <p:nvPr/>
          </p:nvSpPr>
          <p:spPr>
            <a:xfrm>
              <a:off x="8544922" y="2690166"/>
              <a:ext cx="50378" cy="155810"/>
            </a:xfrm>
            <a:custGeom>
              <a:avLst/>
              <a:gdLst/>
              <a:ahLst/>
              <a:cxnLst/>
              <a:rect l="l" t="t" r="r" b="b"/>
              <a:pathLst>
                <a:path w="1843" h="5700" extrusionOk="0">
                  <a:moveTo>
                    <a:pt x="1768" y="1"/>
                  </a:moveTo>
                  <a:cubicBezTo>
                    <a:pt x="1737" y="1"/>
                    <a:pt x="1705" y="16"/>
                    <a:pt x="1691" y="43"/>
                  </a:cubicBezTo>
                  <a:cubicBezTo>
                    <a:pt x="1417" y="2049"/>
                    <a:pt x="688" y="3751"/>
                    <a:pt x="19" y="5636"/>
                  </a:cubicBezTo>
                  <a:cubicBezTo>
                    <a:pt x="0" y="5673"/>
                    <a:pt x="16" y="5699"/>
                    <a:pt x="39" y="5699"/>
                  </a:cubicBezTo>
                  <a:cubicBezTo>
                    <a:pt x="52" y="5699"/>
                    <a:pt x="68" y="5690"/>
                    <a:pt x="80" y="5666"/>
                  </a:cubicBezTo>
                  <a:cubicBezTo>
                    <a:pt x="1174" y="4055"/>
                    <a:pt x="1661" y="1988"/>
                    <a:pt x="1843" y="74"/>
                  </a:cubicBezTo>
                  <a:cubicBezTo>
                    <a:pt x="1843" y="23"/>
                    <a:pt x="1806" y="1"/>
                    <a:pt x="1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47"/>
            <p:cNvSpPr/>
            <p:nvPr/>
          </p:nvSpPr>
          <p:spPr>
            <a:xfrm>
              <a:off x="8540439" y="2850869"/>
              <a:ext cx="875" cy="847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31" y="30"/>
                    <a:pt x="3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47"/>
            <p:cNvSpPr/>
            <p:nvPr/>
          </p:nvSpPr>
          <p:spPr>
            <a:xfrm>
              <a:off x="8507445" y="2826322"/>
              <a:ext cx="66260" cy="72820"/>
            </a:xfrm>
            <a:custGeom>
              <a:avLst/>
              <a:gdLst/>
              <a:ahLst/>
              <a:cxnLst/>
              <a:rect l="l" t="t" r="r" b="b"/>
              <a:pathLst>
                <a:path w="2424" h="2664" extrusionOk="0">
                  <a:moveTo>
                    <a:pt x="1788" y="1"/>
                  </a:moveTo>
                  <a:cubicBezTo>
                    <a:pt x="1747" y="1"/>
                    <a:pt x="1705" y="39"/>
                    <a:pt x="1725" y="77"/>
                  </a:cubicBezTo>
                  <a:cubicBezTo>
                    <a:pt x="2150" y="1293"/>
                    <a:pt x="1269" y="2235"/>
                    <a:pt x="114" y="2448"/>
                  </a:cubicBezTo>
                  <a:cubicBezTo>
                    <a:pt x="0" y="2477"/>
                    <a:pt x="46" y="2664"/>
                    <a:pt x="151" y="2664"/>
                  </a:cubicBezTo>
                  <a:cubicBezTo>
                    <a:pt x="158" y="2664"/>
                    <a:pt x="166" y="2663"/>
                    <a:pt x="174" y="2661"/>
                  </a:cubicBezTo>
                  <a:cubicBezTo>
                    <a:pt x="1421" y="2479"/>
                    <a:pt x="2424" y="1293"/>
                    <a:pt x="1846" y="47"/>
                  </a:cubicBezTo>
                  <a:cubicBezTo>
                    <a:pt x="1835" y="13"/>
                    <a:pt x="1811" y="1"/>
                    <a:pt x="1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47"/>
            <p:cNvSpPr/>
            <p:nvPr/>
          </p:nvSpPr>
          <p:spPr>
            <a:xfrm>
              <a:off x="8522999" y="2885912"/>
              <a:ext cx="23289" cy="31763"/>
            </a:xfrm>
            <a:custGeom>
              <a:avLst/>
              <a:gdLst/>
              <a:ahLst/>
              <a:cxnLst/>
              <a:rect l="l" t="t" r="r" b="b"/>
              <a:pathLst>
                <a:path w="852" h="1162" extrusionOk="0">
                  <a:moveTo>
                    <a:pt x="598" y="1"/>
                  </a:moveTo>
                  <a:cubicBezTo>
                    <a:pt x="555" y="1"/>
                    <a:pt x="504" y="51"/>
                    <a:pt x="548" y="116"/>
                  </a:cubicBezTo>
                  <a:cubicBezTo>
                    <a:pt x="669" y="299"/>
                    <a:pt x="669" y="542"/>
                    <a:pt x="578" y="724"/>
                  </a:cubicBezTo>
                  <a:cubicBezTo>
                    <a:pt x="456" y="907"/>
                    <a:pt x="244" y="967"/>
                    <a:pt x="61" y="1028"/>
                  </a:cubicBezTo>
                  <a:cubicBezTo>
                    <a:pt x="1" y="1028"/>
                    <a:pt x="1" y="1119"/>
                    <a:pt x="61" y="1150"/>
                  </a:cubicBezTo>
                  <a:cubicBezTo>
                    <a:pt x="94" y="1158"/>
                    <a:pt x="126" y="1162"/>
                    <a:pt x="159" y="1162"/>
                  </a:cubicBezTo>
                  <a:cubicBezTo>
                    <a:pt x="374" y="1162"/>
                    <a:pt x="594" y="1000"/>
                    <a:pt x="700" y="815"/>
                  </a:cubicBezTo>
                  <a:cubicBezTo>
                    <a:pt x="852" y="572"/>
                    <a:pt x="821" y="268"/>
                    <a:pt x="639" y="25"/>
                  </a:cubicBezTo>
                  <a:cubicBezTo>
                    <a:pt x="630" y="8"/>
                    <a:pt x="615" y="1"/>
                    <a:pt x="5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47"/>
            <p:cNvSpPr/>
            <p:nvPr/>
          </p:nvSpPr>
          <p:spPr>
            <a:xfrm>
              <a:off x="8510725" y="2913931"/>
              <a:ext cx="29740" cy="44255"/>
            </a:xfrm>
            <a:custGeom>
              <a:avLst/>
              <a:gdLst/>
              <a:ahLst/>
              <a:cxnLst/>
              <a:rect l="l" t="t" r="r" b="b"/>
              <a:pathLst>
                <a:path w="1088" h="1619" extrusionOk="0">
                  <a:moveTo>
                    <a:pt x="898" y="0"/>
                  </a:moveTo>
                  <a:cubicBezTo>
                    <a:pt x="865" y="0"/>
                    <a:pt x="826" y="26"/>
                    <a:pt x="845" y="64"/>
                  </a:cubicBezTo>
                  <a:cubicBezTo>
                    <a:pt x="997" y="733"/>
                    <a:pt x="601" y="1189"/>
                    <a:pt x="54" y="1493"/>
                  </a:cubicBezTo>
                  <a:cubicBezTo>
                    <a:pt x="0" y="1520"/>
                    <a:pt x="43" y="1619"/>
                    <a:pt x="95" y="1619"/>
                  </a:cubicBezTo>
                  <a:cubicBezTo>
                    <a:pt x="102" y="1619"/>
                    <a:pt x="108" y="1617"/>
                    <a:pt x="115" y="1614"/>
                  </a:cubicBezTo>
                  <a:cubicBezTo>
                    <a:pt x="784" y="1493"/>
                    <a:pt x="1088" y="641"/>
                    <a:pt x="936" y="34"/>
                  </a:cubicBezTo>
                  <a:cubicBezTo>
                    <a:pt x="936" y="10"/>
                    <a:pt x="918" y="0"/>
                    <a:pt x="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47"/>
            <p:cNvSpPr/>
            <p:nvPr/>
          </p:nvSpPr>
          <p:spPr>
            <a:xfrm>
              <a:off x="8431590" y="2832035"/>
              <a:ext cx="22825" cy="51116"/>
            </a:xfrm>
            <a:custGeom>
              <a:avLst/>
              <a:gdLst/>
              <a:ahLst/>
              <a:cxnLst/>
              <a:rect l="l" t="t" r="r" b="b"/>
              <a:pathLst>
                <a:path w="835" h="1870" extrusionOk="0">
                  <a:moveTo>
                    <a:pt x="654" y="0"/>
                  </a:moveTo>
                  <a:cubicBezTo>
                    <a:pt x="639" y="0"/>
                    <a:pt x="623" y="6"/>
                    <a:pt x="609" y="20"/>
                  </a:cubicBezTo>
                  <a:cubicBezTo>
                    <a:pt x="31" y="507"/>
                    <a:pt x="1" y="1419"/>
                    <a:pt x="639" y="1844"/>
                  </a:cubicBezTo>
                  <a:cubicBezTo>
                    <a:pt x="657" y="1862"/>
                    <a:pt x="676" y="1869"/>
                    <a:pt x="694" y="1869"/>
                  </a:cubicBezTo>
                  <a:cubicBezTo>
                    <a:pt x="770" y="1869"/>
                    <a:pt x="834" y="1741"/>
                    <a:pt x="761" y="1692"/>
                  </a:cubicBezTo>
                  <a:cubicBezTo>
                    <a:pt x="305" y="1236"/>
                    <a:pt x="214" y="598"/>
                    <a:pt x="700" y="112"/>
                  </a:cubicBezTo>
                  <a:cubicBezTo>
                    <a:pt x="747" y="65"/>
                    <a:pt x="704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47"/>
            <p:cNvSpPr/>
            <p:nvPr/>
          </p:nvSpPr>
          <p:spPr>
            <a:xfrm>
              <a:off x="8430770" y="2869347"/>
              <a:ext cx="10005" cy="34579"/>
            </a:xfrm>
            <a:custGeom>
              <a:avLst/>
              <a:gdLst/>
              <a:ahLst/>
              <a:cxnLst/>
              <a:rect l="l" t="t" r="r" b="b"/>
              <a:pathLst>
                <a:path w="366" h="1265" extrusionOk="0">
                  <a:moveTo>
                    <a:pt x="305" y="0"/>
                  </a:moveTo>
                  <a:cubicBezTo>
                    <a:pt x="289" y="0"/>
                    <a:pt x="274" y="8"/>
                    <a:pt x="274" y="23"/>
                  </a:cubicBezTo>
                  <a:lnTo>
                    <a:pt x="244" y="23"/>
                  </a:lnTo>
                  <a:cubicBezTo>
                    <a:pt x="244" y="449"/>
                    <a:pt x="92" y="783"/>
                    <a:pt x="1" y="1178"/>
                  </a:cubicBezTo>
                  <a:cubicBezTo>
                    <a:pt x="1" y="1221"/>
                    <a:pt x="46" y="1264"/>
                    <a:pt x="84" y="1264"/>
                  </a:cubicBezTo>
                  <a:cubicBezTo>
                    <a:pt x="99" y="1264"/>
                    <a:pt x="113" y="1257"/>
                    <a:pt x="122" y="1239"/>
                  </a:cubicBezTo>
                  <a:cubicBezTo>
                    <a:pt x="335" y="874"/>
                    <a:pt x="365" y="418"/>
                    <a:pt x="335" y="23"/>
                  </a:cubicBezTo>
                  <a:cubicBezTo>
                    <a:pt x="335" y="8"/>
                    <a:pt x="32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47"/>
            <p:cNvSpPr/>
            <p:nvPr/>
          </p:nvSpPr>
          <p:spPr>
            <a:xfrm>
              <a:off x="8414150" y="2323657"/>
              <a:ext cx="44556" cy="271983"/>
            </a:xfrm>
            <a:custGeom>
              <a:avLst/>
              <a:gdLst/>
              <a:ahLst/>
              <a:cxnLst/>
              <a:rect l="l" t="t" r="r" b="b"/>
              <a:pathLst>
                <a:path w="1630" h="9950" extrusionOk="0">
                  <a:moveTo>
                    <a:pt x="735" y="0"/>
                  </a:moveTo>
                  <a:cubicBezTo>
                    <a:pt x="716" y="0"/>
                    <a:pt x="700" y="13"/>
                    <a:pt x="700" y="47"/>
                  </a:cubicBezTo>
                  <a:cubicBezTo>
                    <a:pt x="1" y="3329"/>
                    <a:pt x="244" y="6764"/>
                    <a:pt x="1460" y="9895"/>
                  </a:cubicBezTo>
                  <a:cubicBezTo>
                    <a:pt x="1472" y="9933"/>
                    <a:pt x="1506" y="9950"/>
                    <a:pt x="1540" y="9950"/>
                  </a:cubicBezTo>
                  <a:cubicBezTo>
                    <a:pt x="1585" y="9950"/>
                    <a:pt x="1629" y="9917"/>
                    <a:pt x="1612" y="9864"/>
                  </a:cubicBezTo>
                  <a:cubicBezTo>
                    <a:pt x="609" y="6612"/>
                    <a:pt x="335" y="3451"/>
                    <a:pt x="791" y="77"/>
                  </a:cubicBezTo>
                  <a:cubicBezTo>
                    <a:pt x="810" y="39"/>
                    <a:pt x="769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47"/>
            <p:cNvSpPr/>
            <p:nvPr/>
          </p:nvSpPr>
          <p:spPr>
            <a:xfrm>
              <a:off x="8416638" y="2584844"/>
              <a:ext cx="41276" cy="233441"/>
            </a:xfrm>
            <a:custGeom>
              <a:avLst/>
              <a:gdLst/>
              <a:ahLst/>
              <a:cxnLst/>
              <a:rect l="l" t="t" r="r" b="b"/>
              <a:pathLst>
                <a:path w="1510" h="8540" extrusionOk="0">
                  <a:moveTo>
                    <a:pt x="1389" y="0"/>
                  </a:moveTo>
                  <a:cubicBezTo>
                    <a:pt x="1353" y="0"/>
                    <a:pt x="1319" y="20"/>
                    <a:pt x="1308" y="66"/>
                  </a:cubicBezTo>
                  <a:cubicBezTo>
                    <a:pt x="518" y="2772"/>
                    <a:pt x="62" y="5598"/>
                    <a:pt x="1" y="8425"/>
                  </a:cubicBezTo>
                  <a:cubicBezTo>
                    <a:pt x="1" y="8501"/>
                    <a:pt x="62" y="8539"/>
                    <a:pt x="122" y="8539"/>
                  </a:cubicBezTo>
                  <a:cubicBezTo>
                    <a:pt x="183" y="8539"/>
                    <a:pt x="244" y="8501"/>
                    <a:pt x="244" y="8425"/>
                  </a:cubicBezTo>
                  <a:cubicBezTo>
                    <a:pt x="396" y="5598"/>
                    <a:pt x="791" y="2863"/>
                    <a:pt x="1490" y="127"/>
                  </a:cubicBezTo>
                  <a:cubicBezTo>
                    <a:pt x="1509" y="52"/>
                    <a:pt x="1447" y="0"/>
                    <a:pt x="1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47"/>
            <p:cNvSpPr/>
            <p:nvPr/>
          </p:nvSpPr>
          <p:spPr>
            <a:xfrm>
              <a:off x="7955519" y="2336477"/>
              <a:ext cx="25777" cy="278434"/>
            </a:xfrm>
            <a:custGeom>
              <a:avLst/>
              <a:gdLst/>
              <a:ahLst/>
              <a:cxnLst/>
              <a:rect l="l" t="t" r="r" b="b"/>
              <a:pathLst>
                <a:path w="943" h="10186" extrusionOk="0">
                  <a:moveTo>
                    <a:pt x="82" y="0"/>
                  </a:moveTo>
                  <a:cubicBezTo>
                    <a:pt x="47" y="0"/>
                    <a:pt x="0" y="26"/>
                    <a:pt x="0" y="64"/>
                  </a:cubicBezTo>
                  <a:cubicBezTo>
                    <a:pt x="426" y="3408"/>
                    <a:pt x="639" y="6721"/>
                    <a:pt x="699" y="10095"/>
                  </a:cubicBezTo>
                  <a:cubicBezTo>
                    <a:pt x="699" y="10155"/>
                    <a:pt x="753" y="10186"/>
                    <a:pt x="806" y="10186"/>
                  </a:cubicBezTo>
                  <a:cubicBezTo>
                    <a:pt x="859" y="10186"/>
                    <a:pt x="912" y="10155"/>
                    <a:pt x="912" y="10095"/>
                  </a:cubicBezTo>
                  <a:cubicBezTo>
                    <a:pt x="943" y="6721"/>
                    <a:pt x="639" y="3377"/>
                    <a:pt x="122" y="34"/>
                  </a:cubicBezTo>
                  <a:cubicBezTo>
                    <a:pt x="122" y="10"/>
                    <a:pt x="104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47"/>
            <p:cNvSpPr/>
            <p:nvPr/>
          </p:nvSpPr>
          <p:spPr>
            <a:xfrm>
              <a:off x="7988240" y="2625491"/>
              <a:ext cx="32119" cy="202142"/>
            </a:xfrm>
            <a:custGeom>
              <a:avLst/>
              <a:gdLst/>
              <a:ahLst/>
              <a:cxnLst/>
              <a:rect l="l" t="t" r="r" b="b"/>
              <a:pathLst>
                <a:path w="1175" h="7395" extrusionOk="0">
                  <a:moveTo>
                    <a:pt x="96" y="1"/>
                  </a:moveTo>
                  <a:cubicBezTo>
                    <a:pt x="48" y="1"/>
                    <a:pt x="1" y="44"/>
                    <a:pt x="19" y="99"/>
                  </a:cubicBezTo>
                  <a:cubicBezTo>
                    <a:pt x="445" y="2500"/>
                    <a:pt x="779" y="4902"/>
                    <a:pt x="1022" y="7303"/>
                  </a:cubicBezTo>
                  <a:cubicBezTo>
                    <a:pt x="1037" y="7364"/>
                    <a:pt x="1075" y="7394"/>
                    <a:pt x="1110" y="7394"/>
                  </a:cubicBezTo>
                  <a:cubicBezTo>
                    <a:pt x="1144" y="7394"/>
                    <a:pt x="1174" y="7364"/>
                    <a:pt x="1174" y="7303"/>
                  </a:cubicBezTo>
                  <a:cubicBezTo>
                    <a:pt x="1083" y="4871"/>
                    <a:pt x="749" y="2440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47"/>
            <p:cNvSpPr/>
            <p:nvPr/>
          </p:nvSpPr>
          <p:spPr>
            <a:xfrm>
              <a:off x="7920612" y="2683168"/>
              <a:ext cx="73148" cy="416831"/>
            </a:xfrm>
            <a:custGeom>
              <a:avLst/>
              <a:gdLst/>
              <a:ahLst/>
              <a:cxnLst/>
              <a:rect l="l" t="t" r="r" b="b"/>
              <a:pathLst>
                <a:path w="2676" h="15249" extrusionOk="0">
                  <a:moveTo>
                    <a:pt x="2600" y="1"/>
                  </a:moveTo>
                  <a:cubicBezTo>
                    <a:pt x="2575" y="1"/>
                    <a:pt x="2554" y="18"/>
                    <a:pt x="2554" y="56"/>
                  </a:cubicBezTo>
                  <a:cubicBezTo>
                    <a:pt x="1490" y="5010"/>
                    <a:pt x="487" y="10087"/>
                    <a:pt x="1" y="15163"/>
                  </a:cubicBezTo>
                  <a:cubicBezTo>
                    <a:pt x="1" y="15216"/>
                    <a:pt x="52" y="15248"/>
                    <a:pt x="101" y="15248"/>
                  </a:cubicBezTo>
                  <a:cubicBezTo>
                    <a:pt x="136" y="15248"/>
                    <a:pt x="170" y="15231"/>
                    <a:pt x="183" y="15193"/>
                  </a:cubicBezTo>
                  <a:cubicBezTo>
                    <a:pt x="1064" y="10178"/>
                    <a:pt x="1764" y="5102"/>
                    <a:pt x="2675" y="86"/>
                  </a:cubicBezTo>
                  <a:cubicBezTo>
                    <a:pt x="2675" y="33"/>
                    <a:pt x="2634" y="1"/>
                    <a:pt x="2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47"/>
            <p:cNvSpPr/>
            <p:nvPr/>
          </p:nvSpPr>
          <p:spPr>
            <a:xfrm>
              <a:off x="7810096" y="3088575"/>
              <a:ext cx="112812" cy="11535"/>
            </a:xfrm>
            <a:custGeom>
              <a:avLst/>
              <a:gdLst/>
              <a:ahLst/>
              <a:cxnLst/>
              <a:rect l="l" t="t" r="r" b="b"/>
              <a:pathLst>
                <a:path w="4127" h="422" extrusionOk="0">
                  <a:moveTo>
                    <a:pt x="905" y="0"/>
                  </a:moveTo>
                  <a:cubicBezTo>
                    <a:pt x="644" y="0"/>
                    <a:pt x="383" y="17"/>
                    <a:pt x="123" y="58"/>
                  </a:cubicBezTo>
                  <a:cubicBezTo>
                    <a:pt x="1" y="58"/>
                    <a:pt x="31" y="271"/>
                    <a:pt x="153" y="271"/>
                  </a:cubicBezTo>
                  <a:cubicBezTo>
                    <a:pt x="431" y="260"/>
                    <a:pt x="705" y="253"/>
                    <a:pt x="978" y="253"/>
                  </a:cubicBezTo>
                  <a:cubicBezTo>
                    <a:pt x="1451" y="253"/>
                    <a:pt x="1920" y="274"/>
                    <a:pt x="2402" y="332"/>
                  </a:cubicBezTo>
                  <a:cubicBezTo>
                    <a:pt x="2772" y="371"/>
                    <a:pt x="3117" y="422"/>
                    <a:pt x="3461" y="422"/>
                  </a:cubicBezTo>
                  <a:cubicBezTo>
                    <a:pt x="3654" y="422"/>
                    <a:pt x="3847" y="406"/>
                    <a:pt x="4044" y="362"/>
                  </a:cubicBezTo>
                  <a:cubicBezTo>
                    <a:pt x="4127" y="334"/>
                    <a:pt x="4109" y="206"/>
                    <a:pt x="4013" y="206"/>
                  </a:cubicBezTo>
                  <a:cubicBezTo>
                    <a:pt x="4004" y="206"/>
                    <a:pt x="3994" y="207"/>
                    <a:pt x="3983" y="210"/>
                  </a:cubicBezTo>
                  <a:lnTo>
                    <a:pt x="4013" y="210"/>
                  </a:lnTo>
                  <a:cubicBezTo>
                    <a:pt x="3844" y="245"/>
                    <a:pt x="3677" y="259"/>
                    <a:pt x="3511" y="259"/>
                  </a:cubicBezTo>
                  <a:cubicBezTo>
                    <a:pt x="2958" y="259"/>
                    <a:pt x="2416" y="105"/>
                    <a:pt x="1855" y="58"/>
                  </a:cubicBezTo>
                  <a:cubicBezTo>
                    <a:pt x="1538" y="25"/>
                    <a:pt x="1221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47"/>
            <p:cNvSpPr/>
            <p:nvPr/>
          </p:nvSpPr>
          <p:spPr>
            <a:xfrm>
              <a:off x="7813431" y="2156038"/>
              <a:ext cx="295655" cy="937864"/>
            </a:xfrm>
            <a:custGeom>
              <a:avLst/>
              <a:gdLst/>
              <a:ahLst/>
              <a:cxnLst/>
              <a:rect l="l" t="t" r="r" b="b"/>
              <a:pathLst>
                <a:path w="10816" h="34310" extrusionOk="0">
                  <a:moveTo>
                    <a:pt x="10778" y="0"/>
                  </a:moveTo>
                  <a:cubicBezTo>
                    <a:pt x="10772" y="0"/>
                    <a:pt x="10766" y="3"/>
                    <a:pt x="10761" y="8"/>
                  </a:cubicBezTo>
                  <a:cubicBezTo>
                    <a:pt x="9484" y="556"/>
                    <a:pt x="8238" y="1103"/>
                    <a:pt x="6992" y="1711"/>
                  </a:cubicBezTo>
                  <a:cubicBezTo>
                    <a:pt x="5958" y="2197"/>
                    <a:pt x="4651" y="2592"/>
                    <a:pt x="3770" y="3352"/>
                  </a:cubicBezTo>
                  <a:cubicBezTo>
                    <a:pt x="1581" y="5236"/>
                    <a:pt x="1976" y="9461"/>
                    <a:pt x="1885" y="12015"/>
                  </a:cubicBezTo>
                  <a:cubicBezTo>
                    <a:pt x="1672" y="19492"/>
                    <a:pt x="578" y="26817"/>
                    <a:pt x="1" y="34264"/>
                  </a:cubicBezTo>
                  <a:cubicBezTo>
                    <a:pt x="1" y="34295"/>
                    <a:pt x="16" y="34310"/>
                    <a:pt x="35" y="34310"/>
                  </a:cubicBezTo>
                  <a:cubicBezTo>
                    <a:pt x="54" y="34310"/>
                    <a:pt x="77" y="34295"/>
                    <a:pt x="92" y="34264"/>
                  </a:cubicBezTo>
                  <a:cubicBezTo>
                    <a:pt x="852" y="27790"/>
                    <a:pt x="1916" y="21346"/>
                    <a:pt x="2067" y="14841"/>
                  </a:cubicBezTo>
                  <a:cubicBezTo>
                    <a:pt x="2128" y="13078"/>
                    <a:pt x="2128" y="11285"/>
                    <a:pt x="2250" y="9522"/>
                  </a:cubicBezTo>
                  <a:cubicBezTo>
                    <a:pt x="2341" y="7546"/>
                    <a:pt x="2280" y="5236"/>
                    <a:pt x="3800" y="3747"/>
                  </a:cubicBezTo>
                  <a:cubicBezTo>
                    <a:pt x="5502" y="2045"/>
                    <a:pt x="8603" y="1133"/>
                    <a:pt x="10791" y="69"/>
                  </a:cubicBezTo>
                  <a:cubicBezTo>
                    <a:pt x="10816" y="45"/>
                    <a:pt x="10800" y="0"/>
                    <a:pt x="10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47"/>
            <p:cNvSpPr/>
            <p:nvPr/>
          </p:nvSpPr>
          <p:spPr>
            <a:xfrm>
              <a:off x="8025306" y="2803497"/>
              <a:ext cx="389715" cy="22305"/>
            </a:xfrm>
            <a:custGeom>
              <a:avLst/>
              <a:gdLst/>
              <a:ahLst/>
              <a:cxnLst/>
              <a:rect l="l" t="t" r="r" b="b"/>
              <a:pathLst>
                <a:path w="14257" h="816" extrusionOk="0">
                  <a:moveTo>
                    <a:pt x="14165" y="1"/>
                  </a:moveTo>
                  <a:lnTo>
                    <a:pt x="14165" y="31"/>
                  </a:lnTo>
                  <a:cubicBezTo>
                    <a:pt x="11253" y="352"/>
                    <a:pt x="8365" y="568"/>
                    <a:pt x="5471" y="568"/>
                  </a:cubicBezTo>
                  <a:cubicBezTo>
                    <a:pt x="3713" y="568"/>
                    <a:pt x="1952" y="488"/>
                    <a:pt x="183" y="304"/>
                  </a:cubicBezTo>
                  <a:cubicBezTo>
                    <a:pt x="174" y="303"/>
                    <a:pt x="166" y="302"/>
                    <a:pt x="158" y="302"/>
                  </a:cubicBezTo>
                  <a:cubicBezTo>
                    <a:pt x="1" y="302"/>
                    <a:pt x="9" y="578"/>
                    <a:pt x="183" y="578"/>
                  </a:cubicBezTo>
                  <a:cubicBezTo>
                    <a:pt x="2086" y="727"/>
                    <a:pt x="4000" y="816"/>
                    <a:pt x="5913" y="816"/>
                  </a:cubicBezTo>
                  <a:cubicBezTo>
                    <a:pt x="8675" y="816"/>
                    <a:pt x="11436" y="632"/>
                    <a:pt x="14165" y="183"/>
                  </a:cubicBezTo>
                  <a:cubicBezTo>
                    <a:pt x="14256" y="153"/>
                    <a:pt x="14256" y="1"/>
                    <a:pt x="14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47"/>
            <p:cNvSpPr/>
            <p:nvPr/>
          </p:nvSpPr>
          <p:spPr>
            <a:xfrm>
              <a:off x="8429950" y="2805985"/>
              <a:ext cx="9157" cy="44283"/>
            </a:xfrm>
            <a:custGeom>
              <a:avLst/>
              <a:gdLst/>
              <a:ahLst/>
              <a:cxnLst/>
              <a:rect l="l" t="t" r="r" b="b"/>
              <a:pathLst>
                <a:path w="335" h="1620" extrusionOk="0">
                  <a:moveTo>
                    <a:pt x="164" y="1"/>
                  </a:moveTo>
                  <a:cubicBezTo>
                    <a:pt x="122" y="1"/>
                    <a:pt x="76" y="31"/>
                    <a:pt x="61" y="92"/>
                  </a:cubicBezTo>
                  <a:cubicBezTo>
                    <a:pt x="31" y="335"/>
                    <a:pt x="31" y="609"/>
                    <a:pt x="31" y="852"/>
                  </a:cubicBezTo>
                  <a:cubicBezTo>
                    <a:pt x="31" y="1095"/>
                    <a:pt x="0" y="1338"/>
                    <a:pt x="61" y="1551"/>
                  </a:cubicBezTo>
                  <a:cubicBezTo>
                    <a:pt x="76" y="1596"/>
                    <a:pt x="122" y="1619"/>
                    <a:pt x="167" y="1619"/>
                  </a:cubicBezTo>
                  <a:cubicBezTo>
                    <a:pt x="213" y="1619"/>
                    <a:pt x="259" y="1596"/>
                    <a:pt x="274" y="1551"/>
                  </a:cubicBezTo>
                  <a:cubicBezTo>
                    <a:pt x="335" y="1338"/>
                    <a:pt x="304" y="1095"/>
                    <a:pt x="304" y="852"/>
                  </a:cubicBezTo>
                  <a:cubicBezTo>
                    <a:pt x="274" y="609"/>
                    <a:pt x="274" y="335"/>
                    <a:pt x="243" y="92"/>
                  </a:cubicBezTo>
                  <a:cubicBezTo>
                    <a:pt x="243" y="31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47"/>
            <p:cNvSpPr/>
            <p:nvPr/>
          </p:nvSpPr>
          <p:spPr>
            <a:xfrm>
              <a:off x="8427134" y="2901165"/>
              <a:ext cx="86761" cy="89139"/>
            </a:xfrm>
            <a:custGeom>
              <a:avLst/>
              <a:gdLst/>
              <a:ahLst/>
              <a:cxnLst/>
              <a:rect l="l" t="t" r="r" b="b"/>
              <a:pathLst>
                <a:path w="3174" h="3261" extrusionOk="0">
                  <a:moveTo>
                    <a:pt x="139" y="0"/>
                  </a:moveTo>
                  <a:cubicBezTo>
                    <a:pt x="49" y="0"/>
                    <a:pt x="1" y="120"/>
                    <a:pt x="103" y="197"/>
                  </a:cubicBezTo>
                  <a:cubicBezTo>
                    <a:pt x="711" y="622"/>
                    <a:pt x="1289" y="1017"/>
                    <a:pt x="1805" y="1564"/>
                  </a:cubicBezTo>
                  <a:cubicBezTo>
                    <a:pt x="2292" y="2081"/>
                    <a:pt x="2565" y="2719"/>
                    <a:pt x="2991" y="3236"/>
                  </a:cubicBezTo>
                  <a:cubicBezTo>
                    <a:pt x="3016" y="3253"/>
                    <a:pt x="3042" y="3261"/>
                    <a:pt x="3065" y="3261"/>
                  </a:cubicBezTo>
                  <a:cubicBezTo>
                    <a:pt x="3126" y="3261"/>
                    <a:pt x="3173" y="3211"/>
                    <a:pt x="3173" y="3145"/>
                  </a:cubicBezTo>
                  <a:cubicBezTo>
                    <a:pt x="3021" y="2507"/>
                    <a:pt x="2444" y="1838"/>
                    <a:pt x="2018" y="1382"/>
                  </a:cubicBezTo>
                  <a:cubicBezTo>
                    <a:pt x="1501" y="835"/>
                    <a:pt x="863" y="318"/>
                    <a:pt x="194" y="14"/>
                  </a:cubicBezTo>
                  <a:cubicBezTo>
                    <a:pt x="175" y="5"/>
                    <a:pt x="156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47"/>
            <p:cNvSpPr/>
            <p:nvPr/>
          </p:nvSpPr>
          <p:spPr>
            <a:xfrm>
              <a:off x="8488092" y="2980902"/>
              <a:ext cx="22169" cy="70005"/>
            </a:xfrm>
            <a:custGeom>
              <a:avLst/>
              <a:gdLst/>
              <a:ahLst/>
              <a:cxnLst/>
              <a:rect l="l" t="t" r="r" b="b"/>
              <a:pathLst>
                <a:path w="811" h="2561" extrusionOk="0">
                  <a:moveTo>
                    <a:pt x="694" y="0"/>
                  </a:moveTo>
                  <a:cubicBezTo>
                    <a:pt x="662" y="0"/>
                    <a:pt x="630" y="14"/>
                    <a:pt x="609" y="46"/>
                  </a:cubicBezTo>
                  <a:cubicBezTo>
                    <a:pt x="244" y="745"/>
                    <a:pt x="1" y="1626"/>
                    <a:pt x="92" y="2447"/>
                  </a:cubicBezTo>
                  <a:cubicBezTo>
                    <a:pt x="92" y="2523"/>
                    <a:pt x="145" y="2561"/>
                    <a:pt x="198" y="2561"/>
                  </a:cubicBezTo>
                  <a:cubicBezTo>
                    <a:pt x="252" y="2561"/>
                    <a:pt x="305" y="2523"/>
                    <a:pt x="305" y="2447"/>
                  </a:cubicBezTo>
                  <a:cubicBezTo>
                    <a:pt x="396" y="1626"/>
                    <a:pt x="487" y="897"/>
                    <a:pt x="791" y="106"/>
                  </a:cubicBezTo>
                  <a:cubicBezTo>
                    <a:pt x="811" y="47"/>
                    <a:pt x="753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47"/>
            <p:cNvSpPr/>
            <p:nvPr/>
          </p:nvSpPr>
          <p:spPr>
            <a:xfrm>
              <a:off x="8012021" y="2827634"/>
              <a:ext cx="10825" cy="42807"/>
            </a:xfrm>
            <a:custGeom>
              <a:avLst/>
              <a:gdLst/>
              <a:ahLst/>
              <a:cxnLst/>
              <a:rect l="l" t="t" r="r" b="b"/>
              <a:pathLst>
                <a:path w="396" h="1566" extrusionOk="0">
                  <a:moveTo>
                    <a:pt x="208" y="0"/>
                  </a:moveTo>
                  <a:cubicBezTo>
                    <a:pt x="147" y="0"/>
                    <a:pt x="79" y="50"/>
                    <a:pt x="61" y="121"/>
                  </a:cubicBezTo>
                  <a:lnTo>
                    <a:pt x="91" y="121"/>
                  </a:lnTo>
                  <a:cubicBezTo>
                    <a:pt x="61" y="333"/>
                    <a:pt x="61" y="546"/>
                    <a:pt x="61" y="789"/>
                  </a:cubicBezTo>
                  <a:cubicBezTo>
                    <a:pt x="61" y="1002"/>
                    <a:pt x="0" y="1215"/>
                    <a:pt x="31" y="1458"/>
                  </a:cubicBezTo>
                  <a:cubicBezTo>
                    <a:pt x="31" y="1526"/>
                    <a:pt x="88" y="1566"/>
                    <a:pt x="149" y="1566"/>
                  </a:cubicBezTo>
                  <a:cubicBezTo>
                    <a:pt x="197" y="1566"/>
                    <a:pt x="247" y="1542"/>
                    <a:pt x="274" y="1488"/>
                  </a:cubicBezTo>
                  <a:cubicBezTo>
                    <a:pt x="395" y="1063"/>
                    <a:pt x="365" y="516"/>
                    <a:pt x="304" y="90"/>
                  </a:cubicBezTo>
                  <a:cubicBezTo>
                    <a:pt x="291" y="26"/>
                    <a:pt x="25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47"/>
            <p:cNvSpPr/>
            <p:nvPr/>
          </p:nvSpPr>
          <p:spPr>
            <a:xfrm>
              <a:off x="7898170" y="2864810"/>
              <a:ext cx="118388" cy="1336025"/>
            </a:xfrm>
            <a:custGeom>
              <a:avLst/>
              <a:gdLst/>
              <a:ahLst/>
              <a:cxnLst/>
              <a:rect l="l" t="t" r="r" b="b"/>
              <a:pathLst>
                <a:path w="4331" h="48876" extrusionOk="0">
                  <a:moveTo>
                    <a:pt x="4190" y="0"/>
                  </a:moveTo>
                  <a:cubicBezTo>
                    <a:pt x="4161" y="0"/>
                    <a:pt x="4130" y="11"/>
                    <a:pt x="4104" y="37"/>
                  </a:cubicBezTo>
                  <a:cubicBezTo>
                    <a:pt x="1" y="5448"/>
                    <a:pt x="1460" y="13624"/>
                    <a:pt x="1825" y="20007"/>
                  </a:cubicBezTo>
                  <a:cubicBezTo>
                    <a:pt x="2281" y="27454"/>
                    <a:pt x="2737" y="34901"/>
                    <a:pt x="3284" y="42317"/>
                  </a:cubicBezTo>
                  <a:cubicBezTo>
                    <a:pt x="3436" y="44476"/>
                    <a:pt x="3527" y="46634"/>
                    <a:pt x="3770" y="48761"/>
                  </a:cubicBezTo>
                  <a:cubicBezTo>
                    <a:pt x="3785" y="48837"/>
                    <a:pt x="3846" y="48875"/>
                    <a:pt x="3903" y="48875"/>
                  </a:cubicBezTo>
                  <a:cubicBezTo>
                    <a:pt x="3960" y="48875"/>
                    <a:pt x="4013" y="48837"/>
                    <a:pt x="4013" y="48761"/>
                  </a:cubicBezTo>
                  <a:cubicBezTo>
                    <a:pt x="3436" y="43716"/>
                    <a:pt x="3344" y="38579"/>
                    <a:pt x="3010" y="33533"/>
                  </a:cubicBezTo>
                  <a:cubicBezTo>
                    <a:pt x="2585" y="26968"/>
                    <a:pt x="2159" y="20402"/>
                    <a:pt x="1764" y="13837"/>
                  </a:cubicBezTo>
                  <a:cubicBezTo>
                    <a:pt x="1521" y="9156"/>
                    <a:pt x="1460" y="4110"/>
                    <a:pt x="4287" y="159"/>
                  </a:cubicBezTo>
                  <a:cubicBezTo>
                    <a:pt x="4330" y="72"/>
                    <a:pt x="4265" y="0"/>
                    <a:pt x="4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47"/>
            <p:cNvSpPr/>
            <p:nvPr/>
          </p:nvSpPr>
          <p:spPr>
            <a:xfrm>
              <a:off x="8010354" y="4196029"/>
              <a:ext cx="141267" cy="14515"/>
            </a:xfrm>
            <a:custGeom>
              <a:avLst/>
              <a:gdLst/>
              <a:ahLst/>
              <a:cxnLst/>
              <a:rect l="l" t="t" r="r" b="b"/>
              <a:pathLst>
                <a:path w="5168" h="531" extrusionOk="0">
                  <a:moveTo>
                    <a:pt x="5016" y="1"/>
                  </a:moveTo>
                  <a:cubicBezTo>
                    <a:pt x="3405" y="213"/>
                    <a:pt x="1794" y="274"/>
                    <a:pt x="152" y="304"/>
                  </a:cubicBezTo>
                  <a:cubicBezTo>
                    <a:pt x="0" y="304"/>
                    <a:pt x="0" y="517"/>
                    <a:pt x="152" y="517"/>
                  </a:cubicBezTo>
                  <a:cubicBezTo>
                    <a:pt x="399" y="527"/>
                    <a:pt x="646" y="531"/>
                    <a:pt x="893" y="531"/>
                  </a:cubicBezTo>
                  <a:cubicBezTo>
                    <a:pt x="2264" y="531"/>
                    <a:pt x="3651" y="398"/>
                    <a:pt x="5016" y="244"/>
                  </a:cubicBezTo>
                  <a:cubicBezTo>
                    <a:pt x="5168" y="213"/>
                    <a:pt x="5168" y="1"/>
                    <a:pt x="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47"/>
            <p:cNvSpPr/>
            <p:nvPr/>
          </p:nvSpPr>
          <p:spPr>
            <a:xfrm>
              <a:off x="8107558" y="3203300"/>
              <a:ext cx="107700" cy="1003140"/>
            </a:xfrm>
            <a:custGeom>
              <a:avLst/>
              <a:gdLst/>
              <a:ahLst/>
              <a:cxnLst/>
              <a:rect l="l" t="t" r="r" b="b"/>
              <a:pathLst>
                <a:path w="3940" h="36698" extrusionOk="0">
                  <a:moveTo>
                    <a:pt x="3874" y="1"/>
                  </a:moveTo>
                  <a:cubicBezTo>
                    <a:pt x="3852" y="1"/>
                    <a:pt x="3831" y="17"/>
                    <a:pt x="3831" y="56"/>
                  </a:cubicBezTo>
                  <a:lnTo>
                    <a:pt x="3800" y="56"/>
                  </a:lnTo>
                  <a:cubicBezTo>
                    <a:pt x="1" y="11849"/>
                    <a:pt x="2615" y="24433"/>
                    <a:pt x="1308" y="36561"/>
                  </a:cubicBezTo>
                  <a:cubicBezTo>
                    <a:pt x="1308" y="36652"/>
                    <a:pt x="1384" y="36697"/>
                    <a:pt x="1463" y="36697"/>
                  </a:cubicBezTo>
                  <a:cubicBezTo>
                    <a:pt x="1543" y="36697"/>
                    <a:pt x="1627" y="36652"/>
                    <a:pt x="1642" y="36561"/>
                  </a:cubicBezTo>
                  <a:cubicBezTo>
                    <a:pt x="2888" y="24402"/>
                    <a:pt x="578" y="12031"/>
                    <a:pt x="3922" y="86"/>
                  </a:cubicBezTo>
                  <a:cubicBezTo>
                    <a:pt x="3939" y="33"/>
                    <a:pt x="3906" y="1"/>
                    <a:pt x="3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47"/>
            <p:cNvSpPr/>
            <p:nvPr/>
          </p:nvSpPr>
          <p:spPr>
            <a:xfrm>
              <a:off x="8218074" y="3226508"/>
              <a:ext cx="162534" cy="1010110"/>
            </a:xfrm>
            <a:custGeom>
              <a:avLst/>
              <a:gdLst/>
              <a:ahLst/>
              <a:cxnLst/>
              <a:rect l="l" t="t" r="r" b="b"/>
              <a:pathLst>
                <a:path w="5946" h="36953" extrusionOk="0">
                  <a:moveTo>
                    <a:pt x="75" y="0"/>
                  </a:moveTo>
                  <a:cubicBezTo>
                    <a:pt x="37" y="0"/>
                    <a:pt x="0" y="24"/>
                    <a:pt x="0" y="58"/>
                  </a:cubicBezTo>
                  <a:cubicBezTo>
                    <a:pt x="487" y="6228"/>
                    <a:pt x="2067" y="12246"/>
                    <a:pt x="3253" y="18295"/>
                  </a:cubicBezTo>
                  <a:cubicBezTo>
                    <a:pt x="3921" y="21578"/>
                    <a:pt x="4468" y="24891"/>
                    <a:pt x="4742" y="28234"/>
                  </a:cubicBezTo>
                  <a:cubicBezTo>
                    <a:pt x="4985" y="31122"/>
                    <a:pt x="5107" y="34010"/>
                    <a:pt x="5684" y="36867"/>
                  </a:cubicBezTo>
                  <a:cubicBezTo>
                    <a:pt x="5696" y="36926"/>
                    <a:pt x="5740" y="36953"/>
                    <a:pt x="5788" y="36953"/>
                  </a:cubicBezTo>
                  <a:cubicBezTo>
                    <a:pt x="5863" y="36953"/>
                    <a:pt x="5946" y="36887"/>
                    <a:pt x="5927" y="36776"/>
                  </a:cubicBezTo>
                  <a:cubicBezTo>
                    <a:pt x="5350" y="33614"/>
                    <a:pt x="5259" y="30392"/>
                    <a:pt x="4955" y="27201"/>
                  </a:cubicBezTo>
                  <a:cubicBezTo>
                    <a:pt x="4681" y="24283"/>
                    <a:pt x="4195" y="21426"/>
                    <a:pt x="3617" y="18569"/>
                  </a:cubicBezTo>
                  <a:cubicBezTo>
                    <a:pt x="2432" y="12398"/>
                    <a:pt x="973" y="6289"/>
                    <a:pt x="152" y="58"/>
                  </a:cubicBezTo>
                  <a:cubicBezTo>
                    <a:pt x="139" y="17"/>
                    <a:pt x="106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47"/>
            <p:cNvSpPr/>
            <p:nvPr/>
          </p:nvSpPr>
          <p:spPr>
            <a:xfrm>
              <a:off x="8372874" y="4220958"/>
              <a:ext cx="113604" cy="15936"/>
            </a:xfrm>
            <a:custGeom>
              <a:avLst/>
              <a:gdLst/>
              <a:ahLst/>
              <a:cxnLst/>
              <a:rect l="l" t="t" r="r" b="b"/>
              <a:pathLst>
                <a:path w="4156" h="583" extrusionOk="0">
                  <a:moveTo>
                    <a:pt x="4003" y="0"/>
                  </a:moveTo>
                  <a:cubicBezTo>
                    <a:pt x="3213" y="0"/>
                    <a:pt x="2392" y="61"/>
                    <a:pt x="1602" y="122"/>
                  </a:cubicBezTo>
                  <a:cubicBezTo>
                    <a:pt x="1055" y="152"/>
                    <a:pt x="538" y="152"/>
                    <a:pt x="82" y="426"/>
                  </a:cubicBezTo>
                  <a:cubicBezTo>
                    <a:pt x="1" y="480"/>
                    <a:pt x="40" y="583"/>
                    <a:pt x="93" y="583"/>
                  </a:cubicBezTo>
                  <a:cubicBezTo>
                    <a:pt x="99" y="583"/>
                    <a:pt x="106" y="581"/>
                    <a:pt x="112" y="578"/>
                  </a:cubicBezTo>
                  <a:cubicBezTo>
                    <a:pt x="824" y="304"/>
                    <a:pt x="1633" y="282"/>
                    <a:pt x="2437" y="282"/>
                  </a:cubicBezTo>
                  <a:cubicBezTo>
                    <a:pt x="2590" y="282"/>
                    <a:pt x="2742" y="283"/>
                    <a:pt x="2894" y="283"/>
                  </a:cubicBezTo>
                  <a:cubicBezTo>
                    <a:pt x="3274" y="283"/>
                    <a:pt x="3647" y="278"/>
                    <a:pt x="4003" y="244"/>
                  </a:cubicBezTo>
                  <a:cubicBezTo>
                    <a:pt x="4155" y="244"/>
                    <a:pt x="4155" y="0"/>
                    <a:pt x="4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47"/>
            <p:cNvSpPr/>
            <p:nvPr/>
          </p:nvSpPr>
          <p:spPr>
            <a:xfrm>
              <a:off x="8483117" y="3349160"/>
              <a:ext cx="41577" cy="880542"/>
            </a:xfrm>
            <a:custGeom>
              <a:avLst/>
              <a:gdLst/>
              <a:ahLst/>
              <a:cxnLst/>
              <a:rect l="l" t="t" r="r" b="b"/>
              <a:pathLst>
                <a:path w="1521" h="32213" extrusionOk="0">
                  <a:moveTo>
                    <a:pt x="259" y="1"/>
                  </a:moveTo>
                  <a:cubicBezTo>
                    <a:pt x="221" y="1"/>
                    <a:pt x="183" y="24"/>
                    <a:pt x="183" y="69"/>
                  </a:cubicBezTo>
                  <a:cubicBezTo>
                    <a:pt x="700" y="5449"/>
                    <a:pt x="1216" y="10860"/>
                    <a:pt x="1186" y="16270"/>
                  </a:cubicBezTo>
                  <a:cubicBezTo>
                    <a:pt x="1186" y="21680"/>
                    <a:pt x="578" y="26817"/>
                    <a:pt x="1" y="32076"/>
                  </a:cubicBezTo>
                  <a:cubicBezTo>
                    <a:pt x="1" y="32167"/>
                    <a:pt x="69" y="32213"/>
                    <a:pt x="137" y="32213"/>
                  </a:cubicBezTo>
                  <a:cubicBezTo>
                    <a:pt x="206" y="32213"/>
                    <a:pt x="274" y="32167"/>
                    <a:pt x="274" y="32076"/>
                  </a:cubicBezTo>
                  <a:cubicBezTo>
                    <a:pt x="882" y="26817"/>
                    <a:pt x="1490" y="21559"/>
                    <a:pt x="1520" y="16270"/>
                  </a:cubicBezTo>
                  <a:cubicBezTo>
                    <a:pt x="1520" y="10860"/>
                    <a:pt x="943" y="5449"/>
                    <a:pt x="335" y="69"/>
                  </a:cubicBezTo>
                  <a:cubicBezTo>
                    <a:pt x="335" y="24"/>
                    <a:pt x="297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47"/>
            <p:cNvSpPr/>
            <p:nvPr/>
          </p:nvSpPr>
          <p:spPr>
            <a:xfrm>
              <a:off x="8475627" y="3026797"/>
              <a:ext cx="26624" cy="404257"/>
            </a:xfrm>
            <a:custGeom>
              <a:avLst/>
              <a:gdLst/>
              <a:ahLst/>
              <a:cxnLst/>
              <a:rect l="l" t="t" r="r" b="b"/>
              <a:pathLst>
                <a:path w="974" h="14789" extrusionOk="0">
                  <a:moveTo>
                    <a:pt x="563" y="0"/>
                  </a:moveTo>
                  <a:cubicBezTo>
                    <a:pt x="525" y="0"/>
                    <a:pt x="487" y="23"/>
                    <a:pt x="487" y="69"/>
                  </a:cubicBezTo>
                  <a:cubicBezTo>
                    <a:pt x="1" y="4902"/>
                    <a:pt x="31" y="9887"/>
                    <a:pt x="700" y="14689"/>
                  </a:cubicBezTo>
                  <a:cubicBezTo>
                    <a:pt x="714" y="14757"/>
                    <a:pt x="771" y="14789"/>
                    <a:pt x="829" y="14789"/>
                  </a:cubicBezTo>
                  <a:cubicBezTo>
                    <a:pt x="900" y="14789"/>
                    <a:pt x="974" y="14742"/>
                    <a:pt x="974" y="14659"/>
                  </a:cubicBezTo>
                  <a:cubicBezTo>
                    <a:pt x="548" y="9765"/>
                    <a:pt x="426" y="4993"/>
                    <a:pt x="639" y="69"/>
                  </a:cubicBezTo>
                  <a:cubicBezTo>
                    <a:pt x="639" y="23"/>
                    <a:pt x="601" y="0"/>
                    <a:pt x="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47"/>
            <p:cNvSpPr/>
            <p:nvPr/>
          </p:nvSpPr>
          <p:spPr>
            <a:xfrm>
              <a:off x="8310303" y="2887088"/>
              <a:ext cx="104720" cy="676049"/>
            </a:xfrm>
            <a:custGeom>
              <a:avLst/>
              <a:gdLst/>
              <a:ahLst/>
              <a:cxnLst/>
              <a:rect l="l" t="t" r="r" b="b"/>
              <a:pathLst>
                <a:path w="3831" h="24732" extrusionOk="0">
                  <a:moveTo>
                    <a:pt x="70" y="1"/>
                  </a:moveTo>
                  <a:cubicBezTo>
                    <a:pt x="37" y="1"/>
                    <a:pt x="0" y="23"/>
                    <a:pt x="0" y="73"/>
                  </a:cubicBezTo>
                  <a:cubicBezTo>
                    <a:pt x="912" y="8310"/>
                    <a:pt x="2827" y="16396"/>
                    <a:pt x="3678" y="24663"/>
                  </a:cubicBezTo>
                  <a:cubicBezTo>
                    <a:pt x="3678" y="24709"/>
                    <a:pt x="3716" y="24732"/>
                    <a:pt x="3754" y="24732"/>
                  </a:cubicBezTo>
                  <a:cubicBezTo>
                    <a:pt x="3792" y="24732"/>
                    <a:pt x="3830" y="24709"/>
                    <a:pt x="3830" y="24663"/>
                  </a:cubicBezTo>
                  <a:cubicBezTo>
                    <a:pt x="3800" y="16396"/>
                    <a:pt x="1398" y="8159"/>
                    <a:pt x="122" y="43"/>
                  </a:cubicBezTo>
                  <a:cubicBezTo>
                    <a:pt x="122" y="16"/>
                    <a:pt x="97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47"/>
            <p:cNvSpPr/>
            <p:nvPr/>
          </p:nvSpPr>
          <p:spPr>
            <a:xfrm>
              <a:off x="7996222" y="2913576"/>
              <a:ext cx="57048" cy="663338"/>
            </a:xfrm>
            <a:custGeom>
              <a:avLst/>
              <a:gdLst/>
              <a:ahLst/>
              <a:cxnLst/>
              <a:rect l="l" t="t" r="r" b="b"/>
              <a:pathLst>
                <a:path w="2087" h="24267" extrusionOk="0">
                  <a:moveTo>
                    <a:pt x="2004" y="0"/>
                  </a:moveTo>
                  <a:cubicBezTo>
                    <a:pt x="1981" y="0"/>
                    <a:pt x="1957" y="13"/>
                    <a:pt x="1946" y="47"/>
                  </a:cubicBezTo>
                  <a:cubicBezTo>
                    <a:pt x="365" y="7919"/>
                    <a:pt x="1" y="16308"/>
                    <a:pt x="1642" y="24211"/>
                  </a:cubicBezTo>
                  <a:cubicBezTo>
                    <a:pt x="1655" y="24249"/>
                    <a:pt x="1689" y="24266"/>
                    <a:pt x="1722" y="24266"/>
                  </a:cubicBezTo>
                  <a:cubicBezTo>
                    <a:pt x="1768" y="24266"/>
                    <a:pt x="1812" y="24234"/>
                    <a:pt x="1794" y="24181"/>
                  </a:cubicBezTo>
                  <a:cubicBezTo>
                    <a:pt x="882" y="16065"/>
                    <a:pt x="700" y="8162"/>
                    <a:pt x="2068" y="77"/>
                  </a:cubicBezTo>
                  <a:cubicBezTo>
                    <a:pt x="2087" y="38"/>
                    <a:pt x="2045" y="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47"/>
            <p:cNvSpPr/>
            <p:nvPr/>
          </p:nvSpPr>
          <p:spPr>
            <a:xfrm>
              <a:off x="8169035" y="2869757"/>
              <a:ext cx="90752" cy="405624"/>
            </a:xfrm>
            <a:custGeom>
              <a:avLst/>
              <a:gdLst/>
              <a:ahLst/>
              <a:cxnLst/>
              <a:rect l="l" t="t" r="r" b="b"/>
              <a:pathLst>
                <a:path w="3320" h="14839" extrusionOk="0">
                  <a:moveTo>
                    <a:pt x="331" y="1"/>
                  </a:moveTo>
                  <a:cubicBezTo>
                    <a:pt x="297" y="1"/>
                    <a:pt x="259" y="23"/>
                    <a:pt x="244" y="69"/>
                  </a:cubicBezTo>
                  <a:cubicBezTo>
                    <a:pt x="1" y="3048"/>
                    <a:pt x="62" y="6027"/>
                    <a:pt x="457" y="8944"/>
                  </a:cubicBezTo>
                  <a:cubicBezTo>
                    <a:pt x="578" y="9826"/>
                    <a:pt x="730" y="10677"/>
                    <a:pt x="1095" y="11467"/>
                  </a:cubicBezTo>
                  <a:cubicBezTo>
                    <a:pt x="1642" y="12653"/>
                    <a:pt x="2645" y="13504"/>
                    <a:pt x="3041" y="14750"/>
                  </a:cubicBezTo>
                  <a:cubicBezTo>
                    <a:pt x="3065" y="14811"/>
                    <a:pt x="3119" y="14838"/>
                    <a:pt x="3171" y="14838"/>
                  </a:cubicBezTo>
                  <a:cubicBezTo>
                    <a:pt x="3248" y="14838"/>
                    <a:pt x="3320" y="14780"/>
                    <a:pt x="3284" y="14689"/>
                  </a:cubicBezTo>
                  <a:cubicBezTo>
                    <a:pt x="3041" y="13808"/>
                    <a:pt x="2554" y="13169"/>
                    <a:pt x="2037" y="12440"/>
                  </a:cubicBezTo>
                  <a:cubicBezTo>
                    <a:pt x="1247" y="11315"/>
                    <a:pt x="943" y="10191"/>
                    <a:pt x="730" y="8823"/>
                  </a:cubicBezTo>
                  <a:cubicBezTo>
                    <a:pt x="335" y="5935"/>
                    <a:pt x="305" y="2987"/>
                    <a:pt x="396" y="69"/>
                  </a:cubicBezTo>
                  <a:cubicBezTo>
                    <a:pt x="396" y="23"/>
                    <a:pt x="366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47"/>
            <p:cNvSpPr/>
            <p:nvPr/>
          </p:nvSpPr>
          <p:spPr>
            <a:xfrm>
              <a:off x="8464830" y="4225742"/>
              <a:ext cx="72793" cy="235874"/>
            </a:xfrm>
            <a:custGeom>
              <a:avLst/>
              <a:gdLst/>
              <a:ahLst/>
              <a:cxnLst/>
              <a:rect l="l" t="t" r="r" b="b"/>
              <a:pathLst>
                <a:path w="2663" h="8629" extrusionOk="0">
                  <a:moveTo>
                    <a:pt x="442" y="0"/>
                  </a:moveTo>
                  <a:cubicBezTo>
                    <a:pt x="404" y="0"/>
                    <a:pt x="366" y="23"/>
                    <a:pt x="366" y="69"/>
                  </a:cubicBezTo>
                  <a:lnTo>
                    <a:pt x="366" y="99"/>
                  </a:lnTo>
                  <a:cubicBezTo>
                    <a:pt x="305" y="1345"/>
                    <a:pt x="1" y="2804"/>
                    <a:pt x="457" y="4020"/>
                  </a:cubicBezTo>
                  <a:cubicBezTo>
                    <a:pt x="1034" y="5570"/>
                    <a:pt x="2037" y="6816"/>
                    <a:pt x="2341" y="8519"/>
                  </a:cubicBezTo>
                  <a:cubicBezTo>
                    <a:pt x="2354" y="8595"/>
                    <a:pt x="2415" y="8629"/>
                    <a:pt x="2479" y="8629"/>
                  </a:cubicBezTo>
                  <a:cubicBezTo>
                    <a:pt x="2568" y="8629"/>
                    <a:pt x="2663" y="8564"/>
                    <a:pt x="2645" y="8458"/>
                  </a:cubicBezTo>
                  <a:cubicBezTo>
                    <a:pt x="2402" y="7181"/>
                    <a:pt x="1885" y="6117"/>
                    <a:pt x="1277" y="4993"/>
                  </a:cubicBezTo>
                  <a:cubicBezTo>
                    <a:pt x="396" y="3351"/>
                    <a:pt x="487" y="1892"/>
                    <a:pt x="518" y="69"/>
                  </a:cubicBezTo>
                  <a:cubicBezTo>
                    <a:pt x="518" y="23"/>
                    <a:pt x="480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47"/>
            <p:cNvSpPr/>
            <p:nvPr/>
          </p:nvSpPr>
          <p:spPr>
            <a:xfrm>
              <a:off x="8430333" y="4459976"/>
              <a:ext cx="105540" cy="17686"/>
            </a:xfrm>
            <a:custGeom>
              <a:avLst/>
              <a:gdLst/>
              <a:ahLst/>
              <a:cxnLst/>
              <a:rect l="l" t="t" r="r" b="b"/>
              <a:pathLst>
                <a:path w="3861" h="647" extrusionOk="0">
                  <a:moveTo>
                    <a:pt x="3711" y="1"/>
                  </a:moveTo>
                  <a:cubicBezTo>
                    <a:pt x="3697" y="1"/>
                    <a:pt x="3681" y="4"/>
                    <a:pt x="3664" y="10"/>
                  </a:cubicBezTo>
                  <a:cubicBezTo>
                    <a:pt x="3117" y="193"/>
                    <a:pt x="2539" y="284"/>
                    <a:pt x="1992" y="314"/>
                  </a:cubicBezTo>
                  <a:cubicBezTo>
                    <a:pt x="1749" y="329"/>
                    <a:pt x="1445" y="356"/>
                    <a:pt x="1144" y="356"/>
                  </a:cubicBezTo>
                  <a:cubicBezTo>
                    <a:pt x="805" y="356"/>
                    <a:pt x="471" y="321"/>
                    <a:pt x="229" y="193"/>
                  </a:cubicBezTo>
                  <a:cubicBezTo>
                    <a:pt x="210" y="183"/>
                    <a:pt x="191" y="179"/>
                    <a:pt x="172" y="179"/>
                  </a:cubicBezTo>
                  <a:cubicBezTo>
                    <a:pt x="74" y="179"/>
                    <a:pt x="1" y="298"/>
                    <a:pt x="77" y="375"/>
                  </a:cubicBezTo>
                  <a:cubicBezTo>
                    <a:pt x="284" y="598"/>
                    <a:pt x="587" y="647"/>
                    <a:pt x="899" y="647"/>
                  </a:cubicBezTo>
                  <a:cubicBezTo>
                    <a:pt x="1140" y="647"/>
                    <a:pt x="1386" y="618"/>
                    <a:pt x="1597" y="618"/>
                  </a:cubicBezTo>
                  <a:cubicBezTo>
                    <a:pt x="2327" y="588"/>
                    <a:pt x="3026" y="497"/>
                    <a:pt x="3725" y="223"/>
                  </a:cubicBezTo>
                  <a:cubicBezTo>
                    <a:pt x="3860" y="196"/>
                    <a:pt x="3827" y="1"/>
                    <a:pt x="3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47"/>
            <p:cNvSpPr/>
            <p:nvPr/>
          </p:nvSpPr>
          <p:spPr>
            <a:xfrm>
              <a:off x="8371780" y="4236075"/>
              <a:ext cx="57021" cy="244402"/>
            </a:xfrm>
            <a:custGeom>
              <a:avLst/>
              <a:gdLst/>
              <a:ahLst/>
              <a:cxnLst/>
              <a:rect l="l" t="t" r="r" b="b"/>
              <a:pathLst>
                <a:path w="2086" h="8941" extrusionOk="0">
                  <a:moveTo>
                    <a:pt x="1041" y="0"/>
                  </a:moveTo>
                  <a:cubicBezTo>
                    <a:pt x="1015" y="0"/>
                    <a:pt x="986" y="17"/>
                    <a:pt x="973" y="55"/>
                  </a:cubicBezTo>
                  <a:cubicBezTo>
                    <a:pt x="548" y="1119"/>
                    <a:pt x="0" y="2396"/>
                    <a:pt x="213" y="3581"/>
                  </a:cubicBezTo>
                  <a:cubicBezTo>
                    <a:pt x="517" y="5344"/>
                    <a:pt x="1277" y="7137"/>
                    <a:pt x="1794" y="8840"/>
                  </a:cubicBezTo>
                  <a:cubicBezTo>
                    <a:pt x="1806" y="8911"/>
                    <a:pt x="1855" y="8941"/>
                    <a:pt x="1909" y="8941"/>
                  </a:cubicBezTo>
                  <a:cubicBezTo>
                    <a:pt x="1992" y="8941"/>
                    <a:pt x="2086" y="8871"/>
                    <a:pt x="2067" y="8779"/>
                  </a:cubicBezTo>
                  <a:cubicBezTo>
                    <a:pt x="1642" y="7350"/>
                    <a:pt x="1216" y="5922"/>
                    <a:pt x="791" y="4523"/>
                  </a:cubicBezTo>
                  <a:cubicBezTo>
                    <a:pt x="304" y="2943"/>
                    <a:pt x="730" y="1636"/>
                    <a:pt x="1095" y="86"/>
                  </a:cubicBezTo>
                  <a:cubicBezTo>
                    <a:pt x="1112" y="33"/>
                    <a:pt x="1079" y="0"/>
                    <a:pt x="1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47"/>
            <p:cNvSpPr/>
            <p:nvPr/>
          </p:nvSpPr>
          <p:spPr>
            <a:xfrm>
              <a:off x="7973287" y="4200184"/>
              <a:ext cx="72820" cy="236229"/>
            </a:xfrm>
            <a:custGeom>
              <a:avLst/>
              <a:gdLst/>
              <a:ahLst/>
              <a:cxnLst/>
              <a:rect l="l" t="t" r="r" b="b"/>
              <a:pathLst>
                <a:path w="2664" h="8642" extrusionOk="0">
                  <a:moveTo>
                    <a:pt x="2223" y="1"/>
                  </a:moveTo>
                  <a:cubicBezTo>
                    <a:pt x="2185" y="1"/>
                    <a:pt x="2147" y="31"/>
                    <a:pt x="2147" y="92"/>
                  </a:cubicBezTo>
                  <a:cubicBezTo>
                    <a:pt x="2177" y="1885"/>
                    <a:pt x="2268" y="3374"/>
                    <a:pt x="1387" y="5016"/>
                  </a:cubicBezTo>
                  <a:cubicBezTo>
                    <a:pt x="779" y="6140"/>
                    <a:pt x="262" y="7204"/>
                    <a:pt x="19" y="8450"/>
                  </a:cubicBezTo>
                  <a:cubicBezTo>
                    <a:pt x="0" y="8563"/>
                    <a:pt x="109" y="8641"/>
                    <a:pt x="202" y="8641"/>
                  </a:cubicBezTo>
                  <a:cubicBezTo>
                    <a:pt x="260" y="8641"/>
                    <a:pt x="311" y="8611"/>
                    <a:pt x="323" y="8542"/>
                  </a:cubicBezTo>
                  <a:cubicBezTo>
                    <a:pt x="627" y="6840"/>
                    <a:pt x="1660" y="5593"/>
                    <a:pt x="2238" y="4013"/>
                  </a:cubicBezTo>
                  <a:cubicBezTo>
                    <a:pt x="2663" y="2827"/>
                    <a:pt x="2359" y="1338"/>
                    <a:pt x="2299" y="92"/>
                  </a:cubicBezTo>
                  <a:cubicBezTo>
                    <a:pt x="2299" y="31"/>
                    <a:pt x="2261" y="1"/>
                    <a:pt x="2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47"/>
            <p:cNvSpPr/>
            <p:nvPr/>
          </p:nvSpPr>
          <p:spPr>
            <a:xfrm>
              <a:off x="7975666" y="4434418"/>
              <a:ext cx="104939" cy="17904"/>
            </a:xfrm>
            <a:custGeom>
              <a:avLst/>
              <a:gdLst/>
              <a:ahLst/>
              <a:cxnLst/>
              <a:rect l="l" t="t" r="r" b="b"/>
              <a:pathLst>
                <a:path w="3839" h="655" extrusionOk="0">
                  <a:moveTo>
                    <a:pt x="147" y="0"/>
                  </a:moveTo>
                  <a:cubicBezTo>
                    <a:pt x="20" y="0"/>
                    <a:pt x="1" y="189"/>
                    <a:pt x="114" y="246"/>
                  </a:cubicBezTo>
                  <a:cubicBezTo>
                    <a:pt x="813" y="489"/>
                    <a:pt x="1513" y="611"/>
                    <a:pt x="2242" y="611"/>
                  </a:cubicBezTo>
                  <a:cubicBezTo>
                    <a:pt x="2454" y="624"/>
                    <a:pt x="2701" y="655"/>
                    <a:pt x="2942" y="655"/>
                  </a:cubicBezTo>
                  <a:cubicBezTo>
                    <a:pt x="3254" y="655"/>
                    <a:pt x="3556" y="604"/>
                    <a:pt x="3762" y="398"/>
                  </a:cubicBezTo>
                  <a:cubicBezTo>
                    <a:pt x="3838" y="322"/>
                    <a:pt x="3765" y="202"/>
                    <a:pt x="3667" y="202"/>
                  </a:cubicBezTo>
                  <a:cubicBezTo>
                    <a:pt x="3649" y="202"/>
                    <a:pt x="3629" y="206"/>
                    <a:pt x="3610" y="216"/>
                  </a:cubicBezTo>
                  <a:cubicBezTo>
                    <a:pt x="3394" y="331"/>
                    <a:pt x="3110" y="364"/>
                    <a:pt x="2816" y="364"/>
                  </a:cubicBezTo>
                  <a:cubicBezTo>
                    <a:pt x="2489" y="364"/>
                    <a:pt x="2149" y="323"/>
                    <a:pt x="1877" y="307"/>
                  </a:cubicBezTo>
                  <a:cubicBezTo>
                    <a:pt x="1269" y="277"/>
                    <a:pt x="722" y="185"/>
                    <a:pt x="175" y="3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47"/>
            <p:cNvSpPr/>
            <p:nvPr/>
          </p:nvSpPr>
          <p:spPr>
            <a:xfrm>
              <a:off x="8082136" y="4210954"/>
              <a:ext cx="57021" cy="244566"/>
            </a:xfrm>
            <a:custGeom>
              <a:avLst/>
              <a:gdLst/>
              <a:ahLst/>
              <a:cxnLst/>
              <a:rect l="l" t="t" r="r" b="b"/>
              <a:pathLst>
                <a:path w="2086" h="8947" extrusionOk="0">
                  <a:moveTo>
                    <a:pt x="1057" y="0"/>
                  </a:moveTo>
                  <a:cubicBezTo>
                    <a:pt x="1016" y="0"/>
                    <a:pt x="972" y="34"/>
                    <a:pt x="991" y="93"/>
                  </a:cubicBezTo>
                  <a:cubicBezTo>
                    <a:pt x="1356" y="1643"/>
                    <a:pt x="1782" y="2920"/>
                    <a:pt x="1295" y="4500"/>
                  </a:cubicBezTo>
                  <a:cubicBezTo>
                    <a:pt x="900" y="5929"/>
                    <a:pt x="444" y="7357"/>
                    <a:pt x="19" y="8756"/>
                  </a:cubicBezTo>
                  <a:cubicBezTo>
                    <a:pt x="0" y="8868"/>
                    <a:pt x="97" y="8946"/>
                    <a:pt x="182" y="8946"/>
                  </a:cubicBezTo>
                  <a:cubicBezTo>
                    <a:pt x="234" y="8946"/>
                    <a:pt x="281" y="8916"/>
                    <a:pt x="292" y="8847"/>
                  </a:cubicBezTo>
                  <a:cubicBezTo>
                    <a:pt x="809" y="7114"/>
                    <a:pt x="1569" y="5321"/>
                    <a:pt x="1873" y="3588"/>
                  </a:cubicBezTo>
                  <a:cubicBezTo>
                    <a:pt x="2086" y="2373"/>
                    <a:pt x="1539" y="1126"/>
                    <a:pt x="1113" y="32"/>
                  </a:cubicBezTo>
                  <a:cubicBezTo>
                    <a:pt x="1102" y="11"/>
                    <a:pt x="1080" y="0"/>
                    <a:pt x="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47"/>
            <p:cNvSpPr/>
            <p:nvPr/>
          </p:nvSpPr>
          <p:spPr>
            <a:xfrm>
              <a:off x="7900986" y="3097185"/>
              <a:ext cx="45403" cy="165185"/>
            </a:xfrm>
            <a:custGeom>
              <a:avLst/>
              <a:gdLst/>
              <a:ahLst/>
              <a:cxnLst/>
              <a:rect l="l" t="t" r="r" b="b"/>
              <a:pathLst>
                <a:path w="1661" h="6043" extrusionOk="0">
                  <a:moveTo>
                    <a:pt x="83" y="0"/>
                  </a:moveTo>
                  <a:cubicBezTo>
                    <a:pt x="42" y="0"/>
                    <a:pt x="0" y="39"/>
                    <a:pt x="20" y="77"/>
                  </a:cubicBezTo>
                  <a:cubicBezTo>
                    <a:pt x="779" y="2083"/>
                    <a:pt x="1175" y="3846"/>
                    <a:pt x="1387" y="5974"/>
                  </a:cubicBezTo>
                  <a:cubicBezTo>
                    <a:pt x="1387" y="6020"/>
                    <a:pt x="1425" y="6042"/>
                    <a:pt x="1463" y="6042"/>
                  </a:cubicBezTo>
                  <a:cubicBezTo>
                    <a:pt x="1501" y="6042"/>
                    <a:pt x="1539" y="6020"/>
                    <a:pt x="1539" y="5974"/>
                  </a:cubicBezTo>
                  <a:cubicBezTo>
                    <a:pt x="1661" y="3998"/>
                    <a:pt x="1144" y="1749"/>
                    <a:pt x="141" y="47"/>
                  </a:cubicBezTo>
                  <a:cubicBezTo>
                    <a:pt x="130" y="13"/>
                    <a:pt x="10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47"/>
            <p:cNvSpPr/>
            <p:nvPr/>
          </p:nvSpPr>
          <p:spPr>
            <a:xfrm>
              <a:off x="7902325" y="3171673"/>
              <a:ext cx="36356" cy="87035"/>
            </a:xfrm>
            <a:custGeom>
              <a:avLst/>
              <a:gdLst/>
              <a:ahLst/>
              <a:cxnLst/>
              <a:rect l="l" t="t" r="r" b="b"/>
              <a:pathLst>
                <a:path w="1330" h="3184" extrusionOk="0">
                  <a:moveTo>
                    <a:pt x="230" y="0"/>
                  </a:moveTo>
                  <a:cubicBezTo>
                    <a:pt x="199" y="0"/>
                    <a:pt x="167" y="16"/>
                    <a:pt x="153" y="58"/>
                  </a:cubicBezTo>
                  <a:lnTo>
                    <a:pt x="153" y="27"/>
                  </a:lnTo>
                  <a:lnTo>
                    <a:pt x="153" y="27"/>
                  </a:lnTo>
                  <a:cubicBezTo>
                    <a:pt x="1" y="1152"/>
                    <a:pt x="457" y="2337"/>
                    <a:pt x="1217" y="3158"/>
                  </a:cubicBezTo>
                  <a:cubicBezTo>
                    <a:pt x="1226" y="3176"/>
                    <a:pt x="1240" y="3183"/>
                    <a:pt x="1255" y="3183"/>
                  </a:cubicBezTo>
                  <a:cubicBezTo>
                    <a:pt x="1290" y="3183"/>
                    <a:pt x="1329" y="3140"/>
                    <a:pt x="1308" y="3097"/>
                  </a:cubicBezTo>
                  <a:cubicBezTo>
                    <a:pt x="1186" y="2672"/>
                    <a:pt x="913" y="2307"/>
                    <a:pt x="700" y="1912"/>
                  </a:cubicBezTo>
                  <a:cubicBezTo>
                    <a:pt x="396" y="1304"/>
                    <a:pt x="274" y="757"/>
                    <a:pt x="305" y="58"/>
                  </a:cubicBezTo>
                  <a:cubicBezTo>
                    <a:pt x="305" y="24"/>
                    <a:pt x="268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47"/>
            <p:cNvSpPr/>
            <p:nvPr/>
          </p:nvSpPr>
          <p:spPr>
            <a:xfrm>
              <a:off x="7881578" y="3178371"/>
              <a:ext cx="48028" cy="114670"/>
            </a:xfrm>
            <a:custGeom>
              <a:avLst/>
              <a:gdLst/>
              <a:ahLst/>
              <a:cxnLst/>
              <a:rect l="l" t="t" r="r" b="b"/>
              <a:pathLst>
                <a:path w="1757" h="4195" extrusionOk="0">
                  <a:moveTo>
                    <a:pt x="641" y="0"/>
                  </a:moveTo>
                  <a:cubicBezTo>
                    <a:pt x="618" y="0"/>
                    <a:pt x="595" y="8"/>
                    <a:pt x="578" y="25"/>
                  </a:cubicBezTo>
                  <a:lnTo>
                    <a:pt x="578" y="56"/>
                  </a:lnTo>
                  <a:cubicBezTo>
                    <a:pt x="0" y="1241"/>
                    <a:pt x="91" y="3673"/>
                    <a:pt x="1611" y="4190"/>
                  </a:cubicBezTo>
                  <a:cubicBezTo>
                    <a:pt x="1621" y="4193"/>
                    <a:pt x="1630" y="4194"/>
                    <a:pt x="1639" y="4194"/>
                  </a:cubicBezTo>
                  <a:cubicBezTo>
                    <a:pt x="1714" y="4194"/>
                    <a:pt x="1756" y="4092"/>
                    <a:pt x="1702" y="4038"/>
                  </a:cubicBezTo>
                  <a:cubicBezTo>
                    <a:pt x="578" y="3095"/>
                    <a:pt x="152" y="1484"/>
                    <a:pt x="730" y="86"/>
                  </a:cubicBezTo>
                  <a:cubicBezTo>
                    <a:pt x="751" y="43"/>
                    <a:pt x="697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47"/>
            <p:cNvSpPr/>
            <p:nvPr/>
          </p:nvSpPr>
          <p:spPr>
            <a:xfrm>
              <a:off x="7860803" y="3196302"/>
              <a:ext cx="74789" cy="102424"/>
            </a:xfrm>
            <a:custGeom>
              <a:avLst/>
              <a:gdLst/>
              <a:ahLst/>
              <a:cxnLst/>
              <a:rect l="l" t="t" r="r" b="b"/>
              <a:pathLst>
                <a:path w="2736" h="3747" extrusionOk="0">
                  <a:moveTo>
                    <a:pt x="164" y="0"/>
                  </a:moveTo>
                  <a:cubicBezTo>
                    <a:pt x="122" y="0"/>
                    <a:pt x="76" y="23"/>
                    <a:pt x="61" y="68"/>
                  </a:cubicBezTo>
                  <a:cubicBezTo>
                    <a:pt x="0" y="1558"/>
                    <a:pt x="851" y="3716"/>
                    <a:pt x="2645" y="3746"/>
                  </a:cubicBezTo>
                  <a:cubicBezTo>
                    <a:pt x="2705" y="3746"/>
                    <a:pt x="2736" y="3655"/>
                    <a:pt x="2675" y="3625"/>
                  </a:cubicBezTo>
                  <a:cubicBezTo>
                    <a:pt x="2006" y="3290"/>
                    <a:pt x="1429" y="3047"/>
                    <a:pt x="973" y="2439"/>
                  </a:cubicBezTo>
                  <a:cubicBezTo>
                    <a:pt x="456" y="1771"/>
                    <a:pt x="274" y="920"/>
                    <a:pt x="243" y="68"/>
                  </a:cubicBezTo>
                  <a:cubicBezTo>
                    <a:pt x="243" y="23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47"/>
            <p:cNvSpPr/>
            <p:nvPr/>
          </p:nvSpPr>
          <p:spPr>
            <a:xfrm>
              <a:off x="7849158" y="3218088"/>
              <a:ext cx="80611" cy="93978"/>
            </a:xfrm>
            <a:custGeom>
              <a:avLst/>
              <a:gdLst/>
              <a:ahLst/>
              <a:cxnLst/>
              <a:rect l="l" t="t" r="r" b="b"/>
              <a:pathLst>
                <a:path w="2949" h="3438" extrusionOk="0">
                  <a:moveTo>
                    <a:pt x="77" y="1"/>
                  </a:moveTo>
                  <a:cubicBezTo>
                    <a:pt x="39" y="1"/>
                    <a:pt x="1" y="31"/>
                    <a:pt x="1" y="92"/>
                  </a:cubicBezTo>
                  <a:cubicBezTo>
                    <a:pt x="1" y="1558"/>
                    <a:pt x="1091" y="3437"/>
                    <a:pt x="2748" y="3437"/>
                  </a:cubicBezTo>
                  <a:cubicBezTo>
                    <a:pt x="2775" y="3437"/>
                    <a:pt x="2801" y="3437"/>
                    <a:pt x="2827" y="3436"/>
                  </a:cubicBezTo>
                  <a:cubicBezTo>
                    <a:pt x="2888" y="3436"/>
                    <a:pt x="2949" y="3344"/>
                    <a:pt x="2858" y="3314"/>
                  </a:cubicBezTo>
                  <a:cubicBezTo>
                    <a:pt x="2250" y="3010"/>
                    <a:pt x="1642" y="2828"/>
                    <a:pt x="1156" y="2341"/>
                  </a:cubicBezTo>
                  <a:cubicBezTo>
                    <a:pt x="548" y="1733"/>
                    <a:pt x="213" y="913"/>
                    <a:pt x="153" y="92"/>
                  </a:cubicBezTo>
                  <a:cubicBezTo>
                    <a:pt x="153" y="31"/>
                    <a:pt x="115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47"/>
            <p:cNvSpPr/>
            <p:nvPr/>
          </p:nvSpPr>
          <p:spPr>
            <a:xfrm>
              <a:off x="7814251" y="3092784"/>
              <a:ext cx="71016" cy="210534"/>
            </a:xfrm>
            <a:custGeom>
              <a:avLst/>
              <a:gdLst/>
              <a:ahLst/>
              <a:cxnLst/>
              <a:rect l="l" t="t" r="r" b="b"/>
              <a:pathLst>
                <a:path w="2598" h="7702" extrusionOk="0">
                  <a:moveTo>
                    <a:pt x="697" y="1"/>
                  </a:moveTo>
                  <a:cubicBezTo>
                    <a:pt x="666" y="1"/>
                    <a:pt x="639" y="18"/>
                    <a:pt x="639" y="56"/>
                  </a:cubicBezTo>
                  <a:lnTo>
                    <a:pt x="609" y="56"/>
                  </a:lnTo>
                  <a:cubicBezTo>
                    <a:pt x="183" y="2488"/>
                    <a:pt x="1" y="6135"/>
                    <a:pt x="2433" y="7685"/>
                  </a:cubicBezTo>
                  <a:cubicBezTo>
                    <a:pt x="2444" y="7697"/>
                    <a:pt x="2457" y="7702"/>
                    <a:pt x="2471" y="7702"/>
                  </a:cubicBezTo>
                  <a:cubicBezTo>
                    <a:pt x="2531" y="7702"/>
                    <a:pt x="2598" y="7607"/>
                    <a:pt x="2524" y="7533"/>
                  </a:cubicBezTo>
                  <a:cubicBezTo>
                    <a:pt x="1521" y="6682"/>
                    <a:pt x="1004" y="5406"/>
                    <a:pt x="670" y="4129"/>
                  </a:cubicBezTo>
                  <a:cubicBezTo>
                    <a:pt x="335" y="2761"/>
                    <a:pt x="670" y="1454"/>
                    <a:pt x="791" y="86"/>
                  </a:cubicBezTo>
                  <a:cubicBezTo>
                    <a:pt x="791" y="33"/>
                    <a:pt x="740" y="1"/>
                    <a:pt x="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47"/>
            <p:cNvSpPr/>
            <p:nvPr/>
          </p:nvSpPr>
          <p:spPr>
            <a:xfrm>
              <a:off x="8250658" y="1895808"/>
              <a:ext cx="55517" cy="84246"/>
            </a:xfrm>
            <a:custGeom>
              <a:avLst/>
              <a:gdLst/>
              <a:ahLst/>
              <a:cxnLst/>
              <a:rect l="l" t="t" r="r" b="b"/>
              <a:pathLst>
                <a:path w="2031" h="3082" extrusionOk="0">
                  <a:moveTo>
                    <a:pt x="1191" y="0"/>
                  </a:moveTo>
                  <a:cubicBezTo>
                    <a:pt x="808" y="0"/>
                    <a:pt x="531" y="330"/>
                    <a:pt x="450" y="683"/>
                  </a:cubicBezTo>
                  <a:cubicBezTo>
                    <a:pt x="450" y="757"/>
                    <a:pt x="505" y="797"/>
                    <a:pt x="556" y="797"/>
                  </a:cubicBezTo>
                  <a:cubicBezTo>
                    <a:pt x="589" y="797"/>
                    <a:pt x="620" y="780"/>
                    <a:pt x="632" y="744"/>
                  </a:cubicBezTo>
                  <a:cubicBezTo>
                    <a:pt x="725" y="448"/>
                    <a:pt x="963" y="288"/>
                    <a:pt x="1192" y="288"/>
                  </a:cubicBezTo>
                  <a:cubicBezTo>
                    <a:pt x="1410" y="288"/>
                    <a:pt x="1622" y="433"/>
                    <a:pt x="1696" y="744"/>
                  </a:cubicBezTo>
                  <a:cubicBezTo>
                    <a:pt x="1757" y="1018"/>
                    <a:pt x="1726" y="1382"/>
                    <a:pt x="1665" y="1656"/>
                  </a:cubicBezTo>
                  <a:cubicBezTo>
                    <a:pt x="1540" y="2256"/>
                    <a:pt x="1168" y="2692"/>
                    <a:pt x="617" y="2692"/>
                  </a:cubicBezTo>
                  <a:cubicBezTo>
                    <a:pt x="498" y="2692"/>
                    <a:pt x="371" y="2672"/>
                    <a:pt x="237" y="2629"/>
                  </a:cubicBezTo>
                  <a:cubicBezTo>
                    <a:pt x="228" y="2627"/>
                    <a:pt x="219" y="2626"/>
                    <a:pt x="211" y="2626"/>
                  </a:cubicBezTo>
                  <a:cubicBezTo>
                    <a:pt x="75" y="2626"/>
                    <a:pt x="1" y="2847"/>
                    <a:pt x="115" y="2933"/>
                  </a:cubicBezTo>
                  <a:cubicBezTo>
                    <a:pt x="285" y="3035"/>
                    <a:pt x="468" y="3082"/>
                    <a:pt x="649" y="3082"/>
                  </a:cubicBezTo>
                  <a:cubicBezTo>
                    <a:pt x="954" y="3082"/>
                    <a:pt x="1254" y="2949"/>
                    <a:pt x="1483" y="2720"/>
                  </a:cubicBezTo>
                  <a:cubicBezTo>
                    <a:pt x="1909" y="2264"/>
                    <a:pt x="2030" y="1534"/>
                    <a:pt x="2000" y="926"/>
                  </a:cubicBezTo>
                  <a:cubicBezTo>
                    <a:pt x="1969" y="501"/>
                    <a:pt x="1787" y="75"/>
                    <a:pt x="1331" y="15"/>
                  </a:cubicBezTo>
                  <a:cubicBezTo>
                    <a:pt x="1283" y="5"/>
                    <a:pt x="1237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47"/>
            <p:cNvSpPr/>
            <p:nvPr/>
          </p:nvSpPr>
          <p:spPr>
            <a:xfrm>
              <a:off x="8274877" y="1908546"/>
              <a:ext cx="29631" cy="34879"/>
            </a:xfrm>
            <a:custGeom>
              <a:avLst/>
              <a:gdLst/>
              <a:ahLst/>
              <a:cxnLst/>
              <a:rect l="l" t="t" r="r" b="b"/>
              <a:pathLst>
                <a:path w="1084" h="1276" extrusionOk="0">
                  <a:moveTo>
                    <a:pt x="147" y="1"/>
                  </a:moveTo>
                  <a:cubicBezTo>
                    <a:pt x="66" y="1"/>
                    <a:pt x="0" y="132"/>
                    <a:pt x="111" y="187"/>
                  </a:cubicBezTo>
                  <a:cubicBezTo>
                    <a:pt x="263" y="278"/>
                    <a:pt x="384" y="491"/>
                    <a:pt x="445" y="643"/>
                  </a:cubicBezTo>
                  <a:cubicBezTo>
                    <a:pt x="536" y="825"/>
                    <a:pt x="445" y="977"/>
                    <a:pt x="476" y="1160"/>
                  </a:cubicBezTo>
                  <a:cubicBezTo>
                    <a:pt x="476" y="1225"/>
                    <a:pt x="523" y="1275"/>
                    <a:pt x="572" y="1275"/>
                  </a:cubicBezTo>
                  <a:cubicBezTo>
                    <a:pt x="591" y="1275"/>
                    <a:pt x="611" y="1268"/>
                    <a:pt x="628" y="1251"/>
                  </a:cubicBezTo>
                  <a:cubicBezTo>
                    <a:pt x="1083" y="977"/>
                    <a:pt x="567" y="126"/>
                    <a:pt x="172" y="5"/>
                  </a:cubicBezTo>
                  <a:cubicBezTo>
                    <a:pt x="163" y="2"/>
                    <a:pt x="155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47"/>
            <p:cNvSpPr/>
            <p:nvPr/>
          </p:nvSpPr>
          <p:spPr>
            <a:xfrm>
              <a:off x="8264599" y="1918086"/>
              <a:ext cx="27062" cy="43162"/>
            </a:xfrm>
            <a:custGeom>
              <a:avLst/>
              <a:gdLst/>
              <a:ahLst/>
              <a:cxnLst/>
              <a:rect l="l" t="t" r="r" b="b"/>
              <a:pathLst>
                <a:path w="990" h="1579" extrusionOk="0">
                  <a:moveTo>
                    <a:pt x="855" y="1"/>
                  </a:moveTo>
                  <a:cubicBezTo>
                    <a:pt x="833" y="1"/>
                    <a:pt x="811" y="7"/>
                    <a:pt x="791" y="20"/>
                  </a:cubicBezTo>
                  <a:cubicBezTo>
                    <a:pt x="426" y="415"/>
                    <a:pt x="0" y="841"/>
                    <a:pt x="31" y="1418"/>
                  </a:cubicBezTo>
                  <a:cubicBezTo>
                    <a:pt x="46" y="1525"/>
                    <a:pt x="130" y="1578"/>
                    <a:pt x="209" y="1578"/>
                  </a:cubicBezTo>
                  <a:cubicBezTo>
                    <a:pt x="289" y="1578"/>
                    <a:pt x="365" y="1525"/>
                    <a:pt x="365" y="1418"/>
                  </a:cubicBezTo>
                  <a:cubicBezTo>
                    <a:pt x="426" y="932"/>
                    <a:pt x="700" y="537"/>
                    <a:pt x="943" y="142"/>
                  </a:cubicBezTo>
                  <a:cubicBezTo>
                    <a:pt x="990" y="71"/>
                    <a:pt x="927" y="1"/>
                    <a:pt x="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47"/>
            <p:cNvSpPr/>
            <p:nvPr/>
          </p:nvSpPr>
          <p:spPr>
            <a:xfrm>
              <a:off x="8102583" y="1806313"/>
              <a:ext cx="63991" cy="59864"/>
            </a:xfrm>
            <a:custGeom>
              <a:avLst/>
              <a:gdLst/>
              <a:ahLst/>
              <a:cxnLst/>
              <a:rect l="l" t="t" r="r" b="b"/>
              <a:pathLst>
                <a:path w="2341" h="2190" extrusionOk="0">
                  <a:moveTo>
                    <a:pt x="291" y="0"/>
                  </a:moveTo>
                  <a:cubicBezTo>
                    <a:pt x="234" y="0"/>
                    <a:pt x="178" y="2"/>
                    <a:pt x="122" y="6"/>
                  </a:cubicBezTo>
                  <a:cubicBezTo>
                    <a:pt x="31" y="6"/>
                    <a:pt x="0" y="158"/>
                    <a:pt x="91" y="158"/>
                  </a:cubicBezTo>
                  <a:cubicBezTo>
                    <a:pt x="669" y="279"/>
                    <a:pt x="1125" y="371"/>
                    <a:pt x="1429" y="887"/>
                  </a:cubicBezTo>
                  <a:cubicBezTo>
                    <a:pt x="1672" y="1313"/>
                    <a:pt x="1854" y="1799"/>
                    <a:pt x="2189" y="2164"/>
                  </a:cubicBezTo>
                  <a:cubicBezTo>
                    <a:pt x="2207" y="2182"/>
                    <a:pt x="2227" y="2189"/>
                    <a:pt x="2247" y="2189"/>
                  </a:cubicBezTo>
                  <a:cubicBezTo>
                    <a:pt x="2295" y="2189"/>
                    <a:pt x="2341" y="2146"/>
                    <a:pt x="2341" y="2103"/>
                  </a:cubicBezTo>
                  <a:cubicBezTo>
                    <a:pt x="2250" y="1769"/>
                    <a:pt x="2037" y="1465"/>
                    <a:pt x="1885" y="1161"/>
                  </a:cubicBezTo>
                  <a:cubicBezTo>
                    <a:pt x="1763" y="918"/>
                    <a:pt x="1642" y="675"/>
                    <a:pt x="1459" y="462"/>
                  </a:cubicBezTo>
                  <a:cubicBezTo>
                    <a:pt x="1163" y="112"/>
                    <a:pt x="725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47"/>
            <p:cNvSpPr/>
            <p:nvPr/>
          </p:nvSpPr>
          <p:spPr>
            <a:xfrm>
              <a:off x="8142465" y="1845949"/>
              <a:ext cx="63171" cy="43873"/>
            </a:xfrm>
            <a:custGeom>
              <a:avLst/>
              <a:gdLst/>
              <a:ahLst/>
              <a:cxnLst/>
              <a:rect l="l" t="t" r="r" b="b"/>
              <a:pathLst>
                <a:path w="2311" h="1605" extrusionOk="0">
                  <a:moveTo>
                    <a:pt x="110" y="0"/>
                  </a:moveTo>
                  <a:cubicBezTo>
                    <a:pt x="65" y="0"/>
                    <a:pt x="0" y="47"/>
                    <a:pt x="0" y="106"/>
                  </a:cubicBezTo>
                  <a:cubicBezTo>
                    <a:pt x="129" y="953"/>
                    <a:pt x="928" y="1604"/>
                    <a:pt x="1777" y="1604"/>
                  </a:cubicBezTo>
                  <a:cubicBezTo>
                    <a:pt x="1934" y="1604"/>
                    <a:pt x="2093" y="1582"/>
                    <a:pt x="2250" y="1535"/>
                  </a:cubicBezTo>
                  <a:cubicBezTo>
                    <a:pt x="2310" y="1504"/>
                    <a:pt x="2310" y="1413"/>
                    <a:pt x="2250" y="1383"/>
                  </a:cubicBezTo>
                  <a:cubicBezTo>
                    <a:pt x="1824" y="1291"/>
                    <a:pt x="1398" y="1322"/>
                    <a:pt x="1003" y="1109"/>
                  </a:cubicBezTo>
                  <a:cubicBezTo>
                    <a:pt x="578" y="896"/>
                    <a:pt x="274" y="501"/>
                    <a:pt x="152" y="45"/>
                  </a:cubicBezTo>
                  <a:cubicBezTo>
                    <a:pt x="152" y="13"/>
                    <a:pt x="13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47"/>
            <p:cNvSpPr/>
            <p:nvPr/>
          </p:nvSpPr>
          <p:spPr>
            <a:xfrm>
              <a:off x="8171550" y="1835944"/>
              <a:ext cx="52374" cy="47864"/>
            </a:xfrm>
            <a:custGeom>
              <a:avLst/>
              <a:gdLst/>
              <a:ahLst/>
              <a:cxnLst/>
              <a:rect l="l" t="t" r="r" b="b"/>
              <a:pathLst>
                <a:path w="1916" h="1751" extrusionOk="0">
                  <a:moveTo>
                    <a:pt x="152" y="1"/>
                  </a:moveTo>
                  <a:cubicBezTo>
                    <a:pt x="91" y="1"/>
                    <a:pt x="31" y="46"/>
                    <a:pt x="31" y="138"/>
                  </a:cubicBezTo>
                  <a:cubicBezTo>
                    <a:pt x="0" y="563"/>
                    <a:pt x="274" y="898"/>
                    <a:pt x="578" y="1171"/>
                  </a:cubicBezTo>
                  <a:cubicBezTo>
                    <a:pt x="898" y="1433"/>
                    <a:pt x="1329" y="1751"/>
                    <a:pt x="1739" y="1751"/>
                  </a:cubicBezTo>
                  <a:cubicBezTo>
                    <a:pt x="1757" y="1751"/>
                    <a:pt x="1775" y="1750"/>
                    <a:pt x="1793" y="1749"/>
                  </a:cubicBezTo>
                  <a:cubicBezTo>
                    <a:pt x="1885" y="1749"/>
                    <a:pt x="1915" y="1627"/>
                    <a:pt x="1854" y="1597"/>
                  </a:cubicBezTo>
                  <a:cubicBezTo>
                    <a:pt x="1277" y="1262"/>
                    <a:pt x="274" y="928"/>
                    <a:pt x="274" y="138"/>
                  </a:cubicBezTo>
                  <a:cubicBezTo>
                    <a:pt x="274" y="46"/>
                    <a:pt x="213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47"/>
            <p:cNvSpPr/>
            <p:nvPr/>
          </p:nvSpPr>
          <p:spPr>
            <a:xfrm>
              <a:off x="8215587" y="1855625"/>
              <a:ext cx="26597" cy="34196"/>
            </a:xfrm>
            <a:custGeom>
              <a:avLst/>
              <a:gdLst/>
              <a:ahLst/>
              <a:cxnLst/>
              <a:rect l="l" t="t" r="r" b="b"/>
              <a:pathLst>
                <a:path w="973" h="1251" extrusionOk="0">
                  <a:moveTo>
                    <a:pt x="113" y="1"/>
                  </a:moveTo>
                  <a:cubicBezTo>
                    <a:pt x="62" y="1"/>
                    <a:pt x="0" y="33"/>
                    <a:pt x="0" y="86"/>
                  </a:cubicBezTo>
                  <a:cubicBezTo>
                    <a:pt x="0" y="390"/>
                    <a:pt x="91" y="633"/>
                    <a:pt x="274" y="877"/>
                  </a:cubicBezTo>
                  <a:cubicBezTo>
                    <a:pt x="382" y="1040"/>
                    <a:pt x="612" y="1251"/>
                    <a:pt x="812" y="1251"/>
                  </a:cubicBezTo>
                  <a:cubicBezTo>
                    <a:pt x="835" y="1251"/>
                    <a:pt x="859" y="1248"/>
                    <a:pt x="882" y="1241"/>
                  </a:cubicBezTo>
                  <a:cubicBezTo>
                    <a:pt x="942" y="1211"/>
                    <a:pt x="973" y="1150"/>
                    <a:pt x="942" y="1120"/>
                  </a:cubicBezTo>
                  <a:cubicBezTo>
                    <a:pt x="851" y="937"/>
                    <a:pt x="608" y="846"/>
                    <a:pt x="486" y="725"/>
                  </a:cubicBezTo>
                  <a:cubicBezTo>
                    <a:pt x="334" y="542"/>
                    <a:pt x="213" y="299"/>
                    <a:pt x="182" y="56"/>
                  </a:cubicBezTo>
                  <a:cubicBezTo>
                    <a:pt x="182" y="18"/>
                    <a:pt x="150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47"/>
            <p:cNvSpPr/>
            <p:nvPr/>
          </p:nvSpPr>
          <p:spPr>
            <a:xfrm>
              <a:off x="8233027" y="1859726"/>
              <a:ext cx="32419" cy="52292"/>
            </a:xfrm>
            <a:custGeom>
              <a:avLst/>
              <a:gdLst/>
              <a:ahLst/>
              <a:cxnLst/>
              <a:rect l="l" t="t" r="r" b="b"/>
              <a:pathLst>
                <a:path w="1186" h="1913" extrusionOk="0">
                  <a:moveTo>
                    <a:pt x="235" y="0"/>
                  </a:moveTo>
                  <a:cubicBezTo>
                    <a:pt x="208" y="0"/>
                    <a:pt x="183" y="17"/>
                    <a:pt x="183" y="58"/>
                  </a:cubicBezTo>
                  <a:cubicBezTo>
                    <a:pt x="0" y="666"/>
                    <a:pt x="274" y="1821"/>
                    <a:pt x="1034" y="1912"/>
                  </a:cubicBezTo>
                  <a:cubicBezTo>
                    <a:pt x="1186" y="1912"/>
                    <a:pt x="1186" y="1699"/>
                    <a:pt x="1064" y="1669"/>
                  </a:cubicBezTo>
                  <a:cubicBezTo>
                    <a:pt x="456" y="1426"/>
                    <a:pt x="365" y="635"/>
                    <a:pt x="304" y="58"/>
                  </a:cubicBezTo>
                  <a:cubicBezTo>
                    <a:pt x="304" y="25"/>
                    <a:pt x="268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47"/>
            <p:cNvSpPr/>
            <p:nvPr/>
          </p:nvSpPr>
          <p:spPr>
            <a:xfrm>
              <a:off x="8254622" y="1889958"/>
              <a:ext cx="11289" cy="15936"/>
            </a:xfrm>
            <a:custGeom>
              <a:avLst/>
              <a:gdLst/>
              <a:ahLst/>
              <a:cxnLst/>
              <a:rect l="l" t="t" r="r" b="b"/>
              <a:pathLst>
                <a:path w="413" h="583" extrusionOk="0">
                  <a:moveTo>
                    <a:pt x="118" y="1"/>
                  </a:moveTo>
                  <a:cubicBezTo>
                    <a:pt x="84" y="1"/>
                    <a:pt x="46" y="16"/>
                    <a:pt x="31" y="46"/>
                  </a:cubicBezTo>
                  <a:cubicBezTo>
                    <a:pt x="1" y="137"/>
                    <a:pt x="1" y="229"/>
                    <a:pt x="61" y="320"/>
                  </a:cubicBezTo>
                  <a:cubicBezTo>
                    <a:pt x="92" y="411"/>
                    <a:pt x="122" y="533"/>
                    <a:pt x="213" y="563"/>
                  </a:cubicBezTo>
                  <a:cubicBezTo>
                    <a:pt x="240" y="576"/>
                    <a:pt x="265" y="582"/>
                    <a:pt x="288" y="582"/>
                  </a:cubicBezTo>
                  <a:cubicBezTo>
                    <a:pt x="368" y="582"/>
                    <a:pt x="413" y="506"/>
                    <a:pt x="365" y="411"/>
                  </a:cubicBezTo>
                  <a:cubicBezTo>
                    <a:pt x="335" y="350"/>
                    <a:pt x="305" y="289"/>
                    <a:pt x="244" y="229"/>
                  </a:cubicBezTo>
                  <a:cubicBezTo>
                    <a:pt x="213" y="168"/>
                    <a:pt x="213" y="107"/>
                    <a:pt x="183" y="46"/>
                  </a:cubicBezTo>
                  <a:cubicBezTo>
                    <a:pt x="183" y="16"/>
                    <a:pt x="153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47"/>
            <p:cNvSpPr/>
            <p:nvPr/>
          </p:nvSpPr>
          <p:spPr>
            <a:xfrm>
              <a:off x="8224990" y="1724062"/>
              <a:ext cx="65850" cy="42260"/>
            </a:xfrm>
            <a:custGeom>
              <a:avLst/>
              <a:gdLst/>
              <a:ahLst/>
              <a:cxnLst/>
              <a:rect l="l" t="t" r="r" b="b"/>
              <a:pathLst>
                <a:path w="2409" h="1546" extrusionOk="0">
                  <a:moveTo>
                    <a:pt x="84" y="1"/>
                  </a:moveTo>
                  <a:cubicBezTo>
                    <a:pt x="16" y="1"/>
                    <a:pt x="0" y="100"/>
                    <a:pt x="82" y="127"/>
                  </a:cubicBezTo>
                  <a:cubicBezTo>
                    <a:pt x="963" y="401"/>
                    <a:pt x="1571" y="887"/>
                    <a:pt x="2209" y="1525"/>
                  </a:cubicBezTo>
                  <a:cubicBezTo>
                    <a:pt x="2230" y="1539"/>
                    <a:pt x="2252" y="1545"/>
                    <a:pt x="2273" y="1545"/>
                  </a:cubicBezTo>
                  <a:cubicBezTo>
                    <a:pt x="2346" y="1545"/>
                    <a:pt x="2408" y="1475"/>
                    <a:pt x="2361" y="1404"/>
                  </a:cubicBezTo>
                  <a:cubicBezTo>
                    <a:pt x="1875" y="674"/>
                    <a:pt x="994" y="158"/>
                    <a:pt x="112" y="6"/>
                  </a:cubicBezTo>
                  <a:cubicBezTo>
                    <a:pt x="102" y="2"/>
                    <a:pt x="93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47"/>
            <p:cNvSpPr/>
            <p:nvPr/>
          </p:nvSpPr>
          <p:spPr>
            <a:xfrm>
              <a:off x="8259925" y="1750577"/>
              <a:ext cx="52593" cy="65440"/>
            </a:xfrm>
            <a:custGeom>
              <a:avLst/>
              <a:gdLst/>
              <a:ahLst/>
              <a:cxnLst/>
              <a:rect l="l" t="t" r="r" b="b"/>
              <a:pathLst>
                <a:path w="1924" h="2394" extrusionOk="0">
                  <a:moveTo>
                    <a:pt x="78" y="0"/>
                  </a:moveTo>
                  <a:cubicBezTo>
                    <a:pt x="32" y="0"/>
                    <a:pt x="0" y="50"/>
                    <a:pt x="50" y="100"/>
                  </a:cubicBezTo>
                  <a:cubicBezTo>
                    <a:pt x="475" y="403"/>
                    <a:pt x="871" y="738"/>
                    <a:pt x="1144" y="1194"/>
                  </a:cubicBezTo>
                  <a:cubicBezTo>
                    <a:pt x="1387" y="1559"/>
                    <a:pt x="1509" y="1984"/>
                    <a:pt x="1722" y="2349"/>
                  </a:cubicBezTo>
                  <a:cubicBezTo>
                    <a:pt x="1743" y="2381"/>
                    <a:pt x="1775" y="2394"/>
                    <a:pt x="1807" y="2394"/>
                  </a:cubicBezTo>
                  <a:cubicBezTo>
                    <a:pt x="1866" y="2394"/>
                    <a:pt x="1924" y="2347"/>
                    <a:pt x="1904" y="2288"/>
                  </a:cubicBezTo>
                  <a:cubicBezTo>
                    <a:pt x="1661" y="1255"/>
                    <a:pt x="992" y="525"/>
                    <a:pt x="111" y="8"/>
                  </a:cubicBezTo>
                  <a:cubicBezTo>
                    <a:pt x="100" y="3"/>
                    <a:pt x="88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47"/>
            <p:cNvSpPr/>
            <p:nvPr/>
          </p:nvSpPr>
          <p:spPr>
            <a:xfrm>
              <a:off x="8285073" y="1793219"/>
              <a:ext cx="37722" cy="67490"/>
            </a:xfrm>
            <a:custGeom>
              <a:avLst/>
              <a:gdLst/>
              <a:ahLst/>
              <a:cxnLst/>
              <a:rect l="l" t="t" r="r" b="b"/>
              <a:pathLst>
                <a:path w="1380" h="2469" extrusionOk="0">
                  <a:moveTo>
                    <a:pt x="133" y="1"/>
                  </a:moveTo>
                  <a:cubicBezTo>
                    <a:pt x="60" y="1"/>
                    <a:pt x="1" y="109"/>
                    <a:pt x="72" y="181"/>
                  </a:cubicBezTo>
                  <a:cubicBezTo>
                    <a:pt x="346" y="515"/>
                    <a:pt x="589" y="910"/>
                    <a:pt x="741" y="1306"/>
                  </a:cubicBezTo>
                  <a:cubicBezTo>
                    <a:pt x="862" y="1670"/>
                    <a:pt x="862" y="2035"/>
                    <a:pt x="984" y="2400"/>
                  </a:cubicBezTo>
                  <a:cubicBezTo>
                    <a:pt x="999" y="2445"/>
                    <a:pt x="1045" y="2468"/>
                    <a:pt x="1090" y="2468"/>
                  </a:cubicBezTo>
                  <a:cubicBezTo>
                    <a:pt x="1136" y="2468"/>
                    <a:pt x="1182" y="2445"/>
                    <a:pt x="1197" y="2400"/>
                  </a:cubicBezTo>
                  <a:cubicBezTo>
                    <a:pt x="1379" y="1549"/>
                    <a:pt x="771" y="576"/>
                    <a:pt x="194" y="29"/>
                  </a:cubicBezTo>
                  <a:cubicBezTo>
                    <a:pt x="174" y="9"/>
                    <a:pt x="153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47"/>
            <p:cNvSpPr/>
            <p:nvPr/>
          </p:nvSpPr>
          <p:spPr>
            <a:xfrm>
              <a:off x="8301146" y="1858769"/>
              <a:ext cx="29112" cy="70907"/>
            </a:xfrm>
            <a:custGeom>
              <a:avLst/>
              <a:gdLst/>
              <a:ahLst/>
              <a:cxnLst/>
              <a:rect l="l" t="t" r="r" b="b"/>
              <a:pathLst>
                <a:path w="1065" h="2594" extrusionOk="0">
                  <a:moveTo>
                    <a:pt x="256" y="1"/>
                  </a:moveTo>
                  <a:cubicBezTo>
                    <a:pt x="221" y="1"/>
                    <a:pt x="183" y="34"/>
                    <a:pt x="183" y="93"/>
                  </a:cubicBezTo>
                  <a:cubicBezTo>
                    <a:pt x="335" y="731"/>
                    <a:pt x="1" y="1400"/>
                    <a:pt x="214" y="2038"/>
                  </a:cubicBezTo>
                  <a:cubicBezTo>
                    <a:pt x="325" y="2316"/>
                    <a:pt x="562" y="2593"/>
                    <a:pt x="857" y="2593"/>
                  </a:cubicBezTo>
                  <a:cubicBezTo>
                    <a:pt x="885" y="2593"/>
                    <a:pt x="914" y="2591"/>
                    <a:pt x="943" y="2585"/>
                  </a:cubicBezTo>
                  <a:cubicBezTo>
                    <a:pt x="1065" y="2555"/>
                    <a:pt x="1065" y="2433"/>
                    <a:pt x="974" y="2373"/>
                  </a:cubicBezTo>
                  <a:cubicBezTo>
                    <a:pt x="761" y="2251"/>
                    <a:pt x="518" y="2129"/>
                    <a:pt x="457" y="1826"/>
                  </a:cubicBezTo>
                  <a:cubicBezTo>
                    <a:pt x="396" y="1552"/>
                    <a:pt x="457" y="1248"/>
                    <a:pt x="487" y="974"/>
                  </a:cubicBezTo>
                  <a:cubicBezTo>
                    <a:pt x="518" y="640"/>
                    <a:pt x="518" y="306"/>
                    <a:pt x="305" y="32"/>
                  </a:cubicBezTo>
                  <a:cubicBezTo>
                    <a:pt x="294" y="11"/>
                    <a:pt x="27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47"/>
            <p:cNvSpPr/>
            <p:nvPr/>
          </p:nvSpPr>
          <p:spPr>
            <a:xfrm>
              <a:off x="8306149" y="1922924"/>
              <a:ext cx="24957" cy="13859"/>
            </a:xfrm>
            <a:custGeom>
              <a:avLst/>
              <a:gdLst/>
              <a:ahLst/>
              <a:cxnLst/>
              <a:rect l="l" t="t" r="r" b="b"/>
              <a:pathLst>
                <a:path w="913" h="507" extrusionOk="0">
                  <a:moveTo>
                    <a:pt x="82" y="1"/>
                  </a:moveTo>
                  <a:cubicBezTo>
                    <a:pt x="41" y="1"/>
                    <a:pt x="0" y="33"/>
                    <a:pt x="0" y="86"/>
                  </a:cubicBezTo>
                  <a:cubicBezTo>
                    <a:pt x="31" y="238"/>
                    <a:pt x="91" y="360"/>
                    <a:pt x="243" y="421"/>
                  </a:cubicBezTo>
                  <a:cubicBezTo>
                    <a:pt x="349" y="474"/>
                    <a:pt x="476" y="506"/>
                    <a:pt x="593" y="506"/>
                  </a:cubicBezTo>
                  <a:cubicBezTo>
                    <a:pt x="678" y="506"/>
                    <a:pt x="757" y="489"/>
                    <a:pt x="821" y="451"/>
                  </a:cubicBezTo>
                  <a:cubicBezTo>
                    <a:pt x="912" y="390"/>
                    <a:pt x="882" y="269"/>
                    <a:pt x="791" y="238"/>
                  </a:cubicBezTo>
                  <a:cubicBezTo>
                    <a:pt x="730" y="223"/>
                    <a:pt x="669" y="223"/>
                    <a:pt x="604" y="223"/>
                  </a:cubicBezTo>
                  <a:cubicBezTo>
                    <a:pt x="540" y="223"/>
                    <a:pt x="471" y="223"/>
                    <a:pt x="395" y="208"/>
                  </a:cubicBezTo>
                  <a:cubicBezTo>
                    <a:pt x="304" y="208"/>
                    <a:pt x="183" y="147"/>
                    <a:pt x="152" y="56"/>
                  </a:cubicBezTo>
                  <a:cubicBezTo>
                    <a:pt x="139" y="18"/>
                    <a:pt x="11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47"/>
            <p:cNvSpPr/>
            <p:nvPr/>
          </p:nvSpPr>
          <p:spPr>
            <a:xfrm>
              <a:off x="8285647" y="1972702"/>
              <a:ext cx="40456" cy="17959"/>
            </a:xfrm>
            <a:custGeom>
              <a:avLst/>
              <a:gdLst/>
              <a:ahLst/>
              <a:cxnLst/>
              <a:rect l="l" t="t" r="r" b="b"/>
              <a:pathLst>
                <a:path w="1480" h="657" extrusionOk="0">
                  <a:moveTo>
                    <a:pt x="119" y="0"/>
                  </a:moveTo>
                  <a:cubicBezTo>
                    <a:pt x="59" y="0"/>
                    <a:pt x="1" y="60"/>
                    <a:pt x="21" y="120"/>
                  </a:cubicBezTo>
                  <a:cubicBezTo>
                    <a:pt x="82" y="424"/>
                    <a:pt x="325" y="575"/>
                    <a:pt x="598" y="636"/>
                  </a:cubicBezTo>
                  <a:cubicBezTo>
                    <a:pt x="689" y="646"/>
                    <a:pt x="794" y="657"/>
                    <a:pt x="900" y="657"/>
                  </a:cubicBezTo>
                  <a:cubicBezTo>
                    <a:pt x="1112" y="657"/>
                    <a:pt x="1328" y="616"/>
                    <a:pt x="1449" y="454"/>
                  </a:cubicBezTo>
                  <a:cubicBezTo>
                    <a:pt x="1480" y="424"/>
                    <a:pt x="1480" y="363"/>
                    <a:pt x="1419" y="332"/>
                  </a:cubicBezTo>
                  <a:cubicBezTo>
                    <a:pt x="1366" y="320"/>
                    <a:pt x="1309" y="316"/>
                    <a:pt x="1250" y="316"/>
                  </a:cubicBezTo>
                  <a:cubicBezTo>
                    <a:pt x="1074" y="316"/>
                    <a:pt x="877" y="356"/>
                    <a:pt x="698" y="356"/>
                  </a:cubicBezTo>
                  <a:cubicBezTo>
                    <a:pt x="488" y="356"/>
                    <a:pt x="303" y="300"/>
                    <a:pt x="203" y="59"/>
                  </a:cubicBezTo>
                  <a:cubicBezTo>
                    <a:pt x="182" y="17"/>
                    <a:pt x="150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47"/>
            <p:cNvSpPr/>
            <p:nvPr/>
          </p:nvSpPr>
          <p:spPr>
            <a:xfrm>
              <a:off x="8265419" y="1981039"/>
              <a:ext cx="22360" cy="25859"/>
            </a:xfrm>
            <a:custGeom>
              <a:avLst/>
              <a:gdLst/>
              <a:ahLst/>
              <a:cxnLst/>
              <a:rect l="l" t="t" r="r" b="b"/>
              <a:pathLst>
                <a:path w="818" h="946" extrusionOk="0">
                  <a:moveTo>
                    <a:pt x="104" y="0"/>
                  </a:moveTo>
                  <a:cubicBezTo>
                    <a:pt x="52" y="0"/>
                    <a:pt x="1" y="38"/>
                    <a:pt x="1" y="119"/>
                  </a:cubicBezTo>
                  <a:cubicBezTo>
                    <a:pt x="31" y="301"/>
                    <a:pt x="92" y="453"/>
                    <a:pt x="214" y="574"/>
                  </a:cubicBezTo>
                  <a:cubicBezTo>
                    <a:pt x="335" y="726"/>
                    <a:pt x="487" y="909"/>
                    <a:pt x="670" y="939"/>
                  </a:cubicBezTo>
                  <a:cubicBezTo>
                    <a:pt x="682" y="943"/>
                    <a:pt x="693" y="945"/>
                    <a:pt x="704" y="945"/>
                  </a:cubicBezTo>
                  <a:cubicBezTo>
                    <a:pt x="775" y="945"/>
                    <a:pt x="817" y="866"/>
                    <a:pt x="791" y="787"/>
                  </a:cubicBezTo>
                  <a:cubicBezTo>
                    <a:pt x="700" y="666"/>
                    <a:pt x="548" y="574"/>
                    <a:pt x="457" y="483"/>
                  </a:cubicBezTo>
                  <a:cubicBezTo>
                    <a:pt x="335" y="362"/>
                    <a:pt x="274" y="240"/>
                    <a:pt x="214" y="88"/>
                  </a:cubicBezTo>
                  <a:cubicBezTo>
                    <a:pt x="199" y="31"/>
                    <a:pt x="151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47"/>
            <p:cNvSpPr/>
            <p:nvPr/>
          </p:nvSpPr>
          <p:spPr>
            <a:xfrm>
              <a:off x="8256289" y="1984674"/>
              <a:ext cx="36574" cy="43654"/>
            </a:xfrm>
            <a:custGeom>
              <a:avLst/>
              <a:gdLst/>
              <a:ahLst/>
              <a:cxnLst/>
              <a:rect l="l" t="t" r="r" b="b"/>
              <a:pathLst>
                <a:path w="1338" h="1597" extrusionOk="0">
                  <a:moveTo>
                    <a:pt x="171" y="1"/>
                  </a:moveTo>
                  <a:cubicBezTo>
                    <a:pt x="145" y="1"/>
                    <a:pt x="122" y="16"/>
                    <a:pt x="122" y="46"/>
                  </a:cubicBezTo>
                  <a:cubicBezTo>
                    <a:pt x="0" y="685"/>
                    <a:pt x="487" y="1596"/>
                    <a:pt x="1216" y="1596"/>
                  </a:cubicBezTo>
                  <a:cubicBezTo>
                    <a:pt x="1277" y="1596"/>
                    <a:pt x="1338" y="1505"/>
                    <a:pt x="1277" y="1444"/>
                  </a:cubicBezTo>
                  <a:cubicBezTo>
                    <a:pt x="1064" y="1262"/>
                    <a:pt x="821" y="1171"/>
                    <a:pt x="639" y="958"/>
                  </a:cubicBezTo>
                  <a:cubicBezTo>
                    <a:pt x="426" y="685"/>
                    <a:pt x="304" y="381"/>
                    <a:pt x="244" y="46"/>
                  </a:cubicBezTo>
                  <a:cubicBezTo>
                    <a:pt x="228" y="16"/>
                    <a:pt x="198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47"/>
            <p:cNvSpPr/>
            <p:nvPr/>
          </p:nvSpPr>
          <p:spPr>
            <a:xfrm>
              <a:off x="8259624" y="2016766"/>
              <a:ext cx="17467" cy="20228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130" y="0"/>
                  </a:moveTo>
                  <a:cubicBezTo>
                    <a:pt x="65" y="0"/>
                    <a:pt x="0" y="58"/>
                    <a:pt x="0" y="149"/>
                  </a:cubicBezTo>
                  <a:lnTo>
                    <a:pt x="30" y="149"/>
                  </a:lnTo>
                  <a:cubicBezTo>
                    <a:pt x="61" y="392"/>
                    <a:pt x="182" y="605"/>
                    <a:pt x="426" y="726"/>
                  </a:cubicBezTo>
                  <a:cubicBezTo>
                    <a:pt x="435" y="735"/>
                    <a:pt x="449" y="739"/>
                    <a:pt x="465" y="739"/>
                  </a:cubicBezTo>
                  <a:cubicBezTo>
                    <a:pt x="504" y="739"/>
                    <a:pt x="556" y="718"/>
                    <a:pt x="578" y="696"/>
                  </a:cubicBezTo>
                  <a:cubicBezTo>
                    <a:pt x="608" y="666"/>
                    <a:pt x="608" y="666"/>
                    <a:pt x="608" y="635"/>
                  </a:cubicBezTo>
                  <a:cubicBezTo>
                    <a:pt x="638" y="574"/>
                    <a:pt x="608" y="514"/>
                    <a:pt x="547" y="483"/>
                  </a:cubicBezTo>
                  <a:cubicBezTo>
                    <a:pt x="395" y="392"/>
                    <a:pt x="274" y="240"/>
                    <a:pt x="243" y="88"/>
                  </a:cubicBezTo>
                  <a:cubicBezTo>
                    <a:pt x="219" y="27"/>
                    <a:pt x="174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47"/>
            <p:cNvSpPr/>
            <p:nvPr/>
          </p:nvSpPr>
          <p:spPr>
            <a:xfrm>
              <a:off x="8065571" y="1816208"/>
              <a:ext cx="60957" cy="31463"/>
            </a:xfrm>
            <a:custGeom>
              <a:avLst/>
              <a:gdLst/>
              <a:ahLst/>
              <a:cxnLst/>
              <a:rect l="l" t="t" r="r" b="b"/>
              <a:pathLst>
                <a:path w="2230" h="1151" extrusionOk="0">
                  <a:moveTo>
                    <a:pt x="1768" y="1"/>
                  </a:moveTo>
                  <a:cubicBezTo>
                    <a:pt x="1635" y="1"/>
                    <a:pt x="1506" y="39"/>
                    <a:pt x="1415" y="161"/>
                  </a:cubicBezTo>
                  <a:cubicBezTo>
                    <a:pt x="1324" y="313"/>
                    <a:pt x="1293" y="495"/>
                    <a:pt x="1172" y="647"/>
                  </a:cubicBezTo>
                  <a:cubicBezTo>
                    <a:pt x="1021" y="814"/>
                    <a:pt x="852" y="880"/>
                    <a:pt x="674" y="880"/>
                  </a:cubicBezTo>
                  <a:cubicBezTo>
                    <a:pt x="530" y="880"/>
                    <a:pt x="380" y="837"/>
                    <a:pt x="230" y="768"/>
                  </a:cubicBezTo>
                  <a:cubicBezTo>
                    <a:pt x="210" y="759"/>
                    <a:pt x="191" y="755"/>
                    <a:pt x="172" y="755"/>
                  </a:cubicBezTo>
                  <a:cubicBezTo>
                    <a:pt x="75" y="755"/>
                    <a:pt x="1" y="874"/>
                    <a:pt x="78" y="951"/>
                  </a:cubicBezTo>
                  <a:cubicBezTo>
                    <a:pt x="240" y="1077"/>
                    <a:pt x="446" y="1150"/>
                    <a:pt x="656" y="1150"/>
                  </a:cubicBezTo>
                  <a:cubicBezTo>
                    <a:pt x="799" y="1150"/>
                    <a:pt x="945" y="1116"/>
                    <a:pt x="1081" y="1042"/>
                  </a:cubicBezTo>
                  <a:cubicBezTo>
                    <a:pt x="1202" y="981"/>
                    <a:pt x="1354" y="860"/>
                    <a:pt x="1445" y="708"/>
                  </a:cubicBezTo>
                  <a:cubicBezTo>
                    <a:pt x="1476" y="647"/>
                    <a:pt x="1506" y="556"/>
                    <a:pt x="1537" y="495"/>
                  </a:cubicBezTo>
                  <a:cubicBezTo>
                    <a:pt x="1660" y="248"/>
                    <a:pt x="1763" y="182"/>
                    <a:pt x="1961" y="182"/>
                  </a:cubicBezTo>
                  <a:cubicBezTo>
                    <a:pt x="2006" y="182"/>
                    <a:pt x="2057" y="185"/>
                    <a:pt x="2114" y="191"/>
                  </a:cubicBezTo>
                  <a:cubicBezTo>
                    <a:pt x="2124" y="194"/>
                    <a:pt x="2133" y="196"/>
                    <a:pt x="2142" y="196"/>
                  </a:cubicBezTo>
                  <a:cubicBezTo>
                    <a:pt x="2211" y="196"/>
                    <a:pt x="2229" y="96"/>
                    <a:pt x="2175" y="69"/>
                  </a:cubicBezTo>
                  <a:lnTo>
                    <a:pt x="2145" y="69"/>
                  </a:lnTo>
                  <a:cubicBezTo>
                    <a:pt x="2038" y="39"/>
                    <a:pt x="1901" y="1"/>
                    <a:pt x="1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47"/>
            <p:cNvSpPr/>
            <p:nvPr/>
          </p:nvSpPr>
          <p:spPr>
            <a:xfrm>
              <a:off x="8047093" y="1839033"/>
              <a:ext cx="24766" cy="49012"/>
            </a:xfrm>
            <a:custGeom>
              <a:avLst/>
              <a:gdLst/>
              <a:ahLst/>
              <a:cxnLst/>
              <a:rect l="l" t="t" r="r" b="b"/>
              <a:pathLst>
                <a:path w="906" h="1793" extrusionOk="0">
                  <a:moveTo>
                    <a:pt x="594" y="0"/>
                  </a:moveTo>
                  <a:cubicBezTo>
                    <a:pt x="557" y="0"/>
                    <a:pt x="523" y="32"/>
                    <a:pt x="541" y="85"/>
                  </a:cubicBezTo>
                  <a:cubicBezTo>
                    <a:pt x="571" y="359"/>
                    <a:pt x="602" y="724"/>
                    <a:pt x="541" y="997"/>
                  </a:cubicBezTo>
                  <a:cubicBezTo>
                    <a:pt x="480" y="1301"/>
                    <a:pt x="237" y="1423"/>
                    <a:pt x="55" y="1666"/>
                  </a:cubicBezTo>
                  <a:cubicBezTo>
                    <a:pt x="0" y="1693"/>
                    <a:pt x="43" y="1792"/>
                    <a:pt x="117" y="1792"/>
                  </a:cubicBezTo>
                  <a:cubicBezTo>
                    <a:pt x="126" y="1792"/>
                    <a:pt x="136" y="1791"/>
                    <a:pt x="146" y="1788"/>
                  </a:cubicBezTo>
                  <a:cubicBezTo>
                    <a:pt x="906" y="1544"/>
                    <a:pt x="875" y="663"/>
                    <a:pt x="662" y="55"/>
                  </a:cubicBezTo>
                  <a:cubicBezTo>
                    <a:pt x="650" y="17"/>
                    <a:pt x="621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47"/>
            <p:cNvSpPr/>
            <p:nvPr/>
          </p:nvSpPr>
          <p:spPr>
            <a:xfrm>
              <a:off x="8040259" y="1884710"/>
              <a:ext cx="24137" cy="33649"/>
            </a:xfrm>
            <a:custGeom>
              <a:avLst/>
              <a:gdLst/>
              <a:ahLst/>
              <a:cxnLst/>
              <a:rect l="l" t="t" r="r" b="b"/>
              <a:pathLst>
                <a:path w="883" h="1231" extrusionOk="0">
                  <a:moveTo>
                    <a:pt x="701" y="1"/>
                  </a:moveTo>
                  <a:cubicBezTo>
                    <a:pt x="655" y="1"/>
                    <a:pt x="596" y="33"/>
                    <a:pt x="578" y="86"/>
                  </a:cubicBezTo>
                  <a:lnTo>
                    <a:pt x="609" y="86"/>
                  </a:lnTo>
                  <a:cubicBezTo>
                    <a:pt x="609" y="299"/>
                    <a:pt x="609" y="573"/>
                    <a:pt x="487" y="755"/>
                  </a:cubicBezTo>
                  <a:cubicBezTo>
                    <a:pt x="365" y="877"/>
                    <a:pt x="122" y="907"/>
                    <a:pt x="31" y="1089"/>
                  </a:cubicBezTo>
                  <a:cubicBezTo>
                    <a:pt x="1" y="1120"/>
                    <a:pt x="31" y="1180"/>
                    <a:pt x="92" y="1211"/>
                  </a:cubicBezTo>
                  <a:cubicBezTo>
                    <a:pt x="124" y="1224"/>
                    <a:pt x="157" y="1231"/>
                    <a:pt x="192" y="1231"/>
                  </a:cubicBezTo>
                  <a:cubicBezTo>
                    <a:pt x="391" y="1231"/>
                    <a:pt x="627" y="1032"/>
                    <a:pt x="730" y="877"/>
                  </a:cubicBezTo>
                  <a:cubicBezTo>
                    <a:pt x="882" y="633"/>
                    <a:pt x="852" y="329"/>
                    <a:pt x="761" y="56"/>
                  </a:cubicBezTo>
                  <a:cubicBezTo>
                    <a:pt x="761" y="18"/>
                    <a:pt x="734" y="1"/>
                    <a:pt x="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47"/>
            <p:cNvSpPr/>
            <p:nvPr/>
          </p:nvSpPr>
          <p:spPr>
            <a:xfrm>
              <a:off x="8170976" y="1717228"/>
              <a:ext cx="90315" cy="15444"/>
            </a:xfrm>
            <a:custGeom>
              <a:avLst/>
              <a:gdLst/>
              <a:ahLst/>
              <a:cxnLst/>
              <a:rect l="l" t="t" r="r" b="b"/>
              <a:pathLst>
                <a:path w="3304" h="565" extrusionOk="0">
                  <a:moveTo>
                    <a:pt x="1894" y="0"/>
                  </a:moveTo>
                  <a:cubicBezTo>
                    <a:pt x="1248" y="0"/>
                    <a:pt x="597" y="136"/>
                    <a:pt x="82" y="438"/>
                  </a:cubicBezTo>
                  <a:cubicBezTo>
                    <a:pt x="1" y="465"/>
                    <a:pt x="40" y="564"/>
                    <a:pt x="114" y="564"/>
                  </a:cubicBezTo>
                  <a:cubicBezTo>
                    <a:pt x="123" y="564"/>
                    <a:pt x="133" y="563"/>
                    <a:pt x="143" y="560"/>
                  </a:cubicBezTo>
                  <a:cubicBezTo>
                    <a:pt x="629" y="438"/>
                    <a:pt x="1115" y="256"/>
                    <a:pt x="1632" y="225"/>
                  </a:cubicBezTo>
                  <a:cubicBezTo>
                    <a:pt x="1761" y="218"/>
                    <a:pt x="1890" y="214"/>
                    <a:pt x="2020" y="214"/>
                  </a:cubicBezTo>
                  <a:cubicBezTo>
                    <a:pt x="2407" y="214"/>
                    <a:pt x="2795" y="248"/>
                    <a:pt x="3182" y="316"/>
                  </a:cubicBezTo>
                  <a:cubicBezTo>
                    <a:pt x="3243" y="316"/>
                    <a:pt x="3304" y="225"/>
                    <a:pt x="3213" y="195"/>
                  </a:cubicBezTo>
                  <a:cubicBezTo>
                    <a:pt x="2809" y="69"/>
                    <a:pt x="2352" y="0"/>
                    <a:pt x="1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47"/>
            <p:cNvSpPr/>
            <p:nvPr/>
          </p:nvSpPr>
          <p:spPr>
            <a:xfrm>
              <a:off x="8159905" y="1686476"/>
              <a:ext cx="18314" cy="45895"/>
            </a:xfrm>
            <a:custGeom>
              <a:avLst/>
              <a:gdLst/>
              <a:ahLst/>
              <a:cxnLst/>
              <a:rect l="l" t="t" r="r" b="b"/>
              <a:pathLst>
                <a:path w="670" h="1679" extrusionOk="0">
                  <a:moveTo>
                    <a:pt x="63" y="1"/>
                  </a:moveTo>
                  <a:cubicBezTo>
                    <a:pt x="33" y="1"/>
                    <a:pt x="1" y="29"/>
                    <a:pt x="1" y="74"/>
                  </a:cubicBezTo>
                  <a:cubicBezTo>
                    <a:pt x="92" y="317"/>
                    <a:pt x="213" y="530"/>
                    <a:pt x="305" y="773"/>
                  </a:cubicBezTo>
                  <a:cubicBezTo>
                    <a:pt x="365" y="1046"/>
                    <a:pt x="396" y="1320"/>
                    <a:pt x="396" y="1593"/>
                  </a:cubicBezTo>
                  <a:cubicBezTo>
                    <a:pt x="396" y="1646"/>
                    <a:pt x="447" y="1679"/>
                    <a:pt x="490" y="1679"/>
                  </a:cubicBezTo>
                  <a:cubicBezTo>
                    <a:pt x="521" y="1679"/>
                    <a:pt x="548" y="1662"/>
                    <a:pt x="548" y="1624"/>
                  </a:cubicBezTo>
                  <a:cubicBezTo>
                    <a:pt x="669" y="1077"/>
                    <a:pt x="548" y="378"/>
                    <a:pt x="92" y="13"/>
                  </a:cubicBezTo>
                  <a:cubicBezTo>
                    <a:pt x="84" y="5"/>
                    <a:pt x="73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47"/>
            <p:cNvSpPr/>
            <p:nvPr/>
          </p:nvSpPr>
          <p:spPr>
            <a:xfrm>
              <a:off x="8153645" y="1698722"/>
              <a:ext cx="22907" cy="37886"/>
            </a:xfrm>
            <a:custGeom>
              <a:avLst/>
              <a:gdLst/>
              <a:ahLst/>
              <a:cxnLst/>
              <a:rect l="l" t="t" r="r" b="b"/>
              <a:pathLst>
                <a:path w="838" h="1386" extrusionOk="0">
                  <a:moveTo>
                    <a:pt x="120" y="1"/>
                  </a:moveTo>
                  <a:cubicBezTo>
                    <a:pt x="61" y="1"/>
                    <a:pt x="1" y="65"/>
                    <a:pt x="47" y="112"/>
                  </a:cubicBezTo>
                  <a:cubicBezTo>
                    <a:pt x="169" y="294"/>
                    <a:pt x="260" y="477"/>
                    <a:pt x="351" y="690"/>
                  </a:cubicBezTo>
                  <a:cubicBezTo>
                    <a:pt x="442" y="902"/>
                    <a:pt x="473" y="1115"/>
                    <a:pt x="534" y="1328"/>
                  </a:cubicBezTo>
                  <a:cubicBezTo>
                    <a:pt x="550" y="1361"/>
                    <a:pt x="603" y="1385"/>
                    <a:pt x="653" y="1385"/>
                  </a:cubicBezTo>
                  <a:cubicBezTo>
                    <a:pt x="694" y="1385"/>
                    <a:pt x="733" y="1369"/>
                    <a:pt x="746" y="1328"/>
                  </a:cubicBezTo>
                  <a:cubicBezTo>
                    <a:pt x="838" y="842"/>
                    <a:pt x="442" y="355"/>
                    <a:pt x="169" y="21"/>
                  </a:cubicBezTo>
                  <a:cubicBezTo>
                    <a:pt x="155" y="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47"/>
            <p:cNvSpPr/>
            <p:nvPr/>
          </p:nvSpPr>
          <p:spPr>
            <a:xfrm>
              <a:off x="8171550" y="1698230"/>
              <a:ext cx="10825" cy="33485"/>
            </a:xfrm>
            <a:custGeom>
              <a:avLst/>
              <a:gdLst/>
              <a:ahLst/>
              <a:cxnLst/>
              <a:rect l="l" t="t" r="r" b="b"/>
              <a:pathLst>
                <a:path w="396" h="1225" extrusionOk="0">
                  <a:moveTo>
                    <a:pt x="308" y="1"/>
                  </a:moveTo>
                  <a:cubicBezTo>
                    <a:pt x="274" y="1"/>
                    <a:pt x="243" y="24"/>
                    <a:pt x="243" y="69"/>
                  </a:cubicBezTo>
                  <a:cubicBezTo>
                    <a:pt x="243" y="312"/>
                    <a:pt x="213" y="525"/>
                    <a:pt x="152" y="768"/>
                  </a:cubicBezTo>
                  <a:cubicBezTo>
                    <a:pt x="122" y="890"/>
                    <a:pt x="0" y="1072"/>
                    <a:pt x="91" y="1194"/>
                  </a:cubicBezTo>
                  <a:cubicBezTo>
                    <a:pt x="122" y="1224"/>
                    <a:pt x="152" y="1224"/>
                    <a:pt x="183" y="1224"/>
                  </a:cubicBezTo>
                  <a:cubicBezTo>
                    <a:pt x="334" y="1163"/>
                    <a:pt x="365" y="920"/>
                    <a:pt x="365" y="799"/>
                  </a:cubicBezTo>
                  <a:cubicBezTo>
                    <a:pt x="395" y="556"/>
                    <a:pt x="395" y="312"/>
                    <a:pt x="395" y="69"/>
                  </a:cubicBezTo>
                  <a:cubicBezTo>
                    <a:pt x="380" y="24"/>
                    <a:pt x="342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47"/>
            <p:cNvSpPr/>
            <p:nvPr/>
          </p:nvSpPr>
          <p:spPr>
            <a:xfrm>
              <a:off x="8109225" y="1714713"/>
              <a:ext cx="64456" cy="20037"/>
            </a:xfrm>
            <a:custGeom>
              <a:avLst/>
              <a:gdLst/>
              <a:ahLst/>
              <a:cxnLst/>
              <a:rect l="l" t="t" r="r" b="b"/>
              <a:pathLst>
                <a:path w="2358" h="733" extrusionOk="0">
                  <a:moveTo>
                    <a:pt x="609" y="0"/>
                  </a:moveTo>
                  <a:cubicBezTo>
                    <a:pt x="437" y="0"/>
                    <a:pt x="271" y="7"/>
                    <a:pt x="122" y="13"/>
                  </a:cubicBezTo>
                  <a:cubicBezTo>
                    <a:pt x="0" y="44"/>
                    <a:pt x="0" y="226"/>
                    <a:pt x="122" y="226"/>
                  </a:cubicBezTo>
                  <a:cubicBezTo>
                    <a:pt x="791" y="257"/>
                    <a:pt x="1672" y="135"/>
                    <a:pt x="2189" y="712"/>
                  </a:cubicBezTo>
                  <a:cubicBezTo>
                    <a:pt x="2203" y="726"/>
                    <a:pt x="2219" y="732"/>
                    <a:pt x="2237" y="732"/>
                  </a:cubicBezTo>
                  <a:cubicBezTo>
                    <a:pt x="2295" y="732"/>
                    <a:pt x="2358" y="661"/>
                    <a:pt x="2311" y="591"/>
                  </a:cubicBezTo>
                  <a:cubicBezTo>
                    <a:pt x="1976" y="89"/>
                    <a:pt x="1246" y="0"/>
                    <a:pt x="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47"/>
            <p:cNvSpPr/>
            <p:nvPr/>
          </p:nvSpPr>
          <p:spPr>
            <a:xfrm>
              <a:off x="8066200" y="1721547"/>
              <a:ext cx="74625" cy="17768"/>
            </a:xfrm>
            <a:custGeom>
              <a:avLst/>
              <a:gdLst/>
              <a:ahLst/>
              <a:cxnLst/>
              <a:rect l="l" t="t" r="r" b="b"/>
              <a:pathLst>
                <a:path w="2730" h="650" extrusionOk="0">
                  <a:moveTo>
                    <a:pt x="1895" y="0"/>
                  </a:moveTo>
                  <a:cubicBezTo>
                    <a:pt x="1247" y="0"/>
                    <a:pt x="597" y="146"/>
                    <a:pt x="55" y="493"/>
                  </a:cubicBezTo>
                  <a:cubicBezTo>
                    <a:pt x="0" y="547"/>
                    <a:pt x="43" y="650"/>
                    <a:pt x="117" y="650"/>
                  </a:cubicBezTo>
                  <a:cubicBezTo>
                    <a:pt x="126" y="650"/>
                    <a:pt x="136" y="648"/>
                    <a:pt x="146" y="645"/>
                  </a:cubicBezTo>
                  <a:cubicBezTo>
                    <a:pt x="872" y="349"/>
                    <a:pt x="1551" y="148"/>
                    <a:pt x="2330" y="148"/>
                  </a:cubicBezTo>
                  <a:cubicBezTo>
                    <a:pt x="2431" y="148"/>
                    <a:pt x="2534" y="152"/>
                    <a:pt x="2638" y="158"/>
                  </a:cubicBezTo>
                  <a:cubicBezTo>
                    <a:pt x="2699" y="158"/>
                    <a:pt x="2729" y="67"/>
                    <a:pt x="2669" y="67"/>
                  </a:cubicBezTo>
                  <a:cubicBezTo>
                    <a:pt x="2416" y="24"/>
                    <a:pt x="2156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47"/>
            <p:cNvSpPr/>
            <p:nvPr/>
          </p:nvSpPr>
          <p:spPr>
            <a:xfrm>
              <a:off x="8031129" y="1733930"/>
              <a:ext cx="71481" cy="53686"/>
            </a:xfrm>
            <a:custGeom>
              <a:avLst/>
              <a:gdLst/>
              <a:ahLst/>
              <a:cxnLst/>
              <a:rect l="l" t="t" r="r" b="b"/>
              <a:pathLst>
                <a:path w="2615" h="1964" extrusionOk="0">
                  <a:moveTo>
                    <a:pt x="2341" y="1"/>
                  </a:moveTo>
                  <a:cubicBezTo>
                    <a:pt x="1865" y="1"/>
                    <a:pt x="1483" y="254"/>
                    <a:pt x="1125" y="557"/>
                  </a:cubicBezTo>
                  <a:cubicBezTo>
                    <a:pt x="699" y="891"/>
                    <a:pt x="152" y="1347"/>
                    <a:pt x="0" y="1894"/>
                  </a:cubicBezTo>
                  <a:cubicBezTo>
                    <a:pt x="0" y="1919"/>
                    <a:pt x="20" y="1963"/>
                    <a:pt x="60" y="1963"/>
                  </a:cubicBezTo>
                  <a:cubicBezTo>
                    <a:pt x="69" y="1963"/>
                    <a:pt x="80" y="1961"/>
                    <a:pt x="91" y="1955"/>
                  </a:cubicBezTo>
                  <a:cubicBezTo>
                    <a:pt x="426" y="1681"/>
                    <a:pt x="669" y="1286"/>
                    <a:pt x="973" y="982"/>
                  </a:cubicBezTo>
                  <a:cubicBezTo>
                    <a:pt x="1398" y="587"/>
                    <a:pt x="1885" y="161"/>
                    <a:pt x="2493" y="161"/>
                  </a:cubicBezTo>
                  <a:cubicBezTo>
                    <a:pt x="2614" y="161"/>
                    <a:pt x="2614" y="9"/>
                    <a:pt x="2493" y="9"/>
                  </a:cubicBezTo>
                  <a:cubicBezTo>
                    <a:pt x="2441" y="4"/>
                    <a:pt x="2390" y="1"/>
                    <a:pt x="2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47"/>
            <p:cNvSpPr/>
            <p:nvPr/>
          </p:nvSpPr>
          <p:spPr>
            <a:xfrm>
              <a:off x="8016176" y="1768919"/>
              <a:ext cx="45485" cy="88101"/>
            </a:xfrm>
            <a:custGeom>
              <a:avLst/>
              <a:gdLst/>
              <a:ahLst/>
              <a:cxnLst/>
              <a:rect l="l" t="t" r="r" b="b"/>
              <a:pathLst>
                <a:path w="1664" h="3223" extrusionOk="0">
                  <a:moveTo>
                    <a:pt x="1575" y="0"/>
                  </a:moveTo>
                  <a:cubicBezTo>
                    <a:pt x="1567" y="0"/>
                    <a:pt x="1559" y="2"/>
                    <a:pt x="1550" y="6"/>
                  </a:cubicBezTo>
                  <a:cubicBezTo>
                    <a:pt x="426" y="644"/>
                    <a:pt x="0" y="1891"/>
                    <a:pt x="91" y="3137"/>
                  </a:cubicBezTo>
                  <a:cubicBezTo>
                    <a:pt x="109" y="3190"/>
                    <a:pt x="157" y="3222"/>
                    <a:pt x="201" y="3222"/>
                  </a:cubicBezTo>
                  <a:cubicBezTo>
                    <a:pt x="232" y="3222"/>
                    <a:pt x="261" y="3205"/>
                    <a:pt x="274" y="3167"/>
                  </a:cubicBezTo>
                  <a:cubicBezTo>
                    <a:pt x="365" y="2650"/>
                    <a:pt x="365" y="2103"/>
                    <a:pt x="547" y="1556"/>
                  </a:cubicBezTo>
                  <a:cubicBezTo>
                    <a:pt x="730" y="948"/>
                    <a:pt x="1155" y="553"/>
                    <a:pt x="1611" y="128"/>
                  </a:cubicBezTo>
                  <a:cubicBezTo>
                    <a:pt x="1664" y="75"/>
                    <a:pt x="1625" y="0"/>
                    <a:pt x="1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47"/>
            <p:cNvSpPr/>
            <p:nvPr/>
          </p:nvSpPr>
          <p:spPr>
            <a:xfrm>
              <a:off x="8006199" y="1840072"/>
              <a:ext cx="30615" cy="66643"/>
            </a:xfrm>
            <a:custGeom>
              <a:avLst/>
              <a:gdLst/>
              <a:ahLst/>
              <a:cxnLst/>
              <a:rect l="l" t="t" r="r" b="b"/>
              <a:pathLst>
                <a:path w="1120" h="2438" extrusionOk="0">
                  <a:moveTo>
                    <a:pt x="1038" y="0"/>
                  </a:moveTo>
                  <a:cubicBezTo>
                    <a:pt x="1027" y="0"/>
                    <a:pt x="1015" y="5"/>
                    <a:pt x="1003" y="17"/>
                  </a:cubicBezTo>
                  <a:lnTo>
                    <a:pt x="973" y="17"/>
                  </a:lnTo>
                  <a:cubicBezTo>
                    <a:pt x="274" y="564"/>
                    <a:pt x="0" y="1476"/>
                    <a:pt x="244" y="2358"/>
                  </a:cubicBezTo>
                  <a:cubicBezTo>
                    <a:pt x="258" y="2414"/>
                    <a:pt x="298" y="2438"/>
                    <a:pt x="337" y="2438"/>
                  </a:cubicBezTo>
                  <a:cubicBezTo>
                    <a:pt x="382" y="2438"/>
                    <a:pt x="426" y="2406"/>
                    <a:pt x="426" y="2358"/>
                  </a:cubicBezTo>
                  <a:cubicBezTo>
                    <a:pt x="487" y="1962"/>
                    <a:pt x="396" y="1567"/>
                    <a:pt x="487" y="1172"/>
                  </a:cubicBezTo>
                  <a:cubicBezTo>
                    <a:pt x="578" y="777"/>
                    <a:pt x="821" y="443"/>
                    <a:pt x="1095" y="139"/>
                  </a:cubicBezTo>
                  <a:cubicBezTo>
                    <a:pt x="1119" y="89"/>
                    <a:pt x="1084" y="0"/>
                    <a:pt x="1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47"/>
            <p:cNvSpPr/>
            <p:nvPr/>
          </p:nvSpPr>
          <p:spPr>
            <a:xfrm>
              <a:off x="8011174" y="1879188"/>
              <a:ext cx="27444" cy="68556"/>
            </a:xfrm>
            <a:custGeom>
              <a:avLst/>
              <a:gdLst/>
              <a:ahLst/>
              <a:cxnLst/>
              <a:rect l="l" t="t" r="r" b="b"/>
              <a:pathLst>
                <a:path w="1004" h="2508" extrusionOk="0">
                  <a:moveTo>
                    <a:pt x="626" y="0"/>
                  </a:moveTo>
                  <a:cubicBezTo>
                    <a:pt x="599" y="0"/>
                    <a:pt x="572" y="13"/>
                    <a:pt x="548" y="45"/>
                  </a:cubicBezTo>
                  <a:cubicBezTo>
                    <a:pt x="183" y="379"/>
                    <a:pt x="1" y="866"/>
                    <a:pt x="62" y="1352"/>
                  </a:cubicBezTo>
                  <a:cubicBezTo>
                    <a:pt x="92" y="1778"/>
                    <a:pt x="366" y="2416"/>
                    <a:pt x="852" y="2507"/>
                  </a:cubicBezTo>
                  <a:cubicBezTo>
                    <a:pt x="913" y="2507"/>
                    <a:pt x="1004" y="2446"/>
                    <a:pt x="943" y="2355"/>
                  </a:cubicBezTo>
                  <a:cubicBezTo>
                    <a:pt x="761" y="2051"/>
                    <a:pt x="457" y="1869"/>
                    <a:pt x="366" y="1474"/>
                  </a:cubicBezTo>
                  <a:cubicBezTo>
                    <a:pt x="214" y="1018"/>
                    <a:pt x="366" y="562"/>
                    <a:pt x="700" y="197"/>
                  </a:cubicBezTo>
                  <a:cubicBezTo>
                    <a:pt x="767" y="107"/>
                    <a:pt x="702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47"/>
            <p:cNvSpPr/>
            <p:nvPr/>
          </p:nvSpPr>
          <p:spPr>
            <a:xfrm>
              <a:off x="8027794" y="1921749"/>
              <a:ext cx="34087" cy="41713"/>
            </a:xfrm>
            <a:custGeom>
              <a:avLst/>
              <a:gdLst/>
              <a:ahLst/>
              <a:cxnLst/>
              <a:rect l="l" t="t" r="r" b="b"/>
              <a:pathLst>
                <a:path w="1247" h="1526" extrusionOk="0">
                  <a:moveTo>
                    <a:pt x="149" y="0"/>
                  </a:moveTo>
                  <a:cubicBezTo>
                    <a:pt x="115" y="0"/>
                    <a:pt x="77" y="23"/>
                    <a:pt x="61" y="69"/>
                  </a:cubicBezTo>
                  <a:cubicBezTo>
                    <a:pt x="1" y="403"/>
                    <a:pt x="61" y="798"/>
                    <a:pt x="274" y="1102"/>
                  </a:cubicBezTo>
                  <a:cubicBezTo>
                    <a:pt x="428" y="1281"/>
                    <a:pt x="732" y="1525"/>
                    <a:pt x="1006" y="1525"/>
                  </a:cubicBezTo>
                  <a:cubicBezTo>
                    <a:pt x="1057" y="1525"/>
                    <a:pt x="1108" y="1516"/>
                    <a:pt x="1156" y="1497"/>
                  </a:cubicBezTo>
                  <a:cubicBezTo>
                    <a:pt x="1217" y="1497"/>
                    <a:pt x="1247" y="1376"/>
                    <a:pt x="1186" y="1345"/>
                  </a:cubicBezTo>
                  <a:cubicBezTo>
                    <a:pt x="1004" y="1163"/>
                    <a:pt x="730" y="1132"/>
                    <a:pt x="548" y="920"/>
                  </a:cubicBezTo>
                  <a:cubicBezTo>
                    <a:pt x="305" y="707"/>
                    <a:pt x="213" y="403"/>
                    <a:pt x="213" y="69"/>
                  </a:cubicBezTo>
                  <a:cubicBezTo>
                    <a:pt x="213" y="23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47"/>
            <p:cNvSpPr/>
            <p:nvPr/>
          </p:nvSpPr>
          <p:spPr>
            <a:xfrm>
              <a:off x="8089271" y="2019827"/>
              <a:ext cx="155181" cy="47290"/>
            </a:xfrm>
            <a:custGeom>
              <a:avLst/>
              <a:gdLst/>
              <a:ahLst/>
              <a:cxnLst/>
              <a:rect l="l" t="t" r="r" b="b"/>
              <a:pathLst>
                <a:path w="5677" h="1730" extrusionOk="0">
                  <a:moveTo>
                    <a:pt x="5559" y="0"/>
                  </a:moveTo>
                  <a:cubicBezTo>
                    <a:pt x="5550" y="0"/>
                    <a:pt x="5541" y="2"/>
                    <a:pt x="5533" y="7"/>
                  </a:cubicBezTo>
                  <a:cubicBezTo>
                    <a:pt x="4178" y="871"/>
                    <a:pt x="2967" y="1358"/>
                    <a:pt x="1541" y="1358"/>
                  </a:cubicBezTo>
                  <a:cubicBezTo>
                    <a:pt x="1111" y="1358"/>
                    <a:pt x="662" y="1314"/>
                    <a:pt x="183" y="1222"/>
                  </a:cubicBezTo>
                  <a:cubicBezTo>
                    <a:pt x="92" y="1222"/>
                    <a:pt x="1" y="1344"/>
                    <a:pt x="123" y="1405"/>
                  </a:cubicBezTo>
                  <a:cubicBezTo>
                    <a:pt x="623" y="1630"/>
                    <a:pt x="1154" y="1729"/>
                    <a:pt x="1693" y="1729"/>
                  </a:cubicBezTo>
                  <a:cubicBezTo>
                    <a:pt x="3118" y="1729"/>
                    <a:pt x="4587" y="1033"/>
                    <a:pt x="5624" y="128"/>
                  </a:cubicBezTo>
                  <a:cubicBezTo>
                    <a:pt x="5677" y="76"/>
                    <a:pt x="5616" y="0"/>
                    <a:pt x="5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47"/>
            <p:cNvSpPr/>
            <p:nvPr/>
          </p:nvSpPr>
          <p:spPr>
            <a:xfrm>
              <a:off x="8048569" y="1896355"/>
              <a:ext cx="64839" cy="166880"/>
            </a:xfrm>
            <a:custGeom>
              <a:avLst/>
              <a:gdLst/>
              <a:ahLst/>
              <a:cxnLst/>
              <a:rect l="l" t="t" r="r" b="b"/>
              <a:pathLst>
                <a:path w="2372" h="6105" extrusionOk="0">
                  <a:moveTo>
                    <a:pt x="545" y="0"/>
                  </a:moveTo>
                  <a:cubicBezTo>
                    <a:pt x="514" y="0"/>
                    <a:pt x="487" y="17"/>
                    <a:pt x="487" y="55"/>
                  </a:cubicBezTo>
                  <a:cubicBezTo>
                    <a:pt x="274" y="1423"/>
                    <a:pt x="1" y="6074"/>
                    <a:pt x="2280" y="6104"/>
                  </a:cubicBezTo>
                  <a:cubicBezTo>
                    <a:pt x="2371" y="6104"/>
                    <a:pt x="2371" y="5952"/>
                    <a:pt x="2311" y="5922"/>
                  </a:cubicBezTo>
                  <a:cubicBezTo>
                    <a:pt x="183" y="5131"/>
                    <a:pt x="639" y="1879"/>
                    <a:pt x="639" y="86"/>
                  </a:cubicBezTo>
                  <a:cubicBezTo>
                    <a:pt x="639" y="33"/>
                    <a:pt x="588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47"/>
            <p:cNvSpPr/>
            <p:nvPr/>
          </p:nvSpPr>
          <p:spPr>
            <a:xfrm>
              <a:off x="8100096" y="2057386"/>
              <a:ext cx="14132" cy="101604"/>
            </a:xfrm>
            <a:custGeom>
              <a:avLst/>
              <a:gdLst/>
              <a:ahLst/>
              <a:cxnLst/>
              <a:rect l="l" t="t" r="r" b="b"/>
              <a:pathLst>
                <a:path w="517" h="3717" extrusionOk="0">
                  <a:moveTo>
                    <a:pt x="304" y="0"/>
                  </a:moveTo>
                  <a:cubicBezTo>
                    <a:pt x="258" y="0"/>
                    <a:pt x="213" y="31"/>
                    <a:pt x="213" y="91"/>
                  </a:cubicBezTo>
                  <a:cubicBezTo>
                    <a:pt x="152" y="1247"/>
                    <a:pt x="0" y="2523"/>
                    <a:pt x="213" y="3648"/>
                  </a:cubicBezTo>
                  <a:cubicBezTo>
                    <a:pt x="213" y="3693"/>
                    <a:pt x="251" y="3716"/>
                    <a:pt x="289" y="3716"/>
                  </a:cubicBezTo>
                  <a:cubicBezTo>
                    <a:pt x="327" y="3716"/>
                    <a:pt x="365" y="3693"/>
                    <a:pt x="365" y="3648"/>
                  </a:cubicBezTo>
                  <a:cubicBezTo>
                    <a:pt x="517" y="2523"/>
                    <a:pt x="426" y="1247"/>
                    <a:pt x="395" y="91"/>
                  </a:cubicBezTo>
                  <a:cubicBezTo>
                    <a:pt x="395" y="31"/>
                    <a:pt x="350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47"/>
            <p:cNvSpPr/>
            <p:nvPr/>
          </p:nvSpPr>
          <p:spPr>
            <a:xfrm>
              <a:off x="8012841" y="2746066"/>
              <a:ext cx="406143" cy="26816"/>
            </a:xfrm>
            <a:custGeom>
              <a:avLst/>
              <a:gdLst/>
              <a:ahLst/>
              <a:cxnLst/>
              <a:rect l="l" t="t" r="r" b="b"/>
              <a:pathLst>
                <a:path w="14858" h="981" extrusionOk="0">
                  <a:moveTo>
                    <a:pt x="14762" y="1"/>
                  </a:moveTo>
                  <a:cubicBezTo>
                    <a:pt x="14756" y="1"/>
                    <a:pt x="14749" y="2"/>
                    <a:pt x="14742" y="4"/>
                  </a:cubicBezTo>
                  <a:cubicBezTo>
                    <a:pt x="9879" y="278"/>
                    <a:pt x="5046" y="612"/>
                    <a:pt x="183" y="703"/>
                  </a:cubicBezTo>
                  <a:cubicBezTo>
                    <a:pt x="1" y="703"/>
                    <a:pt x="1" y="977"/>
                    <a:pt x="183" y="977"/>
                  </a:cubicBezTo>
                  <a:cubicBezTo>
                    <a:pt x="514" y="979"/>
                    <a:pt x="845" y="980"/>
                    <a:pt x="1177" y="980"/>
                  </a:cubicBezTo>
                  <a:cubicBezTo>
                    <a:pt x="5693" y="980"/>
                    <a:pt x="10299" y="779"/>
                    <a:pt x="14773" y="156"/>
                  </a:cubicBezTo>
                  <a:cubicBezTo>
                    <a:pt x="14857" y="156"/>
                    <a:pt x="14838" y="1"/>
                    <a:pt x="14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47"/>
            <p:cNvSpPr/>
            <p:nvPr/>
          </p:nvSpPr>
          <p:spPr>
            <a:xfrm>
              <a:off x="8184835" y="2146908"/>
              <a:ext cx="14980" cy="213760"/>
            </a:xfrm>
            <a:custGeom>
              <a:avLst/>
              <a:gdLst/>
              <a:ahLst/>
              <a:cxnLst/>
              <a:rect l="l" t="t" r="r" b="b"/>
              <a:pathLst>
                <a:path w="548" h="7820" extrusionOk="0">
                  <a:moveTo>
                    <a:pt x="107" y="0"/>
                  </a:moveTo>
                  <a:cubicBezTo>
                    <a:pt x="69" y="0"/>
                    <a:pt x="31" y="23"/>
                    <a:pt x="31" y="69"/>
                  </a:cubicBezTo>
                  <a:cubicBezTo>
                    <a:pt x="0" y="2622"/>
                    <a:pt x="92" y="5206"/>
                    <a:pt x="365" y="7729"/>
                  </a:cubicBezTo>
                  <a:cubicBezTo>
                    <a:pt x="365" y="7789"/>
                    <a:pt x="411" y="7820"/>
                    <a:pt x="456" y="7820"/>
                  </a:cubicBezTo>
                  <a:cubicBezTo>
                    <a:pt x="502" y="7820"/>
                    <a:pt x="548" y="7789"/>
                    <a:pt x="548" y="7729"/>
                  </a:cubicBezTo>
                  <a:cubicBezTo>
                    <a:pt x="517" y="5175"/>
                    <a:pt x="365" y="2622"/>
                    <a:pt x="183" y="69"/>
                  </a:cubicBezTo>
                  <a:cubicBezTo>
                    <a:pt x="183" y="23"/>
                    <a:pt x="145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47"/>
            <p:cNvSpPr/>
            <p:nvPr/>
          </p:nvSpPr>
          <p:spPr>
            <a:xfrm>
              <a:off x="8450725" y="2595368"/>
              <a:ext cx="32939" cy="79217"/>
            </a:xfrm>
            <a:custGeom>
              <a:avLst/>
              <a:gdLst/>
              <a:ahLst/>
              <a:cxnLst/>
              <a:rect l="l" t="t" r="r" b="b"/>
              <a:pathLst>
                <a:path w="1205" h="2898" extrusionOk="0">
                  <a:moveTo>
                    <a:pt x="198" y="0"/>
                  </a:moveTo>
                  <a:cubicBezTo>
                    <a:pt x="175" y="0"/>
                    <a:pt x="152" y="16"/>
                    <a:pt x="152" y="46"/>
                  </a:cubicBezTo>
                  <a:cubicBezTo>
                    <a:pt x="0" y="1140"/>
                    <a:pt x="61" y="2143"/>
                    <a:pt x="1003" y="2873"/>
                  </a:cubicBezTo>
                  <a:cubicBezTo>
                    <a:pt x="1027" y="2891"/>
                    <a:pt x="1049" y="2898"/>
                    <a:pt x="1070" y="2898"/>
                  </a:cubicBezTo>
                  <a:cubicBezTo>
                    <a:pt x="1154" y="2898"/>
                    <a:pt x="1204" y="2770"/>
                    <a:pt x="1155" y="2721"/>
                  </a:cubicBezTo>
                  <a:cubicBezTo>
                    <a:pt x="790" y="2326"/>
                    <a:pt x="456" y="1991"/>
                    <a:pt x="304" y="1475"/>
                  </a:cubicBezTo>
                  <a:cubicBezTo>
                    <a:pt x="182" y="1019"/>
                    <a:pt x="213" y="532"/>
                    <a:pt x="243" y="46"/>
                  </a:cubicBezTo>
                  <a:cubicBezTo>
                    <a:pt x="243" y="16"/>
                    <a:pt x="220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47"/>
            <p:cNvSpPr/>
            <p:nvPr/>
          </p:nvSpPr>
          <p:spPr>
            <a:xfrm>
              <a:off x="8449057" y="2642466"/>
              <a:ext cx="26132" cy="78178"/>
            </a:xfrm>
            <a:custGeom>
              <a:avLst/>
              <a:gdLst/>
              <a:ahLst/>
              <a:cxnLst/>
              <a:rect l="l" t="t" r="r" b="b"/>
              <a:pathLst>
                <a:path w="956" h="2860" extrusionOk="0">
                  <a:moveTo>
                    <a:pt x="403" y="1"/>
                  </a:moveTo>
                  <a:cubicBezTo>
                    <a:pt x="376" y="1"/>
                    <a:pt x="347" y="17"/>
                    <a:pt x="335" y="56"/>
                  </a:cubicBezTo>
                  <a:cubicBezTo>
                    <a:pt x="0" y="876"/>
                    <a:pt x="31" y="2183"/>
                    <a:pt x="760" y="2822"/>
                  </a:cubicBezTo>
                  <a:cubicBezTo>
                    <a:pt x="787" y="2848"/>
                    <a:pt x="816" y="2859"/>
                    <a:pt x="843" y="2859"/>
                  </a:cubicBezTo>
                  <a:cubicBezTo>
                    <a:pt x="907" y="2859"/>
                    <a:pt x="955" y="2795"/>
                    <a:pt x="912" y="2730"/>
                  </a:cubicBezTo>
                  <a:cubicBezTo>
                    <a:pt x="730" y="2305"/>
                    <a:pt x="487" y="1971"/>
                    <a:pt x="395" y="1515"/>
                  </a:cubicBezTo>
                  <a:cubicBezTo>
                    <a:pt x="304" y="1028"/>
                    <a:pt x="335" y="542"/>
                    <a:pt x="456" y="86"/>
                  </a:cubicBezTo>
                  <a:cubicBezTo>
                    <a:pt x="474" y="33"/>
                    <a:pt x="440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47"/>
            <p:cNvSpPr/>
            <p:nvPr/>
          </p:nvSpPr>
          <p:spPr>
            <a:xfrm>
              <a:off x="8426615" y="2684972"/>
              <a:ext cx="47153" cy="96219"/>
            </a:xfrm>
            <a:custGeom>
              <a:avLst/>
              <a:gdLst/>
              <a:ahLst/>
              <a:cxnLst/>
              <a:rect l="l" t="t" r="r" b="b"/>
              <a:pathLst>
                <a:path w="1725" h="3520" extrusionOk="0">
                  <a:moveTo>
                    <a:pt x="992" y="0"/>
                  </a:moveTo>
                  <a:cubicBezTo>
                    <a:pt x="974" y="0"/>
                    <a:pt x="957" y="6"/>
                    <a:pt x="943" y="20"/>
                  </a:cubicBezTo>
                  <a:cubicBezTo>
                    <a:pt x="1" y="993"/>
                    <a:pt x="183" y="2999"/>
                    <a:pt x="1551" y="3516"/>
                  </a:cubicBezTo>
                  <a:cubicBezTo>
                    <a:pt x="1559" y="3519"/>
                    <a:pt x="1567" y="3520"/>
                    <a:pt x="1575" y="3520"/>
                  </a:cubicBezTo>
                  <a:cubicBezTo>
                    <a:pt x="1657" y="3520"/>
                    <a:pt x="1725" y="3389"/>
                    <a:pt x="1642" y="3333"/>
                  </a:cubicBezTo>
                  <a:cubicBezTo>
                    <a:pt x="1247" y="2938"/>
                    <a:pt x="852" y="2604"/>
                    <a:pt x="669" y="2026"/>
                  </a:cubicBezTo>
                  <a:cubicBezTo>
                    <a:pt x="487" y="1327"/>
                    <a:pt x="730" y="689"/>
                    <a:pt x="1064" y="112"/>
                  </a:cubicBezTo>
                  <a:cubicBezTo>
                    <a:pt x="1111" y="65"/>
                    <a:pt x="1050" y="0"/>
                    <a:pt x="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47"/>
            <p:cNvSpPr/>
            <p:nvPr/>
          </p:nvSpPr>
          <p:spPr>
            <a:xfrm>
              <a:off x="8433257" y="2759050"/>
              <a:ext cx="16374" cy="53440"/>
            </a:xfrm>
            <a:custGeom>
              <a:avLst/>
              <a:gdLst/>
              <a:ahLst/>
              <a:cxnLst/>
              <a:rect l="l" t="t" r="r" b="b"/>
              <a:pathLst>
                <a:path w="599" h="1955" extrusionOk="0">
                  <a:moveTo>
                    <a:pt x="503" y="1"/>
                  </a:moveTo>
                  <a:cubicBezTo>
                    <a:pt x="476" y="1"/>
                    <a:pt x="448" y="14"/>
                    <a:pt x="426" y="46"/>
                  </a:cubicBezTo>
                  <a:cubicBezTo>
                    <a:pt x="214" y="350"/>
                    <a:pt x="153" y="715"/>
                    <a:pt x="122" y="1079"/>
                  </a:cubicBezTo>
                  <a:cubicBezTo>
                    <a:pt x="62" y="1353"/>
                    <a:pt x="1" y="1718"/>
                    <a:pt x="244" y="1930"/>
                  </a:cubicBezTo>
                  <a:cubicBezTo>
                    <a:pt x="261" y="1947"/>
                    <a:pt x="283" y="1955"/>
                    <a:pt x="304" y="1955"/>
                  </a:cubicBezTo>
                  <a:cubicBezTo>
                    <a:pt x="361" y="1955"/>
                    <a:pt x="418" y="1905"/>
                    <a:pt x="396" y="1839"/>
                  </a:cubicBezTo>
                  <a:cubicBezTo>
                    <a:pt x="274" y="1262"/>
                    <a:pt x="396" y="684"/>
                    <a:pt x="578" y="107"/>
                  </a:cubicBezTo>
                  <a:cubicBezTo>
                    <a:pt x="598" y="47"/>
                    <a:pt x="553" y="1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47"/>
            <p:cNvSpPr/>
            <p:nvPr/>
          </p:nvSpPr>
          <p:spPr>
            <a:xfrm>
              <a:off x="8263779" y="2079801"/>
              <a:ext cx="3335" cy="3362"/>
            </a:xfrm>
            <a:custGeom>
              <a:avLst/>
              <a:gdLst/>
              <a:ahLst/>
              <a:cxnLst/>
              <a:rect l="l" t="t" r="r" b="b"/>
              <a:pathLst>
                <a:path w="122" h="123" extrusionOk="0">
                  <a:moveTo>
                    <a:pt x="61" y="1"/>
                  </a:moveTo>
                  <a:cubicBezTo>
                    <a:pt x="0" y="1"/>
                    <a:pt x="0" y="123"/>
                    <a:pt x="61" y="123"/>
                  </a:cubicBezTo>
                  <a:cubicBezTo>
                    <a:pt x="122" y="123"/>
                    <a:pt x="122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47"/>
            <p:cNvSpPr/>
            <p:nvPr/>
          </p:nvSpPr>
          <p:spPr>
            <a:xfrm>
              <a:off x="8105071" y="2078215"/>
              <a:ext cx="163163" cy="41522"/>
            </a:xfrm>
            <a:custGeom>
              <a:avLst/>
              <a:gdLst/>
              <a:ahLst/>
              <a:cxnLst/>
              <a:rect l="l" t="t" r="r" b="b"/>
              <a:pathLst>
                <a:path w="5969" h="1519" extrusionOk="0">
                  <a:moveTo>
                    <a:pt x="5837" y="0"/>
                  </a:moveTo>
                  <a:cubicBezTo>
                    <a:pt x="5817" y="0"/>
                    <a:pt x="5795" y="9"/>
                    <a:pt x="5776" y="29"/>
                  </a:cubicBezTo>
                  <a:cubicBezTo>
                    <a:pt x="4165" y="1092"/>
                    <a:pt x="2098" y="1184"/>
                    <a:pt x="213" y="1214"/>
                  </a:cubicBezTo>
                  <a:cubicBezTo>
                    <a:pt x="0" y="1214"/>
                    <a:pt x="0" y="1518"/>
                    <a:pt x="213" y="1518"/>
                  </a:cubicBezTo>
                  <a:cubicBezTo>
                    <a:pt x="287" y="1518"/>
                    <a:pt x="362" y="1518"/>
                    <a:pt x="439" y="1518"/>
                  </a:cubicBezTo>
                  <a:cubicBezTo>
                    <a:pt x="2171" y="1518"/>
                    <a:pt x="4675" y="1490"/>
                    <a:pt x="5897" y="181"/>
                  </a:cubicBezTo>
                  <a:cubicBezTo>
                    <a:pt x="5969" y="109"/>
                    <a:pt x="5910" y="0"/>
                    <a:pt x="5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47"/>
            <p:cNvSpPr/>
            <p:nvPr/>
          </p:nvSpPr>
          <p:spPr>
            <a:xfrm>
              <a:off x="8180680" y="1874049"/>
              <a:ext cx="49039" cy="19189"/>
            </a:xfrm>
            <a:custGeom>
              <a:avLst/>
              <a:gdLst/>
              <a:ahLst/>
              <a:cxnLst/>
              <a:rect l="l" t="t" r="r" b="b"/>
              <a:pathLst>
                <a:path w="1794" h="702" extrusionOk="0">
                  <a:moveTo>
                    <a:pt x="586" y="1"/>
                  </a:moveTo>
                  <a:cubicBezTo>
                    <a:pt x="418" y="1"/>
                    <a:pt x="253" y="30"/>
                    <a:pt x="122" y="111"/>
                  </a:cubicBezTo>
                  <a:cubicBezTo>
                    <a:pt x="31" y="172"/>
                    <a:pt x="0" y="324"/>
                    <a:pt x="122" y="385"/>
                  </a:cubicBezTo>
                  <a:cubicBezTo>
                    <a:pt x="365" y="507"/>
                    <a:pt x="669" y="446"/>
                    <a:pt x="943" y="507"/>
                  </a:cubicBezTo>
                  <a:cubicBezTo>
                    <a:pt x="1152" y="559"/>
                    <a:pt x="1339" y="701"/>
                    <a:pt x="1561" y="701"/>
                  </a:cubicBezTo>
                  <a:cubicBezTo>
                    <a:pt x="1597" y="701"/>
                    <a:pt x="1634" y="697"/>
                    <a:pt x="1672" y="689"/>
                  </a:cubicBezTo>
                  <a:cubicBezTo>
                    <a:pt x="1763" y="659"/>
                    <a:pt x="1794" y="567"/>
                    <a:pt x="1763" y="476"/>
                  </a:cubicBezTo>
                  <a:cubicBezTo>
                    <a:pt x="1642" y="233"/>
                    <a:pt x="1247" y="111"/>
                    <a:pt x="1004" y="51"/>
                  </a:cubicBezTo>
                  <a:cubicBezTo>
                    <a:pt x="877" y="23"/>
                    <a:pt x="730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47"/>
            <p:cNvSpPr/>
            <p:nvPr/>
          </p:nvSpPr>
          <p:spPr>
            <a:xfrm>
              <a:off x="8182347" y="1900838"/>
              <a:ext cx="45485" cy="12082"/>
            </a:xfrm>
            <a:custGeom>
              <a:avLst/>
              <a:gdLst/>
              <a:ahLst/>
              <a:cxnLst/>
              <a:rect l="l" t="t" r="r" b="b"/>
              <a:pathLst>
                <a:path w="1664" h="442" extrusionOk="0">
                  <a:moveTo>
                    <a:pt x="578" y="0"/>
                  </a:moveTo>
                  <a:cubicBezTo>
                    <a:pt x="398" y="0"/>
                    <a:pt x="228" y="30"/>
                    <a:pt x="91" y="104"/>
                  </a:cubicBezTo>
                  <a:cubicBezTo>
                    <a:pt x="0" y="135"/>
                    <a:pt x="31" y="256"/>
                    <a:pt x="91" y="287"/>
                  </a:cubicBezTo>
                  <a:cubicBezTo>
                    <a:pt x="162" y="297"/>
                    <a:pt x="233" y="300"/>
                    <a:pt x="304" y="300"/>
                  </a:cubicBezTo>
                  <a:cubicBezTo>
                    <a:pt x="446" y="300"/>
                    <a:pt x="588" y="287"/>
                    <a:pt x="730" y="287"/>
                  </a:cubicBezTo>
                  <a:cubicBezTo>
                    <a:pt x="973" y="317"/>
                    <a:pt x="1246" y="378"/>
                    <a:pt x="1490" y="438"/>
                  </a:cubicBezTo>
                  <a:cubicBezTo>
                    <a:pt x="1500" y="440"/>
                    <a:pt x="1509" y="441"/>
                    <a:pt x="1518" y="441"/>
                  </a:cubicBezTo>
                  <a:cubicBezTo>
                    <a:pt x="1645" y="441"/>
                    <a:pt x="1664" y="254"/>
                    <a:pt x="1550" y="226"/>
                  </a:cubicBezTo>
                  <a:cubicBezTo>
                    <a:pt x="1292" y="107"/>
                    <a:pt x="918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47"/>
            <p:cNvSpPr/>
            <p:nvPr/>
          </p:nvSpPr>
          <p:spPr>
            <a:xfrm>
              <a:off x="8189810" y="1903763"/>
              <a:ext cx="23289" cy="28210"/>
            </a:xfrm>
            <a:custGeom>
              <a:avLst/>
              <a:gdLst/>
              <a:ahLst/>
              <a:cxnLst/>
              <a:rect l="l" t="t" r="r" b="b"/>
              <a:pathLst>
                <a:path w="852" h="1032" extrusionOk="0">
                  <a:moveTo>
                    <a:pt x="203" y="1"/>
                  </a:moveTo>
                  <a:cubicBezTo>
                    <a:pt x="128" y="1"/>
                    <a:pt x="47" y="54"/>
                    <a:pt x="31" y="149"/>
                  </a:cubicBezTo>
                  <a:cubicBezTo>
                    <a:pt x="1" y="453"/>
                    <a:pt x="31" y="1000"/>
                    <a:pt x="426" y="1031"/>
                  </a:cubicBezTo>
                  <a:cubicBezTo>
                    <a:pt x="436" y="1031"/>
                    <a:pt x="446" y="1032"/>
                    <a:pt x="455" y="1032"/>
                  </a:cubicBezTo>
                  <a:cubicBezTo>
                    <a:pt x="852" y="1032"/>
                    <a:pt x="851" y="416"/>
                    <a:pt x="791" y="149"/>
                  </a:cubicBezTo>
                  <a:cubicBezTo>
                    <a:pt x="776" y="104"/>
                    <a:pt x="730" y="81"/>
                    <a:pt x="685" y="81"/>
                  </a:cubicBezTo>
                  <a:cubicBezTo>
                    <a:pt x="651" y="81"/>
                    <a:pt x="616" y="93"/>
                    <a:pt x="595" y="119"/>
                  </a:cubicBezTo>
                  <a:lnTo>
                    <a:pt x="595" y="119"/>
                  </a:lnTo>
                  <a:cubicBezTo>
                    <a:pt x="564" y="66"/>
                    <a:pt x="504" y="41"/>
                    <a:pt x="444" y="41"/>
                  </a:cubicBezTo>
                  <a:cubicBezTo>
                    <a:pt x="400" y="41"/>
                    <a:pt x="356" y="54"/>
                    <a:pt x="323" y="80"/>
                  </a:cubicBezTo>
                  <a:lnTo>
                    <a:pt x="323" y="80"/>
                  </a:lnTo>
                  <a:cubicBezTo>
                    <a:pt x="301" y="26"/>
                    <a:pt x="254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47"/>
            <p:cNvSpPr/>
            <p:nvPr/>
          </p:nvSpPr>
          <p:spPr>
            <a:xfrm>
              <a:off x="8193145" y="1926314"/>
              <a:ext cx="22469" cy="6451"/>
            </a:xfrm>
            <a:custGeom>
              <a:avLst/>
              <a:gdLst/>
              <a:ahLst/>
              <a:cxnLst/>
              <a:rect l="l" t="t" r="r" b="b"/>
              <a:pathLst>
                <a:path w="822" h="236" extrusionOk="0">
                  <a:moveTo>
                    <a:pt x="202" y="0"/>
                  </a:moveTo>
                  <a:cubicBezTo>
                    <a:pt x="152" y="0"/>
                    <a:pt x="107" y="8"/>
                    <a:pt x="61" y="23"/>
                  </a:cubicBezTo>
                  <a:cubicBezTo>
                    <a:pt x="0" y="54"/>
                    <a:pt x="0" y="114"/>
                    <a:pt x="31" y="175"/>
                  </a:cubicBezTo>
                  <a:cubicBezTo>
                    <a:pt x="122" y="236"/>
                    <a:pt x="244" y="236"/>
                    <a:pt x="365" y="236"/>
                  </a:cubicBezTo>
                  <a:cubicBezTo>
                    <a:pt x="487" y="236"/>
                    <a:pt x="608" y="206"/>
                    <a:pt x="730" y="206"/>
                  </a:cubicBezTo>
                  <a:cubicBezTo>
                    <a:pt x="821" y="175"/>
                    <a:pt x="791" y="54"/>
                    <a:pt x="700" y="54"/>
                  </a:cubicBezTo>
                  <a:cubicBezTo>
                    <a:pt x="578" y="23"/>
                    <a:pt x="456" y="23"/>
                    <a:pt x="365" y="23"/>
                  </a:cubicBezTo>
                  <a:cubicBezTo>
                    <a:pt x="304" y="8"/>
                    <a:pt x="251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47"/>
            <p:cNvSpPr/>
            <p:nvPr/>
          </p:nvSpPr>
          <p:spPr>
            <a:xfrm>
              <a:off x="8071831" y="1872409"/>
              <a:ext cx="49039" cy="19162"/>
            </a:xfrm>
            <a:custGeom>
              <a:avLst/>
              <a:gdLst/>
              <a:ahLst/>
              <a:cxnLst/>
              <a:rect l="l" t="t" r="r" b="b"/>
              <a:pathLst>
                <a:path w="1794" h="701" extrusionOk="0">
                  <a:moveTo>
                    <a:pt x="1222" y="0"/>
                  </a:moveTo>
                  <a:cubicBezTo>
                    <a:pt x="1071" y="0"/>
                    <a:pt x="918" y="22"/>
                    <a:pt x="791" y="50"/>
                  </a:cubicBezTo>
                  <a:cubicBezTo>
                    <a:pt x="548" y="80"/>
                    <a:pt x="153" y="232"/>
                    <a:pt x="31" y="475"/>
                  </a:cubicBezTo>
                  <a:cubicBezTo>
                    <a:pt x="1" y="536"/>
                    <a:pt x="31" y="658"/>
                    <a:pt x="122" y="688"/>
                  </a:cubicBezTo>
                  <a:cubicBezTo>
                    <a:pt x="160" y="697"/>
                    <a:pt x="198" y="700"/>
                    <a:pt x="235" y="700"/>
                  </a:cubicBezTo>
                  <a:cubicBezTo>
                    <a:pt x="464" y="700"/>
                    <a:pt x="673" y="558"/>
                    <a:pt x="882" y="506"/>
                  </a:cubicBezTo>
                  <a:cubicBezTo>
                    <a:pt x="1156" y="415"/>
                    <a:pt x="1429" y="506"/>
                    <a:pt x="1703" y="384"/>
                  </a:cubicBezTo>
                  <a:cubicBezTo>
                    <a:pt x="1794" y="323"/>
                    <a:pt x="1794" y="171"/>
                    <a:pt x="1703" y="111"/>
                  </a:cubicBezTo>
                  <a:cubicBezTo>
                    <a:pt x="1572" y="29"/>
                    <a:pt x="1398" y="0"/>
                    <a:pt x="1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47"/>
            <p:cNvSpPr/>
            <p:nvPr/>
          </p:nvSpPr>
          <p:spPr>
            <a:xfrm>
              <a:off x="8074018" y="1898542"/>
              <a:ext cx="45212" cy="12629"/>
            </a:xfrm>
            <a:custGeom>
              <a:avLst/>
              <a:gdLst/>
              <a:ahLst/>
              <a:cxnLst/>
              <a:rect l="l" t="t" r="r" b="b"/>
              <a:pathLst>
                <a:path w="1654" h="462" extrusionOk="0">
                  <a:moveTo>
                    <a:pt x="1130" y="0"/>
                  </a:moveTo>
                  <a:cubicBezTo>
                    <a:pt x="776" y="0"/>
                    <a:pt x="379" y="116"/>
                    <a:pt x="133" y="219"/>
                  </a:cubicBezTo>
                  <a:cubicBezTo>
                    <a:pt x="0" y="272"/>
                    <a:pt x="31" y="442"/>
                    <a:pt x="143" y="442"/>
                  </a:cubicBezTo>
                  <a:cubicBezTo>
                    <a:pt x="158" y="442"/>
                    <a:pt x="176" y="439"/>
                    <a:pt x="194" y="431"/>
                  </a:cubicBezTo>
                  <a:lnTo>
                    <a:pt x="194" y="462"/>
                  </a:lnTo>
                  <a:cubicBezTo>
                    <a:pt x="437" y="401"/>
                    <a:pt x="681" y="340"/>
                    <a:pt x="924" y="310"/>
                  </a:cubicBezTo>
                  <a:cubicBezTo>
                    <a:pt x="972" y="303"/>
                    <a:pt x="1020" y="301"/>
                    <a:pt x="1068" y="301"/>
                  </a:cubicBezTo>
                  <a:cubicBezTo>
                    <a:pt x="1154" y="301"/>
                    <a:pt x="1240" y="308"/>
                    <a:pt x="1326" y="308"/>
                  </a:cubicBezTo>
                  <a:cubicBezTo>
                    <a:pt x="1405" y="308"/>
                    <a:pt x="1483" y="302"/>
                    <a:pt x="1562" y="279"/>
                  </a:cubicBezTo>
                  <a:cubicBezTo>
                    <a:pt x="1653" y="249"/>
                    <a:pt x="1653" y="158"/>
                    <a:pt x="1592" y="97"/>
                  </a:cubicBezTo>
                  <a:cubicBezTo>
                    <a:pt x="1463" y="27"/>
                    <a:pt x="1302" y="0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47"/>
            <p:cNvSpPr/>
            <p:nvPr/>
          </p:nvSpPr>
          <p:spPr>
            <a:xfrm>
              <a:off x="8088451" y="1902095"/>
              <a:ext cx="23289" cy="28210"/>
            </a:xfrm>
            <a:custGeom>
              <a:avLst/>
              <a:gdLst/>
              <a:ahLst/>
              <a:cxnLst/>
              <a:rect l="l" t="t" r="r" b="b"/>
              <a:pathLst>
                <a:path w="852" h="1032" extrusionOk="0">
                  <a:moveTo>
                    <a:pt x="661" y="1"/>
                  </a:moveTo>
                  <a:cubicBezTo>
                    <a:pt x="608" y="1"/>
                    <a:pt x="557" y="25"/>
                    <a:pt x="533" y="76"/>
                  </a:cubicBezTo>
                  <a:lnTo>
                    <a:pt x="533" y="76"/>
                  </a:lnTo>
                  <a:cubicBezTo>
                    <a:pt x="498" y="45"/>
                    <a:pt x="451" y="28"/>
                    <a:pt x="404" y="28"/>
                  </a:cubicBezTo>
                  <a:cubicBezTo>
                    <a:pt x="345" y="28"/>
                    <a:pt x="286" y="56"/>
                    <a:pt x="256" y="117"/>
                  </a:cubicBezTo>
                  <a:lnTo>
                    <a:pt x="256" y="117"/>
                  </a:lnTo>
                  <a:cubicBezTo>
                    <a:pt x="234" y="93"/>
                    <a:pt x="201" y="81"/>
                    <a:pt x="168" y="81"/>
                  </a:cubicBezTo>
                  <a:cubicBezTo>
                    <a:pt x="122" y="81"/>
                    <a:pt x="77" y="104"/>
                    <a:pt x="61" y="149"/>
                  </a:cubicBezTo>
                  <a:cubicBezTo>
                    <a:pt x="2" y="417"/>
                    <a:pt x="1" y="1032"/>
                    <a:pt x="397" y="1032"/>
                  </a:cubicBezTo>
                  <a:cubicBezTo>
                    <a:pt x="407" y="1032"/>
                    <a:pt x="416" y="1031"/>
                    <a:pt x="426" y="1031"/>
                  </a:cubicBezTo>
                  <a:cubicBezTo>
                    <a:pt x="821" y="1000"/>
                    <a:pt x="852" y="453"/>
                    <a:pt x="821" y="149"/>
                  </a:cubicBezTo>
                  <a:cubicBezTo>
                    <a:pt x="821" y="55"/>
                    <a:pt x="739" y="1"/>
                    <a:pt x="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47"/>
            <p:cNvSpPr/>
            <p:nvPr/>
          </p:nvSpPr>
          <p:spPr>
            <a:xfrm>
              <a:off x="8086783" y="1924237"/>
              <a:ext cx="21649" cy="6888"/>
            </a:xfrm>
            <a:custGeom>
              <a:avLst/>
              <a:gdLst/>
              <a:ahLst/>
              <a:cxnLst/>
              <a:rect l="l" t="t" r="r" b="b"/>
              <a:pathLst>
                <a:path w="792" h="252" extrusionOk="0">
                  <a:moveTo>
                    <a:pt x="609" y="0"/>
                  </a:moveTo>
                  <a:cubicBezTo>
                    <a:pt x="555" y="0"/>
                    <a:pt x="502" y="8"/>
                    <a:pt x="457" y="8"/>
                  </a:cubicBezTo>
                  <a:cubicBezTo>
                    <a:pt x="335" y="38"/>
                    <a:pt x="214" y="38"/>
                    <a:pt x="92" y="38"/>
                  </a:cubicBezTo>
                  <a:cubicBezTo>
                    <a:pt x="31" y="69"/>
                    <a:pt x="1" y="190"/>
                    <a:pt x="92" y="190"/>
                  </a:cubicBezTo>
                  <a:cubicBezTo>
                    <a:pt x="214" y="221"/>
                    <a:pt x="335" y="251"/>
                    <a:pt x="457" y="251"/>
                  </a:cubicBezTo>
                  <a:cubicBezTo>
                    <a:pt x="548" y="251"/>
                    <a:pt x="669" y="251"/>
                    <a:pt x="761" y="160"/>
                  </a:cubicBezTo>
                  <a:cubicBezTo>
                    <a:pt x="791" y="130"/>
                    <a:pt x="791" y="69"/>
                    <a:pt x="761" y="38"/>
                  </a:cubicBezTo>
                  <a:cubicBezTo>
                    <a:pt x="715" y="8"/>
                    <a:pt x="662" y="0"/>
                    <a:pt x="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47"/>
            <p:cNvSpPr/>
            <p:nvPr/>
          </p:nvSpPr>
          <p:spPr>
            <a:xfrm>
              <a:off x="8127513" y="1944547"/>
              <a:ext cx="44064" cy="20337"/>
            </a:xfrm>
            <a:custGeom>
              <a:avLst/>
              <a:gdLst/>
              <a:ahLst/>
              <a:cxnLst/>
              <a:rect l="l" t="t" r="r" b="b"/>
              <a:pathLst>
                <a:path w="1612" h="744" extrusionOk="0">
                  <a:moveTo>
                    <a:pt x="268" y="0"/>
                  </a:moveTo>
                  <a:cubicBezTo>
                    <a:pt x="249" y="0"/>
                    <a:pt x="230" y="8"/>
                    <a:pt x="213" y="25"/>
                  </a:cubicBezTo>
                  <a:cubicBezTo>
                    <a:pt x="0" y="238"/>
                    <a:pt x="152" y="602"/>
                    <a:pt x="395" y="694"/>
                  </a:cubicBezTo>
                  <a:cubicBezTo>
                    <a:pt x="502" y="729"/>
                    <a:pt x="619" y="744"/>
                    <a:pt x="735" y="744"/>
                  </a:cubicBezTo>
                  <a:cubicBezTo>
                    <a:pt x="817" y="744"/>
                    <a:pt x="897" y="737"/>
                    <a:pt x="973" y="724"/>
                  </a:cubicBezTo>
                  <a:cubicBezTo>
                    <a:pt x="1034" y="724"/>
                    <a:pt x="1097" y="726"/>
                    <a:pt x="1160" y="726"/>
                  </a:cubicBezTo>
                  <a:cubicBezTo>
                    <a:pt x="1317" y="726"/>
                    <a:pt x="1472" y="711"/>
                    <a:pt x="1581" y="602"/>
                  </a:cubicBezTo>
                  <a:cubicBezTo>
                    <a:pt x="1611" y="572"/>
                    <a:pt x="1611" y="542"/>
                    <a:pt x="1581" y="511"/>
                  </a:cubicBezTo>
                  <a:cubicBezTo>
                    <a:pt x="1527" y="484"/>
                    <a:pt x="1449" y="476"/>
                    <a:pt x="1359" y="476"/>
                  </a:cubicBezTo>
                  <a:cubicBezTo>
                    <a:pt x="1186" y="476"/>
                    <a:pt x="966" y="508"/>
                    <a:pt x="774" y="508"/>
                  </a:cubicBezTo>
                  <a:cubicBezTo>
                    <a:pt x="496" y="508"/>
                    <a:pt x="275" y="441"/>
                    <a:pt x="335" y="116"/>
                  </a:cubicBezTo>
                  <a:cubicBezTo>
                    <a:pt x="356" y="50"/>
                    <a:pt x="315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47"/>
            <p:cNvSpPr/>
            <p:nvPr/>
          </p:nvSpPr>
          <p:spPr>
            <a:xfrm>
              <a:off x="8122510" y="1990770"/>
              <a:ext cx="69568" cy="11945"/>
            </a:xfrm>
            <a:custGeom>
              <a:avLst/>
              <a:gdLst/>
              <a:ahLst/>
              <a:cxnLst/>
              <a:rect l="l" t="t" r="r" b="b"/>
              <a:pathLst>
                <a:path w="2545" h="437" extrusionOk="0">
                  <a:moveTo>
                    <a:pt x="2430" y="1"/>
                  </a:moveTo>
                  <a:cubicBezTo>
                    <a:pt x="2421" y="1"/>
                    <a:pt x="2412" y="2"/>
                    <a:pt x="2402" y="6"/>
                  </a:cubicBezTo>
                  <a:cubicBezTo>
                    <a:pt x="2007" y="97"/>
                    <a:pt x="1612" y="188"/>
                    <a:pt x="1186" y="188"/>
                  </a:cubicBezTo>
                  <a:cubicBezTo>
                    <a:pt x="821" y="188"/>
                    <a:pt x="457" y="97"/>
                    <a:pt x="92" y="66"/>
                  </a:cubicBezTo>
                  <a:cubicBezTo>
                    <a:pt x="1" y="66"/>
                    <a:pt x="1" y="218"/>
                    <a:pt x="62" y="249"/>
                  </a:cubicBezTo>
                  <a:cubicBezTo>
                    <a:pt x="373" y="379"/>
                    <a:pt x="728" y="436"/>
                    <a:pt x="1088" y="436"/>
                  </a:cubicBezTo>
                  <a:cubicBezTo>
                    <a:pt x="1571" y="436"/>
                    <a:pt x="2062" y="332"/>
                    <a:pt x="2463" y="158"/>
                  </a:cubicBezTo>
                  <a:cubicBezTo>
                    <a:pt x="2544" y="103"/>
                    <a:pt x="2505" y="1"/>
                    <a:pt x="2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6" name="Google Shape;5576;p47"/>
          <p:cNvGrpSpPr/>
          <p:nvPr/>
        </p:nvGrpSpPr>
        <p:grpSpPr>
          <a:xfrm>
            <a:off x="7542711" y="2241451"/>
            <a:ext cx="527908" cy="1976753"/>
            <a:chOff x="4725100" y="4486013"/>
            <a:chExt cx="503825" cy="1886575"/>
          </a:xfrm>
        </p:grpSpPr>
        <p:sp>
          <p:nvSpPr>
            <p:cNvPr id="5577" name="Google Shape;5577;p47"/>
            <p:cNvSpPr/>
            <p:nvPr/>
          </p:nvSpPr>
          <p:spPr>
            <a:xfrm>
              <a:off x="4912025" y="4487163"/>
              <a:ext cx="306275" cy="280550"/>
            </a:xfrm>
            <a:custGeom>
              <a:avLst/>
              <a:gdLst/>
              <a:ahLst/>
              <a:cxnLst/>
              <a:rect l="l" t="t" r="r" b="b"/>
              <a:pathLst>
                <a:path w="12251" h="11222" extrusionOk="0">
                  <a:moveTo>
                    <a:pt x="760" y="1"/>
                  </a:moveTo>
                  <a:lnTo>
                    <a:pt x="760" y="1"/>
                  </a:lnTo>
                  <a:cubicBezTo>
                    <a:pt x="1" y="1034"/>
                    <a:pt x="2493" y="3374"/>
                    <a:pt x="2493" y="3374"/>
                  </a:cubicBezTo>
                  <a:lnTo>
                    <a:pt x="3405" y="2371"/>
                  </a:lnTo>
                  <a:cubicBezTo>
                    <a:pt x="5867" y="3253"/>
                    <a:pt x="9940" y="8511"/>
                    <a:pt x="9940" y="8511"/>
                  </a:cubicBezTo>
                  <a:cubicBezTo>
                    <a:pt x="9910" y="9119"/>
                    <a:pt x="9210" y="9970"/>
                    <a:pt x="9210" y="9970"/>
                  </a:cubicBezTo>
                  <a:cubicBezTo>
                    <a:pt x="10238" y="10941"/>
                    <a:pt x="10959" y="11222"/>
                    <a:pt x="11440" y="11222"/>
                  </a:cubicBezTo>
                  <a:cubicBezTo>
                    <a:pt x="11998" y="11222"/>
                    <a:pt x="12234" y="10844"/>
                    <a:pt x="12250" y="10730"/>
                  </a:cubicBezTo>
                  <a:cubicBezTo>
                    <a:pt x="12250" y="10548"/>
                    <a:pt x="10335" y="7995"/>
                    <a:pt x="10335" y="7995"/>
                  </a:cubicBezTo>
                  <a:lnTo>
                    <a:pt x="10548" y="7903"/>
                  </a:lnTo>
                  <a:cubicBezTo>
                    <a:pt x="11369" y="7235"/>
                    <a:pt x="12098" y="5654"/>
                    <a:pt x="12098" y="4742"/>
                  </a:cubicBezTo>
                  <a:cubicBezTo>
                    <a:pt x="12098" y="3861"/>
                    <a:pt x="8694" y="244"/>
                    <a:pt x="7448" y="61"/>
                  </a:cubicBezTo>
                  <a:cubicBezTo>
                    <a:pt x="7388" y="53"/>
                    <a:pt x="7327" y="49"/>
                    <a:pt x="7264" y="49"/>
                  </a:cubicBezTo>
                  <a:cubicBezTo>
                    <a:pt x="6006" y="49"/>
                    <a:pt x="4104" y="1703"/>
                    <a:pt x="4104" y="1703"/>
                  </a:cubicBezTo>
                  <a:cubicBezTo>
                    <a:pt x="1946" y="213"/>
                    <a:pt x="761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47"/>
            <p:cNvSpPr/>
            <p:nvPr/>
          </p:nvSpPr>
          <p:spPr>
            <a:xfrm>
              <a:off x="4842875" y="4809563"/>
              <a:ext cx="313100" cy="385850"/>
            </a:xfrm>
            <a:custGeom>
              <a:avLst/>
              <a:gdLst/>
              <a:ahLst/>
              <a:cxnLst/>
              <a:rect l="l" t="t" r="r" b="b"/>
              <a:pathLst>
                <a:path w="12524" h="15434" extrusionOk="0">
                  <a:moveTo>
                    <a:pt x="9489" y="0"/>
                  </a:moveTo>
                  <a:cubicBezTo>
                    <a:pt x="8143" y="0"/>
                    <a:pt x="7805" y="608"/>
                    <a:pt x="6627" y="1512"/>
                  </a:cubicBezTo>
                  <a:cubicBezTo>
                    <a:pt x="5368" y="2427"/>
                    <a:pt x="4513" y="2454"/>
                    <a:pt x="4417" y="2454"/>
                  </a:cubicBezTo>
                  <a:cubicBezTo>
                    <a:pt x="4411" y="2454"/>
                    <a:pt x="4408" y="2454"/>
                    <a:pt x="4408" y="2454"/>
                  </a:cubicBezTo>
                  <a:cubicBezTo>
                    <a:pt x="1764" y="4825"/>
                    <a:pt x="2037" y="6892"/>
                    <a:pt x="1855" y="8989"/>
                  </a:cubicBezTo>
                  <a:cubicBezTo>
                    <a:pt x="1703" y="11087"/>
                    <a:pt x="1" y="14825"/>
                    <a:pt x="1" y="14825"/>
                  </a:cubicBezTo>
                  <a:cubicBezTo>
                    <a:pt x="944" y="15408"/>
                    <a:pt x="5410" y="15433"/>
                    <a:pt x="6179" y="15433"/>
                  </a:cubicBezTo>
                  <a:cubicBezTo>
                    <a:pt x="6253" y="15433"/>
                    <a:pt x="6292" y="15433"/>
                    <a:pt x="6292" y="15433"/>
                  </a:cubicBezTo>
                  <a:lnTo>
                    <a:pt x="7630" y="13306"/>
                  </a:lnTo>
                  <a:cubicBezTo>
                    <a:pt x="7630" y="13184"/>
                    <a:pt x="7630" y="13093"/>
                    <a:pt x="7600" y="12971"/>
                  </a:cubicBezTo>
                  <a:cubicBezTo>
                    <a:pt x="7569" y="12637"/>
                    <a:pt x="7569" y="12272"/>
                    <a:pt x="7600" y="11907"/>
                  </a:cubicBezTo>
                  <a:cubicBezTo>
                    <a:pt x="7539" y="11634"/>
                    <a:pt x="7508" y="11330"/>
                    <a:pt x="7478" y="11026"/>
                  </a:cubicBezTo>
                  <a:cubicBezTo>
                    <a:pt x="7356" y="9688"/>
                    <a:pt x="7448" y="8412"/>
                    <a:pt x="7508" y="7105"/>
                  </a:cubicBezTo>
                  <a:cubicBezTo>
                    <a:pt x="7539" y="6831"/>
                    <a:pt x="7569" y="6588"/>
                    <a:pt x="7630" y="6588"/>
                  </a:cubicBezTo>
                  <a:cubicBezTo>
                    <a:pt x="8564" y="6179"/>
                    <a:pt x="9385" y="6060"/>
                    <a:pt x="10023" y="6060"/>
                  </a:cubicBezTo>
                  <a:cubicBezTo>
                    <a:pt x="10900" y="6060"/>
                    <a:pt x="11429" y="6284"/>
                    <a:pt x="11429" y="6284"/>
                  </a:cubicBezTo>
                  <a:cubicBezTo>
                    <a:pt x="12524" y="235"/>
                    <a:pt x="9970" y="23"/>
                    <a:pt x="9970" y="23"/>
                  </a:cubicBezTo>
                  <a:cubicBezTo>
                    <a:pt x="9796" y="8"/>
                    <a:pt x="9637" y="0"/>
                    <a:pt x="9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47"/>
            <p:cNvSpPr/>
            <p:nvPr/>
          </p:nvSpPr>
          <p:spPr>
            <a:xfrm>
              <a:off x="4957625" y="4548388"/>
              <a:ext cx="38550" cy="70650"/>
            </a:xfrm>
            <a:custGeom>
              <a:avLst/>
              <a:gdLst/>
              <a:ahLst/>
              <a:cxnLst/>
              <a:rect l="l" t="t" r="r" b="b"/>
              <a:pathLst>
                <a:path w="1542" h="2826" extrusionOk="0">
                  <a:moveTo>
                    <a:pt x="1515" y="1"/>
                  </a:moveTo>
                  <a:cubicBezTo>
                    <a:pt x="1508" y="1"/>
                    <a:pt x="1499" y="5"/>
                    <a:pt x="1490" y="14"/>
                  </a:cubicBezTo>
                  <a:cubicBezTo>
                    <a:pt x="578" y="591"/>
                    <a:pt x="92" y="1685"/>
                    <a:pt x="0" y="2780"/>
                  </a:cubicBezTo>
                  <a:cubicBezTo>
                    <a:pt x="0" y="2810"/>
                    <a:pt x="23" y="2825"/>
                    <a:pt x="50" y="2825"/>
                  </a:cubicBezTo>
                  <a:cubicBezTo>
                    <a:pt x="76" y="2825"/>
                    <a:pt x="107" y="2810"/>
                    <a:pt x="122" y="2780"/>
                  </a:cubicBezTo>
                  <a:cubicBezTo>
                    <a:pt x="426" y="1746"/>
                    <a:pt x="639" y="773"/>
                    <a:pt x="1520" y="44"/>
                  </a:cubicBezTo>
                  <a:cubicBezTo>
                    <a:pt x="1542" y="22"/>
                    <a:pt x="1533" y="1"/>
                    <a:pt x="1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47"/>
            <p:cNvSpPr/>
            <p:nvPr/>
          </p:nvSpPr>
          <p:spPr>
            <a:xfrm>
              <a:off x="4924175" y="4617663"/>
              <a:ext cx="35600" cy="13975"/>
            </a:xfrm>
            <a:custGeom>
              <a:avLst/>
              <a:gdLst/>
              <a:ahLst/>
              <a:cxnLst/>
              <a:rect l="l" t="t" r="r" b="b"/>
              <a:pathLst>
                <a:path w="1424" h="559" extrusionOk="0">
                  <a:moveTo>
                    <a:pt x="1370" y="0"/>
                  </a:moveTo>
                  <a:cubicBezTo>
                    <a:pt x="1360" y="0"/>
                    <a:pt x="1350" y="3"/>
                    <a:pt x="1338" y="9"/>
                  </a:cubicBezTo>
                  <a:cubicBezTo>
                    <a:pt x="943" y="252"/>
                    <a:pt x="518" y="343"/>
                    <a:pt x="62" y="434"/>
                  </a:cubicBezTo>
                  <a:cubicBezTo>
                    <a:pt x="1" y="465"/>
                    <a:pt x="1" y="556"/>
                    <a:pt x="62" y="556"/>
                  </a:cubicBezTo>
                  <a:cubicBezTo>
                    <a:pt x="89" y="557"/>
                    <a:pt x="117" y="558"/>
                    <a:pt x="145" y="558"/>
                  </a:cubicBezTo>
                  <a:cubicBezTo>
                    <a:pt x="603" y="558"/>
                    <a:pt x="1055" y="327"/>
                    <a:pt x="1399" y="69"/>
                  </a:cubicBezTo>
                  <a:cubicBezTo>
                    <a:pt x="1424" y="45"/>
                    <a:pt x="1409" y="0"/>
                    <a:pt x="1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47"/>
            <p:cNvSpPr/>
            <p:nvPr/>
          </p:nvSpPr>
          <p:spPr>
            <a:xfrm>
              <a:off x="4924475" y="4630713"/>
              <a:ext cx="13275" cy="21575"/>
            </a:xfrm>
            <a:custGeom>
              <a:avLst/>
              <a:gdLst/>
              <a:ahLst/>
              <a:cxnLst/>
              <a:rect l="l" t="t" r="r" b="b"/>
              <a:pathLst>
                <a:path w="531" h="863" extrusionOk="0">
                  <a:moveTo>
                    <a:pt x="59" y="1"/>
                  </a:moveTo>
                  <a:cubicBezTo>
                    <a:pt x="28" y="1"/>
                    <a:pt x="1" y="27"/>
                    <a:pt x="19" y="64"/>
                  </a:cubicBezTo>
                  <a:cubicBezTo>
                    <a:pt x="110" y="338"/>
                    <a:pt x="232" y="642"/>
                    <a:pt x="445" y="854"/>
                  </a:cubicBezTo>
                  <a:cubicBezTo>
                    <a:pt x="450" y="860"/>
                    <a:pt x="457" y="862"/>
                    <a:pt x="464" y="862"/>
                  </a:cubicBezTo>
                  <a:cubicBezTo>
                    <a:pt x="494" y="862"/>
                    <a:pt x="530" y="813"/>
                    <a:pt x="506" y="763"/>
                  </a:cubicBezTo>
                  <a:cubicBezTo>
                    <a:pt x="445" y="642"/>
                    <a:pt x="384" y="550"/>
                    <a:pt x="293" y="429"/>
                  </a:cubicBezTo>
                  <a:cubicBezTo>
                    <a:pt x="232" y="307"/>
                    <a:pt x="171" y="186"/>
                    <a:pt x="110" y="34"/>
                  </a:cubicBezTo>
                  <a:cubicBezTo>
                    <a:pt x="99" y="10"/>
                    <a:pt x="78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47"/>
            <p:cNvSpPr/>
            <p:nvPr/>
          </p:nvSpPr>
          <p:spPr>
            <a:xfrm>
              <a:off x="4940900" y="4704888"/>
              <a:ext cx="93875" cy="26800"/>
            </a:xfrm>
            <a:custGeom>
              <a:avLst/>
              <a:gdLst/>
              <a:ahLst/>
              <a:cxnLst/>
              <a:rect l="l" t="t" r="r" b="b"/>
              <a:pathLst>
                <a:path w="3755" h="1072" extrusionOk="0">
                  <a:moveTo>
                    <a:pt x="3631" y="1"/>
                  </a:moveTo>
                  <a:cubicBezTo>
                    <a:pt x="3617" y="1"/>
                    <a:pt x="3602" y="5"/>
                    <a:pt x="3587" y="15"/>
                  </a:cubicBezTo>
                  <a:cubicBezTo>
                    <a:pt x="2664" y="528"/>
                    <a:pt x="1741" y="976"/>
                    <a:pt x="673" y="976"/>
                  </a:cubicBezTo>
                  <a:cubicBezTo>
                    <a:pt x="474" y="976"/>
                    <a:pt x="271" y="960"/>
                    <a:pt x="61" y="927"/>
                  </a:cubicBezTo>
                  <a:cubicBezTo>
                    <a:pt x="1" y="927"/>
                    <a:pt x="1" y="1018"/>
                    <a:pt x="61" y="1018"/>
                  </a:cubicBezTo>
                  <a:cubicBezTo>
                    <a:pt x="288" y="1054"/>
                    <a:pt x="509" y="1071"/>
                    <a:pt x="724" y="1071"/>
                  </a:cubicBezTo>
                  <a:cubicBezTo>
                    <a:pt x="1781" y="1071"/>
                    <a:pt x="2719" y="667"/>
                    <a:pt x="3679" y="137"/>
                  </a:cubicBezTo>
                  <a:cubicBezTo>
                    <a:pt x="3755" y="111"/>
                    <a:pt x="3704" y="1"/>
                    <a:pt x="3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47"/>
            <p:cNvSpPr/>
            <p:nvPr/>
          </p:nvSpPr>
          <p:spPr>
            <a:xfrm>
              <a:off x="4919625" y="4651238"/>
              <a:ext cx="24850" cy="79250"/>
            </a:xfrm>
            <a:custGeom>
              <a:avLst/>
              <a:gdLst/>
              <a:ahLst/>
              <a:cxnLst/>
              <a:rect l="l" t="t" r="r" b="b"/>
              <a:pathLst>
                <a:path w="994" h="3170" extrusionOk="0">
                  <a:moveTo>
                    <a:pt x="680" y="0"/>
                  </a:moveTo>
                  <a:cubicBezTo>
                    <a:pt x="667" y="0"/>
                    <a:pt x="650" y="10"/>
                    <a:pt x="639" y="33"/>
                  </a:cubicBezTo>
                  <a:cubicBezTo>
                    <a:pt x="335" y="763"/>
                    <a:pt x="1" y="1614"/>
                    <a:pt x="1" y="2404"/>
                  </a:cubicBezTo>
                  <a:cubicBezTo>
                    <a:pt x="1" y="2951"/>
                    <a:pt x="396" y="3073"/>
                    <a:pt x="912" y="3164"/>
                  </a:cubicBezTo>
                  <a:cubicBezTo>
                    <a:pt x="919" y="3168"/>
                    <a:pt x="926" y="3169"/>
                    <a:pt x="931" y="3169"/>
                  </a:cubicBezTo>
                  <a:cubicBezTo>
                    <a:pt x="978" y="3169"/>
                    <a:pt x="993" y="3073"/>
                    <a:pt x="912" y="3073"/>
                  </a:cubicBezTo>
                  <a:cubicBezTo>
                    <a:pt x="426" y="2982"/>
                    <a:pt x="122" y="2951"/>
                    <a:pt x="153" y="2283"/>
                  </a:cubicBezTo>
                  <a:cubicBezTo>
                    <a:pt x="153" y="2100"/>
                    <a:pt x="213" y="1675"/>
                    <a:pt x="244" y="1523"/>
                  </a:cubicBezTo>
                  <a:cubicBezTo>
                    <a:pt x="335" y="1036"/>
                    <a:pt x="548" y="550"/>
                    <a:pt x="700" y="64"/>
                  </a:cubicBezTo>
                  <a:cubicBezTo>
                    <a:pt x="718" y="26"/>
                    <a:pt x="702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47"/>
            <p:cNvSpPr/>
            <p:nvPr/>
          </p:nvSpPr>
          <p:spPr>
            <a:xfrm>
              <a:off x="4974350" y="4730438"/>
              <a:ext cx="28900" cy="95275"/>
            </a:xfrm>
            <a:custGeom>
              <a:avLst/>
              <a:gdLst/>
              <a:ahLst/>
              <a:cxnLst/>
              <a:rect l="l" t="t" r="r" b="b"/>
              <a:pathLst>
                <a:path w="1156" h="3811" extrusionOk="0">
                  <a:moveTo>
                    <a:pt x="57" y="1"/>
                  </a:moveTo>
                  <a:cubicBezTo>
                    <a:pt x="29" y="1"/>
                    <a:pt x="0" y="36"/>
                    <a:pt x="0" y="57"/>
                  </a:cubicBezTo>
                  <a:cubicBezTo>
                    <a:pt x="578" y="1273"/>
                    <a:pt x="790" y="2428"/>
                    <a:pt x="912" y="3765"/>
                  </a:cubicBezTo>
                  <a:cubicBezTo>
                    <a:pt x="912" y="3796"/>
                    <a:pt x="935" y="3811"/>
                    <a:pt x="957" y="3811"/>
                  </a:cubicBezTo>
                  <a:cubicBezTo>
                    <a:pt x="980" y="3811"/>
                    <a:pt x="1003" y="3796"/>
                    <a:pt x="1003" y="3765"/>
                  </a:cubicBezTo>
                  <a:cubicBezTo>
                    <a:pt x="1155" y="2489"/>
                    <a:pt x="730" y="1121"/>
                    <a:pt x="91" y="27"/>
                  </a:cubicBezTo>
                  <a:cubicBezTo>
                    <a:pt x="82" y="8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47"/>
            <p:cNvSpPr/>
            <p:nvPr/>
          </p:nvSpPr>
          <p:spPr>
            <a:xfrm>
              <a:off x="5081475" y="4759288"/>
              <a:ext cx="9575" cy="50400"/>
            </a:xfrm>
            <a:custGeom>
              <a:avLst/>
              <a:gdLst/>
              <a:ahLst/>
              <a:cxnLst/>
              <a:rect l="l" t="t" r="r" b="b"/>
              <a:pathLst>
                <a:path w="383" h="2016" extrusionOk="0">
                  <a:moveTo>
                    <a:pt x="296" y="0"/>
                  </a:moveTo>
                  <a:cubicBezTo>
                    <a:pt x="269" y="0"/>
                    <a:pt x="244" y="17"/>
                    <a:pt x="244" y="58"/>
                  </a:cubicBezTo>
                  <a:cubicBezTo>
                    <a:pt x="122" y="696"/>
                    <a:pt x="1" y="1365"/>
                    <a:pt x="244" y="1973"/>
                  </a:cubicBezTo>
                  <a:cubicBezTo>
                    <a:pt x="258" y="2000"/>
                    <a:pt x="290" y="2015"/>
                    <a:pt x="318" y="2015"/>
                  </a:cubicBezTo>
                  <a:cubicBezTo>
                    <a:pt x="353" y="2015"/>
                    <a:pt x="382" y="1993"/>
                    <a:pt x="366" y="1942"/>
                  </a:cubicBezTo>
                  <a:cubicBezTo>
                    <a:pt x="244" y="1304"/>
                    <a:pt x="274" y="696"/>
                    <a:pt x="366" y="58"/>
                  </a:cubicBezTo>
                  <a:cubicBezTo>
                    <a:pt x="366" y="25"/>
                    <a:pt x="329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47"/>
            <p:cNvSpPr/>
            <p:nvPr/>
          </p:nvSpPr>
          <p:spPr>
            <a:xfrm>
              <a:off x="5025625" y="4654513"/>
              <a:ext cx="58150" cy="49450"/>
            </a:xfrm>
            <a:custGeom>
              <a:avLst/>
              <a:gdLst/>
              <a:ahLst/>
              <a:cxnLst/>
              <a:rect l="l" t="t" r="r" b="b"/>
              <a:pathLst>
                <a:path w="2326" h="1978" extrusionOk="0">
                  <a:moveTo>
                    <a:pt x="1514" y="0"/>
                  </a:moveTo>
                  <a:cubicBezTo>
                    <a:pt x="1340" y="0"/>
                    <a:pt x="1158" y="45"/>
                    <a:pt x="989" y="115"/>
                  </a:cubicBezTo>
                  <a:cubicBezTo>
                    <a:pt x="958" y="146"/>
                    <a:pt x="958" y="206"/>
                    <a:pt x="1019" y="206"/>
                  </a:cubicBezTo>
                  <a:cubicBezTo>
                    <a:pt x="1157" y="156"/>
                    <a:pt x="1310" y="122"/>
                    <a:pt x="1457" y="122"/>
                  </a:cubicBezTo>
                  <a:cubicBezTo>
                    <a:pt x="1668" y="122"/>
                    <a:pt x="1867" y="192"/>
                    <a:pt x="1992" y="389"/>
                  </a:cubicBezTo>
                  <a:cubicBezTo>
                    <a:pt x="2204" y="723"/>
                    <a:pt x="1961" y="1149"/>
                    <a:pt x="1718" y="1392"/>
                  </a:cubicBezTo>
                  <a:cubicBezTo>
                    <a:pt x="1476" y="1634"/>
                    <a:pt x="1182" y="1773"/>
                    <a:pt x="897" y="1773"/>
                  </a:cubicBezTo>
                  <a:cubicBezTo>
                    <a:pt x="644" y="1773"/>
                    <a:pt x="398" y="1665"/>
                    <a:pt x="198" y="1422"/>
                  </a:cubicBezTo>
                  <a:cubicBezTo>
                    <a:pt x="183" y="1399"/>
                    <a:pt x="162" y="1390"/>
                    <a:pt x="140" y="1390"/>
                  </a:cubicBezTo>
                  <a:cubicBezTo>
                    <a:pt x="75" y="1390"/>
                    <a:pt x="1" y="1475"/>
                    <a:pt x="46" y="1544"/>
                  </a:cubicBezTo>
                  <a:cubicBezTo>
                    <a:pt x="253" y="1848"/>
                    <a:pt x="548" y="1977"/>
                    <a:pt x="855" y="1977"/>
                  </a:cubicBezTo>
                  <a:cubicBezTo>
                    <a:pt x="1313" y="1977"/>
                    <a:pt x="1797" y="1689"/>
                    <a:pt x="2052" y="1270"/>
                  </a:cubicBezTo>
                  <a:cubicBezTo>
                    <a:pt x="2235" y="966"/>
                    <a:pt x="2326" y="510"/>
                    <a:pt x="2052" y="206"/>
                  </a:cubicBezTo>
                  <a:cubicBezTo>
                    <a:pt x="1906" y="60"/>
                    <a:pt x="1715" y="0"/>
                    <a:pt x="1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47"/>
            <p:cNvSpPr/>
            <p:nvPr/>
          </p:nvSpPr>
          <p:spPr>
            <a:xfrm>
              <a:off x="5056750" y="4662963"/>
              <a:ext cx="13350" cy="24900"/>
            </a:xfrm>
            <a:custGeom>
              <a:avLst/>
              <a:gdLst/>
              <a:ahLst/>
              <a:cxnLst/>
              <a:rect l="l" t="t" r="r" b="b"/>
              <a:pathLst>
                <a:path w="534" h="996" extrusionOk="0">
                  <a:moveTo>
                    <a:pt x="67" y="0"/>
                  </a:moveTo>
                  <a:cubicBezTo>
                    <a:pt x="26" y="0"/>
                    <a:pt x="1" y="65"/>
                    <a:pt x="48" y="112"/>
                  </a:cubicBezTo>
                  <a:cubicBezTo>
                    <a:pt x="169" y="203"/>
                    <a:pt x="260" y="355"/>
                    <a:pt x="321" y="507"/>
                  </a:cubicBezTo>
                  <a:cubicBezTo>
                    <a:pt x="352" y="659"/>
                    <a:pt x="321" y="780"/>
                    <a:pt x="321" y="932"/>
                  </a:cubicBezTo>
                  <a:cubicBezTo>
                    <a:pt x="321" y="970"/>
                    <a:pt x="356" y="996"/>
                    <a:pt x="390" y="996"/>
                  </a:cubicBezTo>
                  <a:cubicBezTo>
                    <a:pt x="411" y="996"/>
                    <a:pt x="431" y="986"/>
                    <a:pt x="443" y="963"/>
                  </a:cubicBezTo>
                  <a:cubicBezTo>
                    <a:pt x="534" y="811"/>
                    <a:pt x="503" y="567"/>
                    <a:pt x="443" y="415"/>
                  </a:cubicBezTo>
                  <a:cubicBezTo>
                    <a:pt x="382" y="263"/>
                    <a:pt x="260" y="112"/>
                    <a:pt x="108" y="20"/>
                  </a:cubicBezTo>
                  <a:cubicBezTo>
                    <a:pt x="94" y="6"/>
                    <a:pt x="80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47"/>
            <p:cNvSpPr/>
            <p:nvPr/>
          </p:nvSpPr>
          <p:spPr>
            <a:xfrm>
              <a:off x="5038475" y="4671663"/>
              <a:ext cx="26875" cy="19675"/>
            </a:xfrm>
            <a:custGeom>
              <a:avLst/>
              <a:gdLst/>
              <a:ahLst/>
              <a:cxnLst/>
              <a:rect l="l" t="t" r="r" b="b"/>
              <a:pathLst>
                <a:path w="1075" h="787" extrusionOk="0">
                  <a:moveTo>
                    <a:pt x="1005" y="1"/>
                  </a:moveTo>
                  <a:cubicBezTo>
                    <a:pt x="1000" y="1"/>
                    <a:pt x="996" y="2"/>
                    <a:pt x="991" y="7"/>
                  </a:cubicBezTo>
                  <a:lnTo>
                    <a:pt x="961" y="7"/>
                  </a:lnTo>
                  <a:cubicBezTo>
                    <a:pt x="627" y="98"/>
                    <a:pt x="140" y="371"/>
                    <a:pt x="19" y="736"/>
                  </a:cubicBezTo>
                  <a:cubicBezTo>
                    <a:pt x="1" y="772"/>
                    <a:pt x="14" y="787"/>
                    <a:pt x="35" y="787"/>
                  </a:cubicBezTo>
                  <a:cubicBezTo>
                    <a:pt x="49" y="787"/>
                    <a:pt x="67" y="779"/>
                    <a:pt x="79" y="767"/>
                  </a:cubicBezTo>
                  <a:cubicBezTo>
                    <a:pt x="231" y="645"/>
                    <a:pt x="353" y="493"/>
                    <a:pt x="505" y="371"/>
                  </a:cubicBezTo>
                  <a:cubicBezTo>
                    <a:pt x="657" y="280"/>
                    <a:pt x="839" y="189"/>
                    <a:pt x="1022" y="98"/>
                  </a:cubicBezTo>
                  <a:cubicBezTo>
                    <a:pt x="1074" y="72"/>
                    <a:pt x="1036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47"/>
            <p:cNvSpPr/>
            <p:nvPr/>
          </p:nvSpPr>
          <p:spPr>
            <a:xfrm>
              <a:off x="4972825" y="4598113"/>
              <a:ext cx="17500" cy="13150"/>
            </a:xfrm>
            <a:custGeom>
              <a:avLst/>
              <a:gdLst/>
              <a:ahLst/>
              <a:cxnLst/>
              <a:rect l="l" t="t" r="r" b="b"/>
              <a:pathLst>
                <a:path w="700" h="526" extrusionOk="0">
                  <a:moveTo>
                    <a:pt x="91" y="0"/>
                  </a:moveTo>
                  <a:cubicBezTo>
                    <a:pt x="31" y="0"/>
                    <a:pt x="0" y="91"/>
                    <a:pt x="31" y="91"/>
                  </a:cubicBezTo>
                  <a:lnTo>
                    <a:pt x="61" y="91"/>
                  </a:lnTo>
                  <a:cubicBezTo>
                    <a:pt x="152" y="152"/>
                    <a:pt x="274" y="213"/>
                    <a:pt x="365" y="304"/>
                  </a:cubicBezTo>
                  <a:cubicBezTo>
                    <a:pt x="456" y="365"/>
                    <a:pt x="517" y="456"/>
                    <a:pt x="608" y="517"/>
                  </a:cubicBezTo>
                  <a:cubicBezTo>
                    <a:pt x="620" y="523"/>
                    <a:pt x="630" y="525"/>
                    <a:pt x="640" y="525"/>
                  </a:cubicBezTo>
                  <a:cubicBezTo>
                    <a:pt x="679" y="525"/>
                    <a:pt x="699" y="481"/>
                    <a:pt x="699" y="456"/>
                  </a:cubicBezTo>
                  <a:cubicBezTo>
                    <a:pt x="578" y="243"/>
                    <a:pt x="304" y="91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47"/>
            <p:cNvSpPr/>
            <p:nvPr/>
          </p:nvSpPr>
          <p:spPr>
            <a:xfrm>
              <a:off x="4969025" y="4600088"/>
              <a:ext cx="17500" cy="21750"/>
            </a:xfrm>
            <a:custGeom>
              <a:avLst/>
              <a:gdLst/>
              <a:ahLst/>
              <a:cxnLst/>
              <a:rect l="l" t="t" r="r" b="b"/>
              <a:pathLst>
                <a:path w="700" h="870" extrusionOk="0">
                  <a:moveTo>
                    <a:pt x="287" y="1"/>
                  </a:moveTo>
                  <a:cubicBezTo>
                    <a:pt x="246" y="1"/>
                    <a:pt x="213" y="29"/>
                    <a:pt x="213" y="73"/>
                  </a:cubicBezTo>
                  <a:cubicBezTo>
                    <a:pt x="213" y="61"/>
                    <a:pt x="211" y="56"/>
                    <a:pt x="207" y="56"/>
                  </a:cubicBezTo>
                  <a:cubicBezTo>
                    <a:pt x="191" y="56"/>
                    <a:pt x="152" y="134"/>
                    <a:pt x="152" y="134"/>
                  </a:cubicBezTo>
                  <a:cubicBezTo>
                    <a:pt x="122" y="164"/>
                    <a:pt x="122" y="195"/>
                    <a:pt x="91" y="225"/>
                  </a:cubicBezTo>
                  <a:cubicBezTo>
                    <a:pt x="61" y="316"/>
                    <a:pt x="31" y="408"/>
                    <a:pt x="31" y="499"/>
                  </a:cubicBezTo>
                  <a:cubicBezTo>
                    <a:pt x="0" y="651"/>
                    <a:pt x="31" y="803"/>
                    <a:pt x="183" y="864"/>
                  </a:cubicBezTo>
                  <a:cubicBezTo>
                    <a:pt x="203" y="868"/>
                    <a:pt x="223" y="869"/>
                    <a:pt x="242" y="869"/>
                  </a:cubicBezTo>
                  <a:cubicBezTo>
                    <a:pt x="373" y="869"/>
                    <a:pt x="495" y="787"/>
                    <a:pt x="547" y="681"/>
                  </a:cubicBezTo>
                  <a:cubicBezTo>
                    <a:pt x="608" y="560"/>
                    <a:pt x="699" y="316"/>
                    <a:pt x="639" y="225"/>
                  </a:cubicBezTo>
                  <a:cubicBezTo>
                    <a:pt x="639" y="204"/>
                    <a:pt x="623" y="182"/>
                    <a:pt x="593" y="182"/>
                  </a:cubicBezTo>
                  <a:cubicBezTo>
                    <a:pt x="580" y="182"/>
                    <a:pt x="565" y="186"/>
                    <a:pt x="547" y="195"/>
                  </a:cubicBezTo>
                  <a:cubicBezTo>
                    <a:pt x="540" y="195"/>
                    <a:pt x="533" y="196"/>
                    <a:pt x="526" y="199"/>
                  </a:cubicBezTo>
                  <a:lnTo>
                    <a:pt x="526" y="199"/>
                  </a:lnTo>
                  <a:cubicBezTo>
                    <a:pt x="520" y="171"/>
                    <a:pt x="504" y="149"/>
                    <a:pt x="484" y="133"/>
                  </a:cubicBezTo>
                  <a:lnTo>
                    <a:pt x="484" y="133"/>
                  </a:lnTo>
                  <a:cubicBezTo>
                    <a:pt x="467" y="84"/>
                    <a:pt x="420" y="53"/>
                    <a:pt x="374" y="47"/>
                  </a:cubicBezTo>
                  <a:lnTo>
                    <a:pt x="374" y="47"/>
                  </a:lnTo>
                  <a:cubicBezTo>
                    <a:pt x="365" y="33"/>
                    <a:pt x="353" y="22"/>
                    <a:pt x="335" y="12"/>
                  </a:cubicBezTo>
                  <a:cubicBezTo>
                    <a:pt x="318" y="4"/>
                    <a:pt x="30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47"/>
            <p:cNvSpPr/>
            <p:nvPr/>
          </p:nvSpPr>
          <p:spPr>
            <a:xfrm>
              <a:off x="4976625" y="4590513"/>
              <a:ext cx="19775" cy="17075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61" y="0"/>
                  </a:moveTo>
                  <a:cubicBezTo>
                    <a:pt x="31" y="0"/>
                    <a:pt x="0" y="61"/>
                    <a:pt x="61" y="61"/>
                  </a:cubicBezTo>
                  <a:cubicBezTo>
                    <a:pt x="213" y="122"/>
                    <a:pt x="335" y="244"/>
                    <a:pt x="456" y="365"/>
                  </a:cubicBezTo>
                  <a:cubicBezTo>
                    <a:pt x="547" y="456"/>
                    <a:pt x="608" y="608"/>
                    <a:pt x="730" y="669"/>
                  </a:cubicBezTo>
                  <a:cubicBezTo>
                    <a:pt x="740" y="679"/>
                    <a:pt x="750" y="683"/>
                    <a:pt x="759" y="683"/>
                  </a:cubicBezTo>
                  <a:cubicBezTo>
                    <a:pt x="777" y="683"/>
                    <a:pt x="791" y="669"/>
                    <a:pt x="791" y="669"/>
                  </a:cubicBezTo>
                  <a:cubicBezTo>
                    <a:pt x="791" y="487"/>
                    <a:pt x="608" y="335"/>
                    <a:pt x="517" y="213"/>
                  </a:cubicBezTo>
                  <a:cubicBezTo>
                    <a:pt x="395" y="92"/>
                    <a:pt x="243" y="31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47"/>
            <p:cNvSpPr/>
            <p:nvPr/>
          </p:nvSpPr>
          <p:spPr>
            <a:xfrm>
              <a:off x="4979650" y="4550988"/>
              <a:ext cx="21300" cy="35750"/>
            </a:xfrm>
            <a:custGeom>
              <a:avLst/>
              <a:gdLst/>
              <a:ahLst/>
              <a:cxnLst/>
              <a:rect l="l" t="t" r="r" b="b"/>
              <a:pathLst>
                <a:path w="852" h="1430" extrusionOk="0">
                  <a:moveTo>
                    <a:pt x="761" y="1"/>
                  </a:moveTo>
                  <a:cubicBezTo>
                    <a:pt x="609" y="92"/>
                    <a:pt x="396" y="183"/>
                    <a:pt x="274" y="335"/>
                  </a:cubicBezTo>
                  <a:cubicBezTo>
                    <a:pt x="183" y="457"/>
                    <a:pt x="122" y="609"/>
                    <a:pt x="62" y="761"/>
                  </a:cubicBezTo>
                  <a:cubicBezTo>
                    <a:pt x="1" y="1004"/>
                    <a:pt x="31" y="1338"/>
                    <a:pt x="274" y="1429"/>
                  </a:cubicBezTo>
                  <a:cubicBezTo>
                    <a:pt x="335" y="1429"/>
                    <a:pt x="366" y="1399"/>
                    <a:pt x="335" y="1338"/>
                  </a:cubicBezTo>
                  <a:cubicBezTo>
                    <a:pt x="244" y="1125"/>
                    <a:pt x="183" y="943"/>
                    <a:pt x="274" y="700"/>
                  </a:cubicBezTo>
                  <a:cubicBezTo>
                    <a:pt x="366" y="396"/>
                    <a:pt x="548" y="244"/>
                    <a:pt x="791" y="92"/>
                  </a:cubicBezTo>
                  <a:cubicBezTo>
                    <a:pt x="852" y="62"/>
                    <a:pt x="791" y="1"/>
                    <a:pt x="7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47"/>
            <p:cNvSpPr/>
            <p:nvPr/>
          </p:nvSpPr>
          <p:spPr>
            <a:xfrm>
              <a:off x="4988025" y="4559788"/>
              <a:ext cx="11950" cy="28775"/>
            </a:xfrm>
            <a:custGeom>
              <a:avLst/>
              <a:gdLst/>
              <a:ahLst/>
              <a:cxnLst/>
              <a:rect l="l" t="t" r="r" b="b"/>
              <a:pathLst>
                <a:path w="478" h="1151" extrusionOk="0">
                  <a:moveTo>
                    <a:pt x="451" y="1"/>
                  </a:moveTo>
                  <a:cubicBezTo>
                    <a:pt x="444" y="1"/>
                    <a:pt x="435" y="5"/>
                    <a:pt x="426" y="14"/>
                  </a:cubicBezTo>
                  <a:cubicBezTo>
                    <a:pt x="213" y="135"/>
                    <a:pt x="152" y="348"/>
                    <a:pt x="91" y="591"/>
                  </a:cubicBezTo>
                  <a:cubicBezTo>
                    <a:pt x="31" y="773"/>
                    <a:pt x="0" y="1017"/>
                    <a:pt x="183" y="1138"/>
                  </a:cubicBezTo>
                  <a:cubicBezTo>
                    <a:pt x="191" y="1146"/>
                    <a:pt x="199" y="1150"/>
                    <a:pt x="206" y="1150"/>
                  </a:cubicBezTo>
                  <a:cubicBezTo>
                    <a:pt x="227" y="1150"/>
                    <a:pt x="243" y="1122"/>
                    <a:pt x="243" y="1077"/>
                  </a:cubicBezTo>
                  <a:cubicBezTo>
                    <a:pt x="122" y="773"/>
                    <a:pt x="243" y="317"/>
                    <a:pt x="456" y="44"/>
                  </a:cubicBezTo>
                  <a:cubicBezTo>
                    <a:pt x="478" y="22"/>
                    <a:pt x="469" y="1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47"/>
            <p:cNvSpPr/>
            <p:nvPr/>
          </p:nvSpPr>
          <p:spPr>
            <a:xfrm>
              <a:off x="4948800" y="4545288"/>
              <a:ext cx="46850" cy="7450"/>
            </a:xfrm>
            <a:custGeom>
              <a:avLst/>
              <a:gdLst/>
              <a:ahLst/>
              <a:cxnLst/>
              <a:rect l="l" t="t" r="r" b="b"/>
              <a:pathLst>
                <a:path w="1874" h="298" extrusionOk="0">
                  <a:moveTo>
                    <a:pt x="1061" y="0"/>
                  </a:moveTo>
                  <a:cubicBezTo>
                    <a:pt x="714" y="0"/>
                    <a:pt x="362" y="90"/>
                    <a:pt x="49" y="229"/>
                  </a:cubicBezTo>
                  <a:cubicBezTo>
                    <a:pt x="0" y="253"/>
                    <a:pt x="11" y="298"/>
                    <a:pt x="49" y="298"/>
                  </a:cubicBezTo>
                  <a:cubicBezTo>
                    <a:pt x="58" y="298"/>
                    <a:pt x="68" y="295"/>
                    <a:pt x="80" y="290"/>
                  </a:cubicBezTo>
                  <a:cubicBezTo>
                    <a:pt x="380" y="163"/>
                    <a:pt x="671" y="111"/>
                    <a:pt x="968" y="111"/>
                  </a:cubicBezTo>
                  <a:cubicBezTo>
                    <a:pt x="1242" y="111"/>
                    <a:pt x="1520" y="156"/>
                    <a:pt x="1812" y="229"/>
                  </a:cubicBezTo>
                  <a:cubicBezTo>
                    <a:pt x="1843" y="229"/>
                    <a:pt x="1873" y="168"/>
                    <a:pt x="1812" y="168"/>
                  </a:cubicBezTo>
                  <a:cubicBezTo>
                    <a:pt x="1578" y="51"/>
                    <a:pt x="1321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47"/>
            <p:cNvSpPr/>
            <p:nvPr/>
          </p:nvSpPr>
          <p:spPr>
            <a:xfrm>
              <a:off x="4952300" y="4550638"/>
              <a:ext cx="34975" cy="27800"/>
            </a:xfrm>
            <a:custGeom>
              <a:avLst/>
              <a:gdLst/>
              <a:ahLst/>
              <a:cxnLst/>
              <a:rect l="l" t="t" r="r" b="b"/>
              <a:pathLst>
                <a:path w="1399" h="1112" extrusionOk="0">
                  <a:moveTo>
                    <a:pt x="1070" y="1"/>
                  </a:moveTo>
                  <a:cubicBezTo>
                    <a:pt x="797" y="1"/>
                    <a:pt x="484" y="48"/>
                    <a:pt x="305" y="228"/>
                  </a:cubicBezTo>
                  <a:cubicBezTo>
                    <a:pt x="61" y="410"/>
                    <a:pt x="1" y="805"/>
                    <a:pt x="153" y="1079"/>
                  </a:cubicBezTo>
                  <a:cubicBezTo>
                    <a:pt x="153" y="1102"/>
                    <a:pt x="166" y="1112"/>
                    <a:pt x="182" y="1112"/>
                  </a:cubicBezTo>
                  <a:cubicBezTo>
                    <a:pt x="209" y="1112"/>
                    <a:pt x="244" y="1086"/>
                    <a:pt x="244" y="1048"/>
                  </a:cubicBezTo>
                  <a:cubicBezTo>
                    <a:pt x="213" y="744"/>
                    <a:pt x="183" y="410"/>
                    <a:pt x="487" y="228"/>
                  </a:cubicBezTo>
                  <a:cubicBezTo>
                    <a:pt x="730" y="106"/>
                    <a:pt x="1064" y="106"/>
                    <a:pt x="1338" y="76"/>
                  </a:cubicBezTo>
                  <a:cubicBezTo>
                    <a:pt x="1399" y="76"/>
                    <a:pt x="1399" y="15"/>
                    <a:pt x="1338" y="15"/>
                  </a:cubicBezTo>
                  <a:cubicBezTo>
                    <a:pt x="1259" y="7"/>
                    <a:pt x="1167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47"/>
            <p:cNvSpPr/>
            <p:nvPr/>
          </p:nvSpPr>
          <p:spPr>
            <a:xfrm>
              <a:off x="4963700" y="4558588"/>
              <a:ext cx="11425" cy="15575"/>
            </a:xfrm>
            <a:custGeom>
              <a:avLst/>
              <a:gdLst/>
              <a:ahLst/>
              <a:cxnLst/>
              <a:rect l="l" t="t" r="r" b="b"/>
              <a:pathLst>
                <a:path w="457" h="623" extrusionOk="0">
                  <a:moveTo>
                    <a:pt x="396" y="1"/>
                  </a:moveTo>
                  <a:cubicBezTo>
                    <a:pt x="274" y="1"/>
                    <a:pt x="183" y="92"/>
                    <a:pt x="122" y="183"/>
                  </a:cubicBezTo>
                  <a:cubicBezTo>
                    <a:pt x="61" y="305"/>
                    <a:pt x="0" y="487"/>
                    <a:pt x="61" y="609"/>
                  </a:cubicBezTo>
                  <a:cubicBezTo>
                    <a:pt x="61" y="609"/>
                    <a:pt x="88" y="622"/>
                    <a:pt x="115" y="622"/>
                  </a:cubicBezTo>
                  <a:cubicBezTo>
                    <a:pt x="129" y="622"/>
                    <a:pt x="142" y="619"/>
                    <a:pt x="152" y="609"/>
                  </a:cubicBezTo>
                  <a:cubicBezTo>
                    <a:pt x="183" y="517"/>
                    <a:pt x="183" y="396"/>
                    <a:pt x="213" y="335"/>
                  </a:cubicBezTo>
                  <a:cubicBezTo>
                    <a:pt x="244" y="213"/>
                    <a:pt x="304" y="92"/>
                    <a:pt x="426" y="62"/>
                  </a:cubicBezTo>
                  <a:cubicBezTo>
                    <a:pt x="456" y="62"/>
                    <a:pt x="456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47"/>
            <p:cNvSpPr/>
            <p:nvPr/>
          </p:nvSpPr>
          <p:spPr>
            <a:xfrm>
              <a:off x="4953050" y="4532738"/>
              <a:ext cx="44725" cy="14675"/>
            </a:xfrm>
            <a:custGeom>
              <a:avLst/>
              <a:gdLst/>
              <a:ahLst/>
              <a:cxnLst/>
              <a:rect l="l" t="t" r="r" b="b"/>
              <a:pathLst>
                <a:path w="1789" h="587" extrusionOk="0">
                  <a:moveTo>
                    <a:pt x="529" y="0"/>
                  </a:moveTo>
                  <a:cubicBezTo>
                    <a:pt x="366" y="0"/>
                    <a:pt x="200" y="28"/>
                    <a:pt x="31" y="92"/>
                  </a:cubicBezTo>
                  <a:cubicBezTo>
                    <a:pt x="1" y="92"/>
                    <a:pt x="1" y="153"/>
                    <a:pt x="62" y="153"/>
                  </a:cubicBezTo>
                  <a:cubicBezTo>
                    <a:pt x="198" y="126"/>
                    <a:pt x="335" y="111"/>
                    <a:pt x="472" y="111"/>
                  </a:cubicBezTo>
                  <a:cubicBezTo>
                    <a:pt x="639" y="111"/>
                    <a:pt x="806" y="133"/>
                    <a:pt x="974" y="184"/>
                  </a:cubicBezTo>
                  <a:cubicBezTo>
                    <a:pt x="1217" y="275"/>
                    <a:pt x="1460" y="457"/>
                    <a:pt x="1703" y="579"/>
                  </a:cubicBezTo>
                  <a:cubicBezTo>
                    <a:pt x="1709" y="584"/>
                    <a:pt x="1715" y="587"/>
                    <a:pt x="1722" y="587"/>
                  </a:cubicBezTo>
                  <a:cubicBezTo>
                    <a:pt x="1753" y="587"/>
                    <a:pt x="1789" y="537"/>
                    <a:pt x="1764" y="488"/>
                  </a:cubicBezTo>
                  <a:cubicBezTo>
                    <a:pt x="1406" y="219"/>
                    <a:pt x="982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47"/>
            <p:cNvSpPr/>
            <p:nvPr/>
          </p:nvSpPr>
          <p:spPr>
            <a:xfrm>
              <a:off x="4994100" y="4556313"/>
              <a:ext cx="20525" cy="34600"/>
            </a:xfrm>
            <a:custGeom>
              <a:avLst/>
              <a:gdLst/>
              <a:ahLst/>
              <a:cxnLst/>
              <a:rect l="l" t="t" r="r" b="b"/>
              <a:pathLst>
                <a:path w="821" h="1384" extrusionOk="0">
                  <a:moveTo>
                    <a:pt x="760" y="1"/>
                  </a:moveTo>
                  <a:cubicBezTo>
                    <a:pt x="213" y="213"/>
                    <a:pt x="0" y="821"/>
                    <a:pt x="122" y="1338"/>
                  </a:cubicBezTo>
                  <a:cubicBezTo>
                    <a:pt x="137" y="1368"/>
                    <a:pt x="160" y="1384"/>
                    <a:pt x="179" y="1384"/>
                  </a:cubicBezTo>
                  <a:cubicBezTo>
                    <a:pt x="198" y="1384"/>
                    <a:pt x="213" y="1368"/>
                    <a:pt x="213" y="1338"/>
                  </a:cubicBezTo>
                  <a:cubicBezTo>
                    <a:pt x="243" y="1125"/>
                    <a:pt x="213" y="882"/>
                    <a:pt x="274" y="669"/>
                  </a:cubicBezTo>
                  <a:cubicBezTo>
                    <a:pt x="335" y="426"/>
                    <a:pt x="547" y="183"/>
                    <a:pt x="791" y="61"/>
                  </a:cubicBezTo>
                  <a:cubicBezTo>
                    <a:pt x="821" y="61"/>
                    <a:pt x="791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47"/>
            <p:cNvSpPr/>
            <p:nvPr/>
          </p:nvSpPr>
          <p:spPr>
            <a:xfrm>
              <a:off x="5000175" y="4565438"/>
              <a:ext cx="29650" cy="25600"/>
            </a:xfrm>
            <a:custGeom>
              <a:avLst/>
              <a:gdLst/>
              <a:ahLst/>
              <a:cxnLst/>
              <a:rect l="l" t="t" r="r" b="b"/>
              <a:pathLst>
                <a:path w="1186" h="1024" extrusionOk="0">
                  <a:moveTo>
                    <a:pt x="1125" y="0"/>
                  </a:moveTo>
                  <a:cubicBezTo>
                    <a:pt x="1130" y="0"/>
                    <a:pt x="1135" y="1"/>
                    <a:pt x="1140" y="2"/>
                  </a:cubicBezTo>
                  <a:lnTo>
                    <a:pt x="1140" y="2"/>
                  </a:lnTo>
                  <a:cubicBezTo>
                    <a:pt x="1145" y="2"/>
                    <a:pt x="1150" y="1"/>
                    <a:pt x="1156" y="0"/>
                  </a:cubicBezTo>
                  <a:close/>
                  <a:moveTo>
                    <a:pt x="1140" y="2"/>
                  </a:moveTo>
                  <a:lnTo>
                    <a:pt x="1140" y="2"/>
                  </a:lnTo>
                  <a:cubicBezTo>
                    <a:pt x="626" y="69"/>
                    <a:pt x="31" y="431"/>
                    <a:pt x="0" y="973"/>
                  </a:cubicBezTo>
                  <a:cubicBezTo>
                    <a:pt x="0" y="1009"/>
                    <a:pt x="21" y="1023"/>
                    <a:pt x="45" y="1023"/>
                  </a:cubicBezTo>
                  <a:cubicBezTo>
                    <a:pt x="61" y="1023"/>
                    <a:pt x="79" y="1016"/>
                    <a:pt x="92" y="1003"/>
                  </a:cubicBezTo>
                  <a:cubicBezTo>
                    <a:pt x="183" y="791"/>
                    <a:pt x="244" y="608"/>
                    <a:pt x="426" y="426"/>
                  </a:cubicBezTo>
                  <a:cubicBezTo>
                    <a:pt x="639" y="243"/>
                    <a:pt x="882" y="122"/>
                    <a:pt x="1125" y="91"/>
                  </a:cubicBezTo>
                  <a:cubicBezTo>
                    <a:pt x="1181" y="91"/>
                    <a:pt x="1185" y="16"/>
                    <a:pt x="114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47"/>
            <p:cNvSpPr/>
            <p:nvPr/>
          </p:nvSpPr>
          <p:spPr>
            <a:xfrm>
              <a:off x="5003975" y="4578188"/>
              <a:ext cx="19675" cy="29075"/>
            </a:xfrm>
            <a:custGeom>
              <a:avLst/>
              <a:gdLst/>
              <a:ahLst/>
              <a:cxnLst/>
              <a:rect l="l" t="t" r="r" b="b"/>
              <a:pathLst>
                <a:path w="787" h="1163" extrusionOk="0">
                  <a:moveTo>
                    <a:pt x="723" y="1"/>
                  </a:moveTo>
                  <a:cubicBezTo>
                    <a:pt x="716" y="1"/>
                    <a:pt x="708" y="3"/>
                    <a:pt x="700" y="7"/>
                  </a:cubicBezTo>
                  <a:cubicBezTo>
                    <a:pt x="456" y="129"/>
                    <a:pt x="183" y="281"/>
                    <a:pt x="92" y="585"/>
                  </a:cubicBezTo>
                  <a:cubicBezTo>
                    <a:pt x="31" y="737"/>
                    <a:pt x="0" y="1071"/>
                    <a:pt x="213" y="1162"/>
                  </a:cubicBezTo>
                  <a:cubicBezTo>
                    <a:pt x="244" y="1162"/>
                    <a:pt x="274" y="1132"/>
                    <a:pt x="274" y="1101"/>
                  </a:cubicBezTo>
                  <a:cubicBezTo>
                    <a:pt x="0" y="645"/>
                    <a:pt x="365" y="311"/>
                    <a:pt x="760" y="98"/>
                  </a:cubicBezTo>
                  <a:cubicBezTo>
                    <a:pt x="787" y="72"/>
                    <a:pt x="768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47"/>
            <p:cNvSpPr/>
            <p:nvPr/>
          </p:nvSpPr>
          <p:spPr>
            <a:xfrm>
              <a:off x="5010825" y="4591263"/>
              <a:ext cx="11400" cy="26175"/>
            </a:xfrm>
            <a:custGeom>
              <a:avLst/>
              <a:gdLst/>
              <a:ahLst/>
              <a:cxnLst/>
              <a:rect l="l" t="t" r="r" b="b"/>
              <a:pathLst>
                <a:path w="456" h="1047" extrusionOk="0">
                  <a:moveTo>
                    <a:pt x="426" y="1"/>
                  </a:moveTo>
                  <a:lnTo>
                    <a:pt x="426" y="31"/>
                  </a:lnTo>
                  <a:cubicBezTo>
                    <a:pt x="304" y="122"/>
                    <a:pt x="152" y="214"/>
                    <a:pt x="91" y="396"/>
                  </a:cubicBezTo>
                  <a:cubicBezTo>
                    <a:pt x="0" y="578"/>
                    <a:pt x="0" y="821"/>
                    <a:pt x="61" y="1034"/>
                  </a:cubicBezTo>
                  <a:cubicBezTo>
                    <a:pt x="61" y="1043"/>
                    <a:pt x="66" y="1047"/>
                    <a:pt x="73" y="1047"/>
                  </a:cubicBezTo>
                  <a:cubicBezTo>
                    <a:pt x="91" y="1047"/>
                    <a:pt x="122" y="1025"/>
                    <a:pt x="122" y="1004"/>
                  </a:cubicBezTo>
                  <a:cubicBezTo>
                    <a:pt x="122" y="609"/>
                    <a:pt x="122" y="305"/>
                    <a:pt x="456" y="31"/>
                  </a:cubicBezTo>
                  <a:cubicBezTo>
                    <a:pt x="456" y="31"/>
                    <a:pt x="456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47"/>
            <p:cNvSpPr/>
            <p:nvPr/>
          </p:nvSpPr>
          <p:spPr>
            <a:xfrm>
              <a:off x="5016125" y="4595838"/>
              <a:ext cx="21300" cy="37500"/>
            </a:xfrm>
            <a:custGeom>
              <a:avLst/>
              <a:gdLst/>
              <a:ahLst/>
              <a:cxnLst/>
              <a:rect l="l" t="t" r="r" b="b"/>
              <a:pathLst>
                <a:path w="852" h="1500" extrusionOk="0">
                  <a:moveTo>
                    <a:pt x="578" y="0"/>
                  </a:moveTo>
                  <a:cubicBezTo>
                    <a:pt x="214" y="213"/>
                    <a:pt x="1" y="608"/>
                    <a:pt x="62" y="1003"/>
                  </a:cubicBezTo>
                  <a:cubicBezTo>
                    <a:pt x="108" y="1260"/>
                    <a:pt x="335" y="1499"/>
                    <a:pt x="589" y="1499"/>
                  </a:cubicBezTo>
                  <a:cubicBezTo>
                    <a:pt x="665" y="1499"/>
                    <a:pt x="744" y="1478"/>
                    <a:pt x="821" y="1429"/>
                  </a:cubicBezTo>
                  <a:cubicBezTo>
                    <a:pt x="852" y="1398"/>
                    <a:pt x="821" y="1368"/>
                    <a:pt x="791" y="1368"/>
                  </a:cubicBezTo>
                  <a:cubicBezTo>
                    <a:pt x="751" y="1374"/>
                    <a:pt x="712" y="1377"/>
                    <a:pt x="674" y="1377"/>
                  </a:cubicBezTo>
                  <a:cubicBezTo>
                    <a:pt x="349" y="1377"/>
                    <a:pt x="156" y="1145"/>
                    <a:pt x="183" y="790"/>
                  </a:cubicBezTo>
                  <a:cubicBezTo>
                    <a:pt x="214" y="517"/>
                    <a:pt x="366" y="243"/>
                    <a:pt x="609" y="91"/>
                  </a:cubicBezTo>
                  <a:cubicBezTo>
                    <a:pt x="639" y="61"/>
                    <a:pt x="60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47"/>
            <p:cNvSpPr/>
            <p:nvPr/>
          </p:nvSpPr>
          <p:spPr>
            <a:xfrm>
              <a:off x="5034375" y="4611463"/>
              <a:ext cx="15975" cy="27800"/>
            </a:xfrm>
            <a:custGeom>
              <a:avLst/>
              <a:gdLst/>
              <a:ahLst/>
              <a:cxnLst/>
              <a:rect l="l" t="t" r="r" b="b"/>
              <a:pathLst>
                <a:path w="639" h="1112" extrusionOk="0">
                  <a:moveTo>
                    <a:pt x="275" y="1"/>
                  </a:moveTo>
                  <a:cubicBezTo>
                    <a:pt x="264" y="1"/>
                    <a:pt x="252" y="5"/>
                    <a:pt x="243" y="13"/>
                  </a:cubicBezTo>
                  <a:cubicBezTo>
                    <a:pt x="122" y="226"/>
                    <a:pt x="0" y="530"/>
                    <a:pt x="91" y="773"/>
                  </a:cubicBezTo>
                  <a:cubicBezTo>
                    <a:pt x="147" y="968"/>
                    <a:pt x="355" y="1112"/>
                    <a:pt x="553" y="1112"/>
                  </a:cubicBezTo>
                  <a:cubicBezTo>
                    <a:pt x="571" y="1112"/>
                    <a:pt x="590" y="1110"/>
                    <a:pt x="608" y="1108"/>
                  </a:cubicBezTo>
                  <a:cubicBezTo>
                    <a:pt x="608" y="1077"/>
                    <a:pt x="639" y="1047"/>
                    <a:pt x="608" y="1047"/>
                  </a:cubicBezTo>
                  <a:cubicBezTo>
                    <a:pt x="395" y="986"/>
                    <a:pt x="183" y="834"/>
                    <a:pt x="152" y="591"/>
                  </a:cubicBezTo>
                  <a:cubicBezTo>
                    <a:pt x="152" y="409"/>
                    <a:pt x="213" y="196"/>
                    <a:pt x="304" y="44"/>
                  </a:cubicBezTo>
                  <a:cubicBezTo>
                    <a:pt x="326" y="22"/>
                    <a:pt x="30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47"/>
            <p:cNvSpPr/>
            <p:nvPr/>
          </p:nvSpPr>
          <p:spPr>
            <a:xfrm>
              <a:off x="5020700" y="4633513"/>
              <a:ext cx="17500" cy="37575"/>
            </a:xfrm>
            <a:custGeom>
              <a:avLst/>
              <a:gdLst/>
              <a:ahLst/>
              <a:cxnLst/>
              <a:rect l="l" t="t" r="r" b="b"/>
              <a:pathLst>
                <a:path w="700" h="1503" extrusionOk="0">
                  <a:moveTo>
                    <a:pt x="543" y="0"/>
                  </a:moveTo>
                  <a:cubicBezTo>
                    <a:pt x="535" y="0"/>
                    <a:pt x="526" y="4"/>
                    <a:pt x="517" y="13"/>
                  </a:cubicBezTo>
                  <a:lnTo>
                    <a:pt x="547" y="13"/>
                  </a:lnTo>
                  <a:cubicBezTo>
                    <a:pt x="304" y="378"/>
                    <a:pt x="0" y="1290"/>
                    <a:pt x="608" y="1502"/>
                  </a:cubicBezTo>
                  <a:cubicBezTo>
                    <a:pt x="669" y="1502"/>
                    <a:pt x="699" y="1472"/>
                    <a:pt x="669" y="1441"/>
                  </a:cubicBezTo>
                  <a:cubicBezTo>
                    <a:pt x="547" y="1259"/>
                    <a:pt x="426" y="1107"/>
                    <a:pt x="395" y="894"/>
                  </a:cubicBezTo>
                  <a:cubicBezTo>
                    <a:pt x="335" y="621"/>
                    <a:pt x="426" y="286"/>
                    <a:pt x="578" y="43"/>
                  </a:cubicBezTo>
                  <a:cubicBezTo>
                    <a:pt x="578" y="22"/>
                    <a:pt x="562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47"/>
            <p:cNvSpPr/>
            <p:nvPr/>
          </p:nvSpPr>
          <p:spPr>
            <a:xfrm>
              <a:off x="5038175" y="4651688"/>
              <a:ext cx="9150" cy="23200"/>
            </a:xfrm>
            <a:custGeom>
              <a:avLst/>
              <a:gdLst/>
              <a:ahLst/>
              <a:cxnLst/>
              <a:rect l="l" t="t" r="r" b="b"/>
              <a:pathLst>
                <a:path w="366" h="928" extrusionOk="0">
                  <a:moveTo>
                    <a:pt x="107" y="0"/>
                  </a:moveTo>
                  <a:cubicBezTo>
                    <a:pt x="84" y="0"/>
                    <a:pt x="61" y="15"/>
                    <a:pt x="61" y="46"/>
                  </a:cubicBezTo>
                  <a:cubicBezTo>
                    <a:pt x="31" y="259"/>
                    <a:pt x="0" y="471"/>
                    <a:pt x="61" y="684"/>
                  </a:cubicBezTo>
                  <a:cubicBezTo>
                    <a:pt x="122" y="775"/>
                    <a:pt x="183" y="927"/>
                    <a:pt x="304" y="927"/>
                  </a:cubicBezTo>
                  <a:cubicBezTo>
                    <a:pt x="335" y="927"/>
                    <a:pt x="365" y="897"/>
                    <a:pt x="365" y="897"/>
                  </a:cubicBezTo>
                  <a:cubicBezTo>
                    <a:pt x="304" y="775"/>
                    <a:pt x="213" y="684"/>
                    <a:pt x="183" y="563"/>
                  </a:cubicBezTo>
                  <a:cubicBezTo>
                    <a:pt x="122" y="411"/>
                    <a:pt x="122" y="228"/>
                    <a:pt x="152" y="46"/>
                  </a:cubicBezTo>
                  <a:cubicBezTo>
                    <a:pt x="152" y="15"/>
                    <a:pt x="129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47"/>
            <p:cNvSpPr/>
            <p:nvPr/>
          </p:nvSpPr>
          <p:spPr>
            <a:xfrm>
              <a:off x="5052600" y="4607988"/>
              <a:ext cx="22825" cy="38400"/>
            </a:xfrm>
            <a:custGeom>
              <a:avLst/>
              <a:gdLst/>
              <a:ahLst/>
              <a:cxnLst/>
              <a:rect l="l" t="t" r="r" b="b"/>
              <a:pathLst>
                <a:path w="913" h="1536" extrusionOk="0">
                  <a:moveTo>
                    <a:pt x="852" y="0"/>
                  </a:moveTo>
                  <a:cubicBezTo>
                    <a:pt x="305" y="304"/>
                    <a:pt x="1" y="882"/>
                    <a:pt x="122" y="1490"/>
                  </a:cubicBezTo>
                  <a:cubicBezTo>
                    <a:pt x="122" y="1520"/>
                    <a:pt x="145" y="1535"/>
                    <a:pt x="168" y="1535"/>
                  </a:cubicBezTo>
                  <a:cubicBezTo>
                    <a:pt x="191" y="1535"/>
                    <a:pt x="214" y="1520"/>
                    <a:pt x="214" y="1490"/>
                  </a:cubicBezTo>
                  <a:cubicBezTo>
                    <a:pt x="244" y="1186"/>
                    <a:pt x="214" y="912"/>
                    <a:pt x="366" y="608"/>
                  </a:cubicBezTo>
                  <a:cubicBezTo>
                    <a:pt x="487" y="396"/>
                    <a:pt x="700" y="213"/>
                    <a:pt x="913" y="31"/>
                  </a:cubicBezTo>
                  <a:cubicBezTo>
                    <a:pt x="913" y="31"/>
                    <a:pt x="882" y="0"/>
                    <a:pt x="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47"/>
            <p:cNvSpPr/>
            <p:nvPr/>
          </p:nvSpPr>
          <p:spPr>
            <a:xfrm>
              <a:off x="5063250" y="4615588"/>
              <a:ext cx="18900" cy="29475"/>
            </a:xfrm>
            <a:custGeom>
              <a:avLst/>
              <a:gdLst/>
              <a:ahLst/>
              <a:cxnLst/>
              <a:rect l="l" t="t" r="r" b="b"/>
              <a:pathLst>
                <a:path w="756" h="1179" extrusionOk="0">
                  <a:moveTo>
                    <a:pt x="669" y="0"/>
                  </a:moveTo>
                  <a:cubicBezTo>
                    <a:pt x="679" y="0"/>
                    <a:pt x="688" y="1"/>
                    <a:pt x="696" y="3"/>
                  </a:cubicBezTo>
                  <a:lnTo>
                    <a:pt x="696" y="3"/>
                  </a:lnTo>
                  <a:cubicBezTo>
                    <a:pt x="697" y="2"/>
                    <a:pt x="698" y="1"/>
                    <a:pt x="699" y="0"/>
                  </a:cubicBezTo>
                  <a:close/>
                  <a:moveTo>
                    <a:pt x="696" y="3"/>
                  </a:moveTo>
                  <a:cubicBezTo>
                    <a:pt x="363" y="247"/>
                    <a:pt x="1" y="731"/>
                    <a:pt x="92" y="1155"/>
                  </a:cubicBezTo>
                  <a:cubicBezTo>
                    <a:pt x="92" y="1171"/>
                    <a:pt x="107" y="1178"/>
                    <a:pt x="126" y="1178"/>
                  </a:cubicBezTo>
                  <a:cubicBezTo>
                    <a:pt x="145" y="1178"/>
                    <a:pt x="168" y="1171"/>
                    <a:pt x="183" y="1155"/>
                  </a:cubicBezTo>
                  <a:cubicBezTo>
                    <a:pt x="243" y="973"/>
                    <a:pt x="274" y="760"/>
                    <a:pt x="365" y="578"/>
                  </a:cubicBezTo>
                  <a:cubicBezTo>
                    <a:pt x="456" y="396"/>
                    <a:pt x="578" y="213"/>
                    <a:pt x="730" y="61"/>
                  </a:cubicBezTo>
                  <a:cubicBezTo>
                    <a:pt x="755" y="36"/>
                    <a:pt x="738" y="10"/>
                    <a:pt x="696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47"/>
            <p:cNvSpPr/>
            <p:nvPr/>
          </p:nvSpPr>
          <p:spPr>
            <a:xfrm>
              <a:off x="5076175" y="4628513"/>
              <a:ext cx="12175" cy="20650"/>
            </a:xfrm>
            <a:custGeom>
              <a:avLst/>
              <a:gdLst/>
              <a:ahLst/>
              <a:cxnLst/>
              <a:rect l="l" t="t" r="r" b="b"/>
              <a:pathLst>
                <a:path w="487" h="826" extrusionOk="0">
                  <a:moveTo>
                    <a:pt x="456" y="0"/>
                  </a:moveTo>
                  <a:cubicBezTo>
                    <a:pt x="304" y="91"/>
                    <a:pt x="213" y="213"/>
                    <a:pt x="122" y="365"/>
                  </a:cubicBezTo>
                  <a:cubicBezTo>
                    <a:pt x="61" y="486"/>
                    <a:pt x="0" y="669"/>
                    <a:pt x="30" y="790"/>
                  </a:cubicBezTo>
                  <a:cubicBezTo>
                    <a:pt x="30" y="808"/>
                    <a:pt x="51" y="826"/>
                    <a:pt x="74" y="826"/>
                  </a:cubicBezTo>
                  <a:cubicBezTo>
                    <a:pt x="91" y="826"/>
                    <a:pt x="109" y="816"/>
                    <a:pt x="122" y="790"/>
                  </a:cubicBezTo>
                  <a:cubicBezTo>
                    <a:pt x="182" y="699"/>
                    <a:pt x="182" y="547"/>
                    <a:pt x="243" y="426"/>
                  </a:cubicBezTo>
                  <a:cubicBezTo>
                    <a:pt x="304" y="304"/>
                    <a:pt x="365" y="152"/>
                    <a:pt x="486" y="61"/>
                  </a:cubicBezTo>
                  <a:cubicBezTo>
                    <a:pt x="486" y="39"/>
                    <a:pt x="471" y="18"/>
                    <a:pt x="462" y="18"/>
                  </a:cubicBezTo>
                  <a:cubicBezTo>
                    <a:pt x="459" y="18"/>
                    <a:pt x="456" y="22"/>
                    <a:pt x="456" y="31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47"/>
            <p:cNvSpPr/>
            <p:nvPr/>
          </p:nvSpPr>
          <p:spPr>
            <a:xfrm>
              <a:off x="5083775" y="4632913"/>
              <a:ext cx="20325" cy="34000"/>
            </a:xfrm>
            <a:custGeom>
              <a:avLst/>
              <a:gdLst/>
              <a:ahLst/>
              <a:cxnLst/>
              <a:rect l="l" t="t" r="r" b="b"/>
              <a:pathLst>
                <a:path w="813" h="1360" extrusionOk="0">
                  <a:moveTo>
                    <a:pt x="744" y="0"/>
                  </a:moveTo>
                  <a:cubicBezTo>
                    <a:pt x="739" y="0"/>
                    <a:pt x="734" y="2"/>
                    <a:pt x="730" y="6"/>
                  </a:cubicBezTo>
                  <a:cubicBezTo>
                    <a:pt x="243" y="250"/>
                    <a:pt x="0" y="797"/>
                    <a:pt x="61" y="1314"/>
                  </a:cubicBezTo>
                  <a:cubicBezTo>
                    <a:pt x="61" y="1344"/>
                    <a:pt x="84" y="1359"/>
                    <a:pt x="106" y="1359"/>
                  </a:cubicBezTo>
                  <a:cubicBezTo>
                    <a:pt x="129" y="1359"/>
                    <a:pt x="152" y="1344"/>
                    <a:pt x="152" y="1314"/>
                  </a:cubicBezTo>
                  <a:cubicBezTo>
                    <a:pt x="213" y="827"/>
                    <a:pt x="304" y="371"/>
                    <a:pt x="760" y="98"/>
                  </a:cubicBezTo>
                  <a:cubicBezTo>
                    <a:pt x="812" y="72"/>
                    <a:pt x="775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47"/>
            <p:cNvSpPr/>
            <p:nvPr/>
          </p:nvSpPr>
          <p:spPr>
            <a:xfrm>
              <a:off x="5061875" y="4658013"/>
              <a:ext cx="36350" cy="63425"/>
            </a:xfrm>
            <a:custGeom>
              <a:avLst/>
              <a:gdLst/>
              <a:ahLst/>
              <a:cxnLst/>
              <a:rect l="l" t="t" r="r" b="b"/>
              <a:pathLst>
                <a:path w="1454" h="2537" extrusionOk="0">
                  <a:moveTo>
                    <a:pt x="1284" y="1"/>
                  </a:moveTo>
                  <a:cubicBezTo>
                    <a:pt x="1261" y="1"/>
                    <a:pt x="1241" y="18"/>
                    <a:pt x="1241" y="36"/>
                  </a:cubicBezTo>
                  <a:cubicBezTo>
                    <a:pt x="1241" y="553"/>
                    <a:pt x="1150" y="1009"/>
                    <a:pt x="906" y="1465"/>
                  </a:cubicBezTo>
                  <a:cubicBezTo>
                    <a:pt x="663" y="1860"/>
                    <a:pt x="298" y="2103"/>
                    <a:pt x="25" y="2437"/>
                  </a:cubicBezTo>
                  <a:cubicBezTo>
                    <a:pt x="0" y="2487"/>
                    <a:pt x="16" y="2536"/>
                    <a:pt x="56" y="2536"/>
                  </a:cubicBezTo>
                  <a:cubicBezTo>
                    <a:pt x="64" y="2536"/>
                    <a:pt x="75" y="2534"/>
                    <a:pt x="86" y="2528"/>
                  </a:cubicBezTo>
                  <a:cubicBezTo>
                    <a:pt x="937" y="2103"/>
                    <a:pt x="1454" y="948"/>
                    <a:pt x="1332" y="36"/>
                  </a:cubicBezTo>
                  <a:cubicBezTo>
                    <a:pt x="1319" y="10"/>
                    <a:pt x="1301" y="1"/>
                    <a:pt x="1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47"/>
            <p:cNvSpPr/>
            <p:nvPr/>
          </p:nvSpPr>
          <p:spPr>
            <a:xfrm>
              <a:off x="5048075" y="4705713"/>
              <a:ext cx="46150" cy="35400"/>
            </a:xfrm>
            <a:custGeom>
              <a:avLst/>
              <a:gdLst/>
              <a:ahLst/>
              <a:cxnLst/>
              <a:rect l="l" t="t" r="r" b="b"/>
              <a:pathLst>
                <a:path w="1846" h="1416" extrusionOk="0">
                  <a:moveTo>
                    <a:pt x="1791" y="1"/>
                  </a:moveTo>
                  <a:cubicBezTo>
                    <a:pt x="1781" y="1"/>
                    <a:pt x="1771" y="4"/>
                    <a:pt x="1762" y="12"/>
                  </a:cubicBezTo>
                  <a:cubicBezTo>
                    <a:pt x="1367" y="712"/>
                    <a:pt x="820" y="1168"/>
                    <a:pt x="60" y="1289"/>
                  </a:cubicBezTo>
                  <a:cubicBezTo>
                    <a:pt x="6" y="1316"/>
                    <a:pt x="0" y="1416"/>
                    <a:pt x="42" y="1416"/>
                  </a:cubicBezTo>
                  <a:cubicBezTo>
                    <a:pt x="48" y="1416"/>
                    <a:pt x="54" y="1414"/>
                    <a:pt x="60" y="1411"/>
                  </a:cubicBezTo>
                  <a:cubicBezTo>
                    <a:pt x="881" y="1411"/>
                    <a:pt x="1489" y="742"/>
                    <a:pt x="1823" y="73"/>
                  </a:cubicBezTo>
                  <a:cubicBezTo>
                    <a:pt x="1845" y="29"/>
                    <a:pt x="1819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47"/>
            <p:cNvSpPr/>
            <p:nvPr/>
          </p:nvSpPr>
          <p:spPr>
            <a:xfrm>
              <a:off x="5068575" y="4717088"/>
              <a:ext cx="29425" cy="25000"/>
            </a:xfrm>
            <a:custGeom>
              <a:avLst/>
              <a:gdLst/>
              <a:ahLst/>
              <a:cxnLst/>
              <a:rect l="l" t="t" r="r" b="b"/>
              <a:pathLst>
                <a:path w="1177" h="1000" extrusionOk="0">
                  <a:moveTo>
                    <a:pt x="1150" y="1"/>
                  </a:moveTo>
                  <a:cubicBezTo>
                    <a:pt x="1143" y="1"/>
                    <a:pt x="1134" y="5"/>
                    <a:pt x="1125" y="13"/>
                  </a:cubicBezTo>
                  <a:cubicBezTo>
                    <a:pt x="973" y="196"/>
                    <a:pt x="821" y="378"/>
                    <a:pt x="669" y="561"/>
                  </a:cubicBezTo>
                  <a:cubicBezTo>
                    <a:pt x="486" y="743"/>
                    <a:pt x="274" y="834"/>
                    <a:pt x="30" y="925"/>
                  </a:cubicBezTo>
                  <a:cubicBezTo>
                    <a:pt x="0" y="925"/>
                    <a:pt x="0" y="986"/>
                    <a:pt x="30" y="986"/>
                  </a:cubicBezTo>
                  <a:cubicBezTo>
                    <a:pt x="68" y="995"/>
                    <a:pt x="105" y="1000"/>
                    <a:pt x="141" y="1000"/>
                  </a:cubicBezTo>
                  <a:cubicBezTo>
                    <a:pt x="338" y="1000"/>
                    <a:pt x="510" y="871"/>
                    <a:pt x="638" y="743"/>
                  </a:cubicBezTo>
                  <a:cubicBezTo>
                    <a:pt x="882" y="530"/>
                    <a:pt x="1034" y="317"/>
                    <a:pt x="1155" y="44"/>
                  </a:cubicBezTo>
                  <a:cubicBezTo>
                    <a:pt x="1177" y="22"/>
                    <a:pt x="1168" y="1"/>
                    <a:pt x="1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47"/>
            <p:cNvSpPr/>
            <p:nvPr/>
          </p:nvSpPr>
          <p:spPr>
            <a:xfrm>
              <a:off x="5076175" y="4730113"/>
              <a:ext cx="27225" cy="14325"/>
            </a:xfrm>
            <a:custGeom>
              <a:avLst/>
              <a:gdLst/>
              <a:ahLst/>
              <a:cxnLst/>
              <a:rect l="l" t="t" r="r" b="b"/>
              <a:pathLst>
                <a:path w="1089" h="573" extrusionOk="0">
                  <a:moveTo>
                    <a:pt x="1023" y="1"/>
                  </a:moveTo>
                  <a:cubicBezTo>
                    <a:pt x="1016" y="1"/>
                    <a:pt x="1009" y="3"/>
                    <a:pt x="1003" y="9"/>
                  </a:cubicBezTo>
                  <a:cubicBezTo>
                    <a:pt x="750" y="150"/>
                    <a:pt x="471" y="472"/>
                    <a:pt x="167" y="472"/>
                  </a:cubicBezTo>
                  <a:cubicBezTo>
                    <a:pt x="142" y="472"/>
                    <a:pt x="117" y="470"/>
                    <a:pt x="91" y="465"/>
                  </a:cubicBezTo>
                  <a:cubicBezTo>
                    <a:pt x="30" y="465"/>
                    <a:pt x="0" y="526"/>
                    <a:pt x="61" y="556"/>
                  </a:cubicBezTo>
                  <a:cubicBezTo>
                    <a:pt x="102" y="568"/>
                    <a:pt x="145" y="573"/>
                    <a:pt x="190" y="573"/>
                  </a:cubicBezTo>
                  <a:cubicBezTo>
                    <a:pt x="504" y="573"/>
                    <a:pt x="877" y="310"/>
                    <a:pt x="1064" y="70"/>
                  </a:cubicBezTo>
                  <a:cubicBezTo>
                    <a:pt x="1088" y="45"/>
                    <a:pt x="1053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47"/>
            <p:cNvSpPr/>
            <p:nvPr/>
          </p:nvSpPr>
          <p:spPr>
            <a:xfrm>
              <a:off x="5072650" y="4731638"/>
              <a:ext cx="43675" cy="21350"/>
            </a:xfrm>
            <a:custGeom>
              <a:avLst/>
              <a:gdLst/>
              <a:ahLst/>
              <a:cxnLst/>
              <a:rect l="l" t="t" r="r" b="b"/>
              <a:pathLst>
                <a:path w="1747" h="854" extrusionOk="0">
                  <a:moveTo>
                    <a:pt x="1680" y="1"/>
                  </a:moveTo>
                  <a:cubicBezTo>
                    <a:pt x="1673" y="1"/>
                    <a:pt x="1666" y="3"/>
                    <a:pt x="1661" y="9"/>
                  </a:cubicBezTo>
                  <a:cubicBezTo>
                    <a:pt x="1314" y="287"/>
                    <a:pt x="967" y="740"/>
                    <a:pt x="540" y="740"/>
                  </a:cubicBezTo>
                  <a:cubicBezTo>
                    <a:pt x="405" y="740"/>
                    <a:pt x="263" y="695"/>
                    <a:pt x="111" y="586"/>
                  </a:cubicBezTo>
                  <a:cubicBezTo>
                    <a:pt x="99" y="575"/>
                    <a:pt x="87" y="570"/>
                    <a:pt x="76" y="570"/>
                  </a:cubicBezTo>
                  <a:cubicBezTo>
                    <a:pt x="31" y="570"/>
                    <a:pt x="1" y="653"/>
                    <a:pt x="50" y="678"/>
                  </a:cubicBezTo>
                  <a:cubicBezTo>
                    <a:pt x="206" y="801"/>
                    <a:pt x="379" y="853"/>
                    <a:pt x="553" y="853"/>
                  </a:cubicBezTo>
                  <a:cubicBezTo>
                    <a:pt x="1020" y="853"/>
                    <a:pt x="1500" y="477"/>
                    <a:pt x="1722" y="100"/>
                  </a:cubicBezTo>
                  <a:cubicBezTo>
                    <a:pt x="1746" y="50"/>
                    <a:pt x="1710" y="1"/>
                    <a:pt x="1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47"/>
            <p:cNvSpPr/>
            <p:nvPr/>
          </p:nvSpPr>
          <p:spPr>
            <a:xfrm>
              <a:off x="5086900" y="4750838"/>
              <a:ext cx="22725" cy="9600"/>
            </a:xfrm>
            <a:custGeom>
              <a:avLst/>
              <a:gdLst/>
              <a:ahLst/>
              <a:cxnLst/>
              <a:rect l="l" t="t" r="r" b="b"/>
              <a:pathLst>
                <a:path w="909" h="384" extrusionOk="0">
                  <a:moveTo>
                    <a:pt x="817" y="1"/>
                  </a:moveTo>
                  <a:cubicBezTo>
                    <a:pt x="696" y="62"/>
                    <a:pt x="605" y="122"/>
                    <a:pt x="483" y="153"/>
                  </a:cubicBezTo>
                  <a:cubicBezTo>
                    <a:pt x="361" y="214"/>
                    <a:pt x="209" y="244"/>
                    <a:pt x="57" y="244"/>
                  </a:cubicBezTo>
                  <a:cubicBezTo>
                    <a:pt x="53" y="240"/>
                    <a:pt x="49" y="238"/>
                    <a:pt x="45" y="238"/>
                  </a:cubicBezTo>
                  <a:cubicBezTo>
                    <a:pt x="20" y="238"/>
                    <a:pt x="1" y="309"/>
                    <a:pt x="27" y="335"/>
                  </a:cubicBezTo>
                  <a:cubicBezTo>
                    <a:pt x="110" y="368"/>
                    <a:pt x="195" y="383"/>
                    <a:pt x="280" y="383"/>
                  </a:cubicBezTo>
                  <a:cubicBezTo>
                    <a:pt x="505" y="383"/>
                    <a:pt x="723" y="277"/>
                    <a:pt x="878" y="122"/>
                  </a:cubicBezTo>
                  <a:cubicBezTo>
                    <a:pt x="908" y="62"/>
                    <a:pt x="878" y="1"/>
                    <a:pt x="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47"/>
            <p:cNvSpPr/>
            <p:nvPr/>
          </p:nvSpPr>
          <p:spPr>
            <a:xfrm>
              <a:off x="5091350" y="4706213"/>
              <a:ext cx="68125" cy="59900"/>
            </a:xfrm>
            <a:custGeom>
              <a:avLst/>
              <a:gdLst/>
              <a:ahLst/>
              <a:cxnLst/>
              <a:rect l="l" t="t" r="r" b="b"/>
              <a:pathLst>
                <a:path w="2725" h="2396" extrusionOk="0">
                  <a:moveTo>
                    <a:pt x="2628" y="0"/>
                  </a:moveTo>
                  <a:cubicBezTo>
                    <a:pt x="2597" y="0"/>
                    <a:pt x="2566" y="17"/>
                    <a:pt x="2554" y="53"/>
                  </a:cubicBezTo>
                  <a:cubicBezTo>
                    <a:pt x="2341" y="600"/>
                    <a:pt x="2068" y="1148"/>
                    <a:pt x="1642" y="1543"/>
                  </a:cubicBezTo>
                  <a:cubicBezTo>
                    <a:pt x="1156" y="1999"/>
                    <a:pt x="639" y="2120"/>
                    <a:pt x="62" y="2303"/>
                  </a:cubicBezTo>
                  <a:cubicBezTo>
                    <a:pt x="1" y="2333"/>
                    <a:pt x="1" y="2394"/>
                    <a:pt x="62" y="2394"/>
                  </a:cubicBezTo>
                  <a:cubicBezTo>
                    <a:pt x="90" y="2395"/>
                    <a:pt x="119" y="2396"/>
                    <a:pt x="148" y="2396"/>
                  </a:cubicBezTo>
                  <a:cubicBezTo>
                    <a:pt x="1358" y="2396"/>
                    <a:pt x="2409" y="1153"/>
                    <a:pt x="2706" y="114"/>
                  </a:cubicBezTo>
                  <a:cubicBezTo>
                    <a:pt x="2725" y="40"/>
                    <a:pt x="2676" y="0"/>
                    <a:pt x="2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47"/>
            <p:cNvSpPr/>
            <p:nvPr/>
          </p:nvSpPr>
          <p:spPr>
            <a:xfrm>
              <a:off x="5123275" y="4687163"/>
              <a:ext cx="25875" cy="37100"/>
            </a:xfrm>
            <a:custGeom>
              <a:avLst/>
              <a:gdLst/>
              <a:ahLst/>
              <a:cxnLst/>
              <a:rect l="l" t="t" r="r" b="b"/>
              <a:pathLst>
                <a:path w="1035" h="1484" extrusionOk="0">
                  <a:moveTo>
                    <a:pt x="953" y="0"/>
                  </a:moveTo>
                  <a:cubicBezTo>
                    <a:pt x="924" y="0"/>
                    <a:pt x="895" y="17"/>
                    <a:pt x="882" y="55"/>
                  </a:cubicBezTo>
                  <a:cubicBezTo>
                    <a:pt x="700" y="572"/>
                    <a:pt x="457" y="1089"/>
                    <a:pt x="1" y="1454"/>
                  </a:cubicBezTo>
                  <a:cubicBezTo>
                    <a:pt x="1" y="1454"/>
                    <a:pt x="1" y="1484"/>
                    <a:pt x="31" y="1484"/>
                  </a:cubicBezTo>
                  <a:cubicBezTo>
                    <a:pt x="639" y="1271"/>
                    <a:pt x="852" y="633"/>
                    <a:pt x="1034" y="86"/>
                  </a:cubicBezTo>
                  <a:cubicBezTo>
                    <a:pt x="1034" y="33"/>
                    <a:pt x="993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47"/>
            <p:cNvSpPr/>
            <p:nvPr/>
          </p:nvSpPr>
          <p:spPr>
            <a:xfrm>
              <a:off x="5118175" y="4673713"/>
              <a:ext cx="21075" cy="32650"/>
            </a:xfrm>
            <a:custGeom>
              <a:avLst/>
              <a:gdLst/>
              <a:ahLst/>
              <a:cxnLst/>
              <a:rect l="l" t="t" r="r" b="b"/>
              <a:pathLst>
                <a:path w="843" h="1306" extrusionOk="0">
                  <a:moveTo>
                    <a:pt x="797" y="1"/>
                  </a:moveTo>
                  <a:cubicBezTo>
                    <a:pt x="775" y="1"/>
                    <a:pt x="752" y="16"/>
                    <a:pt x="752" y="46"/>
                  </a:cubicBezTo>
                  <a:cubicBezTo>
                    <a:pt x="691" y="563"/>
                    <a:pt x="265" y="837"/>
                    <a:pt x="22" y="1262"/>
                  </a:cubicBezTo>
                  <a:cubicBezTo>
                    <a:pt x="1" y="1284"/>
                    <a:pt x="10" y="1305"/>
                    <a:pt x="27" y="1305"/>
                  </a:cubicBezTo>
                  <a:cubicBezTo>
                    <a:pt x="35" y="1305"/>
                    <a:pt x="44" y="1301"/>
                    <a:pt x="53" y="1292"/>
                  </a:cubicBezTo>
                  <a:cubicBezTo>
                    <a:pt x="509" y="1049"/>
                    <a:pt x="813" y="533"/>
                    <a:pt x="843" y="46"/>
                  </a:cubicBezTo>
                  <a:cubicBezTo>
                    <a:pt x="843" y="16"/>
                    <a:pt x="820" y="1"/>
                    <a:pt x="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47"/>
            <p:cNvSpPr/>
            <p:nvPr/>
          </p:nvSpPr>
          <p:spPr>
            <a:xfrm>
              <a:off x="5105175" y="4663338"/>
              <a:ext cx="19650" cy="30750"/>
            </a:xfrm>
            <a:custGeom>
              <a:avLst/>
              <a:gdLst/>
              <a:ahLst/>
              <a:cxnLst/>
              <a:rect l="l" t="t" r="r" b="b"/>
              <a:pathLst>
                <a:path w="786" h="1230" extrusionOk="0">
                  <a:moveTo>
                    <a:pt x="742" y="1"/>
                  </a:moveTo>
                  <a:cubicBezTo>
                    <a:pt x="725" y="1"/>
                    <a:pt x="707" y="10"/>
                    <a:pt x="694" y="36"/>
                  </a:cubicBezTo>
                  <a:cubicBezTo>
                    <a:pt x="542" y="431"/>
                    <a:pt x="269" y="765"/>
                    <a:pt x="25" y="1130"/>
                  </a:cubicBezTo>
                  <a:cubicBezTo>
                    <a:pt x="1" y="1180"/>
                    <a:pt x="37" y="1229"/>
                    <a:pt x="67" y="1229"/>
                  </a:cubicBezTo>
                  <a:cubicBezTo>
                    <a:pt x="74" y="1229"/>
                    <a:pt x="81" y="1227"/>
                    <a:pt x="86" y="1221"/>
                  </a:cubicBezTo>
                  <a:cubicBezTo>
                    <a:pt x="451" y="948"/>
                    <a:pt x="664" y="461"/>
                    <a:pt x="785" y="36"/>
                  </a:cubicBezTo>
                  <a:cubicBezTo>
                    <a:pt x="785" y="18"/>
                    <a:pt x="765" y="1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47"/>
            <p:cNvSpPr/>
            <p:nvPr/>
          </p:nvSpPr>
          <p:spPr>
            <a:xfrm>
              <a:off x="5102000" y="4645863"/>
              <a:ext cx="11850" cy="25525"/>
            </a:xfrm>
            <a:custGeom>
              <a:avLst/>
              <a:gdLst/>
              <a:ahLst/>
              <a:cxnLst/>
              <a:rect l="l" t="t" r="r" b="b"/>
              <a:pathLst>
                <a:path w="474" h="1021" extrusionOk="0">
                  <a:moveTo>
                    <a:pt x="441" y="1"/>
                  </a:moveTo>
                  <a:cubicBezTo>
                    <a:pt x="427" y="1"/>
                    <a:pt x="409" y="10"/>
                    <a:pt x="396" y="36"/>
                  </a:cubicBezTo>
                  <a:cubicBezTo>
                    <a:pt x="335" y="218"/>
                    <a:pt x="274" y="400"/>
                    <a:pt x="183" y="583"/>
                  </a:cubicBezTo>
                  <a:cubicBezTo>
                    <a:pt x="122" y="704"/>
                    <a:pt x="1" y="826"/>
                    <a:pt x="1" y="978"/>
                  </a:cubicBezTo>
                  <a:cubicBezTo>
                    <a:pt x="1" y="999"/>
                    <a:pt x="16" y="1021"/>
                    <a:pt x="35" y="1021"/>
                  </a:cubicBezTo>
                  <a:cubicBezTo>
                    <a:pt x="43" y="1021"/>
                    <a:pt x="52" y="1017"/>
                    <a:pt x="61" y="1008"/>
                  </a:cubicBezTo>
                  <a:cubicBezTo>
                    <a:pt x="183" y="947"/>
                    <a:pt x="244" y="735"/>
                    <a:pt x="304" y="613"/>
                  </a:cubicBezTo>
                  <a:cubicBezTo>
                    <a:pt x="396" y="431"/>
                    <a:pt x="426" y="218"/>
                    <a:pt x="456" y="36"/>
                  </a:cubicBezTo>
                  <a:cubicBezTo>
                    <a:pt x="474" y="18"/>
                    <a:pt x="46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47"/>
            <p:cNvSpPr/>
            <p:nvPr/>
          </p:nvSpPr>
          <p:spPr>
            <a:xfrm>
              <a:off x="4918875" y="4486188"/>
              <a:ext cx="58175" cy="84325"/>
            </a:xfrm>
            <a:custGeom>
              <a:avLst/>
              <a:gdLst/>
              <a:ahLst/>
              <a:cxnLst/>
              <a:rect l="l" t="t" r="r" b="b"/>
              <a:pathLst>
                <a:path w="2327" h="3373" extrusionOk="0">
                  <a:moveTo>
                    <a:pt x="490" y="1"/>
                  </a:moveTo>
                  <a:cubicBezTo>
                    <a:pt x="479" y="1"/>
                    <a:pt x="468" y="3"/>
                    <a:pt x="456" y="9"/>
                  </a:cubicBezTo>
                  <a:cubicBezTo>
                    <a:pt x="91" y="404"/>
                    <a:pt x="334" y="1012"/>
                    <a:pt x="517" y="1407"/>
                  </a:cubicBezTo>
                  <a:cubicBezTo>
                    <a:pt x="882" y="2137"/>
                    <a:pt x="1611" y="2775"/>
                    <a:pt x="2189" y="3353"/>
                  </a:cubicBezTo>
                  <a:cubicBezTo>
                    <a:pt x="2202" y="3366"/>
                    <a:pt x="2218" y="3372"/>
                    <a:pt x="2232" y="3372"/>
                  </a:cubicBezTo>
                  <a:cubicBezTo>
                    <a:pt x="2283" y="3372"/>
                    <a:pt x="2327" y="3302"/>
                    <a:pt x="2280" y="3231"/>
                  </a:cubicBezTo>
                  <a:cubicBezTo>
                    <a:pt x="1915" y="2806"/>
                    <a:pt x="1520" y="2410"/>
                    <a:pt x="1155" y="2015"/>
                  </a:cubicBezTo>
                  <a:cubicBezTo>
                    <a:pt x="821" y="1651"/>
                    <a:pt x="0" y="617"/>
                    <a:pt x="517" y="70"/>
                  </a:cubicBezTo>
                  <a:cubicBezTo>
                    <a:pt x="566" y="45"/>
                    <a:pt x="536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47"/>
            <p:cNvSpPr/>
            <p:nvPr/>
          </p:nvSpPr>
          <p:spPr>
            <a:xfrm>
              <a:off x="4929500" y="4486013"/>
              <a:ext cx="70700" cy="33850"/>
            </a:xfrm>
            <a:custGeom>
              <a:avLst/>
              <a:gdLst/>
              <a:ahLst/>
              <a:cxnLst/>
              <a:rect l="l" t="t" r="r" b="b"/>
              <a:pathLst>
                <a:path w="2828" h="1354" extrusionOk="0">
                  <a:moveTo>
                    <a:pt x="212" y="1"/>
                  </a:moveTo>
                  <a:cubicBezTo>
                    <a:pt x="161" y="1"/>
                    <a:pt x="111" y="6"/>
                    <a:pt x="61" y="16"/>
                  </a:cubicBezTo>
                  <a:cubicBezTo>
                    <a:pt x="1" y="16"/>
                    <a:pt x="1" y="138"/>
                    <a:pt x="92" y="138"/>
                  </a:cubicBezTo>
                  <a:cubicBezTo>
                    <a:pt x="122" y="134"/>
                    <a:pt x="152" y="132"/>
                    <a:pt x="183" y="132"/>
                  </a:cubicBezTo>
                  <a:cubicBezTo>
                    <a:pt x="652" y="132"/>
                    <a:pt x="1212" y="546"/>
                    <a:pt x="1612" y="746"/>
                  </a:cubicBezTo>
                  <a:cubicBezTo>
                    <a:pt x="1976" y="958"/>
                    <a:pt x="2372" y="1202"/>
                    <a:pt x="2767" y="1354"/>
                  </a:cubicBezTo>
                  <a:cubicBezTo>
                    <a:pt x="2827" y="1354"/>
                    <a:pt x="2827" y="1293"/>
                    <a:pt x="2797" y="1293"/>
                  </a:cubicBezTo>
                  <a:cubicBezTo>
                    <a:pt x="2341" y="989"/>
                    <a:pt x="1824" y="715"/>
                    <a:pt x="1308" y="442"/>
                  </a:cubicBezTo>
                  <a:cubicBezTo>
                    <a:pt x="1012" y="281"/>
                    <a:pt x="598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47"/>
            <p:cNvSpPr/>
            <p:nvPr/>
          </p:nvSpPr>
          <p:spPr>
            <a:xfrm>
              <a:off x="4995625" y="4516788"/>
              <a:ext cx="131325" cy="114975"/>
            </a:xfrm>
            <a:custGeom>
              <a:avLst/>
              <a:gdLst/>
              <a:ahLst/>
              <a:cxnLst/>
              <a:rect l="l" t="t" r="r" b="b"/>
              <a:pathLst>
                <a:path w="5253" h="4599" extrusionOk="0">
                  <a:moveTo>
                    <a:pt x="31" y="1"/>
                  </a:moveTo>
                  <a:cubicBezTo>
                    <a:pt x="31" y="1"/>
                    <a:pt x="0" y="1"/>
                    <a:pt x="31" y="31"/>
                  </a:cubicBezTo>
                  <a:cubicBezTo>
                    <a:pt x="1915" y="1308"/>
                    <a:pt x="3435" y="3071"/>
                    <a:pt x="5137" y="4591"/>
                  </a:cubicBezTo>
                  <a:cubicBezTo>
                    <a:pt x="5148" y="4596"/>
                    <a:pt x="5159" y="4599"/>
                    <a:pt x="5170" y="4599"/>
                  </a:cubicBezTo>
                  <a:cubicBezTo>
                    <a:pt x="5217" y="4599"/>
                    <a:pt x="5253" y="4549"/>
                    <a:pt x="5228" y="4500"/>
                  </a:cubicBezTo>
                  <a:cubicBezTo>
                    <a:pt x="3556" y="2919"/>
                    <a:pt x="1976" y="1247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47"/>
            <p:cNvSpPr/>
            <p:nvPr/>
          </p:nvSpPr>
          <p:spPr>
            <a:xfrm>
              <a:off x="5147600" y="4738363"/>
              <a:ext cx="72650" cy="30600"/>
            </a:xfrm>
            <a:custGeom>
              <a:avLst/>
              <a:gdLst/>
              <a:ahLst/>
              <a:cxnLst/>
              <a:rect l="l" t="t" r="r" b="b"/>
              <a:pathLst>
                <a:path w="2906" h="1224" extrusionOk="0">
                  <a:moveTo>
                    <a:pt x="35" y="1"/>
                  </a:moveTo>
                  <a:cubicBezTo>
                    <a:pt x="15" y="1"/>
                    <a:pt x="0" y="22"/>
                    <a:pt x="0" y="44"/>
                  </a:cubicBezTo>
                  <a:cubicBezTo>
                    <a:pt x="213" y="591"/>
                    <a:pt x="943" y="956"/>
                    <a:pt x="1490" y="1108"/>
                  </a:cubicBezTo>
                  <a:cubicBezTo>
                    <a:pt x="1682" y="1163"/>
                    <a:pt x="1949" y="1224"/>
                    <a:pt x="2200" y="1224"/>
                  </a:cubicBezTo>
                  <a:cubicBezTo>
                    <a:pt x="2505" y="1224"/>
                    <a:pt x="2788" y="1134"/>
                    <a:pt x="2888" y="834"/>
                  </a:cubicBezTo>
                  <a:cubicBezTo>
                    <a:pt x="2906" y="781"/>
                    <a:pt x="2872" y="749"/>
                    <a:pt x="2829" y="749"/>
                  </a:cubicBezTo>
                  <a:cubicBezTo>
                    <a:pt x="2797" y="749"/>
                    <a:pt x="2761" y="766"/>
                    <a:pt x="2736" y="804"/>
                  </a:cubicBezTo>
                  <a:cubicBezTo>
                    <a:pt x="2661" y="1004"/>
                    <a:pt x="2446" y="1070"/>
                    <a:pt x="2196" y="1070"/>
                  </a:cubicBezTo>
                  <a:cubicBezTo>
                    <a:pt x="1840" y="1070"/>
                    <a:pt x="1413" y="936"/>
                    <a:pt x="1216" y="865"/>
                  </a:cubicBezTo>
                  <a:cubicBezTo>
                    <a:pt x="821" y="682"/>
                    <a:pt x="243" y="409"/>
                    <a:pt x="61" y="13"/>
                  </a:cubicBezTo>
                  <a:cubicBezTo>
                    <a:pt x="52" y="5"/>
                    <a:pt x="43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47"/>
            <p:cNvSpPr/>
            <p:nvPr/>
          </p:nvSpPr>
          <p:spPr>
            <a:xfrm>
              <a:off x="5133600" y="4643838"/>
              <a:ext cx="88000" cy="114575"/>
            </a:xfrm>
            <a:custGeom>
              <a:avLst/>
              <a:gdLst/>
              <a:ahLst/>
              <a:cxnLst/>
              <a:rect l="l" t="t" r="r" b="b"/>
              <a:pathLst>
                <a:path w="3520" h="4583" extrusionOk="0">
                  <a:moveTo>
                    <a:pt x="67" y="0"/>
                  </a:moveTo>
                  <a:cubicBezTo>
                    <a:pt x="34" y="0"/>
                    <a:pt x="1" y="43"/>
                    <a:pt x="44" y="86"/>
                  </a:cubicBezTo>
                  <a:cubicBezTo>
                    <a:pt x="743" y="1028"/>
                    <a:pt x="1594" y="1910"/>
                    <a:pt x="2202" y="2883"/>
                  </a:cubicBezTo>
                  <a:cubicBezTo>
                    <a:pt x="2566" y="3430"/>
                    <a:pt x="2901" y="4038"/>
                    <a:pt x="3326" y="4554"/>
                  </a:cubicBezTo>
                  <a:cubicBezTo>
                    <a:pt x="3339" y="4574"/>
                    <a:pt x="3357" y="4582"/>
                    <a:pt x="3375" y="4582"/>
                  </a:cubicBezTo>
                  <a:cubicBezTo>
                    <a:pt x="3442" y="4582"/>
                    <a:pt x="3519" y="4474"/>
                    <a:pt x="3448" y="4402"/>
                  </a:cubicBezTo>
                  <a:cubicBezTo>
                    <a:pt x="3235" y="4129"/>
                    <a:pt x="3113" y="3794"/>
                    <a:pt x="2931" y="3491"/>
                  </a:cubicBezTo>
                  <a:cubicBezTo>
                    <a:pt x="2718" y="3126"/>
                    <a:pt x="2414" y="2761"/>
                    <a:pt x="2141" y="2427"/>
                  </a:cubicBezTo>
                  <a:cubicBezTo>
                    <a:pt x="1533" y="1576"/>
                    <a:pt x="803" y="785"/>
                    <a:pt x="104" y="25"/>
                  </a:cubicBezTo>
                  <a:cubicBezTo>
                    <a:pt x="95" y="8"/>
                    <a:pt x="81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47"/>
            <p:cNvSpPr/>
            <p:nvPr/>
          </p:nvSpPr>
          <p:spPr>
            <a:xfrm>
              <a:off x="5016125" y="4487063"/>
              <a:ext cx="89700" cy="42125"/>
            </a:xfrm>
            <a:custGeom>
              <a:avLst/>
              <a:gdLst/>
              <a:ahLst/>
              <a:cxnLst/>
              <a:rect l="l" t="t" r="r" b="b"/>
              <a:pathLst>
                <a:path w="3588" h="1685" extrusionOk="0">
                  <a:moveTo>
                    <a:pt x="2970" y="0"/>
                  </a:moveTo>
                  <a:cubicBezTo>
                    <a:pt x="2680" y="0"/>
                    <a:pt x="2389" y="102"/>
                    <a:pt x="2098" y="248"/>
                  </a:cubicBezTo>
                  <a:cubicBezTo>
                    <a:pt x="1369" y="612"/>
                    <a:pt x="609" y="1068"/>
                    <a:pt x="1" y="1646"/>
                  </a:cubicBezTo>
                  <a:cubicBezTo>
                    <a:pt x="1" y="1646"/>
                    <a:pt x="20" y="1685"/>
                    <a:pt x="44" y="1685"/>
                  </a:cubicBezTo>
                  <a:cubicBezTo>
                    <a:pt x="49" y="1685"/>
                    <a:pt x="56" y="1682"/>
                    <a:pt x="62" y="1676"/>
                  </a:cubicBezTo>
                  <a:cubicBezTo>
                    <a:pt x="760" y="1211"/>
                    <a:pt x="2031" y="107"/>
                    <a:pt x="3031" y="107"/>
                  </a:cubicBezTo>
                  <a:cubicBezTo>
                    <a:pt x="3206" y="107"/>
                    <a:pt x="3373" y="140"/>
                    <a:pt x="3527" y="217"/>
                  </a:cubicBezTo>
                  <a:cubicBezTo>
                    <a:pt x="3557" y="217"/>
                    <a:pt x="3587" y="187"/>
                    <a:pt x="3557" y="157"/>
                  </a:cubicBezTo>
                  <a:cubicBezTo>
                    <a:pt x="3362" y="47"/>
                    <a:pt x="3166" y="0"/>
                    <a:pt x="2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47"/>
            <p:cNvSpPr/>
            <p:nvPr/>
          </p:nvSpPr>
          <p:spPr>
            <a:xfrm>
              <a:off x="5102300" y="4490063"/>
              <a:ext cx="126625" cy="195975"/>
            </a:xfrm>
            <a:custGeom>
              <a:avLst/>
              <a:gdLst/>
              <a:ahLst/>
              <a:cxnLst/>
              <a:rect l="l" t="t" r="r" b="b"/>
              <a:pathLst>
                <a:path w="5065" h="7839" extrusionOk="0">
                  <a:moveTo>
                    <a:pt x="105" y="0"/>
                  </a:moveTo>
                  <a:cubicBezTo>
                    <a:pt x="36" y="0"/>
                    <a:pt x="1" y="75"/>
                    <a:pt x="80" y="128"/>
                  </a:cubicBezTo>
                  <a:cubicBezTo>
                    <a:pt x="1569" y="948"/>
                    <a:pt x="2724" y="2164"/>
                    <a:pt x="3727" y="3532"/>
                  </a:cubicBezTo>
                  <a:cubicBezTo>
                    <a:pt x="4913" y="5173"/>
                    <a:pt x="3910" y="6420"/>
                    <a:pt x="2906" y="7757"/>
                  </a:cubicBezTo>
                  <a:cubicBezTo>
                    <a:pt x="2860" y="7780"/>
                    <a:pt x="2902" y="7838"/>
                    <a:pt x="2951" y="7838"/>
                  </a:cubicBezTo>
                  <a:cubicBezTo>
                    <a:pt x="2967" y="7838"/>
                    <a:pt x="2983" y="7832"/>
                    <a:pt x="2998" y="7818"/>
                  </a:cubicBezTo>
                  <a:cubicBezTo>
                    <a:pt x="3788" y="6906"/>
                    <a:pt x="5065" y="5720"/>
                    <a:pt x="4457" y="4413"/>
                  </a:cubicBezTo>
                  <a:cubicBezTo>
                    <a:pt x="3666" y="2620"/>
                    <a:pt x="1812" y="918"/>
                    <a:pt x="140" y="6"/>
                  </a:cubicBezTo>
                  <a:cubicBezTo>
                    <a:pt x="128" y="2"/>
                    <a:pt x="11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47"/>
            <p:cNvSpPr/>
            <p:nvPr/>
          </p:nvSpPr>
          <p:spPr>
            <a:xfrm>
              <a:off x="4995625" y="4547188"/>
              <a:ext cx="2300" cy="230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0" y="62"/>
                    <a:pt x="0" y="62"/>
                    <a:pt x="31" y="62"/>
                  </a:cubicBezTo>
                  <a:cubicBezTo>
                    <a:pt x="31" y="62"/>
                    <a:pt x="31" y="92"/>
                    <a:pt x="31" y="92"/>
                  </a:cubicBezTo>
                  <a:lnTo>
                    <a:pt x="91" y="92"/>
                  </a:lnTo>
                  <a:cubicBezTo>
                    <a:pt x="91" y="92"/>
                    <a:pt x="91" y="62"/>
                    <a:pt x="91" y="31"/>
                  </a:cubicBezTo>
                  <a:cubicBezTo>
                    <a:pt x="91" y="31"/>
                    <a:pt x="91" y="3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47"/>
            <p:cNvSpPr/>
            <p:nvPr/>
          </p:nvSpPr>
          <p:spPr>
            <a:xfrm>
              <a:off x="5015725" y="4813838"/>
              <a:ext cx="80225" cy="330375"/>
            </a:xfrm>
            <a:custGeom>
              <a:avLst/>
              <a:gdLst/>
              <a:ahLst/>
              <a:cxnLst/>
              <a:rect l="l" t="t" r="r" b="b"/>
              <a:pathLst>
                <a:path w="3209" h="13215" extrusionOk="0">
                  <a:moveTo>
                    <a:pt x="2835" y="1"/>
                  </a:moveTo>
                  <a:cubicBezTo>
                    <a:pt x="1488" y="1"/>
                    <a:pt x="1189" y="1674"/>
                    <a:pt x="1020" y="2800"/>
                  </a:cubicBezTo>
                  <a:cubicBezTo>
                    <a:pt x="503" y="6144"/>
                    <a:pt x="260" y="9791"/>
                    <a:pt x="625" y="13135"/>
                  </a:cubicBezTo>
                  <a:cubicBezTo>
                    <a:pt x="641" y="13183"/>
                    <a:pt x="683" y="13215"/>
                    <a:pt x="719" y="13215"/>
                  </a:cubicBezTo>
                  <a:cubicBezTo>
                    <a:pt x="750" y="13215"/>
                    <a:pt x="777" y="13191"/>
                    <a:pt x="777" y="13135"/>
                  </a:cubicBezTo>
                  <a:cubicBezTo>
                    <a:pt x="747" y="11177"/>
                    <a:pt x="1" y="92"/>
                    <a:pt x="3060" y="92"/>
                  </a:cubicBezTo>
                  <a:cubicBezTo>
                    <a:pt x="3089" y="92"/>
                    <a:pt x="3118" y="93"/>
                    <a:pt x="3148" y="95"/>
                  </a:cubicBezTo>
                  <a:cubicBezTo>
                    <a:pt x="3178" y="95"/>
                    <a:pt x="3208" y="34"/>
                    <a:pt x="3178" y="34"/>
                  </a:cubicBezTo>
                  <a:cubicBezTo>
                    <a:pt x="3057" y="12"/>
                    <a:pt x="2942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47"/>
            <p:cNvSpPr/>
            <p:nvPr/>
          </p:nvSpPr>
          <p:spPr>
            <a:xfrm>
              <a:off x="4898725" y="5143838"/>
              <a:ext cx="134675" cy="181550"/>
            </a:xfrm>
            <a:custGeom>
              <a:avLst/>
              <a:gdLst/>
              <a:ahLst/>
              <a:cxnLst/>
              <a:rect l="l" t="t" r="r" b="b"/>
              <a:pathLst>
                <a:path w="5387" h="7262" extrusionOk="0">
                  <a:moveTo>
                    <a:pt x="5312" y="1"/>
                  </a:moveTo>
                  <a:cubicBezTo>
                    <a:pt x="5297" y="1"/>
                    <a:pt x="5283" y="8"/>
                    <a:pt x="5274" y="26"/>
                  </a:cubicBezTo>
                  <a:cubicBezTo>
                    <a:pt x="3724" y="2518"/>
                    <a:pt x="2022" y="4919"/>
                    <a:pt x="46" y="7108"/>
                  </a:cubicBezTo>
                  <a:cubicBezTo>
                    <a:pt x="1" y="7176"/>
                    <a:pt x="58" y="7262"/>
                    <a:pt x="115" y="7262"/>
                  </a:cubicBezTo>
                  <a:cubicBezTo>
                    <a:pt x="134" y="7262"/>
                    <a:pt x="153" y="7252"/>
                    <a:pt x="168" y="7229"/>
                  </a:cubicBezTo>
                  <a:cubicBezTo>
                    <a:pt x="2083" y="4980"/>
                    <a:pt x="3876" y="2640"/>
                    <a:pt x="5366" y="87"/>
                  </a:cubicBezTo>
                  <a:cubicBezTo>
                    <a:pt x="5387" y="44"/>
                    <a:pt x="5348" y="1"/>
                    <a:pt x="5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47"/>
            <p:cNvSpPr/>
            <p:nvPr/>
          </p:nvSpPr>
          <p:spPr>
            <a:xfrm>
              <a:off x="4906225" y="5359438"/>
              <a:ext cx="29100" cy="61275"/>
            </a:xfrm>
            <a:custGeom>
              <a:avLst/>
              <a:gdLst/>
              <a:ahLst/>
              <a:cxnLst/>
              <a:rect l="l" t="t" r="r" b="b"/>
              <a:pathLst>
                <a:path w="1164" h="2451" extrusionOk="0">
                  <a:moveTo>
                    <a:pt x="1105" y="1"/>
                  </a:moveTo>
                  <a:cubicBezTo>
                    <a:pt x="1085" y="1"/>
                    <a:pt x="1065" y="11"/>
                    <a:pt x="1053" y="34"/>
                  </a:cubicBezTo>
                  <a:cubicBezTo>
                    <a:pt x="840" y="399"/>
                    <a:pt x="810" y="824"/>
                    <a:pt x="628" y="1219"/>
                  </a:cubicBezTo>
                  <a:cubicBezTo>
                    <a:pt x="445" y="1615"/>
                    <a:pt x="233" y="1979"/>
                    <a:pt x="20" y="2344"/>
                  </a:cubicBezTo>
                  <a:cubicBezTo>
                    <a:pt x="0" y="2404"/>
                    <a:pt x="45" y="2450"/>
                    <a:pt x="87" y="2450"/>
                  </a:cubicBezTo>
                  <a:cubicBezTo>
                    <a:pt x="109" y="2450"/>
                    <a:pt x="131" y="2437"/>
                    <a:pt x="141" y="2405"/>
                  </a:cubicBezTo>
                  <a:lnTo>
                    <a:pt x="172" y="2405"/>
                  </a:lnTo>
                  <a:cubicBezTo>
                    <a:pt x="385" y="2040"/>
                    <a:pt x="628" y="1645"/>
                    <a:pt x="810" y="1250"/>
                  </a:cubicBezTo>
                  <a:cubicBezTo>
                    <a:pt x="962" y="855"/>
                    <a:pt x="1053" y="460"/>
                    <a:pt x="1144" y="64"/>
                  </a:cubicBezTo>
                  <a:cubicBezTo>
                    <a:pt x="1163" y="27"/>
                    <a:pt x="1136" y="1"/>
                    <a:pt x="1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47"/>
            <p:cNvSpPr/>
            <p:nvPr/>
          </p:nvSpPr>
          <p:spPr>
            <a:xfrm>
              <a:off x="5101250" y="4817713"/>
              <a:ext cx="48650" cy="320700"/>
            </a:xfrm>
            <a:custGeom>
              <a:avLst/>
              <a:gdLst/>
              <a:ahLst/>
              <a:cxnLst/>
              <a:rect l="l" t="t" r="r" b="b"/>
              <a:pathLst>
                <a:path w="1946" h="12828" extrusionOk="0">
                  <a:moveTo>
                    <a:pt x="31" y="1"/>
                  </a:moveTo>
                  <a:cubicBezTo>
                    <a:pt x="0" y="1"/>
                    <a:pt x="0" y="1"/>
                    <a:pt x="0" y="31"/>
                  </a:cubicBezTo>
                  <a:lnTo>
                    <a:pt x="31" y="31"/>
                  </a:lnTo>
                  <a:cubicBezTo>
                    <a:pt x="1945" y="882"/>
                    <a:pt x="1094" y="5168"/>
                    <a:pt x="912" y="6900"/>
                  </a:cubicBezTo>
                  <a:cubicBezTo>
                    <a:pt x="699" y="8846"/>
                    <a:pt x="638" y="10791"/>
                    <a:pt x="426" y="12736"/>
                  </a:cubicBezTo>
                  <a:cubicBezTo>
                    <a:pt x="426" y="12797"/>
                    <a:pt x="464" y="12828"/>
                    <a:pt x="502" y="12828"/>
                  </a:cubicBezTo>
                  <a:cubicBezTo>
                    <a:pt x="540" y="12828"/>
                    <a:pt x="578" y="12797"/>
                    <a:pt x="578" y="12736"/>
                  </a:cubicBezTo>
                  <a:cubicBezTo>
                    <a:pt x="882" y="9910"/>
                    <a:pt x="1186" y="7022"/>
                    <a:pt x="1307" y="4165"/>
                  </a:cubicBezTo>
                  <a:cubicBezTo>
                    <a:pt x="1368" y="2675"/>
                    <a:pt x="1733" y="548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47"/>
            <p:cNvSpPr/>
            <p:nvPr/>
          </p:nvSpPr>
          <p:spPr>
            <a:xfrm>
              <a:off x="5090600" y="5127763"/>
              <a:ext cx="37250" cy="63075"/>
            </a:xfrm>
            <a:custGeom>
              <a:avLst/>
              <a:gdLst/>
              <a:ahLst/>
              <a:cxnLst/>
              <a:rect l="l" t="t" r="r" b="b"/>
              <a:pathLst>
                <a:path w="1490" h="2523" extrusionOk="0">
                  <a:moveTo>
                    <a:pt x="578" y="0"/>
                  </a:moveTo>
                  <a:cubicBezTo>
                    <a:pt x="548" y="0"/>
                    <a:pt x="517" y="30"/>
                    <a:pt x="548" y="61"/>
                  </a:cubicBezTo>
                  <a:cubicBezTo>
                    <a:pt x="943" y="365"/>
                    <a:pt x="1034" y="881"/>
                    <a:pt x="973" y="1368"/>
                  </a:cubicBezTo>
                  <a:cubicBezTo>
                    <a:pt x="882" y="1915"/>
                    <a:pt x="517" y="2188"/>
                    <a:pt x="61" y="2432"/>
                  </a:cubicBezTo>
                  <a:cubicBezTo>
                    <a:pt x="1" y="2462"/>
                    <a:pt x="61" y="2523"/>
                    <a:pt x="92" y="2523"/>
                  </a:cubicBezTo>
                  <a:cubicBezTo>
                    <a:pt x="1216" y="2340"/>
                    <a:pt x="1490" y="608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47"/>
            <p:cNvSpPr/>
            <p:nvPr/>
          </p:nvSpPr>
          <p:spPr>
            <a:xfrm>
              <a:off x="4931400" y="5188463"/>
              <a:ext cx="168050" cy="179025"/>
            </a:xfrm>
            <a:custGeom>
              <a:avLst/>
              <a:gdLst/>
              <a:ahLst/>
              <a:cxnLst/>
              <a:rect l="l" t="t" r="r" b="b"/>
              <a:pathLst>
                <a:path w="6722" h="7161" extrusionOk="0">
                  <a:moveTo>
                    <a:pt x="6663" y="1"/>
                  </a:moveTo>
                  <a:cubicBezTo>
                    <a:pt x="6644" y="1"/>
                    <a:pt x="6623" y="11"/>
                    <a:pt x="6612" y="34"/>
                  </a:cubicBezTo>
                  <a:cubicBezTo>
                    <a:pt x="4758" y="2526"/>
                    <a:pt x="2630" y="5171"/>
                    <a:pt x="77" y="6995"/>
                  </a:cubicBezTo>
                  <a:cubicBezTo>
                    <a:pt x="0" y="7046"/>
                    <a:pt x="52" y="7161"/>
                    <a:pt x="124" y="7161"/>
                  </a:cubicBezTo>
                  <a:cubicBezTo>
                    <a:pt x="138" y="7161"/>
                    <a:pt x="153" y="7156"/>
                    <a:pt x="168" y="7147"/>
                  </a:cubicBezTo>
                  <a:cubicBezTo>
                    <a:pt x="2630" y="5262"/>
                    <a:pt x="5062" y="2709"/>
                    <a:pt x="6703" y="64"/>
                  </a:cubicBezTo>
                  <a:cubicBezTo>
                    <a:pt x="6722" y="27"/>
                    <a:pt x="6694" y="1"/>
                    <a:pt x="6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47"/>
            <p:cNvSpPr/>
            <p:nvPr/>
          </p:nvSpPr>
          <p:spPr>
            <a:xfrm>
              <a:off x="4840850" y="4824663"/>
              <a:ext cx="156075" cy="357425"/>
            </a:xfrm>
            <a:custGeom>
              <a:avLst/>
              <a:gdLst/>
              <a:ahLst/>
              <a:cxnLst/>
              <a:rect l="l" t="t" r="r" b="b"/>
              <a:pathLst>
                <a:path w="6243" h="14297" extrusionOk="0">
                  <a:moveTo>
                    <a:pt x="6171" y="1"/>
                  </a:moveTo>
                  <a:cubicBezTo>
                    <a:pt x="6155" y="1"/>
                    <a:pt x="6140" y="8"/>
                    <a:pt x="6130" y="27"/>
                  </a:cubicBezTo>
                  <a:cubicBezTo>
                    <a:pt x="4702" y="2002"/>
                    <a:pt x="2574" y="2884"/>
                    <a:pt x="2088" y="5467"/>
                  </a:cubicBezTo>
                  <a:cubicBezTo>
                    <a:pt x="1875" y="6714"/>
                    <a:pt x="1936" y="7990"/>
                    <a:pt x="1723" y="9206"/>
                  </a:cubicBezTo>
                  <a:cubicBezTo>
                    <a:pt x="1389" y="10969"/>
                    <a:pt x="811" y="12610"/>
                    <a:pt x="21" y="14191"/>
                  </a:cubicBezTo>
                  <a:cubicBezTo>
                    <a:pt x="1" y="14250"/>
                    <a:pt x="46" y="14297"/>
                    <a:pt x="88" y="14297"/>
                  </a:cubicBezTo>
                  <a:cubicBezTo>
                    <a:pt x="110" y="14297"/>
                    <a:pt x="132" y="14283"/>
                    <a:pt x="142" y="14252"/>
                  </a:cubicBezTo>
                  <a:cubicBezTo>
                    <a:pt x="1267" y="12063"/>
                    <a:pt x="1936" y="9723"/>
                    <a:pt x="2148" y="7261"/>
                  </a:cubicBezTo>
                  <a:cubicBezTo>
                    <a:pt x="2300" y="5407"/>
                    <a:pt x="2544" y="3856"/>
                    <a:pt x="3942" y="2458"/>
                  </a:cubicBezTo>
                  <a:cubicBezTo>
                    <a:pt x="4732" y="1668"/>
                    <a:pt x="5614" y="1060"/>
                    <a:pt x="6222" y="57"/>
                  </a:cubicBezTo>
                  <a:cubicBezTo>
                    <a:pt x="6242" y="36"/>
                    <a:pt x="6206" y="1"/>
                    <a:pt x="6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47"/>
            <p:cNvSpPr/>
            <p:nvPr/>
          </p:nvSpPr>
          <p:spPr>
            <a:xfrm>
              <a:off x="4953825" y="4807838"/>
              <a:ext cx="140600" cy="64625"/>
            </a:xfrm>
            <a:custGeom>
              <a:avLst/>
              <a:gdLst/>
              <a:ahLst/>
              <a:cxnLst/>
              <a:rect l="l" t="t" r="r" b="b"/>
              <a:pathLst>
                <a:path w="5624" h="2585" extrusionOk="0">
                  <a:moveTo>
                    <a:pt x="5532" y="0"/>
                  </a:moveTo>
                  <a:cubicBezTo>
                    <a:pt x="4681" y="0"/>
                    <a:pt x="3891" y="183"/>
                    <a:pt x="3192" y="669"/>
                  </a:cubicBezTo>
                  <a:cubicBezTo>
                    <a:pt x="2158" y="1338"/>
                    <a:pt x="1399" y="2311"/>
                    <a:pt x="92" y="2463"/>
                  </a:cubicBezTo>
                  <a:cubicBezTo>
                    <a:pt x="0" y="2463"/>
                    <a:pt x="0" y="2584"/>
                    <a:pt x="92" y="2584"/>
                  </a:cubicBezTo>
                  <a:cubicBezTo>
                    <a:pt x="791" y="2554"/>
                    <a:pt x="1338" y="2280"/>
                    <a:pt x="1915" y="1885"/>
                  </a:cubicBezTo>
                  <a:cubicBezTo>
                    <a:pt x="3101" y="1004"/>
                    <a:pt x="3982" y="213"/>
                    <a:pt x="5532" y="152"/>
                  </a:cubicBezTo>
                  <a:cubicBezTo>
                    <a:pt x="5624" y="152"/>
                    <a:pt x="5624" y="0"/>
                    <a:pt x="5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47"/>
            <p:cNvSpPr/>
            <p:nvPr/>
          </p:nvSpPr>
          <p:spPr>
            <a:xfrm>
              <a:off x="4835575" y="5179013"/>
              <a:ext cx="167675" cy="18675"/>
            </a:xfrm>
            <a:custGeom>
              <a:avLst/>
              <a:gdLst/>
              <a:ahLst/>
              <a:cxnLst/>
              <a:rect l="l" t="t" r="r" b="b"/>
              <a:pathLst>
                <a:path w="6707" h="747" extrusionOk="0">
                  <a:moveTo>
                    <a:pt x="75" y="0"/>
                  </a:moveTo>
                  <a:cubicBezTo>
                    <a:pt x="30" y="0"/>
                    <a:pt x="0" y="84"/>
                    <a:pt x="49" y="108"/>
                  </a:cubicBezTo>
                  <a:cubicBezTo>
                    <a:pt x="961" y="594"/>
                    <a:pt x="1995" y="534"/>
                    <a:pt x="3028" y="594"/>
                  </a:cubicBezTo>
                  <a:cubicBezTo>
                    <a:pt x="4214" y="655"/>
                    <a:pt x="5399" y="686"/>
                    <a:pt x="6584" y="746"/>
                  </a:cubicBezTo>
                  <a:cubicBezTo>
                    <a:pt x="6706" y="746"/>
                    <a:pt x="6706" y="564"/>
                    <a:pt x="6584" y="564"/>
                  </a:cubicBezTo>
                  <a:cubicBezTo>
                    <a:pt x="5642" y="503"/>
                    <a:pt x="4700" y="473"/>
                    <a:pt x="3758" y="442"/>
                  </a:cubicBezTo>
                  <a:cubicBezTo>
                    <a:pt x="2603" y="412"/>
                    <a:pt x="1204" y="534"/>
                    <a:pt x="110" y="17"/>
                  </a:cubicBezTo>
                  <a:cubicBezTo>
                    <a:pt x="98" y="5"/>
                    <a:pt x="86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47"/>
            <p:cNvSpPr/>
            <p:nvPr/>
          </p:nvSpPr>
          <p:spPr>
            <a:xfrm>
              <a:off x="4829200" y="5182088"/>
              <a:ext cx="8375" cy="40750"/>
            </a:xfrm>
            <a:custGeom>
              <a:avLst/>
              <a:gdLst/>
              <a:ahLst/>
              <a:cxnLst/>
              <a:rect l="l" t="t" r="r" b="b"/>
              <a:pathLst>
                <a:path w="335" h="1630" extrusionOk="0">
                  <a:moveTo>
                    <a:pt x="289" y="0"/>
                  </a:moveTo>
                  <a:cubicBezTo>
                    <a:pt x="266" y="0"/>
                    <a:pt x="244" y="15"/>
                    <a:pt x="244" y="46"/>
                  </a:cubicBezTo>
                  <a:cubicBezTo>
                    <a:pt x="183" y="563"/>
                    <a:pt x="92" y="1049"/>
                    <a:pt x="0" y="1566"/>
                  </a:cubicBezTo>
                  <a:cubicBezTo>
                    <a:pt x="0" y="1603"/>
                    <a:pt x="35" y="1629"/>
                    <a:pt x="69" y="1629"/>
                  </a:cubicBezTo>
                  <a:cubicBezTo>
                    <a:pt x="90" y="1629"/>
                    <a:pt x="110" y="1619"/>
                    <a:pt x="122" y="1596"/>
                  </a:cubicBezTo>
                  <a:cubicBezTo>
                    <a:pt x="244" y="1079"/>
                    <a:pt x="304" y="563"/>
                    <a:pt x="335" y="46"/>
                  </a:cubicBezTo>
                  <a:cubicBezTo>
                    <a:pt x="335" y="15"/>
                    <a:pt x="31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47"/>
            <p:cNvSpPr/>
            <p:nvPr/>
          </p:nvSpPr>
          <p:spPr>
            <a:xfrm>
              <a:off x="4828725" y="5219488"/>
              <a:ext cx="144100" cy="20825"/>
            </a:xfrm>
            <a:custGeom>
              <a:avLst/>
              <a:gdLst/>
              <a:ahLst/>
              <a:cxnLst/>
              <a:rect l="l" t="t" r="r" b="b"/>
              <a:pathLst>
                <a:path w="5764" h="833" extrusionOk="0">
                  <a:moveTo>
                    <a:pt x="33" y="1"/>
                  </a:moveTo>
                  <a:cubicBezTo>
                    <a:pt x="11" y="1"/>
                    <a:pt x="1" y="45"/>
                    <a:pt x="50" y="70"/>
                  </a:cubicBezTo>
                  <a:cubicBezTo>
                    <a:pt x="1904" y="647"/>
                    <a:pt x="3728" y="708"/>
                    <a:pt x="5643" y="830"/>
                  </a:cubicBezTo>
                  <a:cubicBezTo>
                    <a:pt x="5652" y="832"/>
                    <a:pt x="5661" y="833"/>
                    <a:pt x="5669" y="833"/>
                  </a:cubicBezTo>
                  <a:cubicBezTo>
                    <a:pt x="5764" y="833"/>
                    <a:pt x="5755" y="678"/>
                    <a:pt x="5643" y="678"/>
                  </a:cubicBezTo>
                  <a:cubicBezTo>
                    <a:pt x="3758" y="617"/>
                    <a:pt x="1904" y="526"/>
                    <a:pt x="50" y="9"/>
                  </a:cubicBezTo>
                  <a:cubicBezTo>
                    <a:pt x="44" y="3"/>
                    <a:pt x="38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47"/>
            <p:cNvSpPr/>
            <p:nvPr/>
          </p:nvSpPr>
          <p:spPr>
            <a:xfrm>
              <a:off x="4805650" y="5225288"/>
              <a:ext cx="47575" cy="251475"/>
            </a:xfrm>
            <a:custGeom>
              <a:avLst/>
              <a:gdLst/>
              <a:ahLst/>
              <a:cxnLst/>
              <a:rect l="l" t="t" r="r" b="b"/>
              <a:pathLst>
                <a:path w="1903" h="10059" extrusionOk="0">
                  <a:moveTo>
                    <a:pt x="1850" y="0"/>
                  </a:moveTo>
                  <a:cubicBezTo>
                    <a:pt x="1829" y="0"/>
                    <a:pt x="1806" y="7"/>
                    <a:pt x="1794" y="20"/>
                  </a:cubicBezTo>
                  <a:lnTo>
                    <a:pt x="1824" y="20"/>
                  </a:lnTo>
                  <a:cubicBezTo>
                    <a:pt x="608" y="3181"/>
                    <a:pt x="122" y="6646"/>
                    <a:pt x="0" y="9990"/>
                  </a:cubicBezTo>
                  <a:cubicBezTo>
                    <a:pt x="0" y="10035"/>
                    <a:pt x="31" y="10058"/>
                    <a:pt x="61" y="10058"/>
                  </a:cubicBezTo>
                  <a:cubicBezTo>
                    <a:pt x="91" y="10058"/>
                    <a:pt x="122" y="10035"/>
                    <a:pt x="122" y="9990"/>
                  </a:cubicBezTo>
                  <a:cubicBezTo>
                    <a:pt x="456" y="6616"/>
                    <a:pt x="821" y="3303"/>
                    <a:pt x="1885" y="50"/>
                  </a:cubicBezTo>
                  <a:cubicBezTo>
                    <a:pt x="1903" y="15"/>
                    <a:pt x="1879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47"/>
            <p:cNvSpPr/>
            <p:nvPr/>
          </p:nvSpPr>
          <p:spPr>
            <a:xfrm>
              <a:off x="4771450" y="5426013"/>
              <a:ext cx="40300" cy="743875"/>
            </a:xfrm>
            <a:custGeom>
              <a:avLst/>
              <a:gdLst/>
              <a:ahLst/>
              <a:cxnLst/>
              <a:rect l="l" t="t" r="r" b="b"/>
              <a:pathLst>
                <a:path w="1612" h="29755" extrusionOk="0">
                  <a:moveTo>
                    <a:pt x="1566" y="0"/>
                  </a:moveTo>
                  <a:cubicBezTo>
                    <a:pt x="1543" y="0"/>
                    <a:pt x="1520" y="15"/>
                    <a:pt x="1520" y="46"/>
                  </a:cubicBezTo>
                  <a:cubicBezTo>
                    <a:pt x="578" y="9864"/>
                    <a:pt x="0" y="19803"/>
                    <a:pt x="608" y="29651"/>
                  </a:cubicBezTo>
                  <a:cubicBezTo>
                    <a:pt x="608" y="29723"/>
                    <a:pt x="656" y="29754"/>
                    <a:pt x="706" y="29754"/>
                  </a:cubicBezTo>
                  <a:cubicBezTo>
                    <a:pt x="762" y="29754"/>
                    <a:pt x="821" y="29715"/>
                    <a:pt x="821" y="29651"/>
                  </a:cubicBezTo>
                  <a:cubicBezTo>
                    <a:pt x="0" y="19712"/>
                    <a:pt x="1459" y="9985"/>
                    <a:pt x="1611" y="46"/>
                  </a:cubicBezTo>
                  <a:cubicBezTo>
                    <a:pt x="1611" y="15"/>
                    <a:pt x="1589" y="0"/>
                    <a:pt x="1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47"/>
            <p:cNvSpPr/>
            <p:nvPr/>
          </p:nvSpPr>
          <p:spPr>
            <a:xfrm>
              <a:off x="4786875" y="6159588"/>
              <a:ext cx="292125" cy="22425"/>
            </a:xfrm>
            <a:custGeom>
              <a:avLst/>
              <a:gdLst/>
              <a:ahLst/>
              <a:cxnLst/>
              <a:rect l="l" t="t" r="r" b="b"/>
              <a:pathLst>
                <a:path w="11685" h="897" extrusionOk="0">
                  <a:moveTo>
                    <a:pt x="11538" y="1"/>
                  </a:moveTo>
                  <a:cubicBezTo>
                    <a:pt x="11529" y="1"/>
                    <a:pt x="11521" y="2"/>
                    <a:pt x="11511" y="4"/>
                  </a:cubicBezTo>
                  <a:cubicBezTo>
                    <a:pt x="9444" y="451"/>
                    <a:pt x="7395" y="681"/>
                    <a:pt x="5340" y="681"/>
                  </a:cubicBezTo>
                  <a:cubicBezTo>
                    <a:pt x="3617" y="681"/>
                    <a:pt x="1890" y="519"/>
                    <a:pt x="143" y="187"/>
                  </a:cubicBezTo>
                  <a:cubicBezTo>
                    <a:pt x="134" y="184"/>
                    <a:pt x="125" y="183"/>
                    <a:pt x="117" y="183"/>
                  </a:cubicBezTo>
                  <a:cubicBezTo>
                    <a:pt x="18" y="183"/>
                    <a:pt x="1" y="341"/>
                    <a:pt x="113" y="369"/>
                  </a:cubicBezTo>
                  <a:cubicBezTo>
                    <a:pt x="1872" y="721"/>
                    <a:pt x="3644" y="897"/>
                    <a:pt x="5417" y="897"/>
                  </a:cubicBezTo>
                  <a:cubicBezTo>
                    <a:pt x="7474" y="897"/>
                    <a:pt x="9532" y="660"/>
                    <a:pt x="11572" y="187"/>
                  </a:cubicBezTo>
                  <a:cubicBezTo>
                    <a:pt x="11684" y="159"/>
                    <a:pt x="11641" y="1"/>
                    <a:pt x="11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47"/>
            <p:cNvSpPr/>
            <p:nvPr/>
          </p:nvSpPr>
          <p:spPr>
            <a:xfrm>
              <a:off x="5030575" y="5253313"/>
              <a:ext cx="47575" cy="911625"/>
            </a:xfrm>
            <a:custGeom>
              <a:avLst/>
              <a:gdLst/>
              <a:ahLst/>
              <a:cxnLst/>
              <a:rect l="l" t="t" r="r" b="b"/>
              <a:pathLst>
                <a:path w="1903" h="36465" extrusionOk="0">
                  <a:moveTo>
                    <a:pt x="699" y="1"/>
                  </a:moveTo>
                  <a:cubicBezTo>
                    <a:pt x="684" y="1"/>
                    <a:pt x="669" y="8"/>
                    <a:pt x="669" y="24"/>
                  </a:cubicBezTo>
                  <a:cubicBezTo>
                    <a:pt x="730" y="6194"/>
                    <a:pt x="669" y="12334"/>
                    <a:pt x="730" y="18504"/>
                  </a:cubicBezTo>
                  <a:cubicBezTo>
                    <a:pt x="791" y="24674"/>
                    <a:pt x="730" y="30480"/>
                    <a:pt x="1672" y="36377"/>
                  </a:cubicBezTo>
                  <a:cubicBezTo>
                    <a:pt x="1684" y="36438"/>
                    <a:pt x="1726" y="36465"/>
                    <a:pt x="1770" y="36465"/>
                  </a:cubicBezTo>
                  <a:cubicBezTo>
                    <a:pt x="1835" y="36465"/>
                    <a:pt x="1903" y="36407"/>
                    <a:pt x="1885" y="36316"/>
                  </a:cubicBezTo>
                  <a:cubicBezTo>
                    <a:pt x="0" y="24371"/>
                    <a:pt x="1216" y="12060"/>
                    <a:pt x="730" y="24"/>
                  </a:cubicBezTo>
                  <a:cubicBezTo>
                    <a:pt x="730" y="8"/>
                    <a:pt x="715" y="1"/>
                    <a:pt x="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47"/>
            <p:cNvSpPr/>
            <p:nvPr/>
          </p:nvSpPr>
          <p:spPr>
            <a:xfrm>
              <a:off x="4734200" y="5220163"/>
              <a:ext cx="98075" cy="636525"/>
            </a:xfrm>
            <a:custGeom>
              <a:avLst/>
              <a:gdLst/>
              <a:ahLst/>
              <a:cxnLst/>
              <a:rect l="l" t="t" r="r" b="b"/>
              <a:pathLst>
                <a:path w="3923" h="25461" extrusionOk="0">
                  <a:moveTo>
                    <a:pt x="3864" y="0"/>
                  </a:moveTo>
                  <a:cubicBezTo>
                    <a:pt x="3840" y="0"/>
                    <a:pt x="3814" y="15"/>
                    <a:pt x="3800" y="43"/>
                  </a:cubicBezTo>
                  <a:cubicBezTo>
                    <a:pt x="1582" y="8219"/>
                    <a:pt x="92" y="16912"/>
                    <a:pt x="1" y="25393"/>
                  </a:cubicBezTo>
                  <a:cubicBezTo>
                    <a:pt x="1" y="25438"/>
                    <a:pt x="24" y="25461"/>
                    <a:pt x="50" y="25461"/>
                  </a:cubicBezTo>
                  <a:cubicBezTo>
                    <a:pt x="77" y="25461"/>
                    <a:pt x="107" y="25438"/>
                    <a:pt x="123" y="25393"/>
                  </a:cubicBezTo>
                  <a:cubicBezTo>
                    <a:pt x="730" y="16821"/>
                    <a:pt x="1916" y="8462"/>
                    <a:pt x="3922" y="73"/>
                  </a:cubicBezTo>
                  <a:cubicBezTo>
                    <a:pt x="3922" y="23"/>
                    <a:pt x="3894" y="0"/>
                    <a:pt x="3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47"/>
            <p:cNvSpPr/>
            <p:nvPr/>
          </p:nvSpPr>
          <p:spPr>
            <a:xfrm>
              <a:off x="4725850" y="5843938"/>
              <a:ext cx="11425" cy="304375"/>
            </a:xfrm>
            <a:custGeom>
              <a:avLst/>
              <a:gdLst/>
              <a:ahLst/>
              <a:cxnLst/>
              <a:rect l="l" t="t" r="r" b="b"/>
              <a:pathLst>
                <a:path w="457" h="12175" extrusionOk="0">
                  <a:moveTo>
                    <a:pt x="396" y="1"/>
                  </a:moveTo>
                  <a:cubicBezTo>
                    <a:pt x="365" y="1"/>
                    <a:pt x="335" y="16"/>
                    <a:pt x="335" y="46"/>
                  </a:cubicBezTo>
                  <a:lnTo>
                    <a:pt x="335" y="77"/>
                  </a:lnTo>
                  <a:cubicBezTo>
                    <a:pt x="61" y="4089"/>
                    <a:pt x="1" y="8071"/>
                    <a:pt x="213" y="12083"/>
                  </a:cubicBezTo>
                  <a:cubicBezTo>
                    <a:pt x="213" y="12144"/>
                    <a:pt x="259" y="12174"/>
                    <a:pt x="305" y="12174"/>
                  </a:cubicBezTo>
                  <a:cubicBezTo>
                    <a:pt x="350" y="12174"/>
                    <a:pt x="396" y="12144"/>
                    <a:pt x="396" y="12083"/>
                  </a:cubicBezTo>
                  <a:cubicBezTo>
                    <a:pt x="213" y="8071"/>
                    <a:pt x="213" y="4059"/>
                    <a:pt x="457" y="46"/>
                  </a:cubicBezTo>
                  <a:cubicBezTo>
                    <a:pt x="457" y="16"/>
                    <a:pt x="426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47"/>
            <p:cNvSpPr/>
            <p:nvPr/>
          </p:nvSpPr>
          <p:spPr>
            <a:xfrm>
              <a:off x="4732275" y="6143988"/>
              <a:ext cx="57200" cy="16575"/>
            </a:xfrm>
            <a:custGeom>
              <a:avLst/>
              <a:gdLst/>
              <a:ahLst/>
              <a:cxnLst/>
              <a:rect l="l" t="t" r="r" b="b"/>
              <a:pathLst>
                <a:path w="2288" h="663" extrusionOk="0">
                  <a:moveTo>
                    <a:pt x="94" y="0"/>
                  </a:moveTo>
                  <a:cubicBezTo>
                    <a:pt x="44" y="0"/>
                    <a:pt x="1" y="65"/>
                    <a:pt x="48" y="111"/>
                  </a:cubicBezTo>
                  <a:cubicBezTo>
                    <a:pt x="260" y="294"/>
                    <a:pt x="504" y="355"/>
                    <a:pt x="777" y="415"/>
                  </a:cubicBezTo>
                  <a:cubicBezTo>
                    <a:pt x="1233" y="507"/>
                    <a:pt x="1689" y="598"/>
                    <a:pt x="2115" y="659"/>
                  </a:cubicBezTo>
                  <a:cubicBezTo>
                    <a:pt x="2124" y="661"/>
                    <a:pt x="2133" y="662"/>
                    <a:pt x="2141" y="662"/>
                  </a:cubicBezTo>
                  <a:cubicBezTo>
                    <a:pt x="2244" y="662"/>
                    <a:pt x="2288" y="507"/>
                    <a:pt x="2175" y="507"/>
                  </a:cubicBezTo>
                  <a:cubicBezTo>
                    <a:pt x="1841" y="446"/>
                    <a:pt x="1476" y="385"/>
                    <a:pt x="1142" y="324"/>
                  </a:cubicBezTo>
                  <a:cubicBezTo>
                    <a:pt x="838" y="263"/>
                    <a:pt x="382" y="233"/>
                    <a:pt x="139" y="20"/>
                  </a:cubicBezTo>
                  <a:cubicBezTo>
                    <a:pt x="125" y="6"/>
                    <a:pt x="109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47"/>
            <p:cNvSpPr/>
            <p:nvPr/>
          </p:nvSpPr>
          <p:spPr>
            <a:xfrm>
              <a:off x="4893800" y="5296388"/>
              <a:ext cx="21000" cy="147150"/>
            </a:xfrm>
            <a:custGeom>
              <a:avLst/>
              <a:gdLst/>
              <a:ahLst/>
              <a:cxnLst/>
              <a:rect l="l" t="t" r="r" b="b"/>
              <a:pathLst>
                <a:path w="840" h="5886" extrusionOk="0">
                  <a:moveTo>
                    <a:pt x="408" y="0"/>
                  </a:moveTo>
                  <a:cubicBezTo>
                    <a:pt x="392" y="0"/>
                    <a:pt x="376" y="10"/>
                    <a:pt x="365" y="33"/>
                  </a:cubicBezTo>
                  <a:cubicBezTo>
                    <a:pt x="0" y="1979"/>
                    <a:pt x="122" y="3954"/>
                    <a:pt x="669" y="5839"/>
                  </a:cubicBezTo>
                  <a:cubicBezTo>
                    <a:pt x="680" y="5872"/>
                    <a:pt x="708" y="5885"/>
                    <a:pt x="736" y="5885"/>
                  </a:cubicBezTo>
                  <a:cubicBezTo>
                    <a:pt x="786" y="5885"/>
                    <a:pt x="840" y="5847"/>
                    <a:pt x="821" y="5808"/>
                  </a:cubicBezTo>
                  <a:cubicBezTo>
                    <a:pt x="304" y="3893"/>
                    <a:pt x="182" y="2009"/>
                    <a:pt x="456" y="64"/>
                  </a:cubicBezTo>
                  <a:cubicBezTo>
                    <a:pt x="456" y="26"/>
                    <a:pt x="433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47"/>
            <p:cNvSpPr/>
            <p:nvPr/>
          </p:nvSpPr>
          <p:spPr>
            <a:xfrm>
              <a:off x="4901400" y="5471613"/>
              <a:ext cx="15200" cy="654075"/>
            </a:xfrm>
            <a:custGeom>
              <a:avLst/>
              <a:gdLst/>
              <a:ahLst/>
              <a:cxnLst/>
              <a:rect l="l" t="t" r="r" b="b"/>
              <a:pathLst>
                <a:path w="608" h="26163" extrusionOk="0">
                  <a:moveTo>
                    <a:pt x="350" y="0"/>
                  </a:moveTo>
                  <a:cubicBezTo>
                    <a:pt x="327" y="0"/>
                    <a:pt x="304" y="15"/>
                    <a:pt x="304" y="46"/>
                  </a:cubicBezTo>
                  <a:cubicBezTo>
                    <a:pt x="0" y="8708"/>
                    <a:pt x="0" y="17432"/>
                    <a:pt x="426" y="26095"/>
                  </a:cubicBezTo>
                  <a:cubicBezTo>
                    <a:pt x="426" y="26140"/>
                    <a:pt x="471" y="26163"/>
                    <a:pt x="517" y="26163"/>
                  </a:cubicBezTo>
                  <a:cubicBezTo>
                    <a:pt x="562" y="26163"/>
                    <a:pt x="608" y="26140"/>
                    <a:pt x="608" y="26095"/>
                  </a:cubicBezTo>
                  <a:cubicBezTo>
                    <a:pt x="395" y="17401"/>
                    <a:pt x="304" y="8739"/>
                    <a:pt x="395" y="46"/>
                  </a:cubicBezTo>
                  <a:cubicBezTo>
                    <a:pt x="395" y="15"/>
                    <a:pt x="372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47"/>
            <p:cNvSpPr/>
            <p:nvPr/>
          </p:nvSpPr>
          <p:spPr>
            <a:xfrm>
              <a:off x="5033750" y="4964513"/>
              <a:ext cx="96025" cy="16825"/>
            </a:xfrm>
            <a:custGeom>
              <a:avLst/>
              <a:gdLst/>
              <a:ahLst/>
              <a:cxnLst/>
              <a:rect l="l" t="t" r="r" b="b"/>
              <a:pathLst>
                <a:path w="3841" h="673" extrusionOk="0">
                  <a:moveTo>
                    <a:pt x="2297" y="1"/>
                  </a:moveTo>
                  <a:cubicBezTo>
                    <a:pt x="1475" y="1"/>
                    <a:pt x="616" y="227"/>
                    <a:pt x="25" y="633"/>
                  </a:cubicBezTo>
                  <a:cubicBezTo>
                    <a:pt x="1" y="633"/>
                    <a:pt x="16" y="672"/>
                    <a:pt x="38" y="672"/>
                  </a:cubicBezTo>
                  <a:cubicBezTo>
                    <a:pt x="44" y="672"/>
                    <a:pt x="50" y="670"/>
                    <a:pt x="56" y="664"/>
                  </a:cubicBezTo>
                  <a:cubicBezTo>
                    <a:pt x="820" y="463"/>
                    <a:pt x="1637" y="182"/>
                    <a:pt x="2446" y="182"/>
                  </a:cubicBezTo>
                  <a:cubicBezTo>
                    <a:pt x="2860" y="182"/>
                    <a:pt x="3271" y="255"/>
                    <a:pt x="3673" y="451"/>
                  </a:cubicBezTo>
                  <a:cubicBezTo>
                    <a:pt x="3688" y="461"/>
                    <a:pt x="3702" y="465"/>
                    <a:pt x="3716" y="465"/>
                  </a:cubicBezTo>
                  <a:cubicBezTo>
                    <a:pt x="3789" y="465"/>
                    <a:pt x="3840" y="350"/>
                    <a:pt x="3764" y="299"/>
                  </a:cubicBezTo>
                  <a:cubicBezTo>
                    <a:pt x="3346" y="96"/>
                    <a:pt x="2829" y="1"/>
                    <a:pt x="2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47"/>
            <p:cNvSpPr/>
            <p:nvPr/>
          </p:nvSpPr>
          <p:spPr>
            <a:xfrm>
              <a:off x="4802600" y="6343563"/>
              <a:ext cx="37250" cy="18400"/>
            </a:xfrm>
            <a:custGeom>
              <a:avLst/>
              <a:gdLst/>
              <a:ahLst/>
              <a:cxnLst/>
              <a:rect l="l" t="t" r="r" b="b"/>
              <a:pathLst>
                <a:path w="1490" h="736" extrusionOk="0">
                  <a:moveTo>
                    <a:pt x="1368" y="1"/>
                  </a:moveTo>
                  <a:cubicBezTo>
                    <a:pt x="1270" y="28"/>
                    <a:pt x="1171" y="36"/>
                    <a:pt x="1073" y="36"/>
                  </a:cubicBezTo>
                  <a:cubicBezTo>
                    <a:pt x="912" y="36"/>
                    <a:pt x="752" y="13"/>
                    <a:pt x="599" y="13"/>
                  </a:cubicBezTo>
                  <a:cubicBezTo>
                    <a:pt x="530" y="13"/>
                    <a:pt x="462" y="18"/>
                    <a:pt x="396" y="31"/>
                  </a:cubicBezTo>
                  <a:cubicBezTo>
                    <a:pt x="31" y="123"/>
                    <a:pt x="1" y="396"/>
                    <a:pt x="61" y="700"/>
                  </a:cubicBezTo>
                  <a:cubicBezTo>
                    <a:pt x="61" y="726"/>
                    <a:pt x="72" y="735"/>
                    <a:pt x="85" y="735"/>
                  </a:cubicBezTo>
                  <a:cubicBezTo>
                    <a:pt x="102" y="735"/>
                    <a:pt x="122" y="718"/>
                    <a:pt x="122" y="700"/>
                  </a:cubicBezTo>
                  <a:cubicBezTo>
                    <a:pt x="122" y="426"/>
                    <a:pt x="213" y="183"/>
                    <a:pt x="517" y="183"/>
                  </a:cubicBezTo>
                  <a:cubicBezTo>
                    <a:pt x="548" y="173"/>
                    <a:pt x="581" y="170"/>
                    <a:pt x="618" y="170"/>
                  </a:cubicBezTo>
                  <a:cubicBezTo>
                    <a:pt x="690" y="170"/>
                    <a:pt x="771" y="183"/>
                    <a:pt x="852" y="183"/>
                  </a:cubicBezTo>
                  <a:cubicBezTo>
                    <a:pt x="925" y="183"/>
                    <a:pt x="1002" y="188"/>
                    <a:pt x="1079" y="188"/>
                  </a:cubicBezTo>
                  <a:cubicBezTo>
                    <a:pt x="1195" y="188"/>
                    <a:pt x="1308" y="177"/>
                    <a:pt x="1399" y="123"/>
                  </a:cubicBezTo>
                  <a:cubicBezTo>
                    <a:pt x="1490" y="92"/>
                    <a:pt x="1429" y="1"/>
                    <a:pt x="1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47"/>
            <p:cNvSpPr/>
            <p:nvPr/>
          </p:nvSpPr>
          <p:spPr>
            <a:xfrm>
              <a:off x="4821800" y="6274888"/>
              <a:ext cx="154525" cy="73425"/>
            </a:xfrm>
            <a:custGeom>
              <a:avLst/>
              <a:gdLst/>
              <a:ahLst/>
              <a:cxnLst/>
              <a:rect l="l" t="t" r="r" b="b"/>
              <a:pathLst>
                <a:path w="6181" h="2937" extrusionOk="0">
                  <a:moveTo>
                    <a:pt x="6029" y="0"/>
                  </a:moveTo>
                  <a:cubicBezTo>
                    <a:pt x="6014" y="0"/>
                    <a:pt x="5997" y="4"/>
                    <a:pt x="5980" y="12"/>
                  </a:cubicBezTo>
                  <a:cubicBezTo>
                    <a:pt x="4157" y="1228"/>
                    <a:pt x="1999" y="1836"/>
                    <a:pt x="53" y="2839"/>
                  </a:cubicBezTo>
                  <a:cubicBezTo>
                    <a:pt x="1" y="2865"/>
                    <a:pt x="39" y="2936"/>
                    <a:pt x="89" y="2936"/>
                  </a:cubicBezTo>
                  <a:cubicBezTo>
                    <a:pt x="97" y="2936"/>
                    <a:pt x="106" y="2935"/>
                    <a:pt x="114" y="2930"/>
                  </a:cubicBezTo>
                  <a:cubicBezTo>
                    <a:pt x="2120" y="2231"/>
                    <a:pt x="4309" y="1380"/>
                    <a:pt x="6102" y="195"/>
                  </a:cubicBezTo>
                  <a:cubicBezTo>
                    <a:pt x="6180" y="142"/>
                    <a:pt x="6124" y="0"/>
                    <a:pt x="6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47"/>
            <p:cNvSpPr/>
            <p:nvPr/>
          </p:nvSpPr>
          <p:spPr>
            <a:xfrm>
              <a:off x="4857450" y="6319813"/>
              <a:ext cx="27250" cy="49800"/>
            </a:xfrm>
            <a:custGeom>
              <a:avLst/>
              <a:gdLst/>
              <a:ahLst/>
              <a:cxnLst/>
              <a:rect l="l" t="t" r="r" b="b"/>
              <a:pathLst>
                <a:path w="1090" h="1992" extrusionOk="0">
                  <a:moveTo>
                    <a:pt x="128" y="1"/>
                  </a:moveTo>
                  <a:cubicBezTo>
                    <a:pt x="57" y="1"/>
                    <a:pt x="1" y="50"/>
                    <a:pt x="25" y="100"/>
                  </a:cubicBezTo>
                  <a:cubicBezTo>
                    <a:pt x="56" y="373"/>
                    <a:pt x="269" y="556"/>
                    <a:pt x="390" y="799"/>
                  </a:cubicBezTo>
                  <a:cubicBezTo>
                    <a:pt x="573" y="1103"/>
                    <a:pt x="694" y="1437"/>
                    <a:pt x="725" y="1832"/>
                  </a:cubicBezTo>
                  <a:cubicBezTo>
                    <a:pt x="725" y="1939"/>
                    <a:pt x="816" y="1992"/>
                    <a:pt x="907" y="1992"/>
                  </a:cubicBezTo>
                  <a:cubicBezTo>
                    <a:pt x="998" y="1992"/>
                    <a:pt x="1089" y="1939"/>
                    <a:pt x="1089" y="1832"/>
                  </a:cubicBezTo>
                  <a:cubicBezTo>
                    <a:pt x="1089" y="1437"/>
                    <a:pt x="968" y="1103"/>
                    <a:pt x="785" y="769"/>
                  </a:cubicBezTo>
                  <a:cubicBezTo>
                    <a:pt x="664" y="495"/>
                    <a:pt x="481" y="100"/>
                    <a:pt x="177" y="9"/>
                  </a:cubicBezTo>
                  <a:cubicBezTo>
                    <a:pt x="161" y="3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47"/>
            <p:cNvSpPr/>
            <p:nvPr/>
          </p:nvSpPr>
          <p:spPr>
            <a:xfrm>
              <a:off x="4875125" y="6308888"/>
              <a:ext cx="31600" cy="61125"/>
            </a:xfrm>
            <a:custGeom>
              <a:avLst/>
              <a:gdLst/>
              <a:ahLst/>
              <a:cxnLst/>
              <a:rect l="l" t="t" r="r" b="b"/>
              <a:pathLst>
                <a:path w="1264" h="2445" extrusionOk="0">
                  <a:moveTo>
                    <a:pt x="126" y="1"/>
                  </a:moveTo>
                  <a:cubicBezTo>
                    <a:pt x="46" y="1"/>
                    <a:pt x="1" y="77"/>
                    <a:pt x="48" y="172"/>
                  </a:cubicBezTo>
                  <a:cubicBezTo>
                    <a:pt x="382" y="810"/>
                    <a:pt x="838" y="1479"/>
                    <a:pt x="777" y="2269"/>
                  </a:cubicBezTo>
                  <a:cubicBezTo>
                    <a:pt x="761" y="2383"/>
                    <a:pt x="858" y="2445"/>
                    <a:pt x="961" y="2445"/>
                  </a:cubicBezTo>
                  <a:cubicBezTo>
                    <a:pt x="1051" y="2445"/>
                    <a:pt x="1144" y="2399"/>
                    <a:pt x="1173" y="2300"/>
                  </a:cubicBezTo>
                  <a:cubicBezTo>
                    <a:pt x="1264" y="1844"/>
                    <a:pt x="1081" y="1418"/>
                    <a:pt x="899" y="993"/>
                  </a:cubicBezTo>
                  <a:cubicBezTo>
                    <a:pt x="747" y="628"/>
                    <a:pt x="565" y="203"/>
                    <a:pt x="200" y="20"/>
                  </a:cubicBezTo>
                  <a:cubicBezTo>
                    <a:pt x="173" y="7"/>
                    <a:pt x="148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47"/>
            <p:cNvSpPr/>
            <p:nvPr/>
          </p:nvSpPr>
          <p:spPr>
            <a:xfrm>
              <a:off x="4839350" y="6327963"/>
              <a:ext cx="22550" cy="43275"/>
            </a:xfrm>
            <a:custGeom>
              <a:avLst/>
              <a:gdLst/>
              <a:ahLst/>
              <a:cxnLst/>
              <a:rect l="l" t="t" r="r" b="b"/>
              <a:pathLst>
                <a:path w="902" h="1731" extrusionOk="0">
                  <a:moveTo>
                    <a:pt x="167" y="1"/>
                  </a:moveTo>
                  <a:cubicBezTo>
                    <a:pt x="73" y="1"/>
                    <a:pt x="1" y="100"/>
                    <a:pt x="50" y="199"/>
                  </a:cubicBezTo>
                  <a:cubicBezTo>
                    <a:pt x="142" y="443"/>
                    <a:pt x="324" y="595"/>
                    <a:pt x="385" y="838"/>
                  </a:cubicBezTo>
                  <a:cubicBezTo>
                    <a:pt x="476" y="1081"/>
                    <a:pt x="476" y="1324"/>
                    <a:pt x="476" y="1537"/>
                  </a:cubicBezTo>
                  <a:cubicBezTo>
                    <a:pt x="460" y="1662"/>
                    <a:pt x="557" y="1731"/>
                    <a:pt x="655" y="1731"/>
                  </a:cubicBezTo>
                  <a:cubicBezTo>
                    <a:pt x="748" y="1731"/>
                    <a:pt x="841" y="1670"/>
                    <a:pt x="841" y="1537"/>
                  </a:cubicBezTo>
                  <a:cubicBezTo>
                    <a:pt x="901" y="1050"/>
                    <a:pt x="719" y="260"/>
                    <a:pt x="233" y="17"/>
                  </a:cubicBezTo>
                  <a:cubicBezTo>
                    <a:pt x="210" y="6"/>
                    <a:pt x="188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47"/>
            <p:cNvSpPr/>
            <p:nvPr/>
          </p:nvSpPr>
          <p:spPr>
            <a:xfrm>
              <a:off x="4954150" y="6178063"/>
              <a:ext cx="14125" cy="103425"/>
            </a:xfrm>
            <a:custGeom>
              <a:avLst/>
              <a:gdLst/>
              <a:ahLst/>
              <a:cxnLst/>
              <a:rect l="l" t="t" r="r" b="b"/>
              <a:pathLst>
                <a:path w="565" h="4137" extrusionOk="0">
                  <a:moveTo>
                    <a:pt x="84" y="0"/>
                  </a:moveTo>
                  <a:cubicBezTo>
                    <a:pt x="44" y="0"/>
                    <a:pt x="0" y="33"/>
                    <a:pt x="18" y="86"/>
                  </a:cubicBezTo>
                  <a:cubicBezTo>
                    <a:pt x="139" y="1393"/>
                    <a:pt x="322" y="2730"/>
                    <a:pt x="413" y="4068"/>
                  </a:cubicBezTo>
                  <a:cubicBezTo>
                    <a:pt x="413" y="4113"/>
                    <a:pt x="451" y="4136"/>
                    <a:pt x="489" y="4136"/>
                  </a:cubicBezTo>
                  <a:cubicBezTo>
                    <a:pt x="527" y="4136"/>
                    <a:pt x="565" y="4113"/>
                    <a:pt x="565" y="4068"/>
                  </a:cubicBezTo>
                  <a:cubicBezTo>
                    <a:pt x="534" y="2730"/>
                    <a:pt x="413" y="1363"/>
                    <a:pt x="139" y="55"/>
                  </a:cubicBezTo>
                  <a:cubicBezTo>
                    <a:pt x="139" y="17"/>
                    <a:pt x="113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47"/>
            <p:cNvSpPr/>
            <p:nvPr/>
          </p:nvSpPr>
          <p:spPr>
            <a:xfrm>
              <a:off x="4795000" y="6359713"/>
              <a:ext cx="294100" cy="12875"/>
            </a:xfrm>
            <a:custGeom>
              <a:avLst/>
              <a:gdLst/>
              <a:ahLst/>
              <a:cxnLst/>
              <a:rect l="l" t="t" r="r" b="b"/>
              <a:pathLst>
                <a:path w="11764" h="515" extrusionOk="0">
                  <a:moveTo>
                    <a:pt x="3223" y="1"/>
                  </a:moveTo>
                  <a:cubicBezTo>
                    <a:pt x="2204" y="1"/>
                    <a:pt x="1186" y="24"/>
                    <a:pt x="183" y="115"/>
                  </a:cubicBezTo>
                  <a:cubicBezTo>
                    <a:pt x="1" y="115"/>
                    <a:pt x="1" y="388"/>
                    <a:pt x="183" y="388"/>
                  </a:cubicBezTo>
                  <a:cubicBezTo>
                    <a:pt x="1119" y="488"/>
                    <a:pt x="2069" y="514"/>
                    <a:pt x="3019" y="514"/>
                  </a:cubicBezTo>
                  <a:cubicBezTo>
                    <a:pt x="4105" y="514"/>
                    <a:pt x="5192" y="480"/>
                    <a:pt x="6262" y="480"/>
                  </a:cubicBezTo>
                  <a:cubicBezTo>
                    <a:pt x="7044" y="480"/>
                    <a:pt x="7825" y="496"/>
                    <a:pt x="8602" y="496"/>
                  </a:cubicBezTo>
                  <a:cubicBezTo>
                    <a:pt x="9638" y="496"/>
                    <a:pt x="10665" y="467"/>
                    <a:pt x="11673" y="328"/>
                  </a:cubicBezTo>
                  <a:cubicBezTo>
                    <a:pt x="11764" y="328"/>
                    <a:pt x="11764" y="176"/>
                    <a:pt x="11673" y="176"/>
                  </a:cubicBezTo>
                  <a:cubicBezTo>
                    <a:pt x="10648" y="37"/>
                    <a:pt x="9623" y="7"/>
                    <a:pt x="8593" y="7"/>
                  </a:cubicBezTo>
                  <a:cubicBezTo>
                    <a:pt x="7820" y="7"/>
                    <a:pt x="7044" y="24"/>
                    <a:pt x="6262" y="24"/>
                  </a:cubicBezTo>
                  <a:cubicBezTo>
                    <a:pt x="5259" y="24"/>
                    <a:pt x="4241" y="1"/>
                    <a:pt x="3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47"/>
            <p:cNvSpPr/>
            <p:nvPr/>
          </p:nvSpPr>
          <p:spPr>
            <a:xfrm>
              <a:off x="5046525" y="6167663"/>
              <a:ext cx="8375" cy="129950"/>
            </a:xfrm>
            <a:custGeom>
              <a:avLst/>
              <a:gdLst/>
              <a:ahLst/>
              <a:cxnLst/>
              <a:rect l="l" t="t" r="r" b="b"/>
              <a:pathLst>
                <a:path w="335" h="5198" extrusionOk="0">
                  <a:moveTo>
                    <a:pt x="259" y="0"/>
                  </a:moveTo>
                  <a:cubicBezTo>
                    <a:pt x="236" y="0"/>
                    <a:pt x="213" y="16"/>
                    <a:pt x="213" y="46"/>
                  </a:cubicBezTo>
                  <a:cubicBezTo>
                    <a:pt x="1" y="1718"/>
                    <a:pt x="61" y="3450"/>
                    <a:pt x="31" y="5152"/>
                  </a:cubicBezTo>
                  <a:cubicBezTo>
                    <a:pt x="31" y="5183"/>
                    <a:pt x="54" y="5198"/>
                    <a:pt x="77" y="5198"/>
                  </a:cubicBezTo>
                  <a:cubicBezTo>
                    <a:pt x="99" y="5198"/>
                    <a:pt x="122" y="5183"/>
                    <a:pt x="122" y="5152"/>
                  </a:cubicBezTo>
                  <a:cubicBezTo>
                    <a:pt x="153" y="3450"/>
                    <a:pt x="335" y="1748"/>
                    <a:pt x="305" y="46"/>
                  </a:cubicBezTo>
                  <a:cubicBezTo>
                    <a:pt x="305" y="16"/>
                    <a:pt x="282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47"/>
            <p:cNvSpPr/>
            <p:nvPr/>
          </p:nvSpPr>
          <p:spPr>
            <a:xfrm>
              <a:off x="5046725" y="6293888"/>
              <a:ext cx="25675" cy="75625"/>
            </a:xfrm>
            <a:custGeom>
              <a:avLst/>
              <a:gdLst/>
              <a:ahLst/>
              <a:cxnLst/>
              <a:rect l="l" t="t" r="r" b="b"/>
              <a:pathLst>
                <a:path w="1027" h="3025" extrusionOk="0">
                  <a:moveTo>
                    <a:pt x="55" y="0"/>
                  </a:moveTo>
                  <a:cubicBezTo>
                    <a:pt x="27" y="0"/>
                    <a:pt x="1" y="29"/>
                    <a:pt x="23" y="73"/>
                  </a:cubicBezTo>
                  <a:cubicBezTo>
                    <a:pt x="205" y="499"/>
                    <a:pt x="449" y="924"/>
                    <a:pt x="540" y="1380"/>
                  </a:cubicBezTo>
                  <a:cubicBezTo>
                    <a:pt x="661" y="1927"/>
                    <a:pt x="540" y="2413"/>
                    <a:pt x="509" y="2961"/>
                  </a:cubicBezTo>
                  <a:cubicBezTo>
                    <a:pt x="509" y="2998"/>
                    <a:pt x="533" y="3024"/>
                    <a:pt x="557" y="3024"/>
                  </a:cubicBezTo>
                  <a:cubicBezTo>
                    <a:pt x="573" y="3024"/>
                    <a:pt x="589" y="3014"/>
                    <a:pt x="601" y="2991"/>
                  </a:cubicBezTo>
                  <a:cubicBezTo>
                    <a:pt x="1026" y="2140"/>
                    <a:pt x="813" y="681"/>
                    <a:pt x="84" y="12"/>
                  </a:cubicBezTo>
                  <a:cubicBezTo>
                    <a:pt x="76" y="4"/>
                    <a:pt x="65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47"/>
            <p:cNvSpPr/>
            <p:nvPr/>
          </p:nvSpPr>
          <p:spPr>
            <a:xfrm>
              <a:off x="4733450" y="6343563"/>
              <a:ext cx="37250" cy="18400"/>
            </a:xfrm>
            <a:custGeom>
              <a:avLst/>
              <a:gdLst/>
              <a:ahLst/>
              <a:cxnLst/>
              <a:rect l="l" t="t" r="r" b="b"/>
              <a:pathLst>
                <a:path w="1490" h="736" extrusionOk="0">
                  <a:moveTo>
                    <a:pt x="1368" y="1"/>
                  </a:moveTo>
                  <a:cubicBezTo>
                    <a:pt x="1264" y="29"/>
                    <a:pt x="1160" y="37"/>
                    <a:pt x="1056" y="37"/>
                  </a:cubicBezTo>
                  <a:cubicBezTo>
                    <a:pt x="930" y="37"/>
                    <a:pt x="804" y="26"/>
                    <a:pt x="677" y="26"/>
                  </a:cubicBezTo>
                  <a:cubicBezTo>
                    <a:pt x="573" y="26"/>
                    <a:pt x="469" y="33"/>
                    <a:pt x="365" y="62"/>
                  </a:cubicBezTo>
                  <a:cubicBezTo>
                    <a:pt x="31" y="123"/>
                    <a:pt x="1" y="396"/>
                    <a:pt x="31" y="700"/>
                  </a:cubicBezTo>
                  <a:cubicBezTo>
                    <a:pt x="31" y="726"/>
                    <a:pt x="47" y="735"/>
                    <a:pt x="66" y="735"/>
                  </a:cubicBezTo>
                  <a:cubicBezTo>
                    <a:pt x="92" y="735"/>
                    <a:pt x="122" y="718"/>
                    <a:pt x="122" y="700"/>
                  </a:cubicBezTo>
                  <a:cubicBezTo>
                    <a:pt x="92" y="426"/>
                    <a:pt x="183" y="183"/>
                    <a:pt x="487" y="183"/>
                  </a:cubicBezTo>
                  <a:cubicBezTo>
                    <a:pt x="527" y="173"/>
                    <a:pt x="568" y="170"/>
                    <a:pt x="607" y="170"/>
                  </a:cubicBezTo>
                  <a:cubicBezTo>
                    <a:pt x="686" y="170"/>
                    <a:pt x="760" y="183"/>
                    <a:pt x="821" y="183"/>
                  </a:cubicBezTo>
                  <a:cubicBezTo>
                    <a:pt x="906" y="183"/>
                    <a:pt x="991" y="188"/>
                    <a:pt x="1075" y="188"/>
                  </a:cubicBezTo>
                  <a:cubicBezTo>
                    <a:pt x="1199" y="188"/>
                    <a:pt x="1320" y="177"/>
                    <a:pt x="1429" y="123"/>
                  </a:cubicBezTo>
                  <a:cubicBezTo>
                    <a:pt x="1490" y="92"/>
                    <a:pt x="1429" y="1"/>
                    <a:pt x="1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47"/>
            <p:cNvSpPr/>
            <p:nvPr/>
          </p:nvSpPr>
          <p:spPr>
            <a:xfrm>
              <a:off x="4753975" y="6274888"/>
              <a:ext cx="153100" cy="73275"/>
            </a:xfrm>
            <a:custGeom>
              <a:avLst/>
              <a:gdLst/>
              <a:ahLst/>
              <a:cxnLst/>
              <a:rect l="l" t="t" r="r" b="b"/>
              <a:pathLst>
                <a:path w="6124" h="2931" extrusionOk="0">
                  <a:moveTo>
                    <a:pt x="5967" y="0"/>
                  </a:moveTo>
                  <a:cubicBezTo>
                    <a:pt x="5953" y="0"/>
                    <a:pt x="5940" y="4"/>
                    <a:pt x="5927" y="12"/>
                  </a:cubicBezTo>
                  <a:cubicBezTo>
                    <a:pt x="4104" y="1228"/>
                    <a:pt x="1976" y="1836"/>
                    <a:pt x="61" y="2809"/>
                  </a:cubicBezTo>
                  <a:cubicBezTo>
                    <a:pt x="0" y="2839"/>
                    <a:pt x="31" y="2930"/>
                    <a:pt x="91" y="2930"/>
                  </a:cubicBezTo>
                  <a:cubicBezTo>
                    <a:pt x="2067" y="2201"/>
                    <a:pt x="4256" y="1380"/>
                    <a:pt x="6019" y="195"/>
                  </a:cubicBezTo>
                  <a:cubicBezTo>
                    <a:pt x="6123" y="142"/>
                    <a:pt x="6048" y="0"/>
                    <a:pt x="5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47"/>
            <p:cNvSpPr/>
            <p:nvPr/>
          </p:nvSpPr>
          <p:spPr>
            <a:xfrm>
              <a:off x="4787400" y="6319263"/>
              <a:ext cx="24950" cy="31925"/>
            </a:xfrm>
            <a:custGeom>
              <a:avLst/>
              <a:gdLst/>
              <a:ahLst/>
              <a:cxnLst/>
              <a:rect l="l" t="t" r="r" b="b"/>
              <a:pathLst>
                <a:path w="998" h="1277" extrusionOk="0">
                  <a:moveTo>
                    <a:pt x="153" y="0"/>
                  </a:moveTo>
                  <a:cubicBezTo>
                    <a:pt x="122" y="31"/>
                    <a:pt x="61" y="31"/>
                    <a:pt x="61" y="61"/>
                  </a:cubicBezTo>
                  <a:lnTo>
                    <a:pt x="31" y="91"/>
                  </a:lnTo>
                  <a:cubicBezTo>
                    <a:pt x="31" y="152"/>
                    <a:pt x="1" y="213"/>
                    <a:pt x="31" y="274"/>
                  </a:cubicBezTo>
                  <a:cubicBezTo>
                    <a:pt x="244" y="547"/>
                    <a:pt x="487" y="851"/>
                    <a:pt x="609" y="1155"/>
                  </a:cubicBezTo>
                  <a:cubicBezTo>
                    <a:pt x="633" y="1240"/>
                    <a:pt x="705" y="1276"/>
                    <a:pt x="777" y="1276"/>
                  </a:cubicBezTo>
                  <a:cubicBezTo>
                    <a:pt x="887" y="1276"/>
                    <a:pt x="998" y="1192"/>
                    <a:pt x="943" y="1064"/>
                  </a:cubicBezTo>
                  <a:cubicBezTo>
                    <a:pt x="821" y="699"/>
                    <a:pt x="578" y="365"/>
                    <a:pt x="335" y="61"/>
                  </a:cubicBezTo>
                  <a:cubicBezTo>
                    <a:pt x="274" y="0"/>
                    <a:pt x="213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47"/>
            <p:cNvSpPr/>
            <p:nvPr/>
          </p:nvSpPr>
          <p:spPr>
            <a:xfrm>
              <a:off x="4805225" y="6308888"/>
              <a:ext cx="25975" cy="37475"/>
            </a:xfrm>
            <a:custGeom>
              <a:avLst/>
              <a:gdLst/>
              <a:ahLst/>
              <a:cxnLst/>
              <a:rect l="l" t="t" r="r" b="b"/>
              <a:pathLst>
                <a:path w="1039" h="1499" extrusionOk="0">
                  <a:moveTo>
                    <a:pt x="961" y="1374"/>
                  </a:moveTo>
                  <a:lnTo>
                    <a:pt x="959" y="1388"/>
                  </a:lnTo>
                  <a:lnTo>
                    <a:pt x="950" y="1386"/>
                  </a:lnTo>
                  <a:lnTo>
                    <a:pt x="950" y="1386"/>
                  </a:lnTo>
                  <a:cubicBezTo>
                    <a:pt x="954" y="1382"/>
                    <a:pt x="958" y="1378"/>
                    <a:pt x="961" y="1374"/>
                  </a:cubicBezTo>
                  <a:close/>
                  <a:moveTo>
                    <a:pt x="137" y="1"/>
                  </a:moveTo>
                  <a:cubicBezTo>
                    <a:pt x="64" y="1"/>
                    <a:pt x="0" y="77"/>
                    <a:pt x="48" y="172"/>
                  </a:cubicBezTo>
                  <a:cubicBezTo>
                    <a:pt x="169" y="385"/>
                    <a:pt x="321" y="567"/>
                    <a:pt x="412" y="780"/>
                  </a:cubicBezTo>
                  <a:cubicBezTo>
                    <a:pt x="494" y="943"/>
                    <a:pt x="527" y="1130"/>
                    <a:pt x="598" y="1297"/>
                  </a:cubicBezTo>
                  <a:lnTo>
                    <a:pt x="598" y="1297"/>
                  </a:lnTo>
                  <a:lnTo>
                    <a:pt x="595" y="1297"/>
                  </a:lnTo>
                  <a:lnTo>
                    <a:pt x="595" y="1297"/>
                  </a:lnTo>
                  <a:cubicBezTo>
                    <a:pt x="600" y="1308"/>
                    <a:pt x="605" y="1319"/>
                    <a:pt x="611" y="1329"/>
                  </a:cubicBezTo>
                  <a:lnTo>
                    <a:pt x="611" y="1329"/>
                  </a:lnTo>
                  <a:cubicBezTo>
                    <a:pt x="616" y="1339"/>
                    <a:pt x="620" y="1348"/>
                    <a:pt x="625" y="1358"/>
                  </a:cubicBezTo>
                  <a:cubicBezTo>
                    <a:pt x="662" y="1455"/>
                    <a:pt x="737" y="1499"/>
                    <a:pt x="812" y="1499"/>
                  </a:cubicBezTo>
                  <a:cubicBezTo>
                    <a:pt x="925" y="1499"/>
                    <a:pt x="1038" y="1400"/>
                    <a:pt x="1020" y="1236"/>
                  </a:cubicBezTo>
                  <a:cubicBezTo>
                    <a:pt x="1020" y="1236"/>
                    <a:pt x="1020" y="1219"/>
                    <a:pt x="1007" y="1198"/>
                  </a:cubicBezTo>
                  <a:lnTo>
                    <a:pt x="1007" y="1198"/>
                  </a:lnTo>
                  <a:cubicBezTo>
                    <a:pt x="1004" y="1181"/>
                    <a:pt x="998" y="1163"/>
                    <a:pt x="990" y="1145"/>
                  </a:cubicBezTo>
                  <a:lnTo>
                    <a:pt x="990" y="1114"/>
                  </a:lnTo>
                  <a:cubicBezTo>
                    <a:pt x="981" y="1097"/>
                    <a:pt x="969" y="1081"/>
                    <a:pt x="956" y="1069"/>
                  </a:cubicBezTo>
                  <a:lnTo>
                    <a:pt x="956" y="1069"/>
                  </a:lnTo>
                  <a:cubicBezTo>
                    <a:pt x="803" y="659"/>
                    <a:pt x="654" y="234"/>
                    <a:pt x="200" y="20"/>
                  </a:cubicBezTo>
                  <a:cubicBezTo>
                    <a:pt x="180" y="7"/>
                    <a:pt x="158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47"/>
            <p:cNvSpPr/>
            <p:nvPr/>
          </p:nvSpPr>
          <p:spPr>
            <a:xfrm>
              <a:off x="4770075" y="6327963"/>
              <a:ext cx="21925" cy="43275"/>
            </a:xfrm>
            <a:custGeom>
              <a:avLst/>
              <a:gdLst/>
              <a:ahLst/>
              <a:cxnLst/>
              <a:rect l="l" t="t" r="r" b="b"/>
              <a:pathLst>
                <a:path w="877" h="1731" extrusionOk="0">
                  <a:moveTo>
                    <a:pt x="144" y="1"/>
                  </a:moveTo>
                  <a:cubicBezTo>
                    <a:pt x="56" y="1"/>
                    <a:pt x="0" y="100"/>
                    <a:pt x="25" y="199"/>
                  </a:cubicBezTo>
                  <a:lnTo>
                    <a:pt x="55" y="199"/>
                  </a:lnTo>
                  <a:cubicBezTo>
                    <a:pt x="147" y="443"/>
                    <a:pt x="299" y="595"/>
                    <a:pt x="390" y="838"/>
                  </a:cubicBezTo>
                  <a:cubicBezTo>
                    <a:pt x="451" y="1081"/>
                    <a:pt x="481" y="1324"/>
                    <a:pt x="451" y="1537"/>
                  </a:cubicBezTo>
                  <a:cubicBezTo>
                    <a:pt x="451" y="1662"/>
                    <a:pt x="547" y="1731"/>
                    <a:pt x="645" y="1731"/>
                  </a:cubicBezTo>
                  <a:cubicBezTo>
                    <a:pt x="737" y="1731"/>
                    <a:pt x="831" y="1670"/>
                    <a:pt x="846" y="1537"/>
                  </a:cubicBezTo>
                  <a:cubicBezTo>
                    <a:pt x="876" y="1050"/>
                    <a:pt x="724" y="260"/>
                    <a:pt x="207" y="17"/>
                  </a:cubicBezTo>
                  <a:cubicBezTo>
                    <a:pt x="185" y="6"/>
                    <a:pt x="164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47"/>
            <p:cNvSpPr/>
            <p:nvPr/>
          </p:nvSpPr>
          <p:spPr>
            <a:xfrm>
              <a:off x="4884675" y="6178063"/>
              <a:ext cx="13700" cy="103425"/>
            </a:xfrm>
            <a:custGeom>
              <a:avLst/>
              <a:gdLst/>
              <a:ahLst/>
              <a:cxnLst/>
              <a:rect l="l" t="t" r="r" b="b"/>
              <a:pathLst>
                <a:path w="548" h="4137" extrusionOk="0">
                  <a:moveTo>
                    <a:pt x="82" y="0"/>
                  </a:moveTo>
                  <a:cubicBezTo>
                    <a:pt x="41" y="0"/>
                    <a:pt x="0" y="33"/>
                    <a:pt x="0" y="86"/>
                  </a:cubicBezTo>
                  <a:cubicBezTo>
                    <a:pt x="152" y="1393"/>
                    <a:pt x="304" y="2730"/>
                    <a:pt x="426" y="4068"/>
                  </a:cubicBezTo>
                  <a:cubicBezTo>
                    <a:pt x="426" y="4113"/>
                    <a:pt x="456" y="4136"/>
                    <a:pt x="487" y="4136"/>
                  </a:cubicBezTo>
                  <a:cubicBezTo>
                    <a:pt x="517" y="4136"/>
                    <a:pt x="547" y="4113"/>
                    <a:pt x="547" y="4068"/>
                  </a:cubicBezTo>
                  <a:cubicBezTo>
                    <a:pt x="547" y="2730"/>
                    <a:pt x="426" y="1363"/>
                    <a:pt x="152" y="55"/>
                  </a:cubicBezTo>
                  <a:cubicBezTo>
                    <a:pt x="140" y="17"/>
                    <a:pt x="111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47"/>
            <p:cNvSpPr/>
            <p:nvPr/>
          </p:nvSpPr>
          <p:spPr>
            <a:xfrm>
              <a:off x="4725100" y="6359713"/>
              <a:ext cx="294100" cy="12875"/>
            </a:xfrm>
            <a:custGeom>
              <a:avLst/>
              <a:gdLst/>
              <a:ahLst/>
              <a:cxnLst/>
              <a:rect l="l" t="t" r="r" b="b"/>
              <a:pathLst>
                <a:path w="11764" h="515" extrusionOk="0">
                  <a:moveTo>
                    <a:pt x="3241" y="1"/>
                  </a:moveTo>
                  <a:cubicBezTo>
                    <a:pt x="2227" y="1"/>
                    <a:pt x="1216" y="24"/>
                    <a:pt x="213" y="115"/>
                  </a:cubicBezTo>
                  <a:cubicBezTo>
                    <a:pt x="0" y="115"/>
                    <a:pt x="0" y="388"/>
                    <a:pt x="213" y="388"/>
                  </a:cubicBezTo>
                  <a:cubicBezTo>
                    <a:pt x="1149" y="488"/>
                    <a:pt x="2092" y="514"/>
                    <a:pt x="3038" y="514"/>
                  </a:cubicBezTo>
                  <a:cubicBezTo>
                    <a:pt x="4120" y="514"/>
                    <a:pt x="5206" y="480"/>
                    <a:pt x="6292" y="480"/>
                  </a:cubicBezTo>
                  <a:cubicBezTo>
                    <a:pt x="7061" y="480"/>
                    <a:pt x="7835" y="496"/>
                    <a:pt x="8610" y="496"/>
                  </a:cubicBezTo>
                  <a:cubicBezTo>
                    <a:pt x="9643" y="496"/>
                    <a:pt x="10678" y="467"/>
                    <a:pt x="11703" y="328"/>
                  </a:cubicBezTo>
                  <a:cubicBezTo>
                    <a:pt x="11763" y="328"/>
                    <a:pt x="11763" y="176"/>
                    <a:pt x="11703" y="176"/>
                  </a:cubicBezTo>
                  <a:cubicBezTo>
                    <a:pt x="10678" y="37"/>
                    <a:pt x="9643" y="7"/>
                    <a:pt x="8610" y="7"/>
                  </a:cubicBezTo>
                  <a:cubicBezTo>
                    <a:pt x="7835" y="7"/>
                    <a:pt x="7061" y="24"/>
                    <a:pt x="6292" y="24"/>
                  </a:cubicBezTo>
                  <a:cubicBezTo>
                    <a:pt x="5274" y="24"/>
                    <a:pt x="4256" y="1"/>
                    <a:pt x="3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47"/>
            <p:cNvSpPr/>
            <p:nvPr/>
          </p:nvSpPr>
          <p:spPr>
            <a:xfrm>
              <a:off x="5097575" y="5148738"/>
              <a:ext cx="12800" cy="27125"/>
            </a:xfrm>
            <a:custGeom>
              <a:avLst/>
              <a:gdLst/>
              <a:ahLst/>
              <a:cxnLst/>
              <a:rect l="l" t="t" r="r" b="b"/>
              <a:pathLst>
                <a:path w="512" h="1085" extrusionOk="0">
                  <a:moveTo>
                    <a:pt x="325" y="0"/>
                  </a:moveTo>
                  <a:cubicBezTo>
                    <a:pt x="287" y="0"/>
                    <a:pt x="238" y="28"/>
                    <a:pt x="238" y="73"/>
                  </a:cubicBezTo>
                  <a:cubicBezTo>
                    <a:pt x="299" y="255"/>
                    <a:pt x="329" y="407"/>
                    <a:pt x="269" y="590"/>
                  </a:cubicBezTo>
                  <a:cubicBezTo>
                    <a:pt x="238" y="742"/>
                    <a:pt x="117" y="863"/>
                    <a:pt x="26" y="1015"/>
                  </a:cubicBezTo>
                  <a:cubicBezTo>
                    <a:pt x="1" y="1040"/>
                    <a:pt x="36" y="1084"/>
                    <a:pt x="66" y="1084"/>
                  </a:cubicBezTo>
                  <a:cubicBezTo>
                    <a:pt x="74" y="1084"/>
                    <a:pt x="81" y="1082"/>
                    <a:pt x="86" y="1076"/>
                  </a:cubicBezTo>
                  <a:cubicBezTo>
                    <a:pt x="451" y="894"/>
                    <a:pt x="512" y="346"/>
                    <a:pt x="360" y="12"/>
                  </a:cubicBezTo>
                  <a:cubicBezTo>
                    <a:pt x="352" y="4"/>
                    <a:pt x="339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47"/>
            <p:cNvSpPr/>
            <p:nvPr/>
          </p:nvSpPr>
          <p:spPr>
            <a:xfrm>
              <a:off x="4991825" y="4711738"/>
              <a:ext cx="32100" cy="63525"/>
            </a:xfrm>
            <a:custGeom>
              <a:avLst/>
              <a:gdLst/>
              <a:ahLst/>
              <a:cxnLst/>
              <a:rect l="l" t="t" r="r" b="b"/>
              <a:pathLst>
                <a:path w="1284" h="2541" extrusionOk="0">
                  <a:moveTo>
                    <a:pt x="1142" y="0"/>
                  </a:moveTo>
                  <a:cubicBezTo>
                    <a:pt x="1115" y="0"/>
                    <a:pt x="1088" y="13"/>
                    <a:pt x="1064" y="45"/>
                  </a:cubicBezTo>
                  <a:cubicBezTo>
                    <a:pt x="456" y="744"/>
                    <a:pt x="122" y="1565"/>
                    <a:pt x="0" y="2477"/>
                  </a:cubicBezTo>
                  <a:cubicBezTo>
                    <a:pt x="0" y="2514"/>
                    <a:pt x="35" y="2540"/>
                    <a:pt x="69" y="2540"/>
                  </a:cubicBezTo>
                  <a:cubicBezTo>
                    <a:pt x="90" y="2540"/>
                    <a:pt x="110" y="2530"/>
                    <a:pt x="122" y="2507"/>
                  </a:cubicBezTo>
                  <a:cubicBezTo>
                    <a:pt x="274" y="1656"/>
                    <a:pt x="638" y="835"/>
                    <a:pt x="1216" y="197"/>
                  </a:cubicBezTo>
                  <a:cubicBezTo>
                    <a:pt x="1283" y="107"/>
                    <a:pt x="1218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47"/>
            <p:cNvSpPr/>
            <p:nvPr/>
          </p:nvSpPr>
          <p:spPr>
            <a:xfrm>
              <a:off x="4986850" y="4713888"/>
              <a:ext cx="32775" cy="54675"/>
            </a:xfrm>
            <a:custGeom>
              <a:avLst/>
              <a:gdLst/>
              <a:ahLst/>
              <a:cxnLst/>
              <a:rect l="l" t="t" r="r" b="b"/>
              <a:pathLst>
                <a:path w="1311" h="2187" extrusionOk="0">
                  <a:moveTo>
                    <a:pt x="1215" y="0"/>
                  </a:moveTo>
                  <a:cubicBezTo>
                    <a:pt x="1201" y="0"/>
                    <a:pt x="1185" y="6"/>
                    <a:pt x="1172" y="20"/>
                  </a:cubicBezTo>
                  <a:cubicBezTo>
                    <a:pt x="942" y="237"/>
                    <a:pt x="741" y="479"/>
                    <a:pt x="571" y="739"/>
                  </a:cubicBezTo>
                  <a:lnTo>
                    <a:pt x="571" y="739"/>
                  </a:lnTo>
                  <a:cubicBezTo>
                    <a:pt x="556" y="748"/>
                    <a:pt x="543" y="762"/>
                    <a:pt x="533" y="780"/>
                  </a:cubicBezTo>
                  <a:cubicBezTo>
                    <a:pt x="526" y="798"/>
                    <a:pt x="519" y="816"/>
                    <a:pt x="511" y="834"/>
                  </a:cubicBezTo>
                  <a:lnTo>
                    <a:pt x="511" y="834"/>
                  </a:lnTo>
                  <a:cubicBezTo>
                    <a:pt x="399" y="1016"/>
                    <a:pt x="301" y="1208"/>
                    <a:pt x="219" y="1406"/>
                  </a:cubicBezTo>
                  <a:lnTo>
                    <a:pt x="219" y="1406"/>
                  </a:lnTo>
                  <a:cubicBezTo>
                    <a:pt x="122" y="1595"/>
                    <a:pt x="43" y="1787"/>
                    <a:pt x="20" y="2011"/>
                  </a:cubicBezTo>
                  <a:lnTo>
                    <a:pt x="20" y="2011"/>
                  </a:lnTo>
                  <a:cubicBezTo>
                    <a:pt x="19" y="2016"/>
                    <a:pt x="18" y="2021"/>
                    <a:pt x="17" y="2026"/>
                  </a:cubicBezTo>
                  <a:lnTo>
                    <a:pt x="19" y="2026"/>
                  </a:lnTo>
                  <a:lnTo>
                    <a:pt x="19" y="2026"/>
                  </a:lnTo>
                  <a:cubicBezTo>
                    <a:pt x="18" y="2036"/>
                    <a:pt x="17" y="2046"/>
                    <a:pt x="17" y="2056"/>
                  </a:cubicBezTo>
                  <a:cubicBezTo>
                    <a:pt x="0" y="2140"/>
                    <a:pt x="66" y="2187"/>
                    <a:pt x="134" y="2187"/>
                  </a:cubicBezTo>
                  <a:cubicBezTo>
                    <a:pt x="189" y="2187"/>
                    <a:pt x="246" y="2155"/>
                    <a:pt x="260" y="2087"/>
                  </a:cubicBezTo>
                  <a:cubicBezTo>
                    <a:pt x="261" y="2083"/>
                    <a:pt x="262" y="2080"/>
                    <a:pt x="263" y="2076"/>
                  </a:cubicBezTo>
                  <a:lnTo>
                    <a:pt x="263" y="2076"/>
                  </a:lnTo>
                  <a:cubicBezTo>
                    <a:pt x="287" y="2060"/>
                    <a:pt x="308" y="2034"/>
                    <a:pt x="321" y="1996"/>
                  </a:cubicBezTo>
                  <a:cubicBezTo>
                    <a:pt x="473" y="1631"/>
                    <a:pt x="625" y="1266"/>
                    <a:pt x="777" y="901"/>
                  </a:cubicBezTo>
                  <a:cubicBezTo>
                    <a:pt x="785" y="881"/>
                    <a:pt x="787" y="862"/>
                    <a:pt x="786" y="845"/>
                  </a:cubicBezTo>
                  <a:lnTo>
                    <a:pt x="786" y="845"/>
                  </a:lnTo>
                  <a:cubicBezTo>
                    <a:pt x="927" y="600"/>
                    <a:pt x="1086" y="366"/>
                    <a:pt x="1263" y="141"/>
                  </a:cubicBezTo>
                  <a:cubicBezTo>
                    <a:pt x="1310" y="71"/>
                    <a:pt x="1266" y="0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47"/>
            <p:cNvSpPr/>
            <p:nvPr/>
          </p:nvSpPr>
          <p:spPr>
            <a:xfrm>
              <a:off x="4975100" y="4714013"/>
              <a:ext cx="44500" cy="54150"/>
            </a:xfrm>
            <a:custGeom>
              <a:avLst/>
              <a:gdLst/>
              <a:ahLst/>
              <a:cxnLst/>
              <a:rect l="l" t="t" r="r" b="b"/>
              <a:pathLst>
                <a:path w="1780" h="2166" extrusionOk="0">
                  <a:moveTo>
                    <a:pt x="366" y="820"/>
                  </a:moveTo>
                  <a:cubicBezTo>
                    <a:pt x="365" y="825"/>
                    <a:pt x="365" y="830"/>
                    <a:pt x="365" y="836"/>
                  </a:cubicBezTo>
                  <a:cubicBezTo>
                    <a:pt x="365" y="844"/>
                    <a:pt x="365" y="853"/>
                    <a:pt x="365" y="861"/>
                  </a:cubicBezTo>
                  <a:lnTo>
                    <a:pt x="365" y="861"/>
                  </a:lnTo>
                  <a:cubicBezTo>
                    <a:pt x="361" y="848"/>
                    <a:pt x="356" y="835"/>
                    <a:pt x="352" y="822"/>
                  </a:cubicBezTo>
                  <a:lnTo>
                    <a:pt x="352" y="822"/>
                  </a:lnTo>
                  <a:cubicBezTo>
                    <a:pt x="356" y="822"/>
                    <a:pt x="361" y="821"/>
                    <a:pt x="366" y="820"/>
                  </a:cubicBezTo>
                  <a:close/>
                  <a:moveTo>
                    <a:pt x="1568" y="1"/>
                  </a:moveTo>
                  <a:cubicBezTo>
                    <a:pt x="1551" y="1"/>
                    <a:pt x="1535" y="5"/>
                    <a:pt x="1520" y="15"/>
                  </a:cubicBezTo>
                  <a:cubicBezTo>
                    <a:pt x="1095" y="258"/>
                    <a:pt x="639" y="532"/>
                    <a:pt x="152" y="562"/>
                  </a:cubicBezTo>
                  <a:cubicBezTo>
                    <a:pt x="92" y="592"/>
                    <a:pt x="0" y="653"/>
                    <a:pt x="31" y="744"/>
                  </a:cubicBezTo>
                  <a:cubicBezTo>
                    <a:pt x="213" y="1200"/>
                    <a:pt x="426" y="1656"/>
                    <a:pt x="578" y="2112"/>
                  </a:cubicBezTo>
                  <a:cubicBezTo>
                    <a:pt x="590" y="2148"/>
                    <a:pt x="621" y="2165"/>
                    <a:pt x="652" y="2165"/>
                  </a:cubicBezTo>
                  <a:cubicBezTo>
                    <a:pt x="700" y="2165"/>
                    <a:pt x="748" y="2125"/>
                    <a:pt x="730" y="2051"/>
                  </a:cubicBezTo>
                  <a:cubicBezTo>
                    <a:pt x="706" y="1921"/>
                    <a:pt x="675" y="1796"/>
                    <a:pt x="640" y="1673"/>
                  </a:cubicBezTo>
                  <a:lnTo>
                    <a:pt x="640" y="1673"/>
                  </a:lnTo>
                  <a:cubicBezTo>
                    <a:pt x="711" y="1660"/>
                    <a:pt x="776" y="1598"/>
                    <a:pt x="760" y="1504"/>
                  </a:cubicBezTo>
                  <a:cubicBezTo>
                    <a:pt x="760" y="1490"/>
                    <a:pt x="759" y="1474"/>
                    <a:pt x="757" y="1458"/>
                  </a:cubicBezTo>
                  <a:lnTo>
                    <a:pt x="757" y="1458"/>
                  </a:lnTo>
                  <a:cubicBezTo>
                    <a:pt x="762" y="1458"/>
                    <a:pt x="767" y="1459"/>
                    <a:pt x="772" y="1459"/>
                  </a:cubicBezTo>
                  <a:cubicBezTo>
                    <a:pt x="844" y="1459"/>
                    <a:pt x="912" y="1413"/>
                    <a:pt x="912" y="1322"/>
                  </a:cubicBezTo>
                  <a:cubicBezTo>
                    <a:pt x="912" y="1079"/>
                    <a:pt x="1216" y="805"/>
                    <a:pt x="1368" y="653"/>
                  </a:cubicBezTo>
                  <a:cubicBezTo>
                    <a:pt x="1490" y="501"/>
                    <a:pt x="1611" y="380"/>
                    <a:pt x="1703" y="228"/>
                  </a:cubicBezTo>
                  <a:cubicBezTo>
                    <a:pt x="1779" y="125"/>
                    <a:pt x="1662" y="1"/>
                    <a:pt x="1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47"/>
            <p:cNvSpPr/>
            <p:nvPr/>
          </p:nvSpPr>
          <p:spPr>
            <a:xfrm>
              <a:off x="5033750" y="4515063"/>
              <a:ext cx="153700" cy="162275"/>
            </a:xfrm>
            <a:custGeom>
              <a:avLst/>
              <a:gdLst/>
              <a:ahLst/>
              <a:cxnLst/>
              <a:rect l="l" t="t" r="r" b="b"/>
              <a:pathLst>
                <a:path w="6148" h="6491" extrusionOk="0">
                  <a:moveTo>
                    <a:pt x="55" y="1"/>
                  </a:moveTo>
                  <a:cubicBezTo>
                    <a:pt x="16" y="1"/>
                    <a:pt x="1" y="45"/>
                    <a:pt x="25" y="70"/>
                  </a:cubicBezTo>
                  <a:lnTo>
                    <a:pt x="25" y="100"/>
                  </a:lnTo>
                  <a:cubicBezTo>
                    <a:pt x="1180" y="891"/>
                    <a:pt x="2092" y="1985"/>
                    <a:pt x="3034" y="3018"/>
                  </a:cubicBezTo>
                  <a:cubicBezTo>
                    <a:pt x="4038" y="4113"/>
                    <a:pt x="5041" y="5237"/>
                    <a:pt x="5922" y="6453"/>
                  </a:cubicBezTo>
                  <a:cubicBezTo>
                    <a:pt x="5948" y="6479"/>
                    <a:pt x="5979" y="6490"/>
                    <a:pt x="6008" y="6490"/>
                  </a:cubicBezTo>
                  <a:cubicBezTo>
                    <a:pt x="6082" y="6490"/>
                    <a:pt x="6148" y="6419"/>
                    <a:pt x="6104" y="6331"/>
                  </a:cubicBezTo>
                  <a:cubicBezTo>
                    <a:pt x="5223" y="5116"/>
                    <a:pt x="4220" y="3961"/>
                    <a:pt x="3186" y="2836"/>
                  </a:cubicBezTo>
                  <a:cubicBezTo>
                    <a:pt x="2275" y="1863"/>
                    <a:pt x="1302" y="587"/>
                    <a:pt x="86" y="9"/>
                  </a:cubicBezTo>
                  <a:cubicBezTo>
                    <a:pt x="74" y="3"/>
                    <a:pt x="64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47"/>
            <p:cNvSpPr/>
            <p:nvPr/>
          </p:nvSpPr>
          <p:spPr>
            <a:xfrm>
              <a:off x="4926475" y="4674863"/>
              <a:ext cx="41050" cy="9475"/>
            </a:xfrm>
            <a:custGeom>
              <a:avLst/>
              <a:gdLst/>
              <a:ahLst/>
              <a:cxnLst/>
              <a:rect l="l" t="t" r="r" b="b"/>
              <a:pathLst>
                <a:path w="1642" h="379" extrusionOk="0">
                  <a:moveTo>
                    <a:pt x="1550" y="0"/>
                  </a:moveTo>
                  <a:cubicBezTo>
                    <a:pt x="1206" y="108"/>
                    <a:pt x="893" y="215"/>
                    <a:pt x="556" y="215"/>
                  </a:cubicBezTo>
                  <a:cubicBezTo>
                    <a:pt x="417" y="215"/>
                    <a:pt x="273" y="197"/>
                    <a:pt x="122" y="152"/>
                  </a:cubicBezTo>
                  <a:cubicBezTo>
                    <a:pt x="30" y="152"/>
                    <a:pt x="0" y="274"/>
                    <a:pt x="91" y="304"/>
                  </a:cubicBezTo>
                  <a:lnTo>
                    <a:pt x="61" y="304"/>
                  </a:lnTo>
                  <a:cubicBezTo>
                    <a:pt x="255" y="350"/>
                    <a:pt x="463" y="378"/>
                    <a:pt x="668" y="378"/>
                  </a:cubicBezTo>
                  <a:cubicBezTo>
                    <a:pt x="1009" y="378"/>
                    <a:pt x="1346" y="300"/>
                    <a:pt x="1611" y="91"/>
                  </a:cubicBezTo>
                  <a:cubicBezTo>
                    <a:pt x="1641" y="61"/>
                    <a:pt x="1611" y="0"/>
                    <a:pt x="1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47"/>
            <p:cNvSpPr/>
            <p:nvPr/>
          </p:nvSpPr>
          <p:spPr>
            <a:xfrm>
              <a:off x="4980425" y="4637613"/>
              <a:ext cx="38000" cy="38025"/>
            </a:xfrm>
            <a:custGeom>
              <a:avLst/>
              <a:gdLst/>
              <a:ahLst/>
              <a:cxnLst/>
              <a:rect l="l" t="t" r="r" b="b"/>
              <a:pathLst>
                <a:path w="1520" h="1521" extrusionOk="0">
                  <a:moveTo>
                    <a:pt x="760" y="1"/>
                  </a:moveTo>
                  <a:cubicBezTo>
                    <a:pt x="335" y="1"/>
                    <a:pt x="0" y="335"/>
                    <a:pt x="0" y="761"/>
                  </a:cubicBezTo>
                  <a:cubicBezTo>
                    <a:pt x="0" y="1186"/>
                    <a:pt x="335" y="1521"/>
                    <a:pt x="760" y="1521"/>
                  </a:cubicBezTo>
                  <a:cubicBezTo>
                    <a:pt x="1186" y="1521"/>
                    <a:pt x="1520" y="1186"/>
                    <a:pt x="1520" y="761"/>
                  </a:cubicBezTo>
                  <a:cubicBezTo>
                    <a:pt x="1520" y="335"/>
                    <a:pt x="1186" y="1"/>
                    <a:pt x="7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47"/>
            <p:cNvSpPr/>
            <p:nvPr/>
          </p:nvSpPr>
          <p:spPr>
            <a:xfrm>
              <a:off x="4786825" y="6138313"/>
              <a:ext cx="286875" cy="19725"/>
            </a:xfrm>
            <a:custGeom>
              <a:avLst/>
              <a:gdLst/>
              <a:ahLst/>
              <a:cxnLst/>
              <a:rect l="l" t="t" r="r" b="b"/>
              <a:pathLst>
                <a:path w="11475" h="789" extrusionOk="0">
                  <a:moveTo>
                    <a:pt x="11384" y="0"/>
                  </a:moveTo>
                  <a:cubicBezTo>
                    <a:pt x="11377" y="0"/>
                    <a:pt x="11370" y="1"/>
                    <a:pt x="11361" y="4"/>
                  </a:cubicBezTo>
                  <a:cubicBezTo>
                    <a:pt x="9633" y="380"/>
                    <a:pt x="7734" y="548"/>
                    <a:pt x="5836" y="548"/>
                  </a:cubicBezTo>
                  <a:cubicBezTo>
                    <a:pt x="3896" y="548"/>
                    <a:pt x="1958" y="372"/>
                    <a:pt x="206" y="65"/>
                  </a:cubicBezTo>
                  <a:cubicBezTo>
                    <a:pt x="197" y="63"/>
                    <a:pt x="188" y="62"/>
                    <a:pt x="180" y="62"/>
                  </a:cubicBezTo>
                  <a:cubicBezTo>
                    <a:pt x="48" y="62"/>
                    <a:pt x="0" y="278"/>
                    <a:pt x="115" y="278"/>
                  </a:cubicBezTo>
                  <a:cubicBezTo>
                    <a:pt x="1982" y="567"/>
                    <a:pt x="4061" y="789"/>
                    <a:pt x="6119" y="789"/>
                  </a:cubicBezTo>
                  <a:cubicBezTo>
                    <a:pt x="7949" y="789"/>
                    <a:pt x="9761" y="614"/>
                    <a:pt x="11392" y="156"/>
                  </a:cubicBezTo>
                  <a:cubicBezTo>
                    <a:pt x="11475" y="128"/>
                    <a:pt x="11457" y="0"/>
                    <a:pt x="1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47"/>
            <p:cNvSpPr/>
            <p:nvPr/>
          </p:nvSpPr>
          <p:spPr>
            <a:xfrm>
              <a:off x="4729250" y="6112213"/>
              <a:ext cx="61225" cy="17200"/>
            </a:xfrm>
            <a:custGeom>
              <a:avLst/>
              <a:gdLst/>
              <a:ahLst/>
              <a:cxnLst/>
              <a:rect l="l" t="t" r="r" b="b"/>
              <a:pathLst>
                <a:path w="2449" h="688" extrusionOk="0">
                  <a:moveTo>
                    <a:pt x="125" y="1"/>
                  </a:moveTo>
                  <a:cubicBezTo>
                    <a:pt x="53" y="1"/>
                    <a:pt x="1" y="116"/>
                    <a:pt x="77" y="167"/>
                  </a:cubicBezTo>
                  <a:cubicBezTo>
                    <a:pt x="663" y="529"/>
                    <a:pt x="1454" y="687"/>
                    <a:pt x="2144" y="687"/>
                  </a:cubicBezTo>
                  <a:cubicBezTo>
                    <a:pt x="2206" y="687"/>
                    <a:pt x="2267" y="686"/>
                    <a:pt x="2327" y="683"/>
                  </a:cubicBezTo>
                  <a:cubicBezTo>
                    <a:pt x="2448" y="653"/>
                    <a:pt x="2448" y="501"/>
                    <a:pt x="2327" y="501"/>
                  </a:cubicBezTo>
                  <a:cubicBezTo>
                    <a:pt x="1628" y="501"/>
                    <a:pt x="837" y="349"/>
                    <a:pt x="169" y="15"/>
                  </a:cubicBezTo>
                  <a:cubicBezTo>
                    <a:pt x="154" y="5"/>
                    <a:pt x="13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47"/>
            <p:cNvSpPr/>
            <p:nvPr/>
          </p:nvSpPr>
          <p:spPr>
            <a:xfrm>
              <a:off x="5008125" y="4548963"/>
              <a:ext cx="171050" cy="171250"/>
            </a:xfrm>
            <a:custGeom>
              <a:avLst/>
              <a:gdLst/>
              <a:ahLst/>
              <a:cxnLst/>
              <a:rect l="l" t="t" r="r" b="b"/>
              <a:pathLst>
                <a:path w="6842" h="6850" extrusionOk="0">
                  <a:moveTo>
                    <a:pt x="67" y="1"/>
                  </a:moveTo>
                  <a:cubicBezTo>
                    <a:pt x="26" y="1"/>
                    <a:pt x="1" y="66"/>
                    <a:pt x="47" y="112"/>
                  </a:cubicBezTo>
                  <a:cubicBezTo>
                    <a:pt x="2661" y="1754"/>
                    <a:pt x="4698" y="4520"/>
                    <a:pt x="6704" y="6830"/>
                  </a:cubicBezTo>
                  <a:cubicBezTo>
                    <a:pt x="6711" y="6844"/>
                    <a:pt x="6723" y="6850"/>
                    <a:pt x="6736" y="6850"/>
                  </a:cubicBezTo>
                  <a:cubicBezTo>
                    <a:pt x="6781" y="6850"/>
                    <a:pt x="6842" y="6785"/>
                    <a:pt x="6795" y="6738"/>
                  </a:cubicBezTo>
                  <a:cubicBezTo>
                    <a:pt x="5853" y="5401"/>
                    <a:pt x="4728" y="4216"/>
                    <a:pt x="3604" y="3061"/>
                  </a:cubicBezTo>
                  <a:cubicBezTo>
                    <a:pt x="2479" y="1875"/>
                    <a:pt x="1476" y="781"/>
                    <a:pt x="108" y="21"/>
                  </a:cubicBezTo>
                  <a:cubicBezTo>
                    <a:pt x="94" y="7"/>
                    <a:pt x="80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4" name="Google Shape;5744;p47"/>
          <p:cNvGrpSpPr/>
          <p:nvPr/>
        </p:nvGrpSpPr>
        <p:grpSpPr>
          <a:xfrm>
            <a:off x="6434326" y="2241802"/>
            <a:ext cx="942440" cy="1959340"/>
            <a:chOff x="5475175" y="4812313"/>
            <a:chExt cx="895175" cy="1861075"/>
          </a:xfrm>
        </p:grpSpPr>
        <p:sp>
          <p:nvSpPr>
            <p:cNvPr id="5745" name="Google Shape;5745;p47"/>
            <p:cNvSpPr/>
            <p:nvPr/>
          </p:nvSpPr>
          <p:spPr>
            <a:xfrm>
              <a:off x="5763175" y="5095763"/>
              <a:ext cx="329800" cy="741000"/>
            </a:xfrm>
            <a:custGeom>
              <a:avLst/>
              <a:gdLst/>
              <a:ahLst/>
              <a:cxnLst/>
              <a:rect l="l" t="t" r="r" b="b"/>
              <a:pathLst>
                <a:path w="13192" h="29640" extrusionOk="0">
                  <a:moveTo>
                    <a:pt x="4529" y="0"/>
                  </a:moveTo>
                  <a:lnTo>
                    <a:pt x="4164" y="1034"/>
                  </a:lnTo>
                  <a:cubicBezTo>
                    <a:pt x="1155" y="3253"/>
                    <a:pt x="760" y="11338"/>
                    <a:pt x="760" y="11338"/>
                  </a:cubicBezTo>
                  <a:cubicBezTo>
                    <a:pt x="760" y="11338"/>
                    <a:pt x="122" y="16931"/>
                    <a:pt x="61" y="18785"/>
                  </a:cubicBezTo>
                  <a:cubicBezTo>
                    <a:pt x="0" y="20669"/>
                    <a:pt x="942" y="21763"/>
                    <a:pt x="942" y="21763"/>
                  </a:cubicBezTo>
                  <a:cubicBezTo>
                    <a:pt x="851" y="22554"/>
                    <a:pt x="1216" y="23101"/>
                    <a:pt x="1216" y="23101"/>
                  </a:cubicBezTo>
                  <a:lnTo>
                    <a:pt x="1611" y="23222"/>
                  </a:lnTo>
                  <a:lnTo>
                    <a:pt x="2493" y="27873"/>
                  </a:lnTo>
                  <a:lnTo>
                    <a:pt x="2493" y="29545"/>
                  </a:lnTo>
                  <a:cubicBezTo>
                    <a:pt x="2705" y="29616"/>
                    <a:pt x="3209" y="29639"/>
                    <a:pt x="3785" y="29639"/>
                  </a:cubicBezTo>
                  <a:cubicBezTo>
                    <a:pt x="4938" y="29639"/>
                    <a:pt x="6383" y="29545"/>
                    <a:pt x="6383" y="29545"/>
                  </a:cubicBezTo>
                  <a:lnTo>
                    <a:pt x="5563" y="22827"/>
                  </a:lnTo>
                  <a:lnTo>
                    <a:pt x="12584" y="22432"/>
                  </a:lnTo>
                  <a:lnTo>
                    <a:pt x="12614" y="21125"/>
                  </a:lnTo>
                  <a:lnTo>
                    <a:pt x="12918" y="20669"/>
                  </a:lnTo>
                  <a:cubicBezTo>
                    <a:pt x="13192" y="20244"/>
                    <a:pt x="12371" y="18815"/>
                    <a:pt x="12341" y="18602"/>
                  </a:cubicBezTo>
                  <a:cubicBezTo>
                    <a:pt x="12310" y="18359"/>
                    <a:pt x="12280" y="17083"/>
                    <a:pt x="12280" y="17083"/>
                  </a:cubicBezTo>
                  <a:cubicBezTo>
                    <a:pt x="11824" y="11277"/>
                    <a:pt x="9028" y="2128"/>
                    <a:pt x="9028" y="2128"/>
                  </a:cubicBezTo>
                  <a:cubicBezTo>
                    <a:pt x="7204" y="395"/>
                    <a:pt x="4529" y="0"/>
                    <a:pt x="45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47"/>
            <p:cNvSpPr/>
            <p:nvPr/>
          </p:nvSpPr>
          <p:spPr>
            <a:xfrm>
              <a:off x="6077775" y="6545313"/>
              <a:ext cx="289525" cy="123925"/>
            </a:xfrm>
            <a:custGeom>
              <a:avLst/>
              <a:gdLst/>
              <a:ahLst/>
              <a:cxnLst/>
              <a:rect l="l" t="t" r="r" b="b"/>
              <a:pathLst>
                <a:path w="11581" h="4957" extrusionOk="0">
                  <a:moveTo>
                    <a:pt x="3200" y="0"/>
                  </a:moveTo>
                  <a:cubicBezTo>
                    <a:pt x="3169" y="0"/>
                    <a:pt x="3136" y="4"/>
                    <a:pt x="3100" y="13"/>
                  </a:cubicBezTo>
                  <a:cubicBezTo>
                    <a:pt x="2614" y="104"/>
                    <a:pt x="2128" y="226"/>
                    <a:pt x="1641" y="408"/>
                  </a:cubicBezTo>
                  <a:cubicBezTo>
                    <a:pt x="1550" y="438"/>
                    <a:pt x="1459" y="499"/>
                    <a:pt x="1398" y="560"/>
                  </a:cubicBezTo>
                  <a:cubicBezTo>
                    <a:pt x="1368" y="590"/>
                    <a:pt x="1307" y="590"/>
                    <a:pt x="1246" y="621"/>
                  </a:cubicBezTo>
                  <a:cubicBezTo>
                    <a:pt x="1185" y="651"/>
                    <a:pt x="1155" y="682"/>
                    <a:pt x="1125" y="712"/>
                  </a:cubicBezTo>
                  <a:cubicBezTo>
                    <a:pt x="1044" y="668"/>
                    <a:pt x="950" y="647"/>
                    <a:pt x="855" y="647"/>
                  </a:cubicBezTo>
                  <a:cubicBezTo>
                    <a:pt x="558" y="647"/>
                    <a:pt x="243" y="853"/>
                    <a:pt x="243" y="1198"/>
                  </a:cubicBezTo>
                  <a:cubicBezTo>
                    <a:pt x="213" y="2110"/>
                    <a:pt x="274" y="2992"/>
                    <a:pt x="365" y="3873"/>
                  </a:cubicBezTo>
                  <a:cubicBezTo>
                    <a:pt x="0" y="4177"/>
                    <a:pt x="152" y="4876"/>
                    <a:pt x="699" y="4876"/>
                  </a:cubicBezTo>
                  <a:cubicBezTo>
                    <a:pt x="1368" y="4846"/>
                    <a:pt x="2037" y="4846"/>
                    <a:pt x="2705" y="4846"/>
                  </a:cubicBezTo>
                  <a:cubicBezTo>
                    <a:pt x="2766" y="4846"/>
                    <a:pt x="2796" y="4846"/>
                    <a:pt x="2857" y="4815"/>
                  </a:cubicBezTo>
                  <a:cubicBezTo>
                    <a:pt x="3575" y="4897"/>
                    <a:pt x="4310" y="4926"/>
                    <a:pt x="5049" y="4926"/>
                  </a:cubicBezTo>
                  <a:cubicBezTo>
                    <a:pt x="5687" y="4926"/>
                    <a:pt x="6327" y="4904"/>
                    <a:pt x="6961" y="4876"/>
                  </a:cubicBezTo>
                  <a:cubicBezTo>
                    <a:pt x="7000" y="4875"/>
                    <a:pt x="7041" y="4875"/>
                    <a:pt x="7083" y="4875"/>
                  </a:cubicBezTo>
                  <a:cubicBezTo>
                    <a:pt x="7638" y="4875"/>
                    <a:pt x="8395" y="4957"/>
                    <a:pt x="9135" y="4957"/>
                  </a:cubicBezTo>
                  <a:cubicBezTo>
                    <a:pt x="10017" y="4957"/>
                    <a:pt x="10874" y="4840"/>
                    <a:pt x="11338" y="4329"/>
                  </a:cubicBezTo>
                  <a:cubicBezTo>
                    <a:pt x="11581" y="4056"/>
                    <a:pt x="11520" y="3539"/>
                    <a:pt x="11094" y="3448"/>
                  </a:cubicBezTo>
                  <a:lnTo>
                    <a:pt x="11125" y="3448"/>
                  </a:lnTo>
                  <a:cubicBezTo>
                    <a:pt x="10091" y="3265"/>
                    <a:pt x="9028" y="3174"/>
                    <a:pt x="7994" y="3083"/>
                  </a:cubicBezTo>
                  <a:cubicBezTo>
                    <a:pt x="7994" y="2931"/>
                    <a:pt x="7933" y="2779"/>
                    <a:pt x="7751" y="2657"/>
                  </a:cubicBezTo>
                  <a:cubicBezTo>
                    <a:pt x="6657" y="1928"/>
                    <a:pt x="5441" y="499"/>
                    <a:pt x="4255" y="74"/>
                  </a:cubicBezTo>
                  <a:cubicBezTo>
                    <a:pt x="4122" y="24"/>
                    <a:pt x="3979" y="1"/>
                    <a:pt x="3821" y="1"/>
                  </a:cubicBezTo>
                  <a:cubicBezTo>
                    <a:pt x="3693" y="1"/>
                    <a:pt x="3555" y="16"/>
                    <a:pt x="3404" y="43"/>
                  </a:cubicBezTo>
                  <a:cubicBezTo>
                    <a:pt x="3340" y="22"/>
                    <a:pt x="3275" y="0"/>
                    <a:pt x="3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47"/>
            <p:cNvSpPr/>
            <p:nvPr/>
          </p:nvSpPr>
          <p:spPr>
            <a:xfrm>
              <a:off x="5475175" y="6370063"/>
              <a:ext cx="217350" cy="276575"/>
            </a:xfrm>
            <a:custGeom>
              <a:avLst/>
              <a:gdLst/>
              <a:ahLst/>
              <a:cxnLst/>
              <a:rect l="l" t="t" r="r" b="b"/>
              <a:pathLst>
                <a:path w="8694" h="11063" extrusionOk="0">
                  <a:moveTo>
                    <a:pt x="2797" y="3679"/>
                  </a:moveTo>
                  <a:cubicBezTo>
                    <a:pt x="2797" y="3740"/>
                    <a:pt x="2766" y="3801"/>
                    <a:pt x="2766" y="3862"/>
                  </a:cubicBezTo>
                  <a:cubicBezTo>
                    <a:pt x="2766" y="3862"/>
                    <a:pt x="2736" y="3831"/>
                    <a:pt x="2705" y="3801"/>
                  </a:cubicBezTo>
                  <a:cubicBezTo>
                    <a:pt x="2736" y="3771"/>
                    <a:pt x="2766" y="3740"/>
                    <a:pt x="2797" y="3679"/>
                  </a:cubicBezTo>
                  <a:close/>
                  <a:moveTo>
                    <a:pt x="3262" y="1"/>
                  </a:moveTo>
                  <a:cubicBezTo>
                    <a:pt x="3249" y="1"/>
                    <a:pt x="3235" y="1"/>
                    <a:pt x="3222" y="2"/>
                  </a:cubicBezTo>
                  <a:cubicBezTo>
                    <a:pt x="3131" y="2"/>
                    <a:pt x="3040" y="62"/>
                    <a:pt x="3009" y="154"/>
                  </a:cubicBezTo>
                  <a:lnTo>
                    <a:pt x="2979" y="154"/>
                  </a:lnTo>
                  <a:cubicBezTo>
                    <a:pt x="1946" y="1035"/>
                    <a:pt x="1034" y="2038"/>
                    <a:pt x="183" y="3102"/>
                  </a:cubicBezTo>
                  <a:cubicBezTo>
                    <a:pt x="0" y="3284"/>
                    <a:pt x="0" y="3558"/>
                    <a:pt x="183" y="3740"/>
                  </a:cubicBezTo>
                  <a:cubicBezTo>
                    <a:pt x="699" y="4318"/>
                    <a:pt x="1307" y="4713"/>
                    <a:pt x="1854" y="5199"/>
                  </a:cubicBezTo>
                  <a:cubicBezTo>
                    <a:pt x="2675" y="5868"/>
                    <a:pt x="3253" y="6719"/>
                    <a:pt x="3952" y="7479"/>
                  </a:cubicBezTo>
                  <a:cubicBezTo>
                    <a:pt x="5046" y="8695"/>
                    <a:pt x="6475" y="10336"/>
                    <a:pt x="7994" y="11005"/>
                  </a:cubicBezTo>
                  <a:cubicBezTo>
                    <a:pt x="8065" y="11044"/>
                    <a:pt x="8145" y="11063"/>
                    <a:pt x="8225" y="11063"/>
                  </a:cubicBezTo>
                  <a:cubicBezTo>
                    <a:pt x="8458" y="11063"/>
                    <a:pt x="8693" y="10903"/>
                    <a:pt x="8693" y="10610"/>
                  </a:cubicBezTo>
                  <a:cubicBezTo>
                    <a:pt x="8633" y="9485"/>
                    <a:pt x="7660" y="8482"/>
                    <a:pt x="6748" y="7600"/>
                  </a:cubicBezTo>
                  <a:lnTo>
                    <a:pt x="6748" y="7631"/>
                  </a:lnTo>
                  <a:cubicBezTo>
                    <a:pt x="6657" y="7418"/>
                    <a:pt x="6566" y="7236"/>
                    <a:pt x="6475" y="7084"/>
                  </a:cubicBezTo>
                  <a:cubicBezTo>
                    <a:pt x="6535" y="6537"/>
                    <a:pt x="6414" y="5959"/>
                    <a:pt x="6353" y="5442"/>
                  </a:cubicBezTo>
                  <a:cubicBezTo>
                    <a:pt x="6353" y="5290"/>
                    <a:pt x="6323" y="5138"/>
                    <a:pt x="6323" y="4986"/>
                  </a:cubicBezTo>
                  <a:cubicBezTo>
                    <a:pt x="6323" y="4986"/>
                    <a:pt x="6323" y="4986"/>
                    <a:pt x="6323" y="4956"/>
                  </a:cubicBezTo>
                  <a:cubicBezTo>
                    <a:pt x="6535" y="4713"/>
                    <a:pt x="6414" y="4379"/>
                    <a:pt x="6383" y="4075"/>
                  </a:cubicBezTo>
                  <a:cubicBezTo>
                    <a:pt x="6323" y="3710"/>
                    <a:pt x="6292" y="3345"/>
                    <a:pt x="6292" y="2980"/>
                  </a:cubicBezTo>
                  <a:cubicBezTo>
                    <a:pt x="6262" y="2828"/>
                    <a:pt x="6171" y="2737"/>
                    <a:pt x="6049" y="2737"/>
                  </a:cubicBezTo>
                  <a:cubicBezTo>
                    <a:pt x="5715" y="2160"/>
                    <a:pt x="5198" y="1734"/>
                    <a:pt x="4742" y="1278"/>
                  </a:cubicBezTo>
                  <a:cubicBezTo>
                    <a:pt x="4324" y="830"/>
                    <a:pt x="3994" y="1"/>
                    <a:pt x="3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47"/>
            <p:cNvSpPr/>
            <p:nvPr/>
          </p:nvSpPr>
          <p:spPr>
            <a:xfrm>
              <a:off x="5985050" y="4952888"/>
              <a:ext cx="60050" cy="60075"/>
            </a:xfrm>
            <a:custGeom>
              <a:avLst/>
              <a:gdLst/>
              <a:ahLst/>
              <a:cxnLst/>
              <a:rect l="l" t="t" r="r" b="b"/>
              <a:pathLst>
                <a:path w="2402" h="2403" extrusionOk="0">
                  <a:moveTo>
                    <a:pt x="1217" y="1"/>
                  </a:moveTo>
                  <a:cubicBezTo>
                    <a:pt x="548" y="1"/>
                    <a:pt x="1" y="518"/>
                    <a:pt x="1" y="1186"/>
                  </a:cubicBezTo>
                  <a:cubicBezTo>
                    <a:pt x="1" y="1855"/>
                    <a:pt x="548" y="2402"/>
                    <a:pt x="1217" y="2402"/>
                  </a:cubicBezTo>
                  <a:cubicBezTo>
                    <a:pt x="1885" y="2402"/>
                    <a:pt x="2402" y="1855"/>
                    <a:pt x="2402" y="1186"/>
                  </a:cubicBezTo>
                  <a:cubicBezTo>
                    <a:pt x="2402" y="518"/>
                    <a:pt x="1885" y="1"/>
                    <a:pt x="1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47"/>
            <p:cNvSpPr/>
            <p:nvPr/>
          </p:nvSpPr>
          <p:spPr>
            <a:xfrm>
              <a:off x="6046800" y="4872038"/>
              <a:ext cx="25400" cy="80925"/>
            </a:xfrm>
            <a:custGeom>
              <a:avLst/>
              <a:gdLst/>
              <a:ahLst/>
              <a:cxnLst/>
              <a:rect l="l" t="t" r="r" b="b"/>
              <a:pathLst>
                <a:path w="1016" h="3237" extrusionOk="0">
                  <a:moveTo>
                    <a:pt x="55" y="1"/>
                  </a:moveTo>
                  <a:cubicBezTo>
                    <a:pt x="28" y="1"/>
                    <a:pt x="1" y="29"/>
                    <a:pt x="23" y="74"/>
                  </a:cubicBezTo>
                  <a:cubicBezTo>
                    <a:pt x="266" y="560"/>
                    <a:pt x="358" y="1138"/>
                    <a:pt x="510" y="1654"/>
                  </a:cubicBezTo>
                  <a:cubicBezTo>
                    <a:pt x="662" y="2201"/>
                    <a:pt x="783" y="2657"/>
                    <a:pt x="874" y="3204"/>
                  </a:cubicBezTo>
                  <a:cubicBezTo>
                    <a:pt x="874" y="3226"/>
                    <a:pt x="893" y="3236"/>
                    <a:pt x="917" y="3236"/>
                  </a:cubicBezTo>
                  <a:cubicBezTo>
                    <a:pt x="959" y="3236"/>
                    <a:pt x="1016" y="3203"/>
                    <a:pt x="996" y="3144"/>
                  </a:cubicBezTo>
                  <a:cubicBezTo>
                    <a:pt x="905" y="2566"/>
                    <a:pt x="722" y="1989"/>
                    <a:pt x="570" y="1411"/>
                  </a:cubicBezTo>
                  <a:cubicBezTo>
                    <a:pt x="418" y="955"/>
                    <a:pt x="327" y="469"/>
                    <a:pt x="84" y="13"/>
                  </a:cubicBezTo>
                  <a:cubicBezTo>
                    <a:pt x="76" y="5"/>
                    <a:pt x="6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47"/>
            <p:cNvSpPr/>
            <p:nvPr/>
          </p:nvSpPr>
          <p:spPr>
            <a:xfrm>
              <a:off x="6066575" y="4951988"/>
              <a:ext cx="31725" cy="44250"/>
            </a:xfrm>
            <a:custGeom>
              <a:avLst/>
              <a:gdLst/>
              <a:ahLst/>
              <a:cxnLst/>
              <a:rect l="l" t="t" r="r" b="b"/>
              <a:pathLst>
                <a:path w="1269" h="1770" extrusionOk="0">
                  <a:moveTo>
                    <a:pt x="118" y="0"/>
                  </a:moveTo>
                  <a:cubicBezTo>
                    <a:pt x="61" y="0"/>
                    <a:pt x="0" y="76"/>
                    <a:pt x="53" y="128"/>
                  </a:cubicBezTo>
                  <a:lnTo>
                    <a:pt x="83" y="128"/>
                  </a:lnTo>
                  <a:cubicBezTo>
                    <a:pt x="357" y="341"/>
                    <a:pt x="600" y="584"/>
                    <a:pt x="843" y="888"/>
                  </a:cubicBezTo>
                  <a:cubicBezTo>
                    <a:pt x="995" y="1070"/>
                    <a:pt x="1056" y="1313"/>
                    <a:pt x="813" y="1435"/>
                  </a:cubicBezTo>
                  <a:cubicBezTo>
                    <a:pt x="600" y="1557"/>
                    <a:pt x="418" y="1587"/>
                    <a:pt x="205" y="1617"/>
                  </a:cubicBezTo>
                  <a:cubicBezTo>
                    <a:pt x="114" y="1617"/>
                    <a:pt x="144" y="1739"/>
                    <a:pt x="205" y="1769"/>
                  </a:cubicBezTo>
                  <a:cubicBezTo>
                    <a:pt x="509" y="1769"/>
                    <a:pt x="1269" y="1587"/>
                    <a:pt x="1238" y="1192"/>
                  </a:cubicBezTo>
                  <a:cubicBezTo>
                    <a:pt x="1238" y="1009"/>
                    <a:pt x="965" y="766"/>
                    <a:pt x="843" y="614"/>
                  </a:cubicBezTo>
                  <a:cubicBezTo>
                    <a:pt x="630" y="402"/>
                    <a:pt x="418" y="189"/>
                    <a:pt x="144" y="6"/>
                  </a:cubicBezTo>
                  <a:cubicBezTo>
                    <a:pt x="136" y="2"/>
                    <a:pt x="127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47"/>
            <p:cNvSpPr/>
            <p:nvPr/>
          </p:nvSpPr>
          <p:spPr>
            <a:xfrm>
              <a:off x="6066375" y="4995338"/>
              <a:ext cx="12175" cy="73075"/>
            </a:xfrm>
            <a:custGeom>
              <a:avLst/>
              <a:gdLst/>
              <a:ahLst/>
              <a:cxnLst/>
              <a:rect l="l" t="t" r="r" b="b"/>
              <a:pathLst>
                <a:path w="487" h="2923" extrusionOk="0">
                  <a:moveTo>
                    <a:pt x="250" y="0"/>
                  </a:moveTo>
                  <a:cubicBezTo>
                    <a:pt x="233" y="0"/>
                    <a:pt x="213" y="18"/>
                    <a:pt x="213" y="35"/>
                  </a:cubicBezTo>
                  <a:cubicBezTo>
                    <a:pt x="274" y="978"/>
                    <a:pt x="31" y="1890"/>
                    <a:pt x="0" y="2832"/>
                  </a:cubicBezTo>
                  <a:cubicBezTo>
                    <a:pt x="0" y="2893"/>
                    <a:pt x="46" y="2923"/>
                    <a:pt x="91" y="2923"/>
                  </a:cubicBezTo>
                  <a:cubicBezTo>
                    <a:pt x="137" y="2923"/>
                    <a:pt x="182" y="2893"/>
                    <a:pt x="182" y="2832"/>
                  </a:cubicBezTo>
                  <a:cubicBezTo>
                    <a:pt x="243" y="1890"/>
                    <a:pt x="486" y="947"/>
                    <a:pt x="274" y="35"/>
                  </a:cubicBezTo>
                  <a:cubicBezTo>
                    <a:pt x="274" y="10"/>
                    <a:pt x="263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47"/>
            <p:cNvSpPr/>
            <p:nvPr/>
          </p:nvSpPr>
          <p:spPr>
            <a:xfrm>
              <a:off x="6004825" y="5066113"/>
              <a:ext cx="63850" cy="8450"/>
            </a:xfrm>
            <a:custGeom>
              <a:avLst/>
              <a:gdLst/>
              <a:ahLst/>
              <a:cxnLst/>
              <a:rect l="l" t="t" r="r" b="b"/>
              <a:pathLst>
                <a:path w="2554" h="338" extrusionOk="0">
                  <a:moveTo>
                    <a:pt x="2462" y="1"/>
                  </a:moveTo>
                  <a:cubicBezTo>
                    <a:pt x="1869" y="69"/>
                    <a:pt x="1311" y="103"/>
                    <a:pt x="735" y="103"/>
                  </a:cubicBezTo>
                  <a:cubicBezTo>
                    <a:pt x="543" y="103"/>
                    <a:pt x="350" y="100"/>
                    <a:pt x="152" y="92"/>
                  </a:cubicBezTo>
                  <a:cubicBezTo>
                    <a:pt x="0" y="92"/>
                    <a:pt x="30" y="274"/>
                    <a:pt x="152" y="274"/>
                  </a:cubicBezTo>
                  <a:cubicBezTo>
                    <a:pt x="421" y="317"/>
                    <a:pt x="698" y="338"/>
                    <a:pt x="977" y="338"/>
                  </a:cubicBezTo>
                  <a:cubicBezTo>
                    <a:pt x="1486" y="338"/>
                    <a:pt x="2002" y="271"/>
                    <a:pt x="2493" y="153"/>
                  </a:cubicBezTo>
                  <a:cubicBezTo>
                    <a:pt x="2553" y="153"/>
                    <a:pt x="2553" y="1"/>
                    <a:pt x="2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47"/>
            <p:cNvSpPr/>
            <p:nvPr/>
          </p:nvSpPr>
          <p:spPr>
            <a:xfrm>
              <a:off x="5956450" y="5002263"/>
              <a:ext cx="53350" cy="71225"/>
            </a:xfrm>
            <a:custGeom>
              <a:avLst/>
              <a:gdLst/>
              <a:ahLst/>
              <a:cxnLst/>
              <a:rect l="l" t="t" r="r" b="b"/>
              <a:pathLst>
                <a:path w="2134" h="2849" extrusionOk="0">
                  <a:moveTo>
                    <a:pt x="86" y="0"/>
                  </a:moveTo>
                  <a:cubicBezTo>
                    <a:pt x="44" y="0"/>
                    <a:pt x="0" y="34"/>
                    <a:pt x="20" y="93"/>
                  </a:cubicBezTo>
                  <a:cubicBezTo>
                    <a:pt x="354" y="1187"/>
                    <a:pt x="1266" y="1947"/>
                    <a:pt x="1965" y="2828"/>
                  </a:cubicBezTo>
                  <a:cubicBezTo>
                    <a:pt x="1980" y="2842"/>
                    <a:pt x="1997" y="2848"/>
                    <a:pt x="2015" y="2848"/>
                  </a:cubicBezTo>
                  <a:cubicBezTo>
                    <a:pt x="2073" y="2848"/>
                    <a:pt x="2134" y="2784"/>
                    <a:pt x="2087" y="2737"/>
                  </a:cubicBezTo>
                  <a:cubicBezTo>
                    <a:pt x="1418" y="1856"/>
                    <a:pt x="537" y="1126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47"/>
            <p:cNvSpPr/>
            <p:nvPr/>
          </p:nvSpPr>
          <p:spPr>
            <a:xfrm>
              <a:off x="5989150" y="5076738"/>
              <a:ext cx="29850" cy="59500"/>
            </a:xfrm>
            <a:custGeom>
              <a:avLst/>
              <a:gdLst/>
              <a:ahLst/>
              <a:cxnLst/>
              <a:rect l="l" t="t" r="r" b="b"/>
              <a:pathLst>
                <a:path w="1194" h="2380" extrusionOk="0">
                  <a:moveTo>
                    <a:pt x="1108" y="0"/>
                  </a:moveTo>
                  <a:cubicBezTo>
                    <a:pt x="1086" y="0"/>
                    <a:pt x="1063" y="10"/>
                    <a:pt x="1053" y="32"/>
                  </a:cubicBezTo>
                  <a:cubicBezTo>
                    <a:pt x="657" y="731"/>
                    <a:pt x="202" y="1491"/>
                    <a:pt x="19" y="2281"/>
                  </a:cubicBezTo>
                  <a:cubicBezTo>
                    <a:pt x="1" y="2336"/>
                    <a:pt x="48" y="2379"/>
                    <a:pt x="96" y="2379"/>
                  </a:cubicBezTo>
                  <a:cubicBezTo>
                    <a:pt x="127" y="2379"/>
                    <a:pt x="159" y="2360"/>
                    <a:pt x="171" y="2311"/>
                  </a:cubicBezTo>
                  <a:cubicBezTo>
                    <a:pt x="445" y="1551"/>
                    <a:pt x="961" y="852"/>
                    <a:pt x="1174" y="93"/>
                  </a:cubicBezTo>
                  <a:cubicBezTo>
                    <a:pt x="1194" y="34"/>
                    <a:pt x="1150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47"/>
            <p:cNvSpPr/>
            <p:nvPr/>
          </p:nvSpPr>
          <p:spPr>
            <a:xfrm>
              <a:off x="5890075" y="5039463"/>
              <a:ext cx="12175" cy="58975"/>
            </a:xfrm>
            <a:custGeom>
              <a:avLst/>
              <a:gdLst/>
              <a:ahLst/>
              <a:cxnLst/>
              <a:rect l="l" t="t" r="r" b="b"/>
              <a:pathLst>
                <a:path w="487" h="2359" extrusionOk="0">
                  <a:moveTo>
                    <a:pt x="418" y="0"/>
                  </a:moveTo>
                  <a:cubicBezTo>
                    <a:pt x="397" y="0"/>
                    <a:pt x="377" y="10"/>
                    <a:pt x="365" y="33"/>
                  </a:cubicBezTo>
                  <a:cubicBezTo>
                    <a:pt x="183" y="763"/>
                    <a:pt x="0" y="1553"/>
                    <a:pt x="0" y="2313"/>
                  </a:cubicBezTo>
                  <a:cubicBezTo>
                    <a:pt x="0" y="2343"/>
                    <a:pt x="23" y="2359"/>
                    <a:pt x="46" y="2359"/>
                  </a:cubicBezTo>
                  <a:cubicBezTo>
                    <a:pt x="69" y="2359"/>
                    <a:pt x="91" y="2343"/>
                    <a:pt x="91" y="2313"/>
                  </a:cubicBezTo>
                  <a:cubicBezTo>
                    <a:pt x="304" y="1614"/>
                    <a:pt x="395" y="793"/>
                    <a:pt x="487" y="64"/>
                  </a:cubicBezTo>
                  <a:cubicBezTo>
                    <a:pt x="487" y="26"/>
                    <a:pt x="452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47"/>
            <p:cNvSpPr/>
            <p:nvPr/>
          </p:nvSpPr>
          <p:spPr>
            <a:xfrm>
              <a:off x="5916675" y="4947288"/>
              <a:ext cx="18800" cy="62700"/>
            </a:xfrm>
            <a:custGeom>
              <a:avLst/>
              <a:gdLst/>
              <a:ahLst/>
              <a:cxnLst/>
              <a:rect l="l" t="t" r="r" b="b"/>
              <a:pathLst>
                <a:path w="752" h="2508" extrusionOk="0">
                  <a:moveTo>
                    <a:pt x="672" y="0"/>
                  </a:moveTo>
                  <a:cubicBezTo>
                    <a:pt x="659" y="0"/>
                    <a:pt x="647" y="4"/>
                    <a:pt x="638" y="12"/>
                  </a:cubicBezTo>
                  <a:cubicBezTo>
                    <a:pt x="0" y="711"/>
                    <a:pt x="183" y="1684"/>
                    <a:pt x="547" y="2474"/>
                  </a:cubicBezTo>
                  <a:cubicBezTo>
                    <a:pt x="559" y="2497"/>
                    <a:pt x="579" y="2507"/>
                    <a:pt x="600" y="2507"/>
                  </a:cubicBezTo>
                  <a:cubicBezTo>
                    <a:pt x="634" y="2507"/>
                    <a:pt x="669" y="2481"/>
                    <a:pt x="669" y="2444"/>
                  </a:cubicBezTo>
                  <a:cubicBezTo>
                    <a:pt x="456" y="1623"/>
                    <a:pt x="152" y="802"/>
                    <a:pt x="730" y="73"/>
                  </a:cubicBezTo>
                  <a:cubicBezTo>
                    <a:pt x="752" y="28"/>
                    <a:pt x="709" y="0"/>
                    <a:pt x="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47"/>
            <p:cNvSpPr/>
            <p:nvPr/>
          </p:nvSpPr>
          <p:spPr>
            <a:xfrm>
              <a:off x="5894250" y="5006813"/>
              <a:ext cx="39350" cy="31575"/>
            </a:xfrm>
            <a:custGeom>
              <a:avLst/>
              <a:gdLst/>
              <a:ahLst/>
              <a:cxnLst/>
              <a:rect l="l" t="t" r="r" b="b"/>
              <a:pathLst>
                <a:path w="1574" h="1263" extrusionOk="0">
                  <a:moveTo>
                    <a:pt x="1454" y="0"/>
                  </a:moveTo>
                  <a:cubicBezTo>
                    <a:pt x="1431" y="0"/>
                    <a:pt x="1406" y="10"/>
                    <a:pt x="1383" y="32"/>
                  </a:cubicBezTo>
                  <a:cubicBezTo>
                    <a:pt x="988" y="427"/>
                    <a:pt x="532" y="792"/>
                    <a:pt x="76" y="1096"/>
                  </a:cubicBezTo>
                  <a:cubicBezTo>
                    <a:pt x="0" y="1147"/>
                    <a:pt x="30" y="1262"/>
                    <a:pt x="96" y="1262"/>
                  </a:cubicBezTo>
                  <a:cubicBezTo>
                    <a:pt x="109" y="1262"/>
                    <a:pt x="123" y="1258"/>
                    <a:pt x="137" y="1248"/>
                  </a:cubicBezTo>
                  <a:cubicBezTo>
                    <a:pt x="654" y="944"/>
                    <a:pt x="1110" y="579"/>
                    <a:pt x="1505" y="154"/>
                  </a:cubicBezTo>
                  <a:cubicBezTo>
                    <a:pt x="1573" y="86"/>
                    <a:pt x="1522" y="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47"/>
            <p:cNvSpPr/>
            <p:nvPr/>
          </p:nvSpPr>
          <p:spPr>
            <a:xfrm>
              <a:off x="5842350" y="4850913"/>
              <a:ext cx="42400" cy="26225"/>
            </a:xfrm>
            <a:custGeom>
              <a:avLst/>
              <a:gdLst/>
              <a:ahLst/>
              <a:cxnLst/>
              <a:rect l="l" t="t" r="r" b="b"/>
              <a:pathLst>
                <a:path w="1696" h="1049" extrusionOk="0">
                  <a:moveTo>
                    <a:pt x="1658" y="1"/>
                  </a:moveTo>
                  <a:cubicBezTo>
                    <a:pt x="1652" y="1"/>
                    <a:pt x="1644" y="2"/>
                    <a:pt x="1636" y="7"/>
                  </a:cubicBezTo>
                  <a:cubicBezTo>
                    <a:pt x="1089" y="189"/>
                    <a:pt x="420" y="493"/>
                    <a:pt x="25" y="979"/>
                  </a:cubicBezTo>
                  <a:cubicBezTo>
                    <a:pt x="0" y="1004"/>
                    <a:pt x="15" y="1049"/>
                    <a:pt x="54" y="1049"/>
                  </a:cubicBezTo>
                  <a:cubicBezTo>
                    <a:pt x="63" y="1049"/>
                    <a:pt x="74" y="1046"/>
                    <a:pt x="86" y="1040"/>
                  </a:cubicBezTo>
                  <a:cubicBezTo>
                    <a:pt x="329" y="888"/>
                    <a:pt x="541" y="676"/>
                    <a:pt x="785" y="524"/>
                  </a:cubicBezTo>
                  <a:cubicBezTo>
                    <a:pt x="1058" y="341"/>
                    <a:pt x="1362" y="189"/>
                    <a:pt x="1666" y="68"/>
                  </a:cubicBezTo>
                  <a:cubicBezTo>
                    <a:pt x="1692" y="68"/>
                    <a:pt x="1696" y="1"/>
                    <a:pt x="1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47"/>
            <p:cNvSpPr/>
            <p:nvPr/>
          </p:nvSpPr>
          <p:spPr>
            <a:xfrm>
              <a:off x="5831550" y="4867788"/>
              <a:ext cx="35750" cy="58150"/>
            </a:xfrm>
            <a:custGeom>
              <a:avLst/>
              <a:gdLst/>
              <a:ahLst/>
              <a:cxnLst/>
              <a:rect l="l" t="t" r="r" b="b"/>
              <a:pathLst>
                <a:path w="1430" h="2326" extrusionOk="0">
                  <a:moveTo>
                    <a:pt x="1369" y="1"/>
                  </a:moveTo>
                  <a:cubicBezTo>
                    <a:pt x="609" y="487"/>
                    <a:pt x="1" y="1338"/>
                    <a:pt x="1" y="2280"/>
                  </a:cubicBezTo>
                  <a:cubicBezTo>
                    <a:pt x="1" y="2311"/>
                    <a:pt x="24" y="2326"/>
                    <a:pt x="46" y="2326"/>
                  </a:cubicBezTo>
                  <a:cubicBezTo>
                    <a:pt x="69" y="2326"/>
                    <a:pt x="92" y="2311"/>
                    <a:pt x="92" y="2280"/>
                  </a:cubicBezTo>
                  <a:cubicBezTo>
                    <a:pt x="274" y="1399"/>
                    <a:pt x="639" y="639"/>
                    <a:pt x="1399" y="61"/>
                  </a:cubicBezTo>
                  <a:cubicBezTo>
                    <a:pt x="1429" y="31"/>
                    <a:pt x="1399" y="1"/>
                    <a:pt x="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47"/>
            <p:cNvSpPr/>
            <p:nvPr/>
          </p:nvSpPr>
          <p:spPr>
            <a:xfrm>
              <a:off x="5841425" y="4911788"/>
              <a:ext cx="11900" cy="48475"/>
            </a:xfrm>
            <a:custGeom>
              <a:avLst/>
              <a:gdLst/>
              <a:ahLst/>
              <a:cxnLst/>
              <a:rect l="l" t="t" r="r" b="b"/>
              <a:pathLst>
                <a:path w="476" h="1939" extrusionOk="0">
                  <a:moveTo>
                    <a:pt x="417" y="1"/>
                  </a:moveTo>
                  <a:cubicBezTo>
                    <a:pt x="398" y="1"/>
                    <a:pt x="377" y="11"/>
                    <a:pt x="366" y="34"/>
                  </a:cubicBezTo>
                  <a:cubicBezTo>
                    <a:pt x="153" y="611"/>
                    <a:pt x="1" y="1310"/>
                    <a:pt x="244" y="1918"/>
                  </a:cubicBezTo>
                  <a:cubicBezTo>
                    <a:pt x="244" y="1931"/>
                    <a:pt x="260" y="1938"/>
                    <a:pt x="278" y="1938"/>
                  </a:cubicBezTo>
                  <a:cubicBezTo>
                    <a:pt x="304" y="1938"/>
                    <a:pt x="335" y="1924"/>
                    <a:pt x="335" y="1888"/>
                  </a:cubicBezTo>
                  <a:cubicBezTo>
                    <a:pt x="305" y="1250"/>
                    <a:pt x="244" y="703"/>
                    <a:pt x="457" y="64"/>
                  </a:cubicBezTo>
                  <a:cubicBezTo>
                    <a:pt x="476" y="27"/>
                    <a:pt x="448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47"/>
            <p:cNvSpPr/>
            <p:nvPr/>
          </p:nvSpPr>
          <p:spPr>
            <a:xfrm>
              <a:off x="5856625" y="4953288"/>
              <a:ext cx="31800" cy="70500"/>
            </a:xfrm>
            <a:custGeom>
              <a:avLst/>
              <a:gdLst/>
              <a:ahLst/>
              <a:cxnLst/>
              <a:rect l="l" t="t" r="r" b="b"/>
              <a:pathLst>
                <a:path w="1272" h="2820" extrusionOk="0">
                  <a:moveTo>
                    <a:pt x="31" y="0"/>
                  </a:moveTo>
                  <a:cubicBezTo>
                    <a:pt x="16" y="0"/>
                    <a:pt x="1" y="15"/>
                    <a:pt x="1" y="46"/>
                  </a:cubicBezTo>
                  <a:cubicBezTo>
                    <a:pt x="1" y="1049"/>
                    <a:pt x="366" y="2143"/>
                    <a:pt x="1156" y="2812"/>
                  </a:cubicBezTo>
                  <a:cubicBezTo>
                    <a:pt x="1167" y="2817"/>
                    <a:pt x="1178" y="2820"/>
                    <a:pt x="1189" y="2820"/>
                  </a:cubicBezTo>
                  <a:cubicBezTo>
                    <a:pt x="1236" y="2820"/>
                    <a:pt x="1272" y="2770"/>
                    <a:pt x="1247" y="2720"/>
                  </a:cubicBezTo>
                  <a:cubicBezTo>
                    <a:pt x="548" y="1930"/>
                    <a:pt x="122" y="1109"/>
                    <a:pt x="62" y="46"/>
                  </a:cubicBezTo>
                  <a:cubicBezTo>
                    <a:pt x="62" y="15"/>
                    <a:pt x="46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47"/>
            <p:cNvSpPr/>
            <p:nvPr/>
          </p:nvSpPr>
          <p:spPr>
            <a:xfrm>
              <a:off x="5884000" y="4821288"/>
              <a:ext cx="29550" cy="30425"/>
            </a:xfrm>
            <a:custGeom>
              <a:avLst/>
              <a:gdLst/>
              <a:ahLst/>
              <a:cxnLst/>
              <a:rect l="l" t="t" r="r" b="b"/>
              <a:pathLst>
                <a:path w="1182" h="1217" extrusionOk="0">
                  <a:moveTo>
                    <a:pt x="1118" y="0"/>
                  </a:moveTo>
                  <a:cubicBezTo>
                    <a:pt x="1111" y="0"/>
                    <a:pt x="1103" y="2"/>
                    <a:pt x="1094" y="6"/>
                  </a:cubicBezTo>
                  <a:cubicBezTo>
                    <a:pt x="851" y="98"/>
                    <a:pt x="578" y="310"/>
                    <a:pt x="395" y="493"/>
                  </a:cubicBezTo>
                  <a:cubicBezTo>
                    <a:pt x="213" y="675"/>
                    <a:pt x="61" y="888"/>
                    <a:pt x="0" y="1131"/>
                  </a:cubicBezTo>
                  <a:cubicBezTo>
                    <a:pt x="0" y="1184"/>
                    <a:pt x="31" y="1216"/>
                    <a:pt x="63" y="1216"/>
                  </a:cubicBezTo>
                  <a:cubicBezTo>
                    <a:pt x="86" y="1216"/>
                    <a:pt x="109" y="1200"/>
                    <a:pt x="122" y="1161"/>
                  </a:cubicBezTo>
                  <a:lnTo>
                    <a:pt x="122" y="1192"/>
                  </a:lnTo>
                  <a:cubicBezTo>
                    <a:pt x="213" y="918"/>
                    <a:pt x="365" y="705"/>
                    <a:pt x="547" y="523"/>
                  </a:cubicBezTo>
                  <a:cubicBezTo>
                    <a:pt x="730" y="371"/>
                    <a:pt x="973" y="280"/>
                    <a:pt x="1155" y="98"/>
                  </a:cubicBezTo>
                  <a:cubicBezTo>
                    <a:pt x="1181" y="71"/>
                    <a:pt x="1162" y="0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47"/>
            <p:cNvSpPr/>
            <p:nvPr/>
          </p:nvSpPr>
          <p:spPr>
            <a:xfrm>
              <a:off x="5906250" y="4812313"/>
              <a:ext cx="50725" cy="29225"/>
            </a:xfrm>
            <a:custGeom>
              <a:avLst/>
              <a:gdLst/>
              <a:ahLst/>
              <a:cxnLst/>
              <a:rect l="l" t="t" r="r" b="b"/>
              <a:pathLst>
                <a:path w="2029" h="1169" extrusionOk="0">
                  <a:moveTo>
                    <a:pt x="1967" y="1"/>
                  </a:moveTo>
                  <a:cubicBezTo>
                    <a:pt x="1268" y="122"/>
                    <a:pt x="569" y="669"/>
                    <a:pt x="22" y="1125"/>
                  </a:cubicBezTo>
                  <a:cubicBezTo>
                    <a:pt x="1" y="1147"/>
                    <a:pt x="25" y="1168"/>
                    <a:pt x="51" y="1168"/>
                  </a:cubicBezTo>
                  <a:cubicBezTo>
                    <a:pt x="62" y="1168"/>
                    <a:pt x="74" y="1165"/>
                    <a:pt x="83" y="1156"/>
                  </a:cubicBezTo>
                  <a:cubicBezTo>
                    <a:pt x="387" y="913"/>
                    <a:pt x="691" y="700"/>
                    <a:pt x="1055" y="517"/>
                  </a:cubicBezTo>
                  <a:cubicBezTo>
                    <a:pt x="1359" y="335"/>
                    <a:pt x="1694" y="244"/>
                    <a:pt x="1998" y="61"/>
                  </a:cubicBezTo>
                  <a:cubicBezTo>
                    <a:pt x="2028" y="31"/>
                    <a:pt x="1998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47"/>
            <p:cNvSpPr/>
            <p:nvPr/>
          </p:nvSpPr>
          <p:spPr>
            <a:xfrm>
              <a:off x="5950325" y="4816913"/>
              <a:ext cx="49200" cy="12300"/>
            </a:xfrm>
            <a:custGeom>
              <a:avLst/>
              <a:gdLst/>
              <a:ahLst/>
              <a:cxnLst/>
              <a:rect l="l" t="t" r="r" b="b"/>
              <a:pathLst>
                <a:path w="1968" h="492" extrusionOk="0">
                  <a:moveTo>
                    <a:pt x="1406" y="1"/>
                  </a:moveTo>
                  <a:cubicBezTo>
                    <a:pt x="928" y="1"/>
                    <a:pt x="433" y="148"/>
                    <a:pt x="52" y="394"/>
                  </a:cubicBezTo>
                  <a:cubicBezTo>
                    <a:pt x="0" y="420"/>
                    <a:pt x="15" y="491"/>
                    <a:pt x="59" y="491"/>
                  </a:cubicBezTo>
                  <a:cubicBezTo>
                    <a:pt x="66" y="491"/>
                    <a:pt x="74" y="490"/>
                    <a:pt x="83" y="485"/>
                  </a:cubicBezTo>
                  <a:cubicBezTo>
                    <a:pt x="356" y="394"/>
                    <a:pt x="630" y="273"/>
                    <a:pt x="903" y="242"/>
                  </a:cubicBezTo>
                  <a:cubicBezTo>
                    <a:pt x="1071" y="212"/>
                    <a:pt x="1238" y="204"/>
                    <a:pt x="1401" y="204"/>
                  </a:cubicBezTo>
                  <a:cubicBezTo>
                    <a:pt x="1565" y="204"/>
                    <a:pt x="1724" y="212"/>
                    <a:pt x="1876" y="212"/>
                  </a:cubicBezTo>
                  <a:cubicBezTo>
                    <a:pt x="1967" y="212"/>
                    <a:pt x="1967" y="90"/>
                    <a:pt x="1906" y="60"/>
                  </a:cubicBezTo>
                  <a:cubicBezTo>
                    <a:pt x="1746" y="20"/>
                    <a:pt x="1577" y="1"/>
                    <a:pt x="1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47"/>
            <p:cNvSpPr/>
            <p:nvPr/>
          </p:nvSpPr>
          <p:spPr>
            <a:xfrm>
              <a:off x="5980500" y="4814213"/>
              <a:ext cx="69950" cy="18800"/>
            </a:xfrm>
            <a:custGeom>
              <a:avLst/>
              <a:gdLst/>
              <a:ahLst/>
              <a:cxnLst/>
              <a:rect l="l" t="t" r="r" b="b"/>
              <a:pathLst>
                <a:path w="2798" h="752" extrusionOk="0">
                  <a:moveTo>
                    <a:pt x="2618" y="1"/>
                  </a:moveTo>
                  <a:cubicBezTo>
                    <a:pt x="2599" y="1"/>
                    <a:pt x="2584" y="16"/>
                    <a:pt x="2584" y="46"/>
                  </a:cubicBezTo>
                  <a:cubicBezTo>
                    <a:pt x="2448" y="538"/>
                    <a:pt x="1886" y="623"/>
                    <a:pt x="1300" y="623"/>
                  </a:cubicBezTo>
                  <a:cubicBezTo>
                    <a:pt x="992" y="623"/>
                    <a:pt x="677" y="600"/>
                    <a:pt x="414" y="600"/>
                  </a:cubicBezTo>
                  <a:cubicBezTo>
                    <a:pt x="280" y="600"/>
                    <a:pt x="160" y="606"/>
                    <a:pt x="61" y="624"/>
                  </a:cubicBezTo>
                  <a:cubicBezTo>
                    <a:pt x="0" y="624"/>
                    <a:pt x="31" y="715"/>
                    <a:pt x="92" y="715"/>
                  </a:cubicBezTo>
                  <a:cubicBezTo>
                    <a:pt x="123" y="710"/>
                    <a:pt x="164" y="709"/>
                    <a:pt x="215" y="709"/>
                  </a:cubicBezTo>
                  <a:cubicBezTo>
                    <a:pt x="457" y="709"/>
                    <a:pt x="901" y="752"/>
                    <a:pt x="1347" y="752"/>
                  </a:cubicBezTo>
                  <a:cubicBezTo>
                    <a:pt x="2070" y="752"/>
                    <a:pt x="2797" y="639"/>
                    <a:pt x="2675" y="46"/>
                  </a:cubicBezTo>
                  <a:cubicBezTo>
                    <a:pt x="2660" y="16"/>
                    <a:pt x="2637" y="1"/>
                    <a:pt x="2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47"/>
            <p:cNvSpPr/>
            <p:nvPr/>
          </p:nvSpPr>
          <p:spPr>
            <a:xfrm>
              <a:off x="6025325" y="4823338"/>
              <a:ext cx="25100" cy="26250"/>
            </a:xfrm>
            <a:custGeom>
              <a:avLst/>
              <a:gdLst/>
              <a:ahLst/>
              <a:cxnLst/>
              <a:rect l="l" t="t" r="r" b="b"/>
              <a:pathLst>
                <a:path w="1004" h="1050" extrusionOk="0">
                  <a:moveTo>
                    <a:pt x="894" y="0"/>
                  </a:moveTo>
                  <a:cubicBezTo>
                    <a:pt x="867" y="0"/>
                    <a:pt x="837" y="16"/>
                    <a:pt x="821" y="46"/>
                  </a:cubicBezTo>
                  <a:cubicBezTo>
                    <a:pt x="791" y="259"/>
                    <a:pt x="761" y="441"/>
                    <a:pt x="639" y="623"/>
                  </a:cubicBezTo>
                  <a:cubicBezTo>
                    <a:pt x="487" y="806"/>
                    <a:pt x="305" y="897"/>
                    <a:pt x="62" y="927"/>
                  </a:cubicBezTo>
                  <a:cubicBezTo>
                    <a:pt x="1" y="927"/>
                    <a:pt x="1" y="1049"/>
                    <a:pt x="62" y="1049"/>
                  </a:cubicBezTo>
                  <a:cubicBezTo>
                    <a:pt x="335" y="1049"/>
                    <a:pt x="578" y="927"/>
                    <a:pt x="730" y="715"/>
                  </a:cubicBezTo>
                  <a:cubicBezTo>
                    <a:pt x="882" y="563"/>
                    <a:pt x="1004" y="289"/>
                    <a:pt x="943" y="46"/>
                  </a:cubicBezTo>
                  <a:cubicBezTo>
                    <a:pt x="943" y="16"/>
                    <a:pt x="920" y="0"/>
                    <a:pt x="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47"/>
            <p:cNvSpPr/>
            <p:nvPr/>
          </p:nvSpPr>
          <p:spPr>
            <a:xfrm>
              <a:off x="6035375" y="4835813"/>
              <a:ext cx="21125" cy="32875"/>
            </a:xfrm>
            <a:custGeom>
              <a:avLst/>
              <a:gdLst/>
              <a:ahLst/>
              <a:cxnLst/>
              <a:rect l="l" t="t" r="r" b="b"/>
              <a:pathLst>
                <a:path w="845" h="1315" extrusionOk="0">
                  <a:moveTo>
                    <a:pt x="776" y="0"/>
                  </a:moveTo>
                  <a:cubicBezTo>
                    <a:pt x="755" y="0"/>
                    <a:pt x="735" y="10"/>
                    <a:pt x="723" y="33"/>
                  </a:cubicBezTo>
                  <a:cubicBezTo>
                    <a:pt x="541" y="459"/>
                    <a:pt x="541" y="945"/>
                    <a:pt x="55" y="1188"/>
                  </a:cubicBezTo>
                  <a:cubicBezTo>
                    <a:pt x="1" y="1215"/>
                    <a:pt x="43" y="1315"/>
                    <a:pt x="117" y="1315"/>
                  </a:cubicBezTo>
                  <a:cubicBezTo>
                    <a:pt x="126" y="1315"/>
                    <a:pt x="136" y="1313"/>
                    <a:pt x="146" y="1310"/>
                  </a:cubicBezTo>
                  <a:cubicBezTo>
                    <a:pt x="571" y="1097"/>
                    <a:pt x="815" y="550"/>
                    <a:pt x="845" y="64"/>
                  </a:cubicBezTo>
                  <a:cubicBezTo>
                    <a:pt x="845" y="26"/>
                    <a:pt x="810" y="0"/>
                    <a:pt x="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47"/>
            <p:cNvSpPr/>
            <p:nvPr/>
          </p:nvSpPr>
          <p:spPr>
            <a:xfrm>
              <a:off x="5995700" y="4866888"/>
              <a:ext cx="33450" cy="7000"/>
            </a:xfrm>
            <a:custGeom>
              <a:avLst/>
              <a:gdLst/>
              <a:ahLst/>
              <a:cxnLst/>
              <a:rect l="l" t="t" r="r" b="b"/>
              <a:pathLst>
                <a:path w="1338" h="280" extrusionOk="0">
                  <a:moveTo>
                    <a:pt x="826" y="0"/>
                  </a:moveTo>
                  <a:cubicBezTo>
                    <a:pt x="560" y="0"/>
                    <a:pt x="292" y="42"/>
                    <a:pt x="61" y="158"/>
                  </a:cubicBezTo>
                  <a:cubicBezTo>
                    <a:pt x="0" y="189"/>
                    <a:pt x="61" y="280"/>
                    <a:pt x="122" y="280"/>
                  </a:cubicBezTo>
                  <a:cubicBezTo>
                    <a:pt x="304" y="249"/>
                    <a:pt x="517" y="158"/>
                    <a:pt x="730" y="158"/>
                  </a:cubicBezTo>
                  <a:cubicBezTo>
                    <a:pt x="821" y="143"/>
                    <a:pt x="912" y="135"/>
                    <a:pt x="1000" y="135"/>
                  </a:cubicBezTo>
                  <a:cubicBezTo>
                    <a:pt x="1087" y="135"/>
                    <a:pt x="1171" y="143"/>
                    <a:pt x="1247" y="158"/>
                  </a:cubicBezTo>
                  <a:cubicBezTo>
                    <a:pt x="1338" y="158"/>
                    <a:pt x="1338" y="37"/>
                    <a:pt x="1277" y="37"/>
                  </a:cubicBezTo>
                  <a:cubicBezTo>
                    <a:pt x="1132" y="14"/>
                    <a:pt x="980" y="0"/>
                    <a:pt x="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47"/>
            <p:cNvSpPr/>
            <p:nvPr/>
          </p:nvSpPr>
          <p:spPr>
            <a:xfrm>
              <a:off x="5997225" y="4876088"/>
              <a:ext cx="12800" cy="31450"/>
            </a:xfrm>
            <a:custGeom>
              <a:avLst/>
              <a:gdLst/>
              <a:ahLst/>
              <a:cxnLst/>
              <a:rect l="l" t="t" r="r" b="b"/>
              <a:pathLst>
                <a:path w="512" h="1258" extrusionOk="0">
                  <a:moveTo>
                    <a:pt x="234" y="0"/>
                  </a:moveTo>
                  <a:cubicBezTo>
                    <a:pt x="215" y="0"/>
                    <a:pt x="194" y="10"/>
                    <a:pt x="182" y="33"/>
                  </a:cubicBezTo>
                  <a:cubicBezTo>
                    <a:pt x="0" y="428"/>
                    <a:pt x="30" y="1006"/>
                    <a:pt x="426" y="1249"/>
                  </a:cubicBezTo>
                  <a:cubicBezTo>
                    <a:pt x="431" y="1255"/>
                    <a:pt x="438" y="1257"/>
                    <a:pt x="446" y="1257"/>
                  </a:cubicBezTo>
                  <a:cubicBezTo>
                    <a:pt x="476" y="1257"/>
                    <a:pt x="511" y="1213"/>
                    <a:pt x="486" y="1188"/>
                  </a:cubicBezTo>
                  <a:cubicBezTo>
                    <a:pt x="243" y="824"/>
                    <a:pt x="122" y="489"/>
                    <a:pt x="274" y="64"/>
                  </a:cubicBezTo>
                  <a:cubicBezTo>
                    <a:pt x="292" y="26"/>
                    <a:pt x="265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47"/>
            <p:cNvSpPr/>
            <p:nvPr/>
          </p:nvSpPr>
          <p:spPr>
            <a:xfrm>
              <a:off x="5992650" y="4913513"/>
              <a:ext cx="19775" cy="41750"/>
            </a:xfrm>
            <a:custGeom>
              <a:avLst/>
              <a:gdLst/>
              <a:ahLst/>
              <a:cxnLst/>
              <a:rect l="l" t="t" r="r" b="b"/>
              <a:pathLst>
                <a:path w="791" h="1670" extrusionOk="0">
                  <a:moveTo>
                    <a:pt x="732" y="0"/>
                  </a:moveTo>
                  <a:cubicBezTo>
                    <a:pt x="720" y="0"/>
                    <a:pt x="709" y="8"/>
                    <a:pt x="700" y="26"/>
                  </a:cubicBezTo>
                  <a:cubicBezTo>
                    <a:pt x="335" y="451"/>
                    <a:pt x="92" y="1059"/>
                    <a:pt x="1" y="1606"/>
                  </a:cubicBezTo>
                  <a:cubicBezTo>
                    <a:pt x="1" y="1644"/>
                    <a:pt x="36" y="1670"/>
                    <a:pt x="69" y="1670"/>
                  </a:cubicBezTo>
                  <a:cubicBezTo>
                    <a:pt x="90" y="1670"/>
                    <a:pt x="111" y="1660"/>
                    <a:pt x="122" y="1637"/>
                  </a:cubicBezTo>
                  <a:cubicBezTo>
                    <a:pt x="274" y="1090"/>
                    <a:pt x="517" y="603"/>
                    <a:pt x="791" y="86"/>
                  </a:cubicBezTo>
                  <a:cubicBezTo>
                    <a:pt x="791" y="43"/>
                    <a:pt x="761" y="0"/>
                    <a:pt x="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47"/>
            <p:cNvSpPr/>
            <p:nvPr/>
          </p:nvSpPr>
          <p:spPr>
            <a:xfrm>
              <a:off x="5942500" y="4928888"/>
              <a:ext cx="49200" cy="27700"/>
            </a:xfrm>
            <a:custGeom>
              <a:avLst/>
              <a:gdLst/>
              <a:ahLst/>
              <a:cxnLst/>
              <a:rect l="l" t="t" r="r" b="b"/>
              <a:pathLst>
                <a:path w="1968" h="1108" extrusionOk="0">
                  <a:moveTo>
                    <a:pt x="391" y="0"/>
                  </a:moveTo>
                  <a:cubicBezTo>
                    <a:pt x="186" y="0"/>
                    <a:pt x="1" y="68"/>
                    <a:pt x="1" y="292"/>
                  </a:cubicBezTo>
                  <a:cubicBezTo>
                    <a:pt x="1" y="323"/>
                    <a:pt x="31" y="323"/>
                    <a:pt x="61" y="323"/>
                  </a:cubicBezTo>
                  <a:cubicBezTo>
                    <a:pt x="205" y="207"/>
                    <a:pt x="363" y="159"/>
                    <a:pt x="524" y="159"/>
                  </a:cubicBezTo>
                  <a:cubicBezTo>
                    <a:pt x="1042" y="159"/>
                    <a:pt x="1592" y="665"/>
                    <a:pt x="1824" y="1082"/>
                  </a:cubicBezTo>
                  <a:cubicBezTo>
                    <a:pt x="1842" y="1100"/>
                    <a:pt x="1863" y="1108"/>
                    <a:pt x="1882" y="1108"/>
                  </a:cubicBezTo>
                  <a:cubicBezTo>
                    <a:pt x="1928" y="1108"/>
                    <a:pt x="1967" y="1065"/>
                    <a:pt x="1946" y="1022"/>
                  </a:cubicBezTo>
                  <a:cubicBezTo>
                    <a:pt x="1703" y="566"/>
                    <a:pt x="1308" y="201"/>
                    <a:pt x="821" y="79"/>
                  </a:cubicBezTo>
                  <a:cubicBezTo>
                    <a:pt x="716" y="40"/>
                    <a:pt x="548" y="0"/>
                    <a:pt x="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47"/>
            <p:cNvSpPr/>
            <p:nvPr/>
          </p:nvSpPr>
          <p:spPr>
            <a:xfrm>
              <a:off x="5937125" y="4938913"/>
              <a:ext cx="46225" cy="58050"/>
            </a:xfrm>
            <a:custGeom>
              <a:avLst/>
              <a:gdLst/>
              <a:ahLst/>
              <a:cxnLst/>
              <a:rect l="l" t="t" r="r" b="b"/>
              <a:pathLst>
                <a:path w="1849" h="2322" extrusionOk="0">
                  <a:moveTo>
                    <a:pt x="836" y="0"/>
                  </a:moveTo>
                  <a:cubicBezTo>
                    <a:pt x="283" y="0"/>
                    <a:pt x="0" y="713"/>
                    <a:pt x="155" y="1229"/>
                  </a:cubicBezTo>
                  <a:cubicBezTo>
                    <a:pt x="298" y="1728"/>
                    <a:pt x="795" y="2322"/>
                    <a:pt x="1339" y="2322"/>
                  </a:cubicBezTo>
                  <a:cubicBezTo>
                    <a:pt x="1490" y="2322"/>
                    <a:pt x="1645" y="2276"/>
                    <a:pt x="1796" y="2171"/>
                  </a:cubicBezTo>
                  <a:cubicBezTo>
                    <a:pt x="1849" y="2118"/>
                    <a:pt x="1833" y="2043"/>
                    <a:pt x="1789" y="2043"/>
                  </a:cubicBezTo>
                  <a:cubicBezTo>
                    <a:pt x="1782" y="2043"/>
                    <a:pt x="1774" y="2045"/>
                    <a:pt x="1766" y="2049"/>
                  </a:cubicBezTo>
                  <a:cubicBezTo>
                    <a:pt x="1637" y="2081"/>
                    <a:pt x="1516" y="2097"/>
                    <a:pt x="1403" y="2097"/>
                  </a:cubicBezTo>
                  <a:cubicBezTo>
                    <a:pt x="983" y="2097"/>
                    <a:pt x="668" y="1879"/>
                    <a:pt x="428" y="1472"/>
                  </a:cubicBezTo>
                  <a:cubicBezTo>
                    <a:pt x="307" y="1229"/>
                    <a:pt x="246" y="955"/>
                    <a:pt x="276" y="681"/>
                  </a:cubicBezTo>
                  <a:cubicBezTo>
                    <a:pt x="352" y="356"/>
                    <a:pt x="613" y="133"/>
                    <a:pt x="923" y="133"/>
                  </a:cubicBezTo>
                  <a:cubicBezTo>
                    <a:pt x="990" y="133"/>
                    <a:pt x="1058" y="143"/>
                    <a:pt x="1127" y="165"/>
                  </a:cubicBezTo>
                  <a:cubicBezTo>
                    <a:pt x="1134" y="168"/>
                    <a:pt x="1140" y="170"/>
                    <a:pt x="1146" y="170"/>
                  </a:cubicBezTo>
                  <a:cubicBezTo>
                    <a:pt x="1194" y="170"/>
                    <a:pt x="1212" y="70"/>
                    <a:pt x="1158" y="43"/>
                  </a:cubicBezTo>
                  <a:lnTo>
                    <a:pt x="1158" y="43"/>
                  </a:lnTo>
                  <a:lnTo>
                    <a:pt x="1158" y="74"/>
                  </a:lnTo>
                  <a:cubicBezTo>
                    <a:pt x="1043" y="23"/>
                    <a:pt x="935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47"/>
            <p:cNvSpPr/>
            <p:nvPr/>
          </p:nvSpPr>
          <p:spPr>
            <a:xfrm>
              <a:off x="5878675" y="5091963"/>
              <a:ext cx="113725" cy="59500"/>
            </a:xfrm>
            <a:custGeom>
              <a:avLst/>
              <a:gdLst/>
              <a:ahLst/>
              <a:cxnLst/>
              <a:rect l="l" t="t" r="r" b="b"/>
              <a:pathLst>
                <a:path w="4549" h="2380" extrusionOk="0">
                  <a:moveTo>
                    <a:pt x="61" y="0"/>
                  </a:moveTo>
                  <a:cubicBezTo>
                    <a:pt x="31" y="0"/>
                    <a:pt x="0" y="61"/>
                    <a:pt x="61" y="91"/>
                  </a:cubicBezTo>
                  <a:cubicBezTo>
                    <a:pt x="1672" y="669"/>
                    <a:pt x="3101" y="1246"/>
                    <a:pt x="4438" y="2371"/>
                  </a:cubicBezTo>
                  <a:cubicBezTo>
                    <a:pt x="4450" y="2377"/>
                    <a:pt x="4461" y="2379"/>
                    <a:pt x="4472" y="2379"/>
                  </a:cubicBezTo>
                  <a:cubicBezTo>
                    <a:pt x="4518" y="2379"/>
                    <a:pt x="4548" y="2335"/>
                    <a:pt x="4499" y="2310"/>
                  </a:cubicBezTo>
                  <a:cubicBezTo>
                    <a:pt x="3465" y="1034"/>
                    <a:pt x="1611" y="426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47"/>
            <p:cNvSpPr/>
            <p:nvPr/>
          </p:nvSpPr>
          <p:spPr>
            <a:xfrm>
              <a:off x="5865750" y="5094388"/>
              <a:ext cx="12625" cy="29250"/>
            </a:xfrm>
            <a:custGeom>
              <a:avLst/>
              <a:gdLst/>
              <a:ahLst/>
              <a:cxnLst/>
              <a:rect l="l" t="t" r="r" b="b"/>
              <a:pathLst>
                <a:path w="505" h="1170" extrusionOk="0">
                  <a:moveTo>
                    <a:pt x="415" y="0"/>
                  </a:moveTo>
                  <a:cubicBezTo>
                    <a:pt x="382" y="0"/>
                    <a:pt x="348" y="17"/>
                    <a:pt x="335" y="55"/>
                  </a:cubicBezTo>
                  <a:cubicBezTo>
                    <a:pt x="274" y="238"/>
                    <a:pt x="213" y="420"/>
                    <a:pt x="153" y="602"/>
                  </a:cubicBezTo>
                  <a:cubicBezTo>
                    <a:pt x="92" y="785"/>
                    <a:pt x="1" y="937"/>
                    <a:pt x="1" y="1119"/>
                  </a:cubicBezTo>
                  <a:cubicBezTo>
                    <a:pt x="1" y="1155"/>
                    <a:pt x="32" y="1169"/>
                    <a:pt x="58" y="1169"/>
                  </a:cubicBezTo>
                  <a:cubicBezTo>
                    <a:pt x="76" y="1169"/>
                    <a:pt x="92" y="1162"/>
                    <a:pt x="92" y="1149"/>
                  </a:cubicBezTo>
                  <a:cubicBezTo>
                    <a:pt x="213" y="997"/>
                    <a:pt x="244" y="815"/>
                    <a:pt x="305" y="663"/>
                  </a:cubicBezTo>
                  <a:cubicBezTo>
                    <a:pt x="365" y="450"/>
                    <a:pt x="426" y="268"/>
                    <a:pt x="487" y="86"/>
                  </a:cubicBezTo>
                  <a:cubicBezTo>
                    <a:pt x="505" y="33"/>
                    <a:pt x="461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47"/>
            <p:cNvSpPr/>
            <p:nvPr/>
          </p:nvSpPr>
          <p:spPr>
            <a:xfrm>
              <a:off x="5781400" y="5119113"/>
              <a:ext cx="86375" cy="260975"/>
            </a:xfrm>
            <a:custGeom>
              <a:avLst/>
              <a:gdLst/>
              <a:ahLst/>
              <a:cxnLst/>
              <a:rect l="l" t="t" r="r" b="b"/>
              <a:pathLst>
                <a:path w="3455" h="10439" extrusionOk="0">
                  <a:moveTo>
                    <a:pt x="3378" y="0"/>
                  </a:moveTo>
                  <a:cubicBezTo>
                    <a:pt x="3367" y="0"/>
                    <a:pt x="3356" y="3"/>
                    <a:pt x="3344" y="8"/>
                  </a:cubicBezTo>
                  <a:cubicBezTo>
                    <a:pt x="700" y="2683"/>
                    <a:pt x="305" y="6817"/>
                    <a:pt x="1" y="10404"/>
                  </a:cubicBezTo>
                  <a:cubicBezTo>
                    <a:pt x="1" y="10421"/>
                    <a:pt x="21" y="10439"/>
                    <a:pt x="44" y="10439"/>
                  </a:cubicBezTo>
                  <a:cubicBezTo>
                    <a:pt x="61" y="10439"/>
                    <a:pt x="79" y="10429"/>
                    <a:pt x="92" y="10404"/>
                  </a:cubicBezTo>
                  <a:cubicBezTo>
                    <a:pt x="761" y="6726"/>
                    <a:pt x="852" y="3048"/>
                    <a:pt x="3405" y="69"/>
                  </a:cubicBezTo>
                  <a:cubicBezTo>
                    <a:pt x="3454" y="45"/>
                    <a:pt x="3424" y="0"/>
                    <a:pt x="3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47"/>
            <p:cNvSpPr/>
            <p:nvPr/>
          </p:nvSpPr>
          <p:spPr>
            <a:xfrm>
              <a:off x="5787475" y="5179338"/>
              <a:ext cx="117050" cy="351175"/>
            </a:xfrm>
            <a:custGeom>
              <a:avLst/>
              <a:gdLst/>
              <a:ahLst/>
              <a:cxnLst/>
              <a:rect l="l" t="t" r="r" b="b"/>
              <a:pathLst>
                <a:path w="4682" h="14047" extrusionOk="0">
                  <a:moveTo>
                    <a:pt x="4591" y="1"/>
                  </a:moveTo>
                  <a:cubicBezTo>
                    <a:pt x="2706" y="92"/>
                    <a:pt x="1825" y="2676"/>
                    <a:pt x="1369" y="4165"/>
                  </a:cubicBezTo>
                  <a:cubicBezTo>
                    <a:pt x="457" y="7265"/>
                    <a:pt x="214" y="10791"/>
                    <a:pt x="1" y="13983"/>
                  </a:cubicBezTo>
                  <a:cubicBezTo>
                    <a:pt x="1" y="14020"/>
                    <a:pt x="36" y="14046"/>
                    <a:pt x="62" y="14046"/>
                  </a:cubicBezTo>
                  <a:cubicBezTo>
                    <a:pt x="79" y="14046"/>
                    <a:pt x="92" y="14036"/>
                    <a:pt x="92" y="14013"/>
                  </a:cubicBezTo>
                  <a:cubicBezTo>
                    <a:pt x="487" y="11612"/>
                    <a:pt x="639" y="9180"/>
                    <a:pt x="1004" y="6779"/>
                  </a:cubicBezTo>
                  <a:cubicBezTo>
                    <a:pt x="1338" y="4742"/>
                    <a:pt x="2037" y="517"/>
                    <a:pt x="4621" y="122"/>
                  </a:cubicBezTo>
                  <a:cubicBezTo>
                    <a:pt x="4682" y="122"/>
                    <a:pt x="4651" y="1"/>
                    <a:pt x="4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47"/>
            <p:cNvSpPr/>
            <p:nvPr/>
          </p:nvSpPr>
          <p:spPr>
            <a:xfrm>
              <a:off x="5788250" y="5529163"/>
              <a:ext cx="40000" cy="265850"/>
            </a:xfrm>
            <a:custGeom>
              <a:avLst/>
              <a:gdLst/>
              <a:ahLst/>
              <a:cxnLst/>
              <a:rect l="l" t="t" r="r" b="b"/>
              <a:pathLst>
                <a:path w="1600" h="10634" extrusionOk="0">
                  <a:moveTo>
                    <a:pt x="38" y="0"/>
                  </a:moveTo>
                  <a:cubicBezTo>
                    <a:pt x="21" y="0"/>
                    <a:pt x="0" y="15"/>
                    <a:pt x="0" y="50"/>
                  </a:cubicBezTo>
                  <a:cubicBezTo>
                    <a:pt x="152" y="3576"/>
                    <a:pt x="639" y="7133"/>
                    <a:pt x="1429" y="10567"/>
                  </a:cubicBezTo>
                  <a:cubicBezTo>
                    <a:pt x="1440" y="10614"/>
                    <a:pt x="1470" y="10634"/>
                    <a:pt x="1500" y="10634"/>
                  </a:cubicBezTo>
                  <a:cubicBezTo>
                    <a:pt x="1549" y="10634"/>
                    <a:pt x="1600" y="10582"/>
                    <a:pt x="1581" y="10507"/>
                  </a:cubicBezTo>
                  <a:cubicBezTo>
                    <a:pt x="882" y="7041"/>
                    <a:pt x="608" y="3546"/>
                    <a:pt x="61" y="20"/>
                  </a:cubicBezTo>
                  <a:cubicBezTo>
                    <a:pt x="61" y="7"/>
                    <a:pt x="51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47"/>
            <p:cNvSpPr/>
            <p:nvPr/>
          </p:nvSpPr>
          <p:spPr>
            <a:xfrm>
              <a:off x="5822450" y="5788588"/>
              <a:ext cx="5325" cy="47525"/>
            </a:xfrm>
            <a:custGeom>
              <a:avLst/>
              <a:gdLst/>
              <a:ahLst/>
              <a:cxnLst/>
              <a:rect l="l" t="t" r="r" b="b"/>
              <a:pathLst>
                <a:path w="213" h="1901" extrusionOk="0">
                  <a:moveTo>
                    <a:pt x="152" y="0"/>
                  </a:moveTo>
                  <a:cubicBezTo>
                    <a:pt x="122" y="0"/>
                    <a:pt x="91" y="23"/>
                    <a:pt x="91" y="69"/>
                  </a:cubicBezTo>
                  <a:cubicBezTo>
                    <a:pt x="30" y="646"/>
                    <a:pt x="0" y="1254"/>
                    <a:pt x="61" y="1832"/>
                  </a:cubicBezTo>
                  <a:cubicBezTo>
                    <a:pt x="61" y="1877"/>
                    <a:pt x="99" y="1900"/>
                    <a:pt x="137" y="1900"/>
                  </a:cubicBezTo>
                  <a:cubicBezTo>
                    <a:pt x="175" y="1900"/>
                    <a:pt x="213" y="1877"/>
                    <a:pt x="213" y="1832"/>
                  </a:cubicBezTo>
                  <a:cubicBezTo>
                    <a:pt x="213" y="1254"/>
                    <a:pt x="213" y="646"/>
                    <a:pt x="213" y="69"/>
                  </a:cubicBezTo>
                  <a:cubicBezTo>
                    <a:pt x="213" y="23"/>
                    <a:pt x="182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47"/>
            <p:cNvSpPr/>
            <p:nvPr/>
          </p:nvSpPr>
          <p:spPr>
            <a:xfrm>
              <a:off x="5828525" y="5830488"/>
              <a:ext cx="93250" cy="10750"/>
            </a:xfrm>
            <a:custGeom>
              <a:avLst/>
              <a:gdLst/>
              <a:ahLst/>
              <a:cxnLst/>
              <a:rect l="l" t="t" r="r" b="b"/>
              <a:pathLst>
                <a:path w="3730" h="430" extrusionOk="0">
                  <a:moveTo>
                    <a:pt x="3583" y="0"/>
                  </a:moveTo>
                  <a:cubicBezTo>
                    <a:pt x="3575" y="0"/>
                    <a:pt x="3566" y="1"/>
                    <a:pt x="3557" y="4"/>
                  </a:cubicBezTo>
                  <a:cubicBezTo>
                    <a:pt x="2945" y="208"/>
                    <a:pt x="2276" y="241"/>
                    <a:pt x="1609" y="241"/>
                  </a:cubicBezTo>
                  <a:cubicBezTo>
                    <a:pt x="1291" y="241"/>
                    <a:pt x="973" y="233"/>
                    <a:pt x="662" y="233"/>
                  </a:cubicBezTo>
                  <a:cubicBezTo>
                    <a:pt x="458" y="233"/>
                    <a:pt x="257" y="236"/>
                    <a:pt x="61" y="247"/>
                  </a:cubicBezTo>
                  <a:cubicBezTo>
                    <a:pt x="0" y="247"/>
                    <a:pt x="0" y="368"/>
                    <a:pt x="61" y="368"/>
                  </a:cubicBezTo>
                  <a:cubicBezTo>
                    <a:pt x="623" y="384"/>
                    <a:pt x="1239" y="429"/>
                    <a:pt x="1851" y="429"/>
                  </a:cubicBezTo>
                  <a:cubicBezTo>
                    <a:pt x="2462" y="429"/>
                    <a:pt x="3070" y="384"/>
                    <a:pt x="3617" y="216"/>
                  </a:cubicBezTo>
                  <a:cubicBezTo>
                    <a:pt x="3730" y="160"/>
                    <a:pt x="3686" y="0"/>
                    <a:pt x="3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47"/>
            <p:cNvSpPr/>
            <p:nvPr/>
          </p:nvSpPr>
          <p:spPr>
            <a:xfrm>
              <a:off x="5886275" y="5526988"/>
              <a:ext cx="41050" cy="309675"/>
            </a:xfrm>
            <a:custGeom>
              <a:avLst/>
              <a:gdLst/>
              <a:ahLst/>
              <a:cxnLst/>
              <a:rect l="l" t="t" r="r" b="b"/>
              <a:pathLst>
                <a:path w="1642" h="12387" extrusionOk="0">
                  <a:moveTo>
                    <a:pt x="46" y="1"/>
                  </a:moveTo>
                  <a:cubicBezTo>
                    <a:pt x="23" y="1"/>
                    <a:pt x="0" y="16"/>
                    <a:pt x="0" y="46"/>
                  </a:cubicBezTo>
                  <a:cubicBezTo>
                    <a:pt x="61" y="2113"/>
                    <a:pt x="304" y="4210"/>
                    <a:pt x="547" y="6277"/>
                  </a:cubicBezTo>
                  <a:cubicBezTo>
                    <a:pt x="821" y="8344"/>
                    <a:pt x="1338" y="10290"/>
                    <a:pt x="1338" y="12296"/>
                  </a:cubicBezTo>
                  <a:cubicBezTo>
                    <a:pt x="1338" y="12356"/>
                    <a:pt x="1399" y="12387"/>
                    <a:pt x="1459" y="12387"/>
                  </a:cubicBezTo>
                  <a:cubicBezTo>
                    <a:pt x="1520" y="12387"/>
                    <a:pt x="1581" y="12356"/>
                    <a:pt x="1581" y="12296"/>
                  </a:cubicBezTo>
                  <a:cubicBezTo>
                    <a:pt x="1642" y="10381"/>
                    <a:pt x="1125" y="8466"/>
                    <a:pt x="882" y="6612"/>
                  </a:cubicBezTo>
                  <a:cubicBezTo>
                    <a:pt x="578" y="4423"/>
                    <a:pt x="365" y="2235"/>
                    <a:pt x="92" y="46"/>
                  </a:cubicBezTo>
                  <a:cubicBezTo>
                    <a:pt x="92" y="16"/>
                    <a:pt x="69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47"/>
            <p:cNvSpPr/>
            <p:nvPr/>
          </p:nvSpPr>
          <p:spPr>
            <a:xfrm>
              <a:off x="5884750" y="5205813"/>
              <a:ext cx="121600" cy="321150"/>
            </a:xfrm>
            <a:custGeom>
              <a:avLst/>
              <a:gdLst/>
              <a:ahLst/>
              <a:cxnLst/>
              <a:rect l="l" t="t" r="r" b="b"/>
              <a:pathLst>
                <a:path w="4864" h="12846" extrusionOk="0">
                  <a:moveTo>
                    <a:pt x="2312" y="1"/>
                  </a:moveTo>
                  <a:cubicBezTo>
                    <a:pt x="2238" y="1"/>
                    <a:pt x="2199" y="100"/>
                    <a:pt x="2280" y="127"/>
                  </a:cubicBezTo>
                  <a:cubicBezTo>
                    <a:pt x="4864" y="1252"/>
                    <a:pt x="2827" y="4990"/>
                    <a:pt x="2098" y="6845"/>
                  </a:cubicBezTo>
                  <a:cubicBezTo>
                    <a:pt x="1308" y="8790"/>
                    <a:pt x="821" y="10826"/>
                    <a:pt x="1" y="12802"/>
                  </a:cubicBezTo>
                  <a:cubicBezTo>
                    <a:pt x="1" y="12824"/>
                    <a:pt x="31" y="12845"/>
                    <a:pt x="59" y="12845"/>
                  </a:cubicBezTo>
                  <a:cubicBezTo>
                    <a:pt x="71" y="12845"/>
                    <a:pt x="83" y="12841"/>
                    <a:pt x="92" y="12832"/>
                  </a:cubicBezTo>
                  <a:cubicBezTo>
                    <a:pt x="1429" y="10310"/>
                    <a:pt x="2250" y="7361"/>
                    <a:pt x="3131" y="4626"/>
                  </a:cubicBezTo>
                  <a:cubicBezTo>
                    <a:pt x="3648" y="3015"/>
                    <a:pt x="4286" y="917"/>
                    <a:pt x="2341" y="6"/>
                  </a:cubicBezTo>
                  <a:cubicBezTo>
                    <a:pt x="2331" y="2"/>
                    <a:pt x="2321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47"/>
            <p:cNvSpPr/>
            <p:nvPr/>
          </p:nvSpPr>
          <p:spPr>
            <a:xfrm>
              <a:off x="5987550" y="5147888"/>
              <a:ext cx="85675" cy="391200"/>
            </a:xfrm>
            <a:custGeom>
              <a:avLst/>
              <a:gdLst/>
              <a:ahLst/>
              <a:cxnLst/>
              <a:rect l="l" t="t" r="r" b="b"/>
              <a:pathLst>
                <a:path w="3427" h="15648" extrusionOk="0">
                  <a:moveTo>
                    <a:pt x="68" y="1"/>
                  </a:moveTo>
                  <a:cubicBezTo>
                    <a:pt x="43" y="1"/>
                    <a:pt x="0" y="29"/>
                    <a:pt x="22" y="73"/>
                  </a:cubicBezTo>
                  <a:cubicBezTo>
                    <a:pt x="1846" y="5028"/>
                    <a:pt x="2424" y="10408"/>
                    <a:pt x="3305" y="15605"/>
                  </a:cubicBezTo>
                  <a:cubicBezTo>
                    <a:pt x="3305" y="15633"/>
                    <a:pt x="3330" y="15648"/>
                    <a:pt x="3357" y="15648"/>
                  </a:cubicBezTo>
                  <a:cubicBezTo>
                    <a:pt x="3390" y="15648"/>
                    <a:pt x="3427" y="15625"/>
                    <a:pt x="3427" y="15575"/>
                  </a:cubicBezTo>
                  <a:cubicBezTo>
                    <a:pt x="3214" y="12839"/>
                    <a:pt x="2697" y="10104"/>
                    <a:pt x="2120" y="7429"/>
                  </a:cubicBezTo>
                  <a:cubicBezTo>
                    <a:pt x="1603" y="5028"/>
                    <a:pt x="1238" y="2231"/>
                    <a:pt x="83" y="12"/>
                  </a:cubicBezTo>
                  <a:cubicBezTo>
                    <a:pt x="83" y="4"/>
                    <a:pt x="77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47"/>
            <p:cNvSpPr/>
            <p:nvPr/>
          </p:nvSpPr>
          <p:spPr>
            <a:xfrm>
              <a:off x="5753300" y="5366963"/>
              <a:ext cx="39525" cy="273700"/>
            </a:xfrm>
            <a:custGeom>
              <a:avLst/>
              <a:gdLst/>
              <a:ahLst/>
              <a:cxnLst/>
              <a:rect l="l" t="t" r="r" b="b"/>
              <a:pathLst>
                <a:path w="1581" h="10948" extrusionOk="0">
                  <a:moveTo>
                    <a:pt x="1154" y="1"/>
                  </a:moveTo>
                  <a:cubicBezTo>
                    <a:pt x="1138" y="1"/>
                    <a:pt x="1125" y="11"/>
                    <a:pt x="1125" y="34"/>
                  </a:cubicBezTo>
                  <a:cubicBezTo>
                    <a:pt x="760" y="2222"/>
                    <a:pt x="517" y="4441"/>
                    <a:pt x="426" y="6660"/>
                  </a:cubicBezTo>
                  <a:cubicBezTo>
                    <a:pt x="365" y="8119"/>
                    <a:pt x="122" y="9912"/>
                    <a:pt x="1368" y="10915"/>
                  </a:cubicBezTo>
                  <a:cubicBezTo>
                    <a:pt x="1391" y="10938"/>
                    <a:pt x="1417" y="10948"/>
                    <a:pt x="1442" y="10948"/>
                  </a:cubicBezTo>
                  <a:cubicBezTo>
                    <a:pt x="1518" y="10948"/>
                    <a:pt x="1581" y="10862"/>
                    <a:pt x="1489" y="10794"/>
                  </a:cubicBezTo>
                  <a:cubicBezTo>
                    <a:pt x="0" y="9608"/>
                    <a:pt x="547" y="6630"/>
                    <a:pt x="730" y="4867"/>
                  </a:cubicBezTo>
                  <a:cubicBezTo>
                    <a:pt x="851" y="3256"/>
                    <a:pt x="1094" y="1675"/>
                    <a:pt x="1216" y="64"/>
                  </a:cubicBezTo>
                  <a:cubicBezTo>
                    <a:pt x="1216" y="27"/>
                    <a:pt x="1181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47"/>
            <p:cNvSpPr/>
            <p:nvPr/>
          </p:nvSpPr>
          <p:spPr>
            <a:xfrm>
              <a:off x="5784450" y="5637563"/>
              <a:ext cx="11425" cy="38350"/>
            </a:xfrm>
            <a:custGeom>
              <a:avLst/>
              <a:gdLst/>
              <a:ahLst/>
              <a:cxnLst/>
              <a:rect l="l" t="t" r="r" b="b"/>
              <a:pathLst>
                <a:path w="457" h="1534" extrusionOk="0">
                  <a:moveTo>
                    <a:pt x="80" y="0"/>
                  </a:moveTo>
                  <a:cubicBezTo>
                    <a:pt x="39" y="0"/>
                    <a:pt x="2" y="29"/>
                    <a:pt x="0" y="87"/>
                  </a:cubicBezTo>
                  <a:lnTo>
                    <a:pt x="0" y="87"/>
                  </a:lnTo>
                  <a:cubicBezTo>
                    <a:pt x="0" y="79"/>
                    <a:pt x="0" y="70"/>
                    <a:pt x="0" y="61"/>
                  </a:cubicBezTo>
                  <a:lnTo>
                    <a:pt x="0" y="91"/>
                  </a:lnTo>
                  <a:cubicBezTo>
                    <a:pt x="0" y="90"/>
                    <a:pt x="0" y="89"/>
                    <a:pt x="0" y="87"/>
                  </a:cubicBezTo>
                  <a:lnTo>
                    <a:pt x="0" y="87"/>
                  </a:lnTo>
                  <a:cubicBezTo>
                    <a:pt x="3" y="566"/>
                    <a:pt x="65" y="1072"/>
                    <a:pt x="274" y="1490"/>
                  </a:cubicBezTo>
                  <a:cubicBezTo>
                    <a:pt x="294" y="1520"/>
                    <a:pt x="321" y="1534"/>
                    <a:pt x="348" y="1534"/>
                  </a:cubicBezTo>
                  <a:cubicBezTo>
                    <a:pt x="402" y="1534"/>
                    <a:pt x="456" y="1479"/>
                    <a:pt x="456" y="1398"/>
                  </a:cubicBezTo>
                  <a:cubicBezTo>
                    <a:pt x="365" y="973"/>
                    <a:pt x="243" y="547"/>
                    <a:pt x="183" y="91"/>
                  </a:cubicBezTo>
                  <a:cubicBezTo>
                    <a:pt x="167" y="31"/>
                    <a:pt x="122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47"/>
            <p:cNvSpPr/>
            <p:nvPr/>
          </p:nvSpPr>
          <p:spPr>
            <a:xfrm>
              <a:off x="5791275" y="5673538"/>
              <a:ext cx="14475" cy="5075"/>
            </a:xfrm>
            <a:custGeom>
              <a:avLst/>
              <a:gdLst/>
              <a:ahLst/>
              <a:cxnLst/>
              <a:rect l="l" t="t" r="r" b="b"/>
              <a:pathLst>
                <a:path w="579" h="203" extrusionOk="0">
                  <a:moveTo>
                    <a:pt x="392" y="0"/>
                  </a:moveTo>
                  <a:cubicBezTo>
                    <a:pt x="360" y="0"/>
                    <a:pt x="330" y="8"/>
                    <a:pt x="305" y="20"/>
                  </a:cubicBezTo>
                  <a:cubicBezTo>
                    <a:pt x="244" y="20"/>
                    <a:pt x="153" y="51"/>
                    <a:pt x="92" y="51"/>
                  </a:cubicBezTo>
                  <a:cubicBezTo>
                    <a:pt x="1" y="81"/>
                    <a:pt x="31" y="203"/>
                    <a:pt x="122" y="203"/>
                  </a:cubicBezTo>
                  <a:lnTo>
                    <a:pt x="335" y="203"/>
                  </a:lnTo>
                  <a:cubicBezTo>
                    <a:pt x="396" y="203"/>
                    <a:pt x="457" y="203"/>
                    <a:pt x="518" y="172"/>
                  </a:cubicBezTo>
                  <a:cubicBezTo>
                    <a:pt x="578" y="142"/>
                    <a:pt x="578" y="81"/>
                    <a:pt x="518" y="51"/>
                  </a:cubicBezTo>
                  <a:cubicBezTo>
                    <a:pt x="482" y="15"/>
                    <a:pt x="436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47"/>
            <p:cNvSpPr/>
            <p:nvPr/>
          </p:nvSpPr>
          <p:spPr>
            <a:xfrm>
              <a:off x="6068650" y="5533063"/>
              <a:ext cx="25100" cy="93475"/>
            </a:xfrm>
            <a:custGeom>
              <a:avLst/>
              <a:gdLst/>
              <a:ahLst/>
              <a:cxnLst/>
              <a:rect l="l" t="t" r="r" b="b"/>
              <a:pathLst>
                <a:path w="1004" h="3739" extrusionOk="0">
                  <a:moveTo>
                    <a:pt x="76" y="1"/>
                  </a:moveTo>
                  <a:cubicBezTo>
                    <a:pt x="53" y="1"/>
                    <a:pt x="31" y="16"/>
                    <a:pt x="31" y="46"/>
                  </a:cubicBezTo>
                  <a:cubicBezTo>
                    <a:pt x="0" y="594"/>
                    <a:pt x="0" y="1171"/>
                    <a:pt x="183" y="1718"/>
                  </a:cubicBezTo>
                  <a:cubicBezTo>
                    <a:pt x="243" y="1931"/>
                    <a:pt x="365" y="2144"/>
                    <a:pt x="456" y="2357"/>
                  </a:cubicBezTo>
                  <a:cubicBezTo>
                    <a:pt x="699" y="2904"/>
                    <a:pt x="639" y="3116"/>
                    <a:pt x="304" y="3542"/>
                  </a:cubicBezTo>
                  <a:cubicBezTo>
                    <a:pt x="237" y="3632"/>
                    <a:pt x="303" y="3739"/>
                    <a:pt x="378" y="3739"/>
                  </a:cubicBezTo>
                  <a:cubicBezTo>
                    <a:pt x="405" y="3739"/>
                    <a:pt x="433" y="3725"/>
                    <a:pt x="456" y="3694"/>
                  </a:cubicBezTo>
                  <a:cubicBezTo>
                    <a:pt x="730" y="3360"/>
                    <a:pt x="1003" y="3025"/>
                    <a:pt x="821" y="2600"/>
                  </a:cubicBezTo>
                  <a:cubicBezTo>
                    <a:pt x="669" y="2265"/>
                    <a:pt x="426" y="2022"/>
                    <a:pt x="304" y="1657"/>
                  </a:cubicBezTo>
                  <a:cubicBezTo>
                    <a:pt x="152" y="1141"/>
                    <a:pt x="152" y="594"/>
                    <a:pt x="122" y="46"/>
                  </a:cubicBezTo>
                  <a:cubicBezTo>
                    <a:pt x="122" y="16"/>
                    <a:pt x="99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47"/>
            <p:cNvSpPr/>
            <p:nvPr/>
          </p:nvSpPr>
          <p:spPr>
            <a:xfrm>
              <a:off x="6076250" y="5621588"/>
              <a:ext cx="6100" cy="35600"/>
            </a:xfrm>
            <a:custGeom>
              <a:avLst/>
              <a:gdLst/>
              <a:ahLst/>
              <a:cxnLst/>
              <a:rect l="l" t="t" r="r" b="b"/>
              <a:pathLst>
                <a:path w="244" h="1424" extrusionOk="0">
                  <a:moveTo>
                    <a:pt x="95" y="1"/>
                  </a:moveTo>
                  <a:cubicBezTo>
                    <a:pt x="61" y="1"/>
                    <a:pt x="31" y="31"/>
                    <a:pt x="31" y="92"/>
                  </a:cubicBezTo>
                  <a:cubicBezTo>
                    <a:pt x="0" y="487"/>
                    <a:pt x="0" y="943"/>
                    <a:pt x="61" y="1369"/>
                  </a:cubicBezTo>
                  <a:cubicBezTo>
                    <a:pt x="74" y="1407"/>
                    <a:pt x="103" y="1424"/>
                    <a:pt x="132" y="1424"/>
                  </a:cubicBezTo>
                  <a:cubicBezTo>
                    <a:pt x="172" y="1424"/>
                    <a:pt x="213" y="1391"/>
                    <a:pt x="213" y="1338"/>
                  </a:cubicBezTo>
                  <a:cubicBezTo>
                    <a:pt x="243" y="943"/>
                    <a:pt x="213" y="487"/>
                    <a:pt x="183" y="92"/>
                  </a:cubicBezTo>
                  <a:cubicBezTo>
                    <a:pt x="167" y="31"/>
                    <a:pt x="129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47"/>
            <p:cNvSpPr/>
            <p:nvPr/>
          </p:nvSpPr>
          <p:spPr>
            <a:xfrm>
              <a:off x="5899950" y="5653513"/>
              <a:ext cx="180875" cy="14475"/>
            </a:xfrm>
            <a:custGeom>
              <a:avLst/>
              <a:gdLst/>
              <a:ahLst/>
              <a:cxnLst/>
              <a:rect l="l" t="t" r="r" b="b"/>
              <a:pathLst>
                <a:path w="7235" h="579" extrusionOk="0">
                  <a:moveTo>
                    <a:pt x="7113" y="1"/>
                  </a:moveTo>
                  <a:cubicBezTo>
                    <a:pt x="4773" y="92"/>
                    <a:pt x="2432" y="183"/>
                    <a:pt x="92" y="456"/>
                  </a:cubicBezTo>
                  <a:cubicBezTo>
                    <a:pt x="0" y="456"/>
                    <a:pt x="0" y="578"/>
                    <a:pt x="92" y="578"/>
                  </a:cubicBezTo>
                  <a:cubicBezTo>
                    <a:pt x="2432" y="487"/>
                    <a:pt x="4773" y="305"/>
                    <a:pt x="7113" y="213"/>
                  </a:cubicBezTo>
                  <a:cubicBezTo>
                    <a:pt x="7235" y="213"/>
                    <a:pt x="7235" y="1"/>
                    <a:pt x="7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47"/>
            <p:cNvSpPr/>
            <p:nvPr/>
          </p:nvSpPr>
          <p:spPr>
            <a:xfrm>
              <a:off x="6055725" y="5664413"/>
              <a:ext cx="94250" cy="416875"/>
            </a:xfrm>
            <a:custGeom>
              <a:avLst/>
              <a:gdLst/>
              <a:ahLst/>
              <a:cxnLst/>
              <a:rect l="l" t="t" r="r" b="b"/>
              <a:pathLst>
                <a:path w="3770" h="16675" extrusionOk="0">
                  <a:moveTo>
                    <a:pt x="45" y="1"/>
                  </a:moveTo>
                  <a:cubicBezTo>
                    <a:pt x="21" y="1"/>
                    <a:pt x="1" y="15"/>
                    <a:pt x="1" y="51"/>
                  </a:cubicBezTo>
                  <a:cubicBezTo>
                    <a:pt x="1247" y="5552"/>
                    <a:pt x="2584" y="11024"/>
                    <a:pt x="3557" y="16586"/>
                  </a:cubicBezTo>
                  <a:cubicBezTo>
                    <a:pt x="3557" y="16647"/>
                    <a:pt x="3592" y="16674"/>
                    <a:pt x="3633" y="16674"/>
                  </a:cubicBezTo>
                  <a:cubicBezTo>
                    <a:pt x="3694" y="16674"/>
                    <a:pt x="3770" y="16616"/>
                    <a:pt x="3770" y="16525"/>
                  </a:cubicBezTo>
                  <a:cubicBezTo>
                    <a:pt x="2858" y="10993"/>
                    <a:pt x="1794" y="5370"/>
                    <a:pt x="92" y="20"/>
                  </a:cubicBezTo>
                  <a:cubicBezTo>
                    <a:pt x="79" y="8"/>
                    <a:pt x="61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47"/>
            <p:cNvSpPr/>
            <p:nvPr/>
          </p:nvSpPr>
          <p:spPr>
            <a:xfrm>
              <a:off x="6146925" y="6072413"/>
              <a:ext cx="53200" cy="465025"/>
            </a:xfrm>
            <a:custGeom>
              <a:avLst/>
              <a:gdLst/>
              <a:ahLst/>
              <a:cxnLst/>
              <a:rect l="l" t="t" r="r" b="b"/>
              <a:pathLst>
                <a:path w="2128" h="18601" extrusionOk="0">
                  <a:moveTo>
                    <a:pt x="46" y="0"/>
                  </a:moveTo>
                  <a:cubicBezTo>
                    <a:pt x="23" y="0"/>
                    <a:pt x="0" y="8"/>
                    <a:pt x="0" y="23"/>
                  </a:cubicBezTo>
                  <a:cubicBezTo>
                    <a:pt x="304" y="6224"/>
                    <a:pt x="1034" y="12424"/>
                    <a:pt x="1945" y="18534"/>
                  </a:cubicBezTo>
                  <a:cubicBezTo>
                    <a:pt x="1957" y="18580"/>
                    <a:pt x="1986" y="18600"/>
                    <a:pt x="2018" y="18600"/>
                  </a:cubicBezTo>
                  <a:cubicBezTo>
                    <a:pt x="2070" y="18600"/>
                    <a:pt x="2128" y="18548"/>
                    <a:pt x="2128" y="18473"/>
                  </a:cubicBezTo>
                  <a:cubicBezTo>
                    <a:pt x="1307" y="12333"/>
                    <a:pt x="730" y="6193"/>
                    <a:pt x="91" y="23"/>
                  </a:cubicBezTo>
                  <a:cubicBezTo>
                    <a:pt x="91" y="8"/>
                    <a:pt x="68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47"/>
            <p:cNvSpPr/>
            <p:nvPr/>
          </p:nvSpPr>
          <p:spPr>
            <a:xfrm>
              <a:off x="6075475" y="6541713"/>
              <a:ext cx="119125" cy="26050"/>
            </a:xfrm>
            <a:custGeom>
              <a:avLst/>
              <a:gdLst/>
              <a:ahLst/>
              <a:cxnLst/>
              <a:rect l="l" t="t" r="r" b="b"/>
              <a:pathLst>
                <a:path w="4765" h="1042" extrusionOk="0">
                  <a:moveTo>
                    <a:pt x="4675" y="1"/>
                  </a:moveTo>
                  <a:cubicBezTo>
                    <a:pt x="4667" y="1"/>
                    <a:pt x="4660" y="2"/>
                    <a:pt x="4651" y="5"/>
                  </a:cubicBezTo>
                  <a:cubicBezTo>
                    <a:pt x="3101" y="370"/>
                    <a:pt x="1673" y="826"/>
                    <a:pt x="92" y="886"/>
                  </a:cubicBezTo>
                  <a:cubicBezTo>
                    <a:pt x="1" y="886"/>
                    <a:pt x="1" y="1008"/>
                    <a:pt x="92" y="1008"/>
                  </a:cubicBezTo>
                  <a:cubicBezTo>
                    <a:pt x="282" y="1031"/>
                    <a:pt x="474" y="1041"/>
                    <a:pt x="667" y="1041"/>
                  </a:cubicBezTo>
                  <a:cubicBezTo>
                    <a:pt x="2019" y="1041"/>
                    <a:pt x="3432" y="529"/>
                    <a:pt x="4682" y="157"/>
                  </a:cubicBezTo>
                  <a:cubicBezTo>
                    <a:pt x="4765" y="129"/>
                    <a:pt x="4747" y="1"/>
                    <a:pt x="4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47"/>
            <p:cNvSpPr/>
            <p:nvPr/>
          </p:nvSpPr>
          <p:spPr>
            <a:xfrm>
              <a:off x="6022300" y="6135863"/>
              <a:ext cx="55950" cy="422625"/>
            </a:xfrm>
            <a:custGeom>
              <a:avLst/>
              <a:gdLst/>
              <a:ahLst/>
              <a:cxnLst/>
              <a:rect l="l" t="t" r="r" b="b"/>
              <a:pathLst>
                <a:path w="2238" h="16905" extrusionOk="0">
                  <a:moveTo>
                    <a:pt x="50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213" y="5692"/>
                    <a:pt x="1003" y="11285"/>
                    <a:pt x="2006" y="16816"/>
                  </a:cubicBezTo>
                  <a:cubicBezTo>
                    <a:pt x="2019" y="16878"/>
                    <a:pt x="2061" y="16905"/>
                    <a:pt x="2104" y="16905"/>
                  </a:cubicBezTo>
                  <a:cubicBezTo>
                    <a:pt x="2169" y="16905"/>
                    <a:pt x="2237" y="16846"/>
                    <a:pt x="2219" y="16756"/>
                  </a:cubicBezTo>
                  <a:cubicBezTo>
                    <a:pt x="1216" y="11224"/>
                    <a:pt x="638" y="5661"/>
                    <a:pt x="122" y="69"/>
                  </a:cubicBezTo>
                  <a:cubicBezTo>
                    <a:pt x="107" y="23"/>
                    <a:pt x="76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47"/>
            <p:cNvSpPr/>
            <p:nvPr/>
          </p:nvSpPr>
          <p:spPr>
            <a:xfrm>
              <a:off x="5913925" y="5903388"/>
              <a:ext cx="107400" cy="234825"/>
            </a:xfrm>
            <a:custGeom>
              <a:avLst/>
              <a:gdLst/>
              <a:ahLst/>
              <a:cxnLst/>
              <a:rect l="l" t="t" r="r" b="b"/>
              <a:pathLst>
                <a:path w="4296" h="9393" extrusionOk="0">
                  <a:moveTo>
                    <a:pt x="120" y="0"/>
                  </a:moveTo>
                  <a:cubicBezTo>
                    <a:pt x="63" y="0"/>
                    <a:pt x="0" y="52"/>
                    <a:pt x="19" y="127"/>
                  </a:cubicBezTo>
                  <a:cubicBezTo>
                    <a:pt x="931" y="3471"/>
                    <a:pt x="2329" y="6450"/>
                    <a:pt x="4153" y="9368"/>
                  </a:cubicBezTo>
                  <a:cubicBezTo>
                    <a:pt x="4171" y="9385"/>
                    <a:pt x="4191" y="9393"/>
                    <a:pt x="4210" y="9393"/>
                  </a:cubicBezTo>
                  <a:cubicBezTo>
                    <a:pt x="4257" y="9393"/>
                    <a:pt x="4296" y="9350"/>
                    <a:pt x="4274" y="9307"/>
                  </a:cubicBezTo>
                  <a:cubicBezTo>
                    <a:pt x="2724" y="6237"/>
                    <a:pt x="1174" y="3440"/>
                    <a:pt x="201" y="66"/>
                  </a:cubicBezTo>
                  <a:cubicBezTo>
                    <a:pt x="190" y="20"/>
                    <a:pt x="156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47"/>
            <p:cNvSpPr/>
            <p:nvPr/>
          </p:nvSpPr>
          <p:spPr>
            <a:xfrm>
              <a:off x="6081575" y="6567738"/>
              <a:ext cx="8375" cy="90375"/>
            </a:xfrm>
            <a:custGeom>
              <a:avLst/>
              <a:gdLst/>
              <a:ahLst/>
              <a:cxnLst/>
              <a:rect l="l" t="t" r="r" b="b"/>
              <a:pathLst>
                <a:path w="335" h="3615" extrusionOk="0">
                  <a:moveTo>
                    <a:pt x="239" y="1"/>
                  </a:moveTo>
                  <a:cubicBezTo>
                    <a:pt x="198" y="1"/>
                    <a:pt x="152" y="25"/>
                    <a:pt x="152" y="58"/>
                  </a:cubicBezTo>
                  <a:cubicBezTo>
                    <a:pt x="61" y="1213"/>
                    <a:pt x="0" y="2399"/>
                    <a:pt x="122" y="3523"/>
                  </a:cubicBezTo>
                  <a:cubicBezTo>
                    <a:pt x="122" y="3584"/>
                    <a:pt x="167" y="3615"/>
                    <a:pt x="213" y="3615"/>
                  </a:cubicBezTo>
                  <a:cubicBezTo>
                    <a:pt x="258" y="3615"/>
                    <a:pt x="304" y="3584"/>
                    <a:pt x="304" y="3523"/>
                  </a:cubicBezTo>
                  <a:cubicBezTo>
                    <a:pt x="334" y="2368"/>
                    <a:pt x="304" y="1213"/>
                    <a:pt x="304" y="58"/>
                  </a:cubicBezTo>
                  <a:cubicBezTo>
                    <a:pt x="304" y="17"/>
                    <a:pt x="273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47"/>
            <p:cNvSpPr/>
            <p:nvPr/>
          </p:nvSpPr>
          <p:spPr>
            <a:xfrm>
              <a:off x="6087650" y="6653463"/>
              <a:ext cx="282450" cy="19925"/>
            </a:xfrm>
            <a:custGeom>
              <a:avLst/>
              <a:gdLst/>
              <a:ahLst/>
              <a:cxnLst/>
              <a:rect l="l" t="t" r="r" b="b"/>
              <a:pathLst>
                <a:path w="11298" h="797" extrusionOk="0">
                  <a:moveTo>
                    <a:pt x="11124" y="0"/>
                  </a:moveTo>
                  <a:cubicBezTo>
                    <a:pt x="11114" y="0"/>
                    <a:pt x="11105" y="1"/>
                    <a:pt x="11095" y="3"/>
                  </a:cubicBezTo>
                  <a:cubicBezTo>
                    <a:pt x="8875" y="388"/>
                    <a:pt x="6677" y="574"/>
                    <a:pt x="4468" y="574"/>
                  </a:cubicBezTo>
                  <a:cubicBezTo>
                    <a:pt x="3017" y="574"/>
                    <a:pt x="1561" y="494"/>
                    <a:pt x="91" y="337"/>
                  </a:cubicBezTo>
                  <a:cubicBezTo>
                    <a:pt x="0" y="337"/>
                    <a:pt x="0" y="489"/>
                    <a:pt x="91" y="489"/>
                  </a:cubicBezTo>
                  <a:cubicBezTo>
                    <a:pt x="1653" y="694"/>
                    <a:pt x="3214" y="797"/>
                    <a:pt x="4771" y="797"/>
                  </a:cubicBezTo>
                  <a:cubicBezTo>
                    <a:pt x="6912" y="797"/>
                    <a:pt x="9044" y="603"/>
                    <a:pt x="11155" y="216"/>
                  </a:cubicBezTo>
                  <a:cubicBezTo>
                    <a:pt x="11297" y="188"/>
                    <a:pt x="11254" y="0"/>
                    <a:pt x="11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47"/>
            <p:cNvSpPr/>
            <p:nvPr/>
          </p:nvSpPr>
          <p:spPr>
            <a:xfrm>
              <a:off x="6182975" y="6548913"/>
              <a:ext cx="82075" cy="65750"/>
            </a:xfrm>
            <a:custGeom>
              <a:avLst/>
              <a:gdLst/>
              <a:ahLst/>
              <a:cxnLst/>
              <a:rect l="l" t="t" r="r" b="b"/>
              <a:pathLst>
                <a:path w="3283" h="2630" extrusionOk="0">
                  <a:moveTo>
                    <a:pt x="107" y="1"/>
                  </a:moveTo>
                  <a:cubicBezTo>
                    <a:pt x="44" y="1"/>
                    <a:pt x="1" y="65"/>
                    <a:pt x="47" y="112"/>
                  </a:cubicBezTo>
                  <a:cubicBezTo>
                    <a:pt x="990" y="1024"/>
                    <a:pt x="1962" y="1936"/>
                    <a:pt x="3087" y="2605"/>
                  </a:cubicBezTo>
                  <a:cubicBezTo>
                    <a:pt x="3110" y="2622"/>
                    <a:pt x="3132" y="2629"/>
                    <a:pt x="3152" y="2629"/>
                  </a:cubicBezTo>
                  <a:cubicBezTo>
                    <a:pt x="3237" y="2629"/>
                    <a:pt x="3282" y="2496"/>
                    <a:pt x="3209" y="2422"/>
                  </a:cubicBezTo>
                  <a:cubicBezTo>
                    <a:pt x="2114" y="1723"/>
                    <a:pt x="1111" y="872"/>
                    <a:pt x="169" y="21"/>
                  </a:cubicBezTo>
                  <a:cubicBezTo>
                    <a:pt x="148" y="7"/>
                    <a:pt x="127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47"/>
            <p:cNvSpPr/>
            <p:nvPr/>
          </p:nvSpPr>
          <p:spPr>
            <a:xfrm>
              <a:off x="6259375" y="6617813"/>
              <a:ext cx="110975" cy="38050"/>
            </a:xfrm>
            <a:custGeom>
              <a:avLst/>
              <a:gdLst/>
              <a:ahLst/>
              <a:cxnLst/>
              <a:rect l="l" t="t" r="r" b="b"/>
              <a:pathLst>
                <a:path w="4439" h="1522" extrusionOk="0">
                  <a:moveTo>
                    <a:pt x="92" y="1"/>
                  </a:moveTo>
                  <a:cubicBezTo>
                    <a:pt x="31" y="1"/>
                    <a:pt x="1" y="122"/>
                    <a:pt x="92" y="153"/>
                  </a:cubicBezTo>
                  <a:cubicBezTo>
                    <a:pt x="639" y="244"/>
                    <a:pt x="1216" y="335"/>
                    <a:pt x="1794" y="426"/>
                  </a:cubicBezTo>
                  <a:cubicBezTo>
                    <a:pt x="2098" y="456"/>
                    <a:pt x="2402" y="487"/>
                    <a:pt x="2706" y="517"/>
                  </a:cubicBezTo>
                  <a:cubicBezTo>
                    <a:pt x="2858" y="517"/>
                    <a:pt x="3010" y="548"/>
                    <a:pt x="3162" y="548"/>
                  </a:cubicBezTo>
                  <a:cubicBezTo>
                    <a:pt x="3187" y="546"/>
                    <a:pt x="3211" y="545"/>
                    <a:pt x="3235" y="545"/>
                  </a:cubicBezTo>
                  <a:cubicBezTo>
                    <a:pt x="3644" y="545"/>
                    <a:pt x="3863" y="792"/>
                    <a:pt x="3891" y="1338"/>
                  </a:cubicBezTo>
                  <a:cubicBezTo>
                    <a:pt x="3822" y="1430"/>
                    <a:pt x="3875" y="1522"/>
                    <a:pt x="3944" y="1522"/>
                  </a:cubicBezTo>
                  <a:cubicBezTo>
                    <a:pt x="3967" y="1522"/>
                    <a:pt x="3991" y="1512"/>
                    <a:pt x="4013" y="1490"/>
                  </a:cubicBezTo>
                  <a:cubicBezTo>
                    <a:pt x="4378" y="1095"/>
                    <a:pt x="4438" y="669"/>
                    <a:pt x="3891" y="456"/>
                  </a:cubicBezTo>
                  <a:cubicBezTo>
                    <a:pt x="3405" y="274"/>
                    <a:pt x="2767" y="335"/>
                    <a:pt x="2250" y="274"/>
                  </a:cubicBezTo>
                  <a:cubicBezTo>
                    <a:pt x="1520" y="183"/>
                    <a:pt x="821" y="92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47"/>
            <p:cNvSpPr/>
            <p:nvPr/>
          </p:nvSpPr>
          <p:spPr>
            <a:xfrm>
              <a:off x="5485400" y="6380538"/>
              <a:ext cx="68550" cy="63025"/>
            </a:xfrm>
            <a:custGeom>
              <a:avLst/>
              <a:gdLst/>
              <a:ahLst/>
              <a:cxnLst/>
              <a:rect l="l" t="t" r="r" b="b"/>
              <a:pathLst>
                <a:path w="2742" h="2521" extrusionOk="0">
                  <a:moveTo>
                    <a:pt x="2619" y="0"/>
                  </a:moveTo>
                  <a:cubicBezTo>
                    <a:pt x="2603" y="0"/>
                    <a:pt x="2587" y="3"/>
                    <a:pt x="2570" y="8"/>
                  </a:cubicBezTo>
                  <a:cubicBezTo>
                    <a:pt x="1689" y="707"/>
                    <a:pt x="777" y="1498"/>
                    <a:pt x="47" y="2379"/>
                  </a:cubicBezTo>
                  <a:cubicBezTo>
                    <a:pt x="0" y="2450"/>
                    <a:pt x="62" y="2520"/>
                    <a:pt x="135" y="2520"/>
                  </a:cubicBezTo>
                  <a:cubicBezTo>
                    <a:pt x="157" y="2520"/>
                    <a:pt x="179" y="2514"/>
                    <a:pt x="199" y="2501"/>
                  </a:cubicBezTo>
                  <a:cubicBezTo>
                    <a:pt x="1050" y="1741"/>
                    <a:pt x="1871" y="890"/>
                    <a:pt x="2692" y="99"/>
                  </a:cubicBezTo>
                  <a:cubicBezTo>
                    <a:pt x="2741" y="50"/>
                    <a:pt x="2690" y="0"/>
                    <a:pt x="2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47"/>
            <p:cNvSpPr/>
            <p:nvPr/>
          </p:nvSpPr>
          <p:spPr>
            <a:xfrm>
              <a:off x="5481675" y="6447738"/>
              <a:ext cx="201975" cy="199525"/>
            </a:xfrm>
            <a:custGeom>
              <a:avLst/>
              <a:gdLst/>
              <a:ahLst/>
              <a:cxnLst/>
              <a:rect l="l" t="t" r="r" b="b"/>
              <a:pathLst>
                <a:path w="8079" h="7981" extrusionOk="0">
                  <a:moveTo>
                    <a:pt x="131" y="1"/>
                  </a:moveTo>
                  <a:cubicBezTo>
                    <a:pt x="67" y="1"/>
                    <a:pt x="0" y="51"/>
                    <a:pt x="44" y="117"/>
                  </a:cubicBezTo>
                  <a:cubicBezTo>
                    <a:pt x="2233" y="3126"/>
                    <a:pt x="4877" y="5770"/>
                    <a:pt x="7886" y="7959"/>
                  </a:cubicBezTo>
                  <a:cubicBezTo>
                    <a:pt x="7907" y="7974"/>
                    <a:pt x="7927" y="7981"/>
                    <a:pt x="7945" y="7981"/>
                  </a:cubicBezTo>
                  <a:cubicBezTo>
                    <a:pt x="8033" y="7981"/>
                    <a:pt x="8078" y="7827"/>
                    <a:pt x="7977" y="7776"/>
                  </a:cubicBezTo>
                  <a:cubicBezTo>
                    <a:pt x="5029" y="5557"/>
                    <a:pt x="2445" y="2974"/>
                    <a:pt x="196" y="25"/>
                  </a:cubicBezTo>
                  <a:cubicBezTo>
                    <a:pt x="179" y="8"/>
                    <a:pt x="155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47"/>
            <p:cNvSpPr/>
            <p:nvPr/>
          </p:nvSpPr>
          <p:spPr>
            <a:xfrm>
              <a:off x="5630950" y="6439038"/>
              <a:ext cx="11900" cy="101425"/>
            </a:xfrm>
            <a:custGeom>
              <a:avLst/>
              <a:gdLst/>
              <a:ahLst/>
              <a:cxnLst/>
              <a:rect l="l" t="t" r="r" b="b"/>
              <a:pathLst>
                <a:path w="476" h="4057" extrusionOk="0">
                  <a:moveTo>
                    <a:pt x="61" y="1"/>
                  </a:moveTo>
                  <a:cubicBezTo>
                    <a:pt x="31" y="1"/>
                    <a:pt x="0" y="24"/>
                    <a:pt x="0" y="69"/>
                  </a:cubicBezTo>
                  <a:cubicBezTo>
                    <a:pt x="0" y="1376"/>
                    <a:pt x="0" y="2683"/>
                    <a:pt x="274" y="3990"/>
                  </a:cubicBezTo>
                  <a:cubicBezTo>
                    <a:pt x="286" y="4037"/>
                    <a:pt x="319" y="4057"/>
                    <a:pt x="355" y="4057"/>
                  </a:cubicBezTo>
                  <a:cubicBezTo>
                    <a:pt x="413" y="4057"/>
                    <a:pt x="475" y="4005"/>
                    <a:pt x="456" y="3930"/>
                  </a:cubicBezTo>
                  <a:cubicBezTo>
                    <a:pt x="244" y="2653"/>
                    <a:pt x="183" y="1376"/>
                    <a:pt x="122" y="69"/>
                  </a:cubicBezTo>
                  <a:cubicBezTo>
                    <a:pt x="122" y="24"/>
                    <a:pt x="92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47"/>
            <p:cNvSpPr/>
            <p:nvPr/>
          </p:nvSpPr>
          <p:spPr>
            <a:xfrm>
              <a:off x="5632150" y="6541963"/>
              <a:ext cx="66450" cy="97150"/>
            </a:xfrm>
            <a:custGeom>
              <a:avLst/>
              <a:gdLst/>
              <a:ahLst/>
              <a:cxnLst/>
              <a:rect l="l" t="t" r="r" b="b"/>
              <a:pathLst>
                <a:path w="2658" h="3886" extrusionOk="0">
                  <a:moveTo>
                    <a:pt x="102" y="0"/>
                  </a:moveTo>
                  <a:cubicBezTo>
                    <a:pt x="49" y="0"/>
                    <a:pt x="1" y="43"/>
                    <a:pt x="44" y="86"/>
                  </a:cubicBezTo>
                  <a:cubicBezTo>
                    <a:pt x="408" y="664"/>
                    <a:pt x="773" y="1211"/>
                    <a:pt x="1168" y="1728"/>
                  </a:cubicBezTo>
                  <a:cubicBezTo>
                    <a:pt x="1290" y="1880"/>
                    <a:pt x="1411" y="2031"/>
                    <a:pt x="1533" y="2214"/>
                  </a:cubicBezTo>
                  <a:cubicBezTo>
                    <a:pt x="1655" y="2335"/>
                    <a:pt x="1776" y="2487"/>
                    <a:pt x="1898" y="2639"/>
                  </a:cubicBezTo>
                  <a:cubicBezTo>
                    <a:pt x="2323" y="2974"/>
                    <a:pt x="2293" y="3308"/>
                    <a:pt x="1776" y="3673"/>
                  </a:cubicBezTo>
                  <a:cubicBezTo>
                    <a:pt x="1655" y="3673"/>
                    <a:pt x="1655" y="3886"/>
                    <a:pt x="1776" y="3886"/>
                  </a:cubicBezTo>
                  <a:cubicBezTo>
                    <a:pt x="2323" y="3855"/>
                    <a:pt x="2658" y="3582"/>
                    <a:pt x="2414" y="3035"/>
                  </a:cubicBezTo>
                  <a:cubicBezTo>
                    <a:pt x="2202" y="2548"/>
                    <a:pt x="1685" y="2062"/>
                    <a:pt x="1351" y="1636"/>
                  </a:cubicBezTo>
                  <a:cubicBezTo>
                    <a:pt x="955" y="1089"/>
                    <a:pt x="560" y="572"/>
                    <a:pt x="165" y="25"/>
                  </a:cubicBezTo>
                  <a:cubicBezTo>
                    <a:pt x="147" y="8"/>
                    <a:pt x="124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47"/>
            <p:cNvSpPr/>
            <p:nvPr/>
          </p:nvSpPr>
          <p:spPr>
            <a:xfrm>
              <a:off x="5833075" y="5932763"/>
              <a:ext cx="10675" cy="185825"/>
            </a:xfrm>
            <a:custGeom>
              <a:avLst/>
              <a:gdLst/>
              <a:ahLst/>
              <a:cxnLst/>
              <a:rect l="l" t="t" r="r" b="b"/>
              <a:pathLst>
                <a:path w="427" h="7433" extrusionOk="0">
                  <a:moveTo>
                    <a:pt x="381" y="1"/>
                  </a:moveTo>
                  <a:cubicBezTo>
                    <a:pt x="358" y="1"/>
                    <a:pt x="335" y="16"/>
                    <a:pt x="335" y="47"/>
                  </a:cubicBezTo>
                  <a:cubicBezTo>
                    <a:pt x="153" y="2478"/>
                    <a:pt x="61" y="4910"/>
                    <a:pt x="1" y="7341"/>
                  </a:cubicBezTo>
                  <a:cubicBezTo>
                    <a:pt x="1" y="7402"/>
                    <a:pt x="46" y="7433"/>
                    <a:pt x="92" y="7433"/>
                  </a:cubicBezTo>
                  <a:cubicBezTo>
                    <a:pt x="137" y="7433"/>
                    <a:pt x="183" y="7402"/>
                    <a:pt x="183" y="7341"/>
                  </a:cubicBezTo>
                  <a:cubicBezTo>
                    <a:pt x="305" y="4910"/>
                    <a:pt x="426" y="2478"/>
                    <a:pt x="426" y="47"/>
                  </a:cubicBezTo>
                  <a:cubicBezTo>
                    <a:pt x="426" y="16"/>
                    <a:pt x="403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47"/>
            <p:cNvSpPr/>
            <p:nvPr/>
          </p:nvSpPr>
          <p:spPr>
            <a:xfrm>
              <a:off x="5559675" y="6130313"/>
              <a:ext cx="264625" cy="233175"/>
            </a:xfrm>
            <a:custGeom>
              <a:avLst/>
              <a:gdLst/>
              <a:ahLst/>
              <a:cxnLst/>
              <a:rect l="l" t="t" r="r" b="b"/>
              <a:pathLst>
                <a:path w="10585" h="9327" extrusionOk="0">
                  <a:moveTo>
                    <a:pt x="10459" y="0"/>
                  </a:moveTo>
                  <a:cubicBezTo>
                    <a:pt x="10445" y="0"/>
                    <a:pt x="10432" y="5"/>
                    <a:pt x="10420" y="17"/>
                  </a:cubicBezTo>
                  <a:cubicBezTo>
                    <a:pt x="6833" y="2783"/>
                    <a:pt x="3034" y="5914"/>
                    <a:pt x="25" y="9288"/>
                  </a:cubicBezTo>
                  <a:cubicBezTo>
                    <a:pt x="0" y="9288"/>
                    <a:pt x="15" y="9327"/>
                    <a:pt x="37" y="9327"/>
                  </a:cubicBezTo>
                  <a:cubicBezTo>
                    <a:pt x="43" y="9327"/>
                    <a:pt x="49" y="9324"/>
                    <a:pt x="55" y="9318"/>
                  </a:cubicBezTo>
                  <a:cubicBezTo>
                    <a:pt x="1818" y="8011"/>
                    <a:pt x="3398" y="6430"/>
                    <a:pt x="5040" y="4971"/>
                  </a:cubicBezTo>
                  <a:cubicBezTo>
                    <a:pt x="6864" y="3360"/>
                    <a:pt x="8748" y="1810"/>
                    <a:pt x="10511" y="139"/>
                  </a:cubicBezTo>
                  <a:cubicBezTo>
                    <a:pt x="10585" y="89"/>
                    <a:pt x="10519" y="0"/>
                    <a:pt x="10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47"/>
            <p:cNvSpPr/>
            <p:nvPr/>
          </p:nvSpPr>
          <p:spPr>
            <a:xfrm>
              <a:off x="5556700" y="6360338"/>
              <a:ext cx="84325" cy="91450"/>
            </a:xfrm>
            <a:custGeom>
              <a:avLst/>
              <a:gdLst/>
              <a:ahLst/>
              <a:cxnLst/>
              <a:rect l="l" t="t" r="r" b="b"/>
              <a:pathLst>
                <a:path w="3373" h="3658" extrusionOk="0">
                  <a:moveTo>
                    <a:pt x="62" y="1"/>
                  </a:moveTo>
                  <a:cubicBezTo>
                    <a:pt x="25" y="1"/>
                    <a:pt x="0" y="44"/>
                    <a:pt x="22" y="87"/>
                  </a:cubicBezTo>
                  <a:cubicBezTo>
                    <a:pt x="995" y="1333"/>
                    <a:pt x="2058" y="2488"/>
                    <a:pt x="3122" y="3613"/>
                  </a:cubicBezTo>
                  <a:cubicBezTo>
                    <a:pt x="3146" y="3644"/>
                    <a:pt x="3176" y="3657"/>
                    <a:pt x="3205" y="3657"/>
                  </a:cubicBezTo>
                  <a:cubicBezTo>
                    <a:pt x="3290" y="3657"/>
                    <a:pt x="3372" y="3551"/>
                    <a:pt x="3305" y="3461"/>
                  </a:cubicBezTo>
                  <a:cubicBezTo>
                    <a:pt x="2271" y="2275"/>
                    <a:pt x="1238" y="1090"/>
                    <a:pt x="113" y="26"/>
                  </a:cubicBezTo>
                  <a:cubicBezTo>
                    <a:pt x="95" y="8"/>
                    <a:pt x="78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47"/>
            <p:cNvSpPr/>
            <p:nvPr/>
          </p:nvSpPr>
          <p:spPr>
            <a:xfrm>
              <a:off x="5638175" y="6195463"/>
              <a:ext cx="322000" cy="262850"/>
            </a:xfrm>
            <a:custGeom>
              <a:avLst/>
              <a:gdLst/>
              <a:ahLst/>
              <a:cxnLst/>
              <a:rect l="l" t="t" r="r" b="b"/>
              <a:pathLst>
                <a:path w="12880" h="10514" extrusionOk="0">
                  <a:moveTo>
                    <a:pt x="12728" y="0"/>
                  </a:moveTo>
                  <a:cubicBezTo>
                    <a:pt x="12706" y="0"/>
                    <a:pt x="12683" y="8"/>
                    <a:pt x="12660" y="25"/>
                  </a:cubicBezTo>
                  <a:cubicBezTo>
                    <a:pt x="8070" y="2882"/>
                    <a:pt x="3997" y="6742"/>
                    <a:pt x="46" y="10390"/>
                  </a:cubicBezTo>
                  <a:cubicBezTo>
                    <a:pt x="1" y="10435"/>
                    <a:pt x="39" y="10514"/>
                    <a:pt x="87" y="10514"/>
                  </a:cubicBezTo>
                  <a:cubicBezTo>
                    <a:pt x="104" y="10514"/>
                    <a:pt x="121" y="10504"/>
                    <a:pt x="137" y="10481"/>
                  </a:cubicBezTo>
                  <a:lnTo>
                    <a:pt x="137" y="10511"/>
                  </a:lnTo>
                  <a:cubicBezTo>
                    <a:pt x="4332" y="7046"/>
                    <a:pt x="8161" y="3065"/>
                    <a:pt x="12782" y="207"/>
                  </a:cubicBezTo>
                  <a:cubicBezTo>
                    <a:pt x="12880" y="134"/>
                    <a:pt x="12819" y="0"/>
                    <a:pt x="12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47"/>
            <p:cNvSpPr/>
            <p:nvPr/>
          </p:nvSpPr>
          <p:spPr>
            <a:xfrm>
              <a:off x="5954650" y="6056063"/>
              <a:ext cx="25575" cy="146425"/>
            </a:xfrm>
            <a:custGeom>
              <a:avLst/>
              <a:gdLst/>
              <a:ahLst/>
              <a:cxnLst/>
              <a:rect l="l" t="t" r="r" b="b"/>
              <a:pathLst>
                <a:path w="1023" h="5857" extrusionOk="0">
                  <a:moveTo>
                    <a:pt x="921" y="1"/>
                  </a:moveTo>
                  <a:cubicBezTo>
                    <a:pt x="885" y="1"/>
                    <a:pt x="846" y="20"/>
                    <a:pt x="822" y="69"/>
                  </a:cubicBezTo>
                  <a:cubicBezTo>
                    <a:pt x="366" y="1923"/>
                    <a:pt x="62" y="3868"/>
                    <a:pt x="1" y="5783"/>
                  </a:cubicBezTo>
                  <a:cubicBezTo>
                    <a:pt x="1" y="5834"/>
                    <a:pt x="29" y="5856"/>
                    <a:pt x="58" y="5856"/>
                  </a:cubicBezTo>
                  <a:cubicBezTo>
                    <a:pt x="83" y="5856"/>
                    <a:pt x="109" y="5841"/>
                    <a:pt x="123" y="5814"/>
                  </a:cubicBezTo>
                  <a:cubicBezTo>
                    <a:pt x="366" y="3899"/>
                    <a:pt x="670" y="2014"/>
                    <a:pt x="1004" y="99"/>
                  </a:cubicBezTo>
                  <a:cubicBezTo>
                    <a:pt x="1022" y="45"/>
                    <a:pt x="975" y="1"/>
                    <a:pt x="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47"/>
            <p:cNvSpPr/>
            <p:nvPr/>
          </p:nvSpPr>
          <p:spPr>
            <a:xfrm>
              <a:off x="5822450" y="5839838"/>
              <a:ext cx="13700" cy="74150"/>
            </a:xfrm>
            <a:custGeom>
              <a:avLst/>
              <a:gdLst/>
              <a:ahLst/>
              <a:cxnLst/>
              <a:rect l="l" t="t" r="r" b="b"/>
              <a:pathLst>
                <a:path w="548" h="2966" extrusionOk="0">
                  <a:moveTo>
                    <a:pt x="466" y="0"/>
                  </a:moveTo>
                  <a:cubicBezTo>
                    <a:pt x="437" y="0"/>
                    <a:pt x="408" y="17"/>
                    <a:pt x="395" y="55"/>
                  </a:cubicBezTo>
                  <a:cubicBezTo>
                    <a:pt x="122" y="998"/>
                    <a:pt x="0" y="1970"/>
                    <a:pt x="122" y="2943"/>
                  </a:cubicBezTo>
                  <a:cubicBezTo>
                    <a:pt x="122" y="2958"/>
                    <a:pt x="137" y="2966"/>
                    <a:pt x="156" y="2966"/>
                  </a:cubicBezTo>
                  <a:cubicBezTo>
                    <a:pt x="175" y="2966"/>
                    <a:pt x="198" y="2958"/>
                    <a:pt x="213" y="2943"/>
                  </a:cubicBezTo>
                  <a:cubicBezTo>
                    <a:pt x="274" y="1970"/>
                    <a:pt x="334" y="1028"/>
                    <a:pt x="547" y="86"/>
                  </a:cubicBezTo>
                  <a:cubicBezTo>
                    <a:pt x="547" y="33"/>
                    <a:pt x="506" y="0"/>
                    <a:pt x="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47"/>
            <p:cNvSpPr/>
            <p:nvPr/>
          </p:nvSpPr>
          <p:spPr>
            <a:xfrm>
              <a:off x="5833850" y="5879663"/>
              <a:ext cx="10650" cy="45525"/>
            </a:xfrm>
            <a:custGeom>
              <a:avLst/>
              <a:gdLst/>
              <a:ahLst/>
              <a:cxnLst/>
              <a:rect l="l" t="t" r="r" b="b"/>
              <a:pathLst>
                <a:path w="426" h="1821" extrusionOk="0">
                  <a:moveTo>
                    <a:pt x="338" y="0"/>
                  </a:moveTo>
                  <a:cubicBezTo>
                    <a:pt x="304" y="0"/>
                    <a:pt x="274" y="16"/>
                    <a:pt x="274" y="43"/>
                  </a:cubicBezTo>
                  <a:cubicBezTo>
                    <a:pt x="122" y="560"/>
                    <a:pt x="0" y="1259"/>
                    <a:pt x="152" y="1775"/>
                  </a:cubicBezTo>
                  <a:cubicBezTo>
                    <a:pt x="167" y="1806"/>
                    <a:pt x="198" y="1821"/>
                    <a:pt x="228" y="1821"/>
                  </a:cubicBezTo>
                  <a:cubicBezTo>
                    <a:pt x="258" y="1821"/>
                    <a:pt x="289" y="1806"/>
                    <a:pt x="304" y="1775"/>
                  </a:cubicBezTo>
                  <a:cubicBezTo>
                    <a:pt x="334" y="1502"/>
                    <a:pt x="334" y="1228"/>
                    <a:pt x="334" y="955"/>
                  </a:cubicBezTo>
                  <a:cubicBezTo>
                    <a:pt x="365" y="681"/>
                    <a:pt x="395" y="377"/>
                    <a:pt x="426" y="73"/>
                  </a:cubicBezTo>
                  <a:cubicBezTo>
                    <a:pt x="426" y="23"/>
                    <a:pt x="379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47"/>
            <p:cNvSpPr/>
            <p:nvPr/>
          </p:nvSpPr>
          <p:spPr>
            <a:xfrm>
              <a:off x="5857400" y="5884338"/>
              <a:ext cx="7625" cy="37050"/>
            </a:xfrm>
            <a:custGeom>
              <a:avLst/>
              <a:gdLst/>
              <a:ahLst/>
              <a:cxnLst/>
              <a:rect l="l" t="t" r="r" b="b"/>
              <a:pathLst>
                <a:path w="305" h="1482" extrusionOk="0">
                  <a:moveTo>
                    <a:pt x="167" y="0"/>
                  </a:moveTo>
                  <a:cubicBezTo>
                    <a:pt x="129" y="0"/>
                    <a:pt x="91" y="23"/>
                    <a:pt x="91" y="69"/>
                  </a:cubicBezTo>
                  <a:cubicBezTo>
                    <a:pt x="61" y="525"/>
                    <a:pt x="0" y="1011"/>
                    <a:pt x="91" y="1436"/>
                  </a:cubicBezTo>
                  <a:cubicBezTo>
                    <a:pt x="91" y="1467"/>
                    <a:pt x="114" y="1482"/>
                    <a:pt x="137" y="1482"/>
                  </a:cubicBezTo>
                  <a:cubicBezTo>
                    <a:pt x="160" y="1482"/>
                    <a:pt x="183" y="1467"/>
                    <a:pt x="183" y="1436"/>
                  </a:cubicBezTo>
                  <a:cubicBezTo>
                    <a:pt x="304" y="1011"/>
                    <a:pt x="243" y="525"/>
                    <a:pt x="243" y="69"/>
                  </a:cubicBezTo>
                  <a:cubicBezTo>
                    <a:pt x="243" y="23"/>
                    <a:pt x="20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47"/>
            <p:cNvSpPr/>
            <p:nvPr/>
          </p:nvSpPr>
          <p:spPr>
            <a:xfrm>
              <a:off x="5877900" y="5884913"/>
              <a:ext cx="9925" cy="50625"/>
            </a:xfrm>
            <a:custGeom>
              <a:avLst/>
              <a:gdLst/>
              <a:ahLst/>
              <a:cxnLst/>
              <a:rect l="l" t="t" r="r" b="b"/>
              <a:pathLst>
                <a:path w="397" h="2025" extrusionOk="0">
                  <a:moveTo>
                    <a:pt x="259" y="0"/>
                  </a:moveTo>
                  <a:cubicBezTo>
                    <a:pt x="237" y="0"/>
                    <a:pt x="214" y="15"/>
                    <a:pt x="214" y="46"/>
                  </a:cubicBezTo>
                  <a:cubicBezTo>
                    <a:pt x="183" y="380"/>
                    <a:pt x="153" y="684"/>
                    <a:pt x="123" y="1018"/>
                  </a:cubicBezTo>
                  <a:cubicBezTo>
                    <a:pt x="92" y="1322"/>
                    <a:pt x="1" y="1626"/>
                    <a:pt x="1" y="1961"/>
                  </a:cubicBezTo>
                  <a:cubicBezTo>
                    <a:pt x="1" y="1998"/>
                    <a:pt x="36" y="2024"/>
                    <a:pt x="70" y="2024"/>
                  </a:cubicBezTo>
                  <a:cubicBezTo>
                    <a:pt x="90" y="2024"/>
                    <a:pt x="111" y="2014"/>
                    <a:pt x="123" y="1991"/>
                  </a:cubicBezTo>
                  <a:cubicBezTo>
                    <a:pt x="396" y="1444"/>
                    <a:pt x="396" y="654"/>
                    <a:pt x="305" y="46"/>
                  </a:cubicBezTo>
                  <a:cubicBezTo>
                    <a:pt x="305" y="15"/>
                    <a:pt x="282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47"/>
            <p:cNvSpPr/>
            <p:nvPr/>
          </p:nvSpPr>
          <p:spPr>
            <a:xfrm>
              <a:off x="5884950" y="5831788"/>
              <a:ext cx="34775" cy="95400"/>
            </a:xfrm>
            <a:custGeom>
              <a:avLst/>
              <a:gdLst/>
              <a:ahLst/>
              <a:cxnLst/>
              <a:rect l="l" t="t" r="r" b="b"/>
              <a:pathLst>
                <a:path w="1391" h="3816" extrusionOk="0">
                  <a:moveTo>
                    <a:pt x="1040" y="1"/>
                  </a:moveTo>
                  <a:cubicBezTo>
                    <a:pt x="1002" y="1"/>
                    <a:pt x="965" y="23"/>
                    <a:pt x="965" y="73"/>
                  </a:cubicBezTo>
                  <a:cubicBezTo>
                    <a:pt x="965" y="681"/>
                    <a:pt x="1026" y="1289"/>
                    <a:pt x="1026" y="1897"/>
                  </a:cubicBezTo>
                  <a:cubicBezTo>
                    <a:pt x="1026" y="2262"/>
                    <a:pt x="1026" y="2566"/>
                    <a:pt x="874" y="2900"/>
                  </a:cubicBezTo>
                  <a:cubicBezTo>
                    <a:pt x="722" y="3326"/>
                    <a:pt x="448" y="3447"/>
                    <a:pt x="84" y="3630"/>
                  </a:cubicBezTo>
                  <a:cubicBezTo>
                    <a:pt x="1" y="3685"/>
                    <a:pt x="44" y="3816"/>
                    <a:pt x="121" y="3816"/>
                  </a:cubicBezTo>
                  <a:cubicBezTo>
                    <a:pt x="128" y="3816"/>
                    <a:pt x="136" y="3815"/>
                    <a:pt x="145" y="3812"/>
                  </a:cubicBezTo>
                  <a:cubicBezTo>
                    <a:pt x="661" y="3599"/>
                    <a:pt x="1087" y="3326"/>
                    <a:pt x="1208" y="2809"/>
                  </a:cubicBezTo>
                  <a:cubicBezTo>
                    <a:pt x="1391" y="1927"/>
                    <a:pt x="1269" y="894"/>
                    <a:pt x="1117" y="43"/>
                  </a:cubicBezTo>
                  <a:cubicBezTo>
                    <a:pt x="1104" y="16"/>
                    <a:pt x="107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47"/>
            <p:cNvSpPr/>
            <p:nvPr/>
          </p:nvSpPr>
          <p:spPr>
            <a:xfrm>
              <a:off x="5859975" y="5919413"/>
              <a:ext cx="17950" cy="10925"/>
            </a:xfrm>
            <a:custGeom>
              <a:avLst/>
              <a:gdLst/>
              <a:ahLst/>
              <a:cxnLst/>
              <a:rect l="l" t="t" r="r" b="b"/>
              <a:pathLst>
                <a:path w="718" h="437" extrusionOk="0">
                  <a:moveTo>
                    <a:pt x="59" y="0"/>
                  </a:moveTo>
                  <a:cubicBezTo>
                    <a:pt x="28" y="0"/>
                    <a:pt x="0" y="26"/>
                    <a:pt x="19" y="64"/>
                  </a:cubicBezTo>
                  <a:cubicBezTo>
                    <a:pt x="80" y="216"/>
                    <a:pt x="171" y="337"/>
                    <a:pt x="323" y="398"/>
                  </a:cubicBezTo>
                  <a:cubicBezTo>
                    <a:pt x="368" y="413"/>
                    <a:pt x="460" y="436"/>
                    <a:pt x="543" y="436"/>
                  </a:cubicBezTo>
                  <a:cubicBezTo>
                    <a:pt x="627" y="436"/>
                    <a:pt x="703" y="413"/>
                    <a:pt x="718" y="337"/>
                  </a:cubicBezTo>
                  <a:cubicBezTo>
                    <a:pt x="718" y="337"/>
                    <a:pt x="718" y="307"/>
                    <a:pt x="718" y="307"/>
                  </a:cubicBezTo>
                  <a:cubicBezTo>
                    <a:pt x="657" y="277"/>
                    <a:pt x="627" y="277"/>
                    <a:pt x="596" y="277"/>
                  </a:cubicBezTo>
                  <a:cubicBezTo>
                    <a:pt x="576" y="287"/>
                    <a:pt x="556" y="290"/>
                    <a:pt x="536" y="290"/>
                  </a:cubicBezTo>
                  <a:cubicBezTo>
                    <a:pt x="495" y="290"/>
                    <a:pt x="455" y="277"/>
                    <a:pt x="414" y="277"/>
                  </a:cubicBezTo>
                  <a:cubicBezTo>
                    <a:pt x="262" y="246"/>
                    <a:pt x="171" y="155"/>
                    <a:pt x="110" y="33"/>
                  </a:cubicBezTo>
                  <a:cubicBezTo>
                    <a:pt x="98" y="10"/>
                    <a:pt x="78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47"/>
            <p:cNvSpPr/>
            <p:nvPr/>
          </p:nvSpPr>
          <p:spPr>
            <a:xfrm>
              <a:off x="5838575" y="5919363"/>
              <a:ext cx="21125" cy="7100"/>
            </a:xfrm>
            <a:custGeom>
              <a:avLst/>
              <a:gdLst/>
              <a:ahLst/>
              <a:cxnLst/>
              <a:rect l="l" t="t" r="r" b="b"/>
              <a:pathLst>
                <a:path w="845" h="284" extrusionOk="0">
                  <a:moveTo>
                    <a:pt x="87" y="0"/>
                  </a:moveTo>
                  <a:cubicBezTo>
                    <a:pt x="18" y="0"/>
                    <a:pt x="0" y="100"/>
                    <a:pt x="54" y="127"/>
                  </a:cubicBezTo>
                  <a:cubicBezTo>
                    <a:pt x="176" y="187"/>
                    <a:pt x="328" y="218"/>
                    <a:pt x="449" y="248"/>
                  </a:cubicBezTo>
                  <a:cubicBezTo>
                    <a:pt x="520" y="266"/>
                    <a:pt x="590" y="283"/>
                    <a:pt x="660" y="283"/>
                  </a:cubicBezTo>
                  <a:cubicBezTo>
                    <a:pt x="711" y="283"/>
                    <a:pt x="763" y="274"/>
                    <a:pt x="814" y="248"/>
                  </a:cubicBezTo>
                  <a:cubicBezTo>
                    <a:pt x="844" y="218"/>
                    <a:pt x="844" y="157"/>
                    <a:pt x="814" y="127"/>
                  </a:cubicBezTo>
                  <a:cubicBezTo>
                    <a:pt x="768" y="96"/>
                    <a:pt x="715" y="89"/>
                    <a:pt x="662" y="89"/>
                  </a:cubicBezTo>
                  <a:cubicBezTo>
                    <a:pt x="609" y="89"/>
                    <a:pt x="556" y="96"/>
                    <a:pt x="510" y="96"/>
                  </a:cubicBezTo>
                  <a:cubicBezTo>
                    <a:pt x="358" y="66"/>
                    <a:pt x="237" y="35"/>
                    <a:pt x="115" y="5"/>
                  </a:cubicBezTo>
                  <a:cubicBezTo>
                    <a:pt x="105" y="2"/>
                    <a:pt x="96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47"/>
            <p:cNvSpPr/>
            <p:nvPr/>
          </p:nvSpPr>
          <p:spPr>
            <a:xfrm>
              <a:off x="5825850" y="5915313"/>
              <a:ext cx="10300" cy="6275"/>
            </a:xfrm>
            <a:custGeom>
              <a:avLst/>
              <a:gdLst/>
              <a:ahLst/>
              <a:cxnLst/>
              <a:rect l="l" t="t" r="r" b="b"/>
              <a:pathLst>
                <a:path w="412" h="251" extrusionOk="0">
                  <a:moveTo>
                    <a:pt x="96" y="1"/>
                  </a:moveTo>
                  <a:cubicBezTo>
                    <a:pt x="31" y="1"/>
                    <a:pt x="0" y="116"/>
                    <a:pt x="77" y="167"/>
                  </a:cubicBezTo>
                  <a:cubicBezTo>
                    <a:pt x="118" y="188"/>
                    <a:pt x="216" y="250"/>
                    <a:pt x="293" y="250"/>
                  </a:cubicBezTo>
                  <a:cubicBezTo>
                    <a:pt x="329" y="250"/>
                    <a:pt x="361" y="236"/>
                    <a:pt x="381" y="197"/>
                  </a:cubicBezTo>
                  <a:cubicBezTo>
                    <a:pt x="411" y="167"/>
                    <a:pt x="350" y="106"/>
                    <a:pt x="290" y="106"/>
                  </a:cubicBezTo>
                  <a:cubicBezTo>
                    <a:pt x="229" y="76"/>
                    <a:pt x="198" y="45"/>
                    <a:pt x="138" y="15"/>
                  </a:cubicBezTo>
                  <a:cubicBezTo>
                    <a:pt x="123" y="5"/>
                    <a:pt x="109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47"/>
            <p:cNvSpPr/>
            <p:nvPr/>
          </p:nvSpPr>
          <p:spPr>
            <a:xfrm>
              <a:off x="6052550" y="4919913"/>
              <a:ext cx="21450" cy="61575"/>
            </a:xfrm>
            <a:custGeom>
              <a:avLst/>
              <a:gdLst/>
              <a:ahLst/>
              <a:cxnLst/>
              <a:rect l="l" t="t" r="r" b="b"/>
              <a:pathLst>
                <a:path w="858" h="2463" extrusionOk="0">
                  <a:moveTo>
                    <a:pt x="435" y="1"/>
                  </a:moveTo>
                  <a:cubicBezTo>
                    <a:pt x="380" y="1"/>
                    <a:pt x="327" y="23"/>
                    <a:pt x="310" y="74"/>
                  </a:cubicBezTo>
                  <a:cubicBezTo>
                    <a:pt x="203" y="304"/>
                    <a:pt x="138" y="545"/>
                    <a:pt x="103" y="791"/>
                  </a:cubicBezTo>
                  <a:lnTo>
                    <a:pt x="103" y="791"/>
                  </a:lnTo>
                  <a:cubicBezTo>
                    <a:pt x="29" y="1137"/>
                    <a:pt x="0" y="1492"/>
                    <a:pt x="36" y="1837"/>
                  </a:cubicBezTo>
                  <a:cubicBezTo>
                    <a:pt x="64" y="2027"/>
                    <a:pt x="140" y="2463"/>
                    <a:pt x="396" y="2463"/>
                  </a:cubicBezTo>
                  <a:cubicBezTo>
                    <a:pt x="426" y="2463"/>
                    <a:pt x="458" y="2457"/>
                    <a:pt x="492" y="2444"/>
                  </a:cubicBezTo>
                  <a:cubicBezTo>
                    <a:pt x="766" y="2323"/>
                    <a:pt x="766" y="1624"/>
                    <a:pt x="796" y="1350"/>
                  </a:cubicBezTo>
                  <a:cubicBezTo>
                    <a:pt x="827" y="955"/>
                    <a:pt x="857" y="378"/>
                    <a:pt x="553" y="43"/>
                  </a:cubicBezTo>
                  <a:cubicBezTo>
                    <a:pt x="526" y="16"/>
                    <a:pt x="480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47"/>
            <p:cNvSpPr/>
            <p:nvPr/>
          </p:nvSpPr>
          <p:spPr>
            <a:xfrm>
              <a:off x="5981250" y="4935288"/>
              <a:ext cx="76025" cy="10800"/>
            </a:xfrm>
            <a:custGeom>
              <a:avLst/>
              <a:gdLst/>
              <a:ahLst/>
              <a:cxnLst/>
              <a:rect l="l" t="t" r="r" b="b"/>
              <a:pathLst>
                <a:path w="3041" h="432" extrusionOk="0">
                  <a:moveTo>
                    <a:pt x="477" y="0"/>
                  </a:moveTo>
                  <a:cubicBezTo>
                    <a:pt x="358" y="0"/>
                    <a:pt x="240" y="2"/>
                    <a:pt x="122" y="6"/>
                  </a:cubicBezTo>
                  <a:cubicBezTo>
                    <a:pt x="1" y="6"/>
                    <a:pt x="1" y="158"/>
                    <a:pt x="122" y="158"/>
                  </a:cubicBezTo>
                  <a:cubicBezTo>
                    <a:pt x="1065" y="219"/>
                    <a:pt x="1977" y="279"/>
                    <a:pt x="2919" y="431"/>
                  </a:cubicBezTo>
                  <a:cubicBezTo>
                    <a:pt x="3010" y="431"/>
                    <a:pt x="3040" y="310"/>
                    <a:pt x="2949" y="279"/>
                  </a:cubicBezTo>
                  <a:cubicBezTo>
                    <a:pt x="2151" y="93"/>
                    <a:pt x="1307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47"/>
            <p:cNvSpPr/>
            <p:nvPr/>
          </p:nvSpPr>
          <p:spPr>
            <a:xfrm>
              <a:off x="5949575" y="4946313"/>
              <a:ext cx="18425" cy="22425"/>
            </a:xfrm>
            <a:custGeom>
              <a:avLst/>
              <a:gdLst/>
              <a:ahLst/>
              <a:cxnLst/>
              <a:rect l="l" t="t" r="r" b="b"/>
              <a:pathLst>
                <a:path w="737" h="897" extrusionOk="0">
                  <a:moveTo>
                    <a:pt x="644" y="1"/>
                  </a:moveTo>
                  <a:cubicBezTo>
                    <a:pt x="629" y="1"/>
                    <a:pt x="613" y="7"/>
                    <a:pt x="599" y="21"/>
                  </a:cubicBezTo>
                  <a:cubicBezTo>
                    <a:pt x="386" y="203"/>
                    <a:pt x="52" y="507"/>
                    <a:pt x="22" y="811"/>
                  </a:cubicBezTo>
                  <a:cubicBezTo>
                    <a:pt x="0" y="854"/>
                    <a:pt x="39" y="897"/>
                    <a:pt x="75" y="897"/>
                  </a:cubicBezTo>
                  <a:cubicBezTo>
                    <a:pt x="90" y="897"/>
                    <a:pt x="104" y="890"/>
                    <a:pt x="113" y="872"/>
                  </a:cubicBezTo>
                  <a:cubicBezTo>
                    <a:pt x="204" y="750"/>
                    <a:pt x="265" y="629"/>
                    <a:pt x="356" y="507"/>
                  </a:cubicBezTo>
                  <a:cubicBezTo>
                    <a:pt x="447" y="355"/>
                    <a:pt x="569" y="233"/>
                    <a:pt x="690" y="112"/>
                  </a:cubicBezTo>
                  <a:cubicBezTo>
                    <a:pt x="737" y="65"/>
                    <a:pt x="694" y="1"/>
                    <a:pt x="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47"/>
            <p:cNvSpPr/>
            <p:nvPr/>
          </p:nvSpPr>
          <p:spPr>
            <a:xfrm>
              <a:off x="5955550" y="4954963"/>
              <a:ext cx="15100" cy="19300"/>
            </a:xfrm>
            <a:custGeom>
              <a:avLst/>
              <a:gdLst/>
              <a:ahLst/>
              <a:cxnLst/>
              <a:rect l="l" t="t" r="r" b="b"/>
              <a:pathLst>
                <a:path w="604" h="772" extrusionOk="0">
                  <a:moveTo>
                    <a:pt x="84" y="1"/>
                  </a:moveTo>
                  <a:cubicBezTo>
                    <a:pt x="37" y="1"/>
                    <a:pt x="1" y="51"/>
                    <a:pt x="26" y="100"/>
                  </a:cubicBezTo>
                  <a:lnTo>
                    <a:pt x="56" y="70"/>
                  </a:lnTo>
                  <a:cubicBezTo>
                    <a:pt x="147" y="191"/>
                    <a:pt x="238" y="313"/>
                    <a:pt x="299" y="435"/>
                  </a:cubicBezTo>
                  <a:cubicBezTo>
                    <a:pt x="360" y="526"/>
                    <a:pt x="390" y="678"/>
                    <a:pt x="482" y="739"/>
                  </a:cubicBezTo>
                  <a:cubicBezTo>
                    <a:pt x="505" y="762"/>
                    <a:pt x="528" y="772"/>
                    <a:pt x="548" y="772"/>
                  </a:cubicBezTo>
                  <a:cubicBezTo>
                    <a:pt x="580" y="772"/>
                    <a:pt x="603" y="746"/>
                    <a:pt x="603" y="708"/>
                  </a:cubicBezTo>
                  <a:cubicBezTo>
                    <a:pt x="603" y="556"/>
                    <a:pt x="512" y="435"/>
                    <a:pt x="421" y="343"/>
                  </a:cubicBezTo>
                  <a:cubicBezTo>
                    <a:pt x="330" y="222"/>
                    <a:pt x="238" y="100"/>
                    <a:pt x="117" y="9"/>
                  </a:cubicBezTo>
                  <a:cubicBezTo>
                    <a:pt x="106" y="3"/>
                    <a:pt x="95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47"/>
            <p:cNvSpPr/>
            <p:nvPr/>
          </p:nvSpPr>
          <p:spPr>
            <a:xfrm>
              <a:off x="5986575" y="4962963"/>
              <a:ext cx="4200" cy="17050"/>
            </a:xfrm>
            <a:custGeom>
              <a:avLst/>
              <a:gdLst/>
              <a:ahLst/>
              <a:cxnLst/>
              <a:rect l="l" t="t" r="r" b="b"/>
              <a:pathLst>
                <a:path w="168" h="682" extrusionOk="0">
                  <a:moveTo>
                    <a:pt x="149" y="1"/>
                  </a:moveTo>
                  <a:cubicBezTo>
                    <a:pt x="137" y="1"/>
                    <a:pt x="122" y="8"/>
                    <a:pt x="122" y="23"/>
                  </a:cubicBezTo>
                  <a:cubicBezTo>
                    <a:pt x="61" y="206"/>
                    <a:pt x="1" y="449"/>
                    <a:pt x="61" y="662"/>
                  </a:cubicBezTo>
                  <a:cubicBezTo>
                    <a:pt x="61" y="674"/>
                    <a:pt x="72" y="682"/>
                    <a:pt x="84" y="682"/>
                  </a:cubicBezTo>
                  <a:cubicBezTo>
                    <a:pt x="101" y="682"/>
                    <a:pt x="122" y="667"/>
                    <a:pt x="122" y="631"/>
                  </a:cubicBezTo>
                  <a:cubicBezTo>
                    <a:pt x="122" y="540"/>
                    <a:pt x="122" y="449"/>
                    <a:pt x="122" y="358"/>
                  </a:cubicBezTo>
                  <a:cubicBezTo>
                    <a:pt x="122" y="236"/>
                    <a:pt x="153" y="145"/>
                    <a:pt x="153" y="23"/>
                  </a:cubicBezTo>
                  <a:cubicBezTo>
                    <a:pt x="168" y="8"/>
                    <a:pt x="160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47"/>
            <p:cNvSpPr/>
            <p:nvPr/>
          </p:nvSpPr>
          <p:spPr>
            <a:xfrm>
              <a:off x="5992650" y="4960863"/>
              <a:ext cx="4600" cy="16375"/>
            </a:xfrm>
            <a:custGeom>
              <a:avLst/>
              <a:gdLst/>
              <a:ahLst/>
              <a:cxnLst/>
              <a:rect l="l" t="t" r="r" b="b"/>
              <a:pathLst>
                <a:path w="184" h="655" extrusionOk="0">
                  <a:moveTo>
                    <a:pt x="122" y="1"/>
                  </a:moveTo>
                  <a:cubicBezTo>
                    <a:pt x="92" y="1"/>
                    <a:pt x="62" y="16"/>
                    <a:pt x="62" y="47"/>
                  </a:cubicBezTo>
                  <a:cubicBezTo>
                    <a:pt x="62" y="168"/>
                    <a:pt x="62" y="259"/>
                    <a:pt x="31" y="381"/>
                  </a:cubicBezTo>
                  <a:cubicBezTo>
                    <a:pt x="31" y="472"/>
                    <a:pt x="1" y="563"/>
                    <a:pt x="62" y="624"/>
                  </a:cubicBezTo>
                  <a:cubicBezTo>
                    <a:pt x="62" y="654"/>
                    <a:pt x="92" y="654"/>
                    <a:pt x="92" y="654"/>
                  </a:cubicBezTo>
                  <a:cubicBezTo>
                    <a:pt x="153" y="563"/>
                    <a:pt x="153" y="472"/>
                    <a:pt x="153" y="411"/>
                  </a:cubicBezTo>
                  <a:cubicBezTo>
                    <a:pt x="153" y="290"/>
                    <a:pt x="153" y="168"/>
                    <a:pt x="183" y="47"/>
                  </a:cubicBezTo>
                  <a:cubicBezTo>
                    <a:pt x="183" y="16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47"/>
            <p:cNvSpPr/>
            <p:nvPr/>
          </p:nvSpPr>
          <p:spPr>
            <a:xfrm>
              <a:off x="5998725" y="4952063"/>
              <a:ext cx="5075" cy="17700"/>
            </a:xfrm>
            <a:custGeom>
              <a:avLst/>
              <a:gdLst/>
              <a:ahLst/>
              <a:cxnLst/>
              <a:rect l="l" t="t" r="r" b="b"/>
              <a:pathLst>
                <a:path w="203" h="708" extrusionOk="0">
                  <a:moveTo>
                    <a:pt x="130" y="1"/>
                  </a:moveTo>
                  <a:cubicBezTo>
                    <a:pt x="110" y="1"/>
                    <a:pt x="92" y="11"/>
                    <a:pt x="92" y="34"/>
                  </a:cubicBezTo>
                  <a:cubicBezTo>
                    <a:pt x="62" y="247"/>
                    <a:pt x="1" y="490"/>
                    <a:pt x="31" y="672"/>
                  </a:cubicBezTo>
                  <a:cubicBezTo>
                    <a:pt x="31" y="698"/>
                    <a:pt x="42" y="707"/>
                    <a:pt x="55" y="707"/>
                  </a:cubicBezTo>
                  <a:cubicBezTo>
                    <a:pt x="72" y="707"/>
                    <a:pt x="92" y="690"/>
                    <a:pt x="92" y="672"/>
                  </a:cubicBezTo>
                  <a:cubicBezTo>
                    <a:pt x="153" y="490"/>
                    <a:pt x="153" y="277"/>
                    <a:pt x="183" y="64"/>
                  </a:cubicBezTo>
                  <a:cubicBezTo>
                    <a:pt x="202" y="27"/>
                    <a:pt x="163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47"/>
            <p:cNvSpPr/>
            <p:nvPr/>
          </p:nvSpPr>
          <p:spPr>
            <a:xfrm>
              <a:off x="5995700" y="4982163"/>
              <a:ext cx="3050" cy="9325"/>
            </a:xfrm>
            <a:custGeom>
              <a:avLst/>
              <a:gdLst/>
              <a:ahLst/>
              <a:cxnLst/>
              <a:rect l="l" t="t" r="r" b="b"/>
              <a:pathLst>
                <a:path w="122" h="373" extrusionOk="0">
                  <a:moveTo>
                    <a:pt x="76" y="0"/>
                  </a:moveTo>
                  <a:cubicBezTo>
                    <a:pt x="53" y="0"/>
                    <a:pt x="31" y="15"/>
                    <a:pt x="31" y="46"/>
                  </a:cubicBezTo>
                  <a:cubicBezTo>
                    <a:pt x="31" y="137"/>
                    <a:pt x="0" y="258"/>
                    <a:pt x="31" y="350"/>
                  </a:cubicBezTo>
                  <a:cubicBezTo>
                    <a:pt x="31" y="365"/>
                    <a:pt x="38" y="372"/>
                    <a:pt x="50" y="372"/>
                  </a:cubicBezTo>
                  <a:cubicBezTo>
                    <a:pt x="61" y="372"/>
                    <a:pt x="76" y="365"/>
                    <a:pt x="91" y="350"/>
                  </a:cubicBezTo>
                  <a:cubicBezTo>
                    <a:pt x="91" y="258"/>
                    <a:pt x="91" y="137"/>
                    <a:pt x="122" y="46"/>
                  </a:cubicBezTo>
                  <a:cubicBezTo>
                    <a:pt x="122" y="15"/>
                    <a:pt x="99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47"/>
            <p:cNvSpPr/>
            <p:nvPr/>
          </p:nvSpPr>
          <p:spPr>
            <a:xfrm>
              <a:off x="5987325" y="4989563"/>
              <a:ext cx="5350" cy="19650"/>
            </a:xfrm>
            <a:custGeom>
              <a:avLst/>
              <a:gdLst/>
              <a:ahLst/>
              <a:cxnLst/>
              <a:rect l="l" t="t" r="r" b="b"/>
              <a:pathLst>
                <a:path w="214" h="786" extrusionOk="0">
                  <a:moveTo>
                    <a:pt x="123" y="0"/>
                  </a:moveTo>
                  <a:cubicBezTo>
                    <a:pt x="107" y="0"/>
                    <a:pt x="92" y="8"/>
                    <a:pt x="92" y="23"/>
                  </a:cubicBezTo>
                  <a:cubicBezTo>
                    <a:pt x="62" y="266"/>
                    <a:pt x="1" y="510"/>
                    <a:pt x="31" y="722"/>
                  </a:cubicBezTo>
                  <a:cubicBezTo>
                    <a:pt x="31" y="760"/>
                    <a:pt x="66" y="786"/>
                    <a:pt x="93" y="786"/>
                  </a:cubicBezTo>
                  <a:cubicBezTo>
                    <a:pt x="109" y="786"/>
                    <a:pt x="123" y="776"/>
                    <a:pt x="123" y="753"/>
                  </a:cubicBezTo>
                  <a:cubicBezTo>
                    <a:pt x="214" y="540"/>
                    <a:pt x="183" y="266"/>
                    <a:pt x="153" y="23"/>
                  </a:cubicBezTo>
                  <a:cubicBezTo>
                    <a:pt x="153" y="8"/>
                    <a:pt x="138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47"/>
            <p:cNvSpPr/>
            <p:nvPr/>
          </p:nvSpPr>
          <p:spPr>
            <a:xfrm>
              <a:off x="6000250" y="4980813"/>
              <a:ext cx="3825" cy="15050"/>
            </a:xfrm>
            <a:custGeom>
              <a:avLst/>
              <a:gdLst/>
              <a:ahLst/>
              <a:cxnLst/>
              <a:rect l="l" t="t" r="r" b="b"/>
              <a:pathLst>
                <a:path w="153" h="602" extrusionOk="0">
                  <a:moveTo>
                    <a:pt x="92" y="1"/>
                  </a:moveTo>
                  <a:cubicBezTo>
                    <a:pt x="61" y="1"/>
                    <a:pt x="31" y="24"/>
                    <a:pt x="31" y="69"/>
                  </a:cubicBezTo>
                  <a:cubicBezTo>
                    <a:pt x="31" y="221"/>
                    <a:pt x="1" y="373"/>
                    <a:pt x="1" y="556"/>
                  </a:cubicBezTo>
                  <a:cubicBezTo>
                    <a:pt x="1" y="586"/>
                    <a:pt x="23" y="601"/>
                    <a:pt x="46" y="601"/>
                  </a:cubicBezTo>
                  <a:cubicBezTo>
                    <a:pt x="69" y="601"/>
                    <a:pt x="92" y="586"/>
                    <a:pt x="92" y="556"/>
                  </a:cubicBezTo>
                  <a:cubicBezTo>
                    <a:pt x="153" y="404"/>
                    <a:pt x="153" y="221"/>
                    <a:pt x="153" y="69"/>
                  </a:cubicBezTo>
                  <a:cubicBezTo>
                    <a:pt x="153" y="24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47"/>
            <p:cNvSpPr/>
            <p:nvPr/>
          </p:nvSpPr>
          <p:spPr>
            <a:xfrm>
              <a:off x="5993425" y="5004938"/>
              <a:ext cx="3825" cy="17900"/>
            </a:xfrm>
            <a:custGeom>
              <a:avLst/>
              <a:gdLst/>
              <a:ahLst/>
              <a:cxnLst/>
              <a:rect l="l" t="t" r="r" b="b"/>
              <a:pathLst>
                <a:path w="153" h="716" extrusionOk="0">
                  <a:moveTo>
                    <a:pt x="91" y="1"/>
                  </a:moveTo>
                  <a:cubicBezTo>
                    <a:pt x="61" y="1"/>
                    <a:pt x="31" y="16"/>
                    <a:pt x="31" y="47"/>
                  </a:cubicBezTo>
                  <a:cubicBezTo>
                    <a:pt x="31" y="168"/>
                    <a:pt x="31" y="290"/>
                    <a:pt x="31" y="411"/>
                  </a:cubicBezTo>
                  <a:cubicBezTo>
                    <a:pt x="31" y="502"/>
                    <a:pt x="0" y="594"/>
                    <a:pt x="31" y="715"/>
                  </a:cubicBezTo>
                  <a:lnTo>
                    <a:pt x="91" y="715"/>
                  </a:lnTo>
                  <a:cubicBezTo>
                    <a:pt x="122" y="624"/>
                    <a:pt x="122" y="533"/>
                    <a:pt x="122" y="411"/>
                  </a:cubicBezTo>
                  <a:cubicBezTo>
                    <a:pt x="152" y="290"/>
                    <a:pt x="152" y="199"/>
                    <a:pt x="152" y="47"/>
                  </a:cubicBezTo>
                  <a:cubicBezTo>
                    <a:pt x="152" y="16"/>
                    <a:pt x="122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47"/>
            <p:cNvSpPr/>
            <p:nvPr/>
          </p:nvSpPr>
          <p:spPr>
            <a:xfrm>
              <a:off x="5983525" y="5016163"/>
              <a:ext cx="3075" cy="15600"/>
            </a:xfrm>
            <a:custGeom>
              <a:avLst/>
              <a:gdLst/>
              <a:ahLst/>
              <a:cxnLst/>
              <a:rect l="l" t="t" r="r" b="b"/>
              <a:pathLst>
                <a:path w="123" h="624" extrusionOk="0">
                  <a:moveTo>
                    <a:pt x="62" y="0"/>
                  </a:moveTo>
                  <a:cubicBezTo>
                    <a:pt x="47" y="0"/>
                    <a:pt x="31" y="8"/>
                    <a:pt x="31" y="23"/>
                  </a:cubicBezTo>
                  <a:cubicBezTo>
                    <a:pt x="1" y="145"/>
                    <a:pt x="1" y="236"/>
                    <a:pt x="1" y="327"/>
                  </a:cubicBezTo>
                  <a:cubicBezTo>
                    <a:pt x="1" y="418"/>
                    <a:pt x="1" y="509"/>
                    <a:pt x="31" y="601"/>
                  </a:cubicBezTo>
                  <a:cubicBezTo>
                    <a:pt x="31" y="616"/>
                    <a:pt x="47" y="623"/>
                    <a:pt x="62" y="623"/>
                  </a:cubicBezTo>
                  <a:cubicBezTo>
                    <a:pt x="77" y="623"/>
                    <a:pt x="92" y="616"/>
                    <a:pt x="92" y="601"/>
                  </a:cubicBezTo>
                  <a:cubicBezTo>
                    <a:pt x="123" y="509"/>
                    <a:pt x="123" y="418"/>
                    <a:pt x="123" y="327"/>
                  </a:cubicBezTo>
                  <a:cubicBezTo>
                    <a:pt x="123" y="236"/>
                    <a:pt x="123" y="145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47"/>
            <p:cNvSpPr/>
            <p:nvPr/>
          </p:nvSpPr>
          <p:spPr>
            <a:xfrm>
              <a:off x="5991125" y="5033638"/>
              <a:ext cx="3075" cy="10275"/>
            </a:xfrm>
            <a:custGeom>
              <a:avLst/>
              <a:gdLst/>
              <a:ahLst/>
              <a:cxnLst/>
              <a:rect l="l" t="t" r="r" b="b"/>
              <a:pathLst>
                <a:path w="123" h="411" extrusionOk="0">
                  <a:moveTo>
                    <a:pt x="62" y="0"/>
                  </a:moveTo>
                  <a:cubicBezTo>
                    <a:pt x="47" y="0"/>
                    <a:pt x="31" y="8"/>
                    <a:pt x="31" y="23"/>
                  </a:cubicBezTo>
                  <a:cubicBezTo>
                    <a:pt x="1" y="145"/>
                    <a:pt x="1" y="297"/>
                    <a:pt x="62" y="388"/>
                  </a:cubicBezTo>
                  <a:cubicBezTo>
                    <a:pt x="62" y="403"/>
                    <a:pt x="69" y="411"/>
                    <a:pt x="77" y="411"/>
                  </a:cubicBezTo>
                  <a:cubicBezTo>
                    <a:pt x="85" y="411"/>
                    <a:pt x="92" y="403"/>
                    <a:pt x="92" y="388"/>
                  </a:cubicBezTo>
                  <a:cubicBezTo>
                    <a:pt x="123" y="327"/>
                    <a:pt x="92" y="266"/>
                    <a:pt x="92" y="236"/>
                  </a:cubicBezTo>
                  <a:cubicBezTo>
                    <a:pt x="92" y="145"/>
                    <a:pt x="92" y="8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47"/>
            <p:cNvSpPr/>
            <p:nvPr/>
          </p:nvSpPr>
          <p:spPr>
            <a:xfrm>
              <a:off x="5999500" y="5017863"/>
              <a:ext cx="3825" cy="19975"/>
            </a:xfrm>
            <a:custGeom>
              <a:avLst/>
              <a:gdLst/>
              <a:ahLst/>
              <a:cxnLst/>
              <a:rect l="l" t="t" r="r" b="b"/>
              <a:pathLst>
                <a:path w="153" h="799" extrusionOk="0">
                  <a:moveTo>
                    <a:pt x="76" y="1"/>
                  </a:moveTo>
                  <a:cubicBezTo>
                    <a:pt x="53" y="1"/>
                    <a:pt x="31" y="16"/>
                    <a:pt x="31" y="46"/>
                  </a:cubicBezTo>
                  <a:cubicBezTo>
                    <a:pt x="31" y="289"/>
                    <a:pt x="0" y="533"/>
                    <a:pt x="31" y="776"/>
                  </a:cubicBezTo>
                  <a:cubicBezTo>
                    <a:pt x="31" y="791"/>
                    <a:pt x="53" y="799"/>
                    <a:pt x="76" y="799"/>
                  </a:cubicBezTo>
                  <a:cubicBezTo>
                    <a:pt x="99" y="799"/>
                    <a:pt x="122" y="791"/>
                    <a:pt x="122" y="776"/>
                  </a:cubicBezTo>
                  <a:cubicBezTo>
                    <a:pt x="152" y="533"/>
                    <a:pt x="122" y="289"/>
                    <a:pt x="122" y="46"/>
                  </a:cubicBezTo>
                  <a:cubicBezTo>
                    <a:pt x="122" y="16"/>
                    <a:pt x="99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47"/>
            <p:cNvSpPr/>
            <p:nvPr/>
          </p:nvSpPr>
          <p:spPr>
            <a:xfrm>
              <a:off x="6005575" y="5030788"/>
              <a:ext cx="3825" cy="18250"/>
            </a:xfrm>
            <a:custGeom>
              <a:avLst/>
              <a:gdLst/>
              <a:ahLst/>
              <a:cxnLst/>
              <a:rect l="l" t="t" r="r" b="b"/>
              <a:pathLst>
                <a:path w="153" h="730" extrusionOk="0">
                  <a:moveTo>
                    <a:pt x="61" y="0"/>
                  </a:moveTo>
                  <a:cubicBezTo>
                    <a:pt x="31" y="0"/>
                    <a:pt x="0" y="16"/>
                    <a:pt x="0" y="46"/>
                  </a:cubicBezTo>
                  <a:lnTo>
                    <a:pt x="31" y="46"/>
                  </a:lnTo>
                  <a:lnTo>
                    <a:pt x="31" y="380"/>
                  </a:lnTo>
                  <a:cubicBezTo>
                    <a:pt x="31" y="502"/>
                    <a:pt x="0" y="593"/>
                    <a:pt x="31" y="684"/>
                  </a:cubicBezTo>
                  <a:cubicBezTo>
                    <a:pt x="31" y="715"/>
                    <a:pt x="54" y="730"/>
                    <a:pt x="76" y="730"/>
                  </a:cubicBezTo>
                  <a:cubicBezTo>
                    <a:pt x="99" y="730"/>
                    <a:pt x="122" y="715"/>
                    <a:pt x="122" y="684"/>
                  </a:cubicBezTo>
                  <a:cubicBezTo>
                    <a:pt x="152" y="593"/>
                    <a:pt x="122" y="502"/>
                    <a:pt x="122" y="380"/>
                  </a:cubicBezTo>
                  <a:lnTo>
                    <a:pt x="122" y="46"/>
                  </a:lnTo>
                  <a:cubicBezTo>
                    <a:pt x="122" y="16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47"/>
            <p:cNvSpPr/>
            <p:nvPr/>
          </p:nvSpPr>
          <p:spPr>
            <a:xfrm>
              <a:off x="5999500" y="5045988"/>
              <a:ext cx="5350" cy="29075"/>
            </a:xfrm>
            <a:custGeom>
              <a:avLst/>
              <a:gdLst/>
              <a:ahLst/>
              <a:cxnLst/>
              <a:rect l="l" t="t" r="r" b="b"/>
              <a:pathLst>
                <a:path w="214" h="1163" extrusionOk="0">
                  <a:moveTo>
                    <a:pt x="118" y="0"/>
                  </a:moveTo>
                  <a:cubicBezTo>
                    <a:pt x="99" y="0"/>
                    <a:pt x="76" y="15"/>
                    <a:pt x="61" y="46"/>
                  </a:cubicBezTo>
                  <a:cubicBezTo>
                    <a:pt x="31" y="198"/>
                    <a:pt x="31" y="380"/>
                    <a:pt x="31" y="593"/>
                  </a:cubicBezTo>
                  <a:cubicBezTo>
                    <a:pt x="31" y="775"/>
                    <a:pt x="0" y="958"/>
                    <a:pt x="61" y="1140"/>
                  </a:cubicBezTo>
                  <a:cubicBezTo>
                    <a:pt x="61" y="1155"/>
                    <a:pt x="84" y="1163"/>
                    <a:pt x="107" y="1163"/>
                  </a:cubicBezTo>
                  <a:cubicBezTo>
                    <a:pt x="129" y="1163"/>
                    <a:pt x="152" y="1155"/>
                    <a:pt x="152" y="1140"/>
                  </a:cubicBezTo>
                  <a:cubicBezTo>
                    <a:pt x="213" y="958"/>
                    <a:pt x="183" y="745"/>
                    <a:pt x="183" y="593"/>
                  </a:cubicBezTo>
                  <a:cubicBezTo>
                    <a:pt x="183" y="411"/>
                    <a:pt x="213" y="198"/>
                    <a:pt x="152" y="46"/>
                  </a:cubicBezTo>
                  <a:cubicBezTo>
                    <a:pt x="152" y="15"/>
                    <a:pt x="137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47"/>
            <p:cNvSpPr/>
            <p:nvPr/>
          </p:nvSpPr>
          <p:spPr>
            <a:xfrm>
              <a:off x="6010900" y="5050913"/>
              <a:ext cx="2300" cy="18850"/>
            </a:xfrm>
            <a:custGeom>
              <a:avLst/>
              <a:gdLst/>
              <a:ahLst/>
              <a:cxnLst/>
              <a:rect l="l" t="t" r="r" b="b"/>
              <a:pathLst>
                <a:path w="92" h="754" extrusionOk="0">
                  <a:moveTo>
                    <a:pt x="31" y="1"/>
                  </a:moveTo>
                  <a:cubicBezTo>
                    <a:pt x="31" y="153"/>
                    <a:pt x="31" y="274"/>
                    <a:pt x="31" y="396"/>
                  </a:cubicBezTo>
                  <a:cubicBezTo>
                    <a:pt x="31" y="518"/>
                    <a:pt x="0" y="639"/>
                    <a:pt x="31" y="730"/>
                  </a:cubicBezTo>
                  <a:cubicBezTo>
                    <a:pt x="31" y="746"/>
                    <a:pt x="38" y="753"/>
                    <a:pt x="46" y="753"/>
                  </a:cubicBezTo>
                  <a:cubicBezTo>
                    <a:pt x="53" y="753"/>
                    <a:pt x="61" y="746"/>
                    <a:pt x="61" y="730"/>
                  </a:cubicBezTo>
                  <a:cubicBezTo>
                    <a:pt x="91" y="639"/>
                    <a:pt x="61" y="518"/>
                    <a:pt x="61" y="396"/>
                  </a:cubicBezTo>
                  <a:cubicBezTo>
                    <a:pt x="61" y="274"/>
                    <a:pt x="61" y="153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47"/>
            <p:cNvSpPr/>
            <p:nvPr/>
          </p:nvSpPr>
          <p:spPr>
            <a:xfrm>
              <a:off x="6015450" y="5033813"/>
              <a:ext cx="3825" cy="18000"/>
            </a:xfrm>
            <a:custGeom>
              <a:avLst/>
              <a:gdLst/>
              <a:ahLst/>
              <a:cxnLst/>
              <a:rect l="l" t="t" r="r" b="b"/>
              <a:pathLst>
                <a:path w="153" h="720" extrusionOk="0">
                  <a:moveTo>
                    <a:pt x="77" y="1"/>
                  </a:moveTo>
                  <a:cubicBezTo>
                    <a:pt x="54" y="1"/>
                    <a:pt x="31" y="16"/>
                    <a:pt x="31" y="47"/>
                  </a:cubicBezTo>
                  <a:cubicBezTo>
                    <a:pt x="31" y="259"/>
                    <a:pt x="1" y="502"/>
                    <a:pt x="61" y="685"/>
                  </a:cubicBezTo>
                  <a:cubicBezTo>
                    <a:pt x="61" y="711"/>
                    <a:pt x="72" y="720"/>
                    <a:pt x="85" y="720"/>
                  </a:cubicBezTo>
                  <a:cubicBezTo>
                    <a:pt x="102" y="720"/>
                    <a:pt x="122" y="702"/>
                    <a:pt x="122" y="685"/>
                  </a:cubicBezTo>
                  <a:cubicBezTo>
                    <a:pt x="153" y="472"/>
                    <a:pt x="122" y="259"/>
                    <a:pt x="122" y="47"/>
                  </a:cubicBezTo>
                  <a:cubicBezTo>
                    <a:pt x="122" y="16"/>
                    <a:pt x="99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47"/>
            <p:cNvSpPr/>
            <p:nvPr/>
          </p:nvSpPr>
          <p:spPr>
            <a:xfrm>
              <a:off x="6019250" y="5059863"/>
              <a:ext cx="3825" cy="12925"/>
            </a:xfrm>
            <a:custGeom>
              <a:avLst/>
              <a:gdLst/>
              <a:ahLst/>
              <a:cxnLst/>
              <a:rect l="l" t="t" r="r" b="b"/>
              <a:pathLst>
                <a:path w="153" h="517" extrusionOk="0">
                  <a:moveTo>
                    <a:pt x="92" y="0"/>
                  </a:moveTo>
                  <a:cubicBezTo>
                    <a:pt x="61" y="0"/>
                    <a:pt x="31" y="23"/>
                    <a:pt x="31" y="68"/>
                  </a:cubicBezTo>
                  <a:cubicBezTo>
                    <a:pt x="31" y="190"/>
                    <a:pt x="1" y="342"/>
                    <a:pt x="61" y="494"/>
                  </a:cubicBezTo>
                  <a:cubicBezTo>
                    <a:pt x="61" y="509"/>
                    <a:pt x="69" y="517"/>
                    <a:pt x="80" y="517"/>
                  </a:cubicBezTo>
                  <a:cubicBezTo>
                    <a:pt x="92" y="517"/>
                    <a:pt x="107" y="509"/>
                    <a:pt x="122" y="494"/>
                  </a:cubicBezTo>
                  <a:cubicBezTo>
                    <a:pt x="153" y="342"/>
                    <a:pt x="153" y="190"/>
                    <a:pt x="153" y="68"/>
                  </a:cubicBezTo>
                  <a:cubicBezTo>
                    <a:pt x="153" y="23"/>
                    <a:pt x="12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47"/>
            <p:cNvSpPr/>
            <p:nvPr/>
          </p:nvSpPr>
          <p:spPr>
            <a:xfrm>
              <a:off x="6024575" y="5039138"/>
              <a:ext cx="4575" cy="22250"/>
            </a:xfrm>
            <a:custGeom>
              <a:avLst/>
              <a:gdLst/>
              <a:ahLst/>
              <a:cxnLst/>
              <a:rect l="l" t="t" r="r" b="b"/>
              <a:pathLst>
                <a:path w="183" h="890" extrusionOk="0">
                  <a:moveTo>
                    <a:pt x="122" y="1"/>
                  </a:moveTo>
                  <a:cubicBezTo>
                    <a:pt x="92" y="1"/>
                    <a:pt x="61" y="16"/>
                    <a:pt x="61" y="46"/>
                  </a:cubicBezTo>
                  <a:cubicBezTo>
                    <a:pt x="31" y="320"/>
                    <a:pt x="0" y="593"/>
                    <a:pt x="61" y="867"/>
                  </a:cubicBezTo>
                  <a:cubicBezTo>
                    <a:pt x="61" y="882"/>
                    <a:pt x="76" y="890"/>
                    <a:pt x="95" y="890"/>
                  </a:cubicBezTo>
                  <a:cubicBezTo>
                    <a:pt x="114" y="890"/>
                    <a:pt x="137" y="882"/>
                    <a:pt x="152" y="867"/>
                  </a:cubicBezTo>
                  <a:cubicBezTo>
                    <a:pt x="183" y="593"/>
                    <a:pt x="152" y="320"/>
                    <a:pt x="183" y="46"/>
                  </a:cubicBezTo>
                  <a:cubicBezTo>
                    <a:pt x="183" y="16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47"/>
            <p:cNvSpPr/>
            <p:nvPr/>
          </p:nvSpPr>
          <p:spPr>
            <a:xfrm>
              <a:off x="6028375" y="5066688"/>
              <a:ext cx="4575" cy="17325"/>
            </a:xfrm>
            <a:custGeom>
              <a:avLst/>
              <a:gdLst/>
              <a:ahLst/>
              <a:cxnLst/>
              <a:rect l="l" t="t" r="r" b="b"/>
              <a:pathLst>
                <a:path w="183" h="693" extrusionOk="0">
                  <a:moveTo>
                    <a:pt x="118" y="1"/>
                  </a:moveTo>
                  <a:cubicBezTo>
                    <a:pt x="84" y="1"/>
                    <a:pt x="46" y="23"/>
                    <a:pt x="31" y="69"/>
                  </a:cubicBezTo>
                  <a:cubicBezTo>
                    <a:pt x="31" y="282"/>
                    <a:pt x="0" y="495"/>
                    <a:pt x="61" y="646"/>
                  </a:cubicBezTo>
                  <a:cubicBezTo>
                    <a:pt x="61" y="677"/>
                    <a:pt x="76" y="692"/>
                    <a:pt x="95" y="692"/>
                  </a:cubicBezTo>
                  <a:cubicBezTo>
                    <a:pt x="114" y="692"/>
                    <a:pt x="137" y="677"/>
                    <a:pt x="152" y="646"/>
                  </a:cubicBezTo>
                  <a:cubicBezTo>
                    <a:pt x="183" y="464"/>
                    <a:pt x="183" y="282"/>
                    <a:pt x="183" y="69"/>
                  </a:cubicBezTo>
                  <a:cubicBezTo>
                    <a:pt x="183" y="23"/>
                    <a:pt x="152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47"/>
            <p:cNvSpPr/>
            <p:nvPr/>
          </p:nvSpPr>
          <p:spPr>
            <a:xfrm>
              <a:off x="6035200" y="5047513"/>
              <a:ext cx="4600" cy="18450"/>
            </a:xfrm>
            <a:custGeom>
              <a:avLst/>
              <a:gdLst/>
              <a:ahLst/>
              <a:cxnLst/>
              <a:rect l="l" t="t" r="r" b="b"/>
              <a:pathLst>
                <a:path w="184" h="738" extrusionOk="0">
                  <a:moveTo>
                    <a:pt x="88" y="0"/>
                  </a:moveTo>
                  <a:cubicBezTo>
                    <a:pt x="69" y="0"/>
                    <a:pt x="46" y="15"/>
                    <a:pt x="31" y="46"/>
                  </a:cubicBezTo>
                  <a:cubicBezTo>
                    <a:pt x="31" y="258"/>
                    <a:pt x="1" y="502"/>
                    <a:pt x="62" y="714"/>
                  </a:cubicBezTo>
                  <a:cubicBezTo>
                    <a:pt x="62" y="730"/>
                    <a:pt x="77" y="737"/>
                    <a:pt x="92" y="737"/>
                  </a:cubicBezTo>
                  <a:cubicBezTo>
                    <a:pt x="107" y="737"/>
                    <a:pt x="122" y="730"/>
                    <a:pt x="122" y="714"/>
                  </a:cubicBezTo>
                  <a:cubicBezTo>
                    <a:pt x="183" y="502"/>
                    <a:pt x="122" y="258"/>
                    <a:pt x="122" y="46"/>
                  </a:cubicBezTo>
                  <a:cubicBezTo>
                    <a:pt x="122" y="15"/>
                    <a:pt x="107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47"/>
            <p:cNvSpPr/>
            <p:nvPr/>
          </p:nvSpPr>
          <p:spPr>
            <a:xfrm>
              <a:off x="6042800" y="5055288"/>
              <a:ext cx="4600" cy="15025"/>
            </a:xfrm>
            <a:custGeom>
              <a:avLst/>
              <a:gdLst/>
              <a:ahLst/>
              <a:cxnLst/>
              <a:rect l="l" t="t" r="r" b="b"/>
              <a:pathLst>
                <a:path w="184" h="601" extrusionOk="0">
                  <a:moveTo>
                    <a:pt x="92" y="1"/>
                  </a:moveTo>
                  <a:cubicBezTo>
                    <a:pt x="62" y="1"/>
                    <a:pt x="31" y="23"/>
                    <a:pt x="31" y="69"/>
                  </a:cubicBezTo>
                  <a:lnTo>
                    <a:pt x="31" y="343"/>
                  </a:lnTo>
                  <a:cubicBezTo>
                    <a:pt x="31" y="403"/>
                    <a:pt x="1" y="495"/>
                    <a:pt x="31" y="555"/>
                  </a:cubicBezTo>
                  <a:cubicBezTo>
                    <a:pt x="46" y="586"/>
                    <a:pt x="69" y="601"/>
                    <a:pt x="92" y="601"/>
                  </a:cubicBezTo>
                  <a:cubicBezTo>
                    <a:pt x="115" y="601"/>
                    <a:pt x="138" y="586"/>
                    <a:pt x="153" y="555"/>
                  </a:cubicBezTo>
                  <a:cubicBezTo>
                    <a:pt x="183" y="495"/>
                    <a:pt x="153" y="403"/>
                    <a:pt x="153" y="343"/>
                  </a:cubicBezTo>
                  <a:lnTo>
                    <a:pt x="153" y="69"/>
                  </a:lnTo>
                  <a:cubicBezTo>
                    <a:pt x="153" y="23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47"/>
            <p:cNvSpPr/>
            <p:nvPr/>
          </p:nvSpPr>
          <p:spPr>
            <a:xfrm>
              <a:off x="6051175" y="5045213"/>
              <a:ext cx="4575" cy="16500"/>
            </a:xfrm>
            <a:custGeom>
              <a:avLst/>
              <a:gdLst/>
              <a:ahLst/>
              <a:cxnLst/>
              <a:rect l="l" t="t" r="r" b="b"/>
              <a:pathLst>
                <a:path w="183" h="660" extrusionOk="0">
                  <a:moveTo>
                    <a:pt x="91" y="1"/>
                  </a:moveTo>
                  <a:cubicBezTo>
                    <a:pt x="61" y="1"/>
                    <a:pt x="31" y="16"/>
                    <a:pt x="31" y="46"/>
                  </a:cubicBezTo>
                  <a:cubicBezTo>
                    <a:pt x="0" y="229"/>
                    <a:pt x="0" y="472"/>
                    <a:pt x="61" y="624"/>
                  </a:cubicBezTo>
                  <a:cubicBezTo>
                    <a:pt x="61" y="642"/>
                    <a:pt x="81" y="659"/>
                    <a:pt x="104" y="659"/>
                  </a:cubicBezTo>
                  <a:cubicBezTo>
                    <a:pt x="121" y="659"/>
                    <a:pt x="139" y="650"/>
                    <a:pt x="152" y="624"/>
                  </a:cubicBezTo>
                  <a:cubicBezTo>
                    <a:pt x="183" y="442"/>
                    <a:pt x="152" y="229"/>
                    <a:pt x="152" y="46"/>
                  </a:cubicBezTo>
                  <a:cubicBezTo>
                    <a:pt x="152" y="16"/>
                    <a:pt x="122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47"/>
            <p:cNvSpPr/>
            <p:nvPr/>
          </p:nvSpPr>
          <p:spPr>
            <a:xfrm>
              <a:off x="6057250" y="5058138"/>
              <a:ext cx="4575" cy="19975"/>
            </a:xfrm>
            <a:custGeom>
              <a:avLst/>
              <a:gdLst/>
              <a:ahLst/>
              <a:cxnLst/>
              <a:rect l="l" t="t" r="r" b="b"/>
              <a:pathLst>
                <a:path w="183" h="799" extrusionOk="0">
                  <a:moveTo>
                    <a:pt x="92" y="1"/>
                  </a:moveTo>
                  <a:cubicBezTo>
                    <a:pt x="61" y="1"/>
                    <a:pt x="31" y="16"/>
                    <a:pt x="31" y="46"/>
                  </a:cubicBezTo>
                  <a:cubicBezTo>
                    <a:pt x="31" y="198"/>
                    <a:pt x="31" y="320"/>
                    <a:pt x="31" y="472"/>
                  </a:cubicBezTo>
                  <a:cubicBezTo>
                    <a:pt x="31" y="563"/>
                    <a:pt x="0" y="685"/>
                    <a:pt x="61" y="776"/>
                  </a:cubicBezTo>
                  <a:cubicBezTo>
                    <a:pt x="61" y="791"/>
                    <a:pt x="76" y="799"/>
                    <a:pt x="95" y="799"/>
                  </a:cubicBezTo>
                  <a:cubicBezTo>
                    <a:pt x="114" y="799"/>
                    <a:pt x="137" y="791"/>
                    <a:pt x="152" y="776"/>
                  </a:cubicBezTo>
                  <a:cubicBezTo>
                    <a:pt x="183" y="685"/>
                    <a:pt x="183" y="563"/>
                    <a:pt x="152" y="472"/>
                  </a:cubicBezTo>
                  <a:cubicBezTo>
                    <a:pt x="152" y="320"/>
                    <a:pt x="152" y="168"/>
                    <a:pt x="152" y="46"/>
                  </a:cubicBezTo>
                  <a:cubicBezTo>
                    <a:pt x="152" y="16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47"/>
            <p:cNvSpPr/>
            <p:nvPr/>
          </p:nvSpPr>
          <p:spPr>
            <a:xfrm>
              <a:off x="6059525" y="5041613"/>
              <a:ext cx="3825" cy="11425"/>
            </a:xfrm>
            <a:custGeom>
              <a:avLst/>
              <a:gdLst/>
              <a:ahLst/>
              <a:cxnLst/>
              <a:rect l="l" t="t" r="r" b="b"/>
              <a:pathLst>
                <a:path w="153" h="457" extrusionOk="0">
                  <a:moveTo>
                    <a:pt x="92" y="1"/>
                  </a:moveTo>
                  <a:cubicBezTo>
                    <a:pt x="61" y="1"/>
                    <a:pt x="31" y="23"/>
                    <a:pt x="31" y="69"/>
                  </a:cubicBezTo>
                  <a:cubicBezTo>
                    <a:pt x="31" y="130"/>
                    <a:pt x="31" y="190"/>
                    <a:pt x="1" y="251"/>
                  </a:cubicBezTo>
                  <a:cubicBezTo>
                    <a:pt x="1" y="312"/>
                    <a:pt x="1" y="373"/>
                    <a:pt x="31" y="434"/>
                  </a:cubicBezTo>
                  <a:cubicBezTo>
                    <a:pt x="46" y="449"/>
                    <a:pt x="61" y="456"/>
                    <a:pt x="77" y="456"/>
                  </a:cubicBezTo>
                  <a:cubicBezTo>
                    <a:pt x="92" y="456"/>
                    <a:pt x="107" y="449"/>
                    <a:pt x="122" y="434"/>
                  </a:cubicBezTo>
                  <a:cubicBezTo>
                    <a:pt x="153" y="403"/>
                    <a:pt x="153" y="312"/>
                    <a:pt x="153" y="251"/>
                  </a:cubicBezTo>
                  <a:cubicBezTo>
                    <a:pt x="153" y="190"/>
                    <a:pt x="153" y="130"/>
                    <a:pt x="153" y="69"/>
                  </a:cubicBezTo>
                  <a:cubicBezTo>
                    <a:pt x="153" y="23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47"/>
            <p:cNvSpPr/>
            <p:nvPr/>
          </p:nvSpPr>
          <p:spPr>
            <a:xfrm>
              <a:off x="6049650" y="4994838"/>
              <a:ext cx="14025" cy="23500"/>
            </a:xfrm>
            <a:custGeom>
              <a:avLst/>
              <a:gdLst/>
              <a:ahLst/>
              <a:cxnLst/>
              <a:rect l="l" t="t" r="r" b="b"/>
              <a:pathLst>
                <a:path w="561" h="940" extrusionOk="0">
                  <a:moveTo>
                    <a:pt x="455" y="1"/>
                  </a:moveTo>
                  <a:cubicBezTo>
                    <a:pt x="434" y="1"/>
                    <a:pt x="413" y="8"/>
                    <a:pt x="396" y="25"/>
                  </a:cubicBezTo>
                  <a:cubicBezTo>
                    <a:pt x="304" y="177"/>
                    <a:pt x="213" y="329"/>
                    <a:pt x="152" y="481"/>
                  </a:cubicBezTo>
                  <a:cubicBezTo>
                    <a:pt x="92" y="603"/>
                    <a:pt x="0" y="724"/>
                    <a:pt x="0" y="876"/>
                  </a:cubicBezTo>
                  <a:cubicBezTo>
                    <a:pt x="0" y="914"/>
                    <a:pt x="35" y="940"/>
                    <a:pt x="69" y="940"/>
                  </a:cubicBezTo>
                  <a:cubicBezTo>
                    <a:pt x="90" y="940"/>
                    <a:pt x="110" y="930"/>
                    <a:pt x="122" y="906"/>
                  </a:cubicBezTo>
                  <a:cubicBezTo>
                    <a:pt x="213" y="815"/>
                    <a:pt x="244" y="663"/>
                    <a:pt x="304" y="542"/>
                  </a:cubicBezTo>
                  <a:cubicBezTo>
                    <a:pt x="365" y="390"/>
                    <a:pt x="456" y="238"/>
                    <a:pt x="517" y="116"/>
                  </a:cubicBezTo>
                  <a:cubicBezTo>
                    <a:pt x="561" y="50"/>
                    <a:pt x="510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47"/>
            <p:cNvSpPr/>
            <p:nvPr/>
          </p:nvSpPr>
          <p:spPr>
            <a:xfrm>
              <a:off x="6058775" y="5000663"/>
              <a:ext cx="5325" cy="14900"/>
            </a:xfrm>
            <a:custGeom>
              <a:avLst/>
              <a:gdLst/>
              <a:ahLst/>
              <a:cxnLst/>
              <a:rect l="l" t="t" r="r" b="b"/>
              <a:pathLst>
                <a:path w="213" h="596" extrusionOk="0">
                  <a:moveTo>
                    <a:pt x="176" y="0"/>
                  </a:moveTo>
                  <a:cubicBezTo>
                    <a:pt x="163" y="0"/>
                    <a:pt x="152" y="9"/>
                    <a:pt x="152" y="35"/>
                  </a:cubicBezTo>
                  <a:cubicBezTo>
                    <a:pt x="122" y="126"/>
                    <a:pt x="91" y="218"/>
                    <a:pt x="61" y="339"/>
                  </a:cubicBezTo>
                  <a:cubicBezTo>
                    <a:pt x="31" y="400"/>
                    <a:pt x="0" y="491"/>
                    <a:pt x="61" y="582"/>
                  </a:cubicBezTo>
                  <a:cubicBezTo>
                    <a:pt x="61" y="582"/>
                    <a:pt x="74" y="596"/>
                    <a:pt x="92" y="596"/>
                  </a:cubicBezTo>
                  <a:cubicBezTo>
                    <a:pt x="101" y="596"/>
                    <a:pt x="112" y="592"/>
                    <a:pt x="122" y="582"/>
                  </a:cubicBezTo>
                  <a:cubicBezTo>
                    <a:pt x="183" y="552"/>
                    <a:pt x="183" y="461"/>
                    <a:pt x="213" y="370"/>
                  </a:cubicBezTo>
                  <a:cubicBezTo>
                    <a:pt x="213" y="248"/>
                    <a:pt x="213" y="157"/>
                    <a:pt x="213" y="35"/>
                  </a:cubicBezTo>
                  <a:cubicBezTo>
                    <a:pt x="213" y="18"/>
                    <a:pt x="193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47"/>
            <p:cNvSpPr/>
            <p:nvPr/>
          </p:nvSpPr>
          <p:spPr>
            <a:xfrm>
              <a:off x="6063325" y="4998413"/>
              <a:ext cx="6575" cy="15100"/>
            </a:xfrm>
            <a:custGeom>
              <a:avLst/>
              <a:gdLst/>
              <a:ahLst/>
              <a:cxnLst/>
              <a:rect l="l" t="t" r="r" b="b"/>
              <a:pathLst>
                <a:path w="263" h="604" extrusionOk="0">
                  <a:moveTo>
                    <a:pt x="190" y="1"/>
                  </a:moveTo>
                  <a:cubicBezTo>
                    <a:pt x="170" y="1"/>
                    <a:pt x="153" y="11"/>
                    <a:pt x="153" y="34"/>
                  </a:cubicBezTo>
                  <a:cubicBezTo>
                    <a:pt x="92" y="186"/>
                    <a:pt x="1" y="429"/>
                    <a:pt x="92" y="581"/>
                  </a:cubicBezTo>
                  <a:cubicBezTo>
                    <a:pt x="92" y="596"/>
                    <a:pt x="107" y="604"/>
                    <a:pt x="126" y="604"/>
                  </a:cubicBezTo>
                  <a:cubicBezTo>
                    <a:pt x="145" y="604"/>
                    <a:pt x="168" y="596"/>
                    <a:pt x="183" y="581"/>
                  </a:cubicBezTo>
                  <a:cubicBezTo>
                    <a:pt x="213" y="520"/>
                    <a:pt x="213" y="429"/>
                    <a:pt x="244" y="338"/>
                  </a:cubicBezTo>
                  <a:cubicBezTo>
                    <a:pt x="244" y="247"/>
                    <a:pt x="244" y="156"/>
                    <a:pt x="244" y="64"/>
                  </a:cubicBezTo>
                  <a:cubicBezTo>
                    <a:pt x="262" y="27"/>
                    <a:pt x="223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47"/>
            <p:cNvSpPr/>
            <p:nvPr/>
          </p:nvSpPr>
          <p:spPr>
            <a:xfrm>
              <a:off x="6035975" y="5018238"/>
              <a:ext cx="37250" cy="13675"/>
            </a:xfrm>
            <a:custGeom>
              <a:avLst/>
              <a:gdLst/>
              <a:ahLst/>
              <a:cxnLst/>
              <a:rect l="l" t="t" r="r" b="b"/>
              <a:pathLst>
                <a:path w="1490" h="547" extrusionOk="0">
                  <a:moveTo>
                    <a:pt x="61" y="1"/>
                  </a:moveTo>
                  <a:cubicBezTo>
                    <a:pt x="31" y="1"/>
                    <a:pt x="0" y="31"/>
                    <a:pt x="0" y="62"/>
                  </a:cubicBezTo>
                  <a:cubicBezTo>
                    <a:pt x="218" y="400"/>
                    <a:pt x="685" y="546"/>
                    <a:pt x="1081" y="546"/>
                  </a:cubicBezTo>
                  <a:cubicBezTo>
                    <a:pt x="1183" y="546"/>
                    <a:pt x="1281" y="536"/>
                    <a:pt x="1368" y="518"/>
                  </a:cubicBezTo>
                  <a:cubicBezTo>
                    <a:pt x="1490" y="487"/>
                    <a:pt x="1429" y="335"/>
                    <a:pt x="1338" y="335"/>
                  </a:cubicBezTo>
                  <a:cubicBezTo>
                    <a:pt x="1264" y="351"/>
                    <a:pt x="1191" y="359"/>
                    <a:pt x="1118" y="359"/>
                  </a:cubicBezTo>
                  <a:cubicBezTo>
                    <a:pt x="918" y="359"/>
                    <a:pt x="717" y="303"/>
                    <a:pt x="517" y="214"/>
                  </a:cubicBezTo>
                  <a:cubicBezTo>
                    <a:pt x="365" y="153"/>
                    <a:pt x="243" y="3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47"/>
            <p:cNvSpPr/>
            <p:nvPr/>
          </p:nvSpPr>
          <p:spPr>
            <a:xfrm>
              <a:off x="5954275" y="5005713"/>
              <a:ext cx="55300" cy="87100"/>
            </a:xfrm>
            <a:custGeom>
              <a:avLst/>
              <a:gdLst/>
              <a:ahLst/>
              <a:cxnLst/>
              <a:rect l="l" t="t" r="r" b="b"/>
              <a:pathLst>
                <a:path w="2212" h="3484" extrusionOk="0">
                  <a:moveTo>
                    <a:pt x="39" y="0"/>
                  </a:moveTo>
                  <a:cubicBezTo>
                    <a:pt x="16" y="0"/>
                    <a:pt x="1" y="16"/>
                    <a:pt x="16" y="46"/>
                  </a:cubicBezTo>
                  <a:cubicBezTo>
                    <a:pt x="138" y="806"/>
                    <a:pt x="502" y="1475"/>
                    <a:pt x="867" y="2143"/>
                  </a:cubicBezTo>
                  <a:cubicBezTo>
                    <a:pt x="1141" y="2660"/>
                    <a:pt x="1475" y="3116"/>
                    <a:pt x="1961" y="3450"/>
                  </a:cubicBezTo>
                  <a:cubicBezTo>
                    <a:pt x="1991" y="3474"/>
                    <a:pt x="2019" y="3484"/>
                    <a:pt x="2044" y="3484"/>
                  </a:cubicBezTo>
                  <a:cubicBezTo>
                    <a:pt x="2151" y="3484"/>
                    <a:pt x="2211" y="3311"/>
                    <a:pt x="2113" y="3237"/>
                  </a:cubicBezTo>
                  <a:cubicBezTo>
                    <a:pt x="1110" y="2508"/>
                    <a:pt x="563" y="1140"/>
                    <a:pt x="107" y="46"/>
                  </a:cubicBezTo>
                  <a:cubicBezTo>
                    <a:pt x="92" y="16"/>
                    <a:pt x="6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47"/>
            <p:cNvSpPr/>
            <p:nvPr/>
          </p:nvSpPr>
          <p:spPr>
            <a:xfrm>
              <a:off x="5960900" y="5018038"/>
              <a:ext cx="56100" cy="71575"/>
            </a:xfrm>
            <a:custGeom>
              <a:avLst/>
              <a:gdLst/>
              <a:ahLst/>
              <a:cxnLst/>
              <a:rect l="l" t="t" r="r" b="b"/>
              <a:pathLst>
                <a:path w="2244" h="2863" extrusionOk="0">
                  <a:moveTo>
                    <a:pt x="181" y="1"/>
                  </a:moveTo>
                  <a:cubicBezTo>
                    <a:pt x="90" y="1"/>
                    <a:pt x="0" y="89"/>
                    <a:pt x="48" y="207"/>
                  </a:cubicBezTo>
                  <a:lnTo>
                    <a:pt x="48" y="207"/>
                  </a:lnTo>
                  <a:lnTo>
                    <a:pt x="24" y="222"/>
                  </a:lnTo>
                  <a:cubicBezTo>
                    <a:pt x="126" y="396"/>
                    <a:pt x="221" y="570"/>
                    <a:pt x="315" y="745"/>
                  </a:cubicBezTo>
                  <a:lnTo>
                    <a:pt x="315" y="745"/>
                  </a:lnTo>
                  <a:cubicBezTo>
                    <a:pt x="407" y="932"/>
                    <a:pt x="501" y="1122"/>
                    <a:pt x="602" y="1308"/>
                  </a:cubicBezTo>
                  <a:lnTo>
                    <a:pt x="602" y="1308"/>
                  </a:lnTo>
                  <a:cubicBezTo>
                    <a:pt x="584" y="1355"/>
                    <a:pt x="589" y="1414"/>
                    <a:pt x="632" y="1468"/>
                  </a:cubicBezTo>
                  <a:cubicBezTo>
                    <a:pt x="690" y="1532"/>
                    <a:pt x="748" y="1596"/>
                    <a:pt x="806" y="1662"/>
                  </a:cubicBezTo>
                  <a:lnTo>
                    <a:pt x="806" y="1662"/>
                  </a:lnTo>
                  <a:cubicBezTo>
                    <a:pt x="841" y="1719"/>
                    <a:pt x="877" y="1775"/>
                    <a:pt x="914" y="1829"/>
                  </a:cubicBezTo>
                  <a:lnTo>
                    <a:pt x="914" y="1829"/>
                  </a:lnTo>
                  <a:cubicBezTo>
                    <a:pt x="919" y="1841"/>
                    <a:pt x="926" y="1853"/>
                    <a:pt x="936" y="1863"/>
                  </a:cubicBezTo>
                  <a:cubicBezTo>
                    <a:pt x="938" y="1865"/>
                    <a:pt x="940" y="1867"/>
                    <a:pt x="942" y="1869"/>
                  </a:cubicBezTo>
                  <a:lnTo>
                    <a:pt x="942" y="1869"/>
                  </a:lnTo>
                  <a:cubicBezTo>
                    <a:pt x="1018" y="1978"/>
                    <a:pt x="1098" y="2082"/>
                    <a:pt x="1184" y="2180"/>
                  </a:cubicBezTo>
                  <a:lnTo>
                    <a:pt x="1184" y="2180"/>
                  </a:lnTo>
                  <a:cubicBezTo>
                    <a:pt x="1183" y="2218"/>
                    <a:pt x="1200" y="2258"/>
                    <a:pt x="1240" y="2289"/>
                  </a:cubicBezTo>
                  <a:cubicBezTo>
                    <a:pt x="1290" y="2328"/>
                    <a:pt x="1339" y="2365"/>
                    <a:pt x="1389" y="2400"/>
                  </a:cubicBezTo>
                  <a:lnTo>
                    <a:pt x="1389" y="2400"/>
                  </a:lnTo>
                  <a:cubicBezTo>
                    <a:pt x="1431" y="2453"/>
                    <a:pt x="1472" y="2507"/>
                    <a:pt x="1514" y="2562"/>
                  </a:cubicBezTo>
                  <a:cubicBezTo>
                    <a:pt x="1540" y="2597"/>
                    <a:pt x="1578" y="2612"/>
                    <a:pt x="1617" y="2612"/>
                  </a:cubicBezTo>
                  <a:cubicBezTo>
                    <a:pt x="1635" y="2612"/>
                    <a:pt x="1653" y="2608"/>
                    <a:pt x="1670" y="2603"/>
                  </a:cubicBezTo>
                  <a:lnTo>
                    <a:pt x="1670" y="2603"/>
                  </a:lnTo>
                  <a:cubicBezTo>
                    <a:pt x="1679" y="2609"/>
                    <a:pt x="1688" y="2616"/>
                    <a:pt x="1696" y="2623"/>
                  </a:cubicBezTo>
                  <a:cubicBezTo>
                    <a:pt x="1719" y="2640"/>
                    <a:pt x="1744" y="2648"/>
                    <a:pt x="1767" y="2648"/>
                  </a:cubicBezTo>
                  <a:cubicBezTo>
                    <a:pt x="1797" y="2648"/>
                    <a:pt x="1826" y="2635"/>
                    <a:pt x="1848" y="2616"/>
                  </a:cubicBezTo>
                  <a:lnTo>
                    <a:pt x="1848" y="2616"/>
                  </a:lnTo>
                  <a:cubicBezTo>
                    <a:pt x="1836" y="2649"/>
                    <a:pt x="1826" y="2681"/>
                    <a:pt x="1818" y="2714"/>
                  </a:cubicBezTo>
                  <a:cubicBezTo>
                    <a:pt x="1798" y="2795"/>
                    <a:pt x="1885" y="2863"/>
                    <a:pt x="1955" y="2863"/>
                  </a:cubicBezTo>
                  <a:cubicBezTo>
                    <a:pt x="1990" y="2863"/>
                    <a:pt x="2020" y="2846"/>
                    <a:pt x="2031" y="2805"/>
                  </a:cubicBezTo>
                  <a:cubicBezTo>
                    <a:pt x="2035" y="2794"/>
                    <a:pt x="2040" y="2782"/>
                    <a:pt x="2044" y="2771"/>
                  </a:cubicBezTo>
                  <a:lnTo>
                    <a:pt x="2044" y="2771"/>
                  </a:lnTo>
                  <a:lnTo>
                    <a:pt x="2061" y="2775"/>
                  </a:lnTo>
                  <a:cubicBezTo>
                    <a:pt x="2061" y="2758"/>
                    <a:pt x="2062" y="2742"/>
                    <a:pt x="2063" y="2725"/>
                  </a:cubicBezTo>
                  <a:lnTo>
                    <a:pt x="2063" y="2725"/>
                  </a:lnTo>
                  <a:cubicBezTo>
                    <a:pt x="2075" y="2693"/>
                    <a:pt x="2088" y="2661"/>
                    <a:pt x="2101" y="2629"/>
                  </a:cubicBezTo>
                  <a:lnTo>
                    <a:pt x="2101" y="2629"/>
                  </a:lnTo>
                  <a:cubicBezTo>
                    <a:pt x="2130" y="2619"/>
                    <a:pt x="2159" y="2598"/>
                    <a:pt x="2183" y="2562"/>
                  </a:cubicBezTo>
                  <a:cubicBezTo>
                    <a:pt x="2243" y="2441"/>
                    <a:pt x="2243" y="2441"/>
                    <a:pt x="2243" y="2289"/>
                  </a:cubicBezTo>
                  <a:cubicBezTo>
                    <a:pt x="2243" y="2208"/>
                    <a:pt x="2193" y="2170"/>
                    <a:pt x="2136" y="2170"/>
                  </a:cubicBezTo>
                  <a:cubicBezTo>
                    <a:pt x="2085" y="2170"/>
                    <a:pt x="2029" y="2201"/>
                    <a:pt x="2000" y="2258"/>
                  </a:cubicBezTo>
                  <a:cubicBezTo>
                    <a:pt x="1998" y="2263"/>
                    <a:pt x="1996" y="2268"/>
                    <a:pt x="1995" y="2272"/>
                  </a:cubicBezTo>
                  <a:lnTo>
                    <a:pt x="1995" y="2272"/>
                  </a:lnTo>
                  <a:cubicBezTo>
                    <a:pt x="1976" y="2249"/>
                    <a:pt x="1958" y="2224"/>
                    <a:pt x="1939" y="2197"/>
                  </a:cubicBezTo>
                  <a:cubicBezTo>
                    <a:pt x="1922" y="2180"/>
                    <a:pt x="1901" y="2173"/>
                    <a:pt x="1878" y="2173"/>
                  </a:cubicBezTo>
                  <a:cubicBezTo>
                    <a:pt x="1852" y="2173"/>
                    <a:pt x="1824" y="2183"/>
                    <a:pt x="1802" y="2201"/>
                  </a:cubicBezTo>
                  <a:lnTo>
                    <a:pt x="1802" y="2201"/>
                  </a:lnTo>
                  <a:cubicBezTo>
                    <a:pt x="1793" y="2194"/>
                    <a:pt x="1784" y="2188"/>
                    <a:pt x="1775" y="2182"/>
                  </a:cubicBezTo>
                  <a:lnTo>
                    <a:pt x="1775" y="2182"/>
                  </a:lnTo>
                  <a:cubicBezTo>
                    <a:pt x="1759" y="2168"/>
                    <a:pt x="1743" y="2153"/>
                    <a:pt x="1727" y="2137"/>
                  </a:cubicBezTo>
                  <a:lnTo>
                    <a:pt x="1718" y="2148"/>
                  </a:lnTo>
                  <a:lnTo>
                    <a:pt x="1718" y="2148"/>
                  </a:lnTo>
                  <a:cubicBezTo>
                    <a:pt x="1711" y="2144"/>
                    <a:pt x="1704" y="2140"/>
                    <a:pt x="1696" y="2137"/>
                  </a:cubicBezTo>
                  <a:cubicBezTo>
                    <a:pt x="1676" y="2121"/>
                    <a:pt x="1655" y="2114"/>
                    <a:pt x="1635" y="2114"/>
                  </a:cubicBezTo>
                  <a:cubicBezTo>
                    <a:pt x="1632" y="2114"/>
                    <a:pt x="1628" y="2115"/>
                    <a:pt x="1625" y="2115"/>
                  </a:cubicBezTo>
                  <a:lnTo>
                    <a:pt x="1625" y="2115"/>
                  </a:lnTo>
                  <a:cubicBezTo>
                    <a:pt x="1568" y="2023"/>
                    <a:pt x="1509" y="1938"/>
                    <a:pt x="1445" y="1856"/>
                  </a:cubicBezTo>
                  <a:lnTo>
                    <a:pt x="1445" y="1856"/>
                  </a:lnTo>
                  <a:cubicBezTo>
                    <a:pt x="1397" y="1727"/>
                    <a:pt x="1349" y="1588"/>
                    <a:pt x="1301" y="1468"/>
                  </a:cubicBezTo>
                  <a:cubicBezTo>
                    <a:pt x="1267" y="1400"/>
                    <a:pt x="1204" y="1370"/>
                    <a:pt x="1142" y="1370"/>
                  </a:cubicBezTo>
                  <a:cubicBezTo>
                    <a:pt x="1113" y="1370"/>
                    <a:pt x="1084" y="1377"/>
                    <a:pt x="1059" y="1390"/>
                  </a:cubicBezTo>
                  <a:lnTo>
                    <a:pt x="1059" y="1390"/>
                  </a:lnTo>
                  <a:cubicBezTo>
                    <a:pt x="1045" y="1373"/>
                    <a:pt x="1032" y="1355"/>
                    <a:pt x="1020" y="1337"/>
                  </a:cubicBezTo>
                  <a:lnTo>
                    <a:pt x="1020" y="1337"/>
                  </a:lnTo>
                  <a:cubicBezTo>
                    <a:pt x="1002" y="1300"/>
                    <a:pt x="984" y="1263"/>
                    <a:pt x="967" y="1225"/>
                  </a:cubicBezTo>
                  <a:lnTo>
                    <a:pt x="950" y="1235"/>
                  </a:lnTo>
                  <a:lnTo>
                    <a:pt x="950" y="1235"/>
                  </a:lnTo>
                  <a:cubicBezTo>
                    <a:pt x="935" y="1212"/>
                    <a:pt x="920" y="1188"/>
                    <a:pt x="906" y="1164"/>
                  </a:cubicBezTo>
                  <a:cubicBezTo>
                    <a:pt x="693" y="830"/>
                    <a:pt x="480" y="434"/>
                    <a:pt x="298" y="70"/>
                  </a:cubicBezTo>
                  <a:cubicBezTo>
                    <a:pt x="269" y="21"/>
                    <a:pt x="225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7" name="Google Shape;5847;p47"/>
          <p:cNvSpPr/>
          <p:nvPr/>
        </p:nvSpPr>
        <p:spPr>
          <a:xfrm>
            <a:off x="143494" y="774034"/>
            <a:ext cx="8841825" cy="11914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898;p37">
            <a:extLst>
              <a:ext uri="{FF2B5EF4-FFF2-40B4-BE49-F238E27FC236}">
                <a16:creationId xmlns:a16="http://schemas.microsoft.com/office/drawing/2014/main" id="{38A19B25-8088-2ED8-FFFD-047CFEB775A6}"/>
              </a:ext>
            </a:extLst>
          </p:cNvPr>
          <p:cNvSpPr/>
          <p:nvPr/>
        </p:nvSpPr>
        <p:spPr>
          <a:xfrm>
            <a:off x="138812" y="1095178"/>
            <a:ext cx="6252706" cy="38273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FC00AB-B301-E5D9-319F-AB515FB977A0}"/>
              </a:ext>
            </a:extLst>
          </p:cNvPr>
          <p:cNvSpPr txBox="1"/>
          <p:nvPr/>
        </p:nvSpPr>
        <p:spPr>
          <a:xfrm>
            <a:off x="240080" y="1198916"/>
            <a:ext cx="60507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Guru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menyampaikan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kompetensi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pembelajaran</a:t>
            </a:r>
            <a:endParaRPr lang="en-US" sz="20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Guru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menyajikan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gambaran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sekilas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materi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yang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akan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disampaikan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Menyiapkan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bahan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atau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alat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yang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diperlukan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Menunjuk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salah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seorang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peserta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didik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untuk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mewakili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kelompoknya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untuk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mendemonstrasikan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sesuai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sekenario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yang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telah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disiapkan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Seluruh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peserta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didik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memperhatikan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demonstrasi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dan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manganalisis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Menarik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+mj-lt"/>
              </a:rPr>
              <a:t>kesimpulan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pPr marL="600137"/>
            <a:endParaRPr lang="en-US" sz="2000" b="1" dirty="0">
              <a:latin typeface="+mj-lt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2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7" name="Google Shape;3227;p41"/>
          <p:cNvSpPr txBox="1">
            <a:spLocks noGrp="1"/>
          </p:cNvSpPr>
          <p:nvPr>
            <p:ph type="title"/>
          </p:nvPr>
        </p:nvSpPr>
        <p:spPr>
          <a:xfrm>
            <a:off x="2338198" y="2330205"/>
            <a:ext cx="1786202" cy="11891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 err="1">
                <a:solidFill>
                  <a:schemeClr val="tx1"/>
                </a:solidFill>
                <a:latin typeface="+mj-lt"/>
              </a:rPr>
              <a:t>M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+mj-lt"/>
              </a:rPr>
              <a:t>enumbuhkan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+mj-lt"/>
              </a:rPr>
              <a:t>motivasi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+mj-lt"/>
              </a:rPr>
              <a:t>siswa</a:t>
            </a:r>
            <a:r>
              <a:rPr lang="en" sz="1800" b="0" i="0" u="none" strike="noStrike" baseline="0" dirty="0">
                <a:solidFill>
                  <a:schemeClr val="tx1"/>
                </a:solidFill>
                <a:latin typeface="+mj-lt"/>
              </a:rPr>
              <a:t> lewa</a:t>
            </a:r>
            <a:r>
              <a:rPr lang="en" sz="1800" b="0" dirty="0">
                <a:solidFill>
                  <a:schemeClr val="tx1"/>
                </a:solidFill>
                <a:latin typeface="+mj-lt"/>
              </a:rPr>
              <a:t>t praktikum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28" name="Google Shape;3228;p41"/>
          <p:cNvSpPr txBox="1">
            <a:spLocks noGrp="1"/>
          </p:cNvSpPr>
          <p:nvPr>
            <p:ph type="subTitle" idx="1"/>
          </p:nvPr>
        </p:nvSpPr>
        <p:spPr>
          <a:xfrm>
            <a:off x="452429" y="2213345"/>
            <a:ext cx="1823954" cy="2120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r>
              <a:rPr lang="en-US" sz="1800" b="0" i="0" u="none" strike="noStrike" baseline="0" dirty="0" err="1">
                <a:latin typeface="+mj-lt"/>
              </a:rPr>
              <a:t>Menyeder</a:t>
            </a:r>
            <a:r>
              <a:rPr lang="en-US" sz="1800" b="0" i="0" u="none" strike="noStrike" baseline="0" dirty="0">
                <a:latin typeface="+mj-lt"/>
              </a:rPr>
              <a:t>-</a:t>
            </a:r>
          </a:p>
          <a:p>
            <a:pPr marL="139700" indent="0" algn="l">
              <a:buNone/>
            </a:pPr>
            <a:r>
              <a:rPr lang="en-US" sz="1800" b="0" i="0" u="none" strike="noStrike" baseline="0" dirty="0" err="1">
                <a:latin typeface="+mj-lt"/>
              </a:rPr>
              <a:t>hanakan</a:t>
            </a:r>
            <a:endParaRPr lang="en-US" sz="1800" b="0" i="0" u="none" strike="noStrike" baseline="0" dirty="0">
              <a:latin typeface="+mj-lt"/>
            </a:endParaRPr>
          </a:p>
          <a:p>
            <a:pPr marL="139700" indent="0" algn="l">
              <a:buNone/>
            </a:pPr>
            <a:r>
              <a:rPr lang="en-US" sz="1800" b="0" i="0" u="none" strike="noStrike" baseline="0" dirty="0" err="1">
                <a:latin typeface="+mj-lt"/>
              </a:rPr>
              <a:t>penyelesaian</a:t>
            </a:r>
            <a:r>
              <a:rPr lang="en-US" sz="1800" b="0" i="0" u="none" strike="noStrike" baseline="0" dirty="0">
                <a:latin typeface="+mj-lt"/>
              </a:rPr>
              <a:t> </a:t>
            </a:r>
            <a:r>
              <a:rPr lang="en-US" sz="1800" b="0" i="0" u="none" strike="noStrike" baseline="0" dirty="0" err="1">
                <a:latin typeface="+mj-lt"/>
              </a:rPr>
              <a:t>kegitan</a:t>
            </a:r>
            <a:r>
              <a:rPr lang="en-US" sz="1800" b="0" i="0" u="none" strike="noStrike" baseline="0" dirty="0">
                <a:latin typeface="+mj-lt"/>
              </a:rPr>
              <a:t> </a:t>
            </a:r>
            <a:r>
              <a:rPr lang="en-US" sz="1800" b="0" i="0" u="none" strike="noStrike" baseline="0" dirty="0" err="1">
                <a:latin typeface="+mj-lt"/>
              </a:rPr>
              <a:t>belajar</a:t>
            </a:r>
            <a:r>
              <a:rPr lang="en-US" sz="1800" b="0" i="0" u="none" strike="noStrike" baseline="0" dirty="0">
                <a:latin typeface="+mj-lt"/>
              </a:rPr>
              <a:t> </a:t>
            </a:r>
            <a:r>
              <a:rPr lang="en-US" sz="1800" b="0" i="0" u="none" strike="noStrike" baseline="0" dirty="0" err="1">
                <a:latin typeface="+mj-lt"/>
              </a:rPr>
              <a:t>mengajar</a:t>
            </a:r>
            <a:endParaRPr sz="2000" b="1" dirty="0">
              <a:latin typeface="+mj-lt"/>
            </a:endParaRPr>
          </a:p>
        </p:txBody>
      </p:sp>
      <p:sp>
        <p:nvSpPr>
          <p:cNvPr id="3231" name="Google Shape;3231;p41"/>
          <p:cNvSpPr txBox="1">
            <a:spLocks noGrp="1"/>
          </p:cNvSpPr>
          <p:nvPr>
            <p:ph type="title" idx="4"/>
          </p:nvPr>
        </p:nvSpPr>
        <p:spPr>
          <a:xfrm>
            <a:off x="4410644" y="2032985"/>
            <a:ext cx="1860601" cy="20644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latin typeface="+mj-lt"/>
              </a:rPr>
              <a:t>M</a:t>
            </a:r>
            <a:r>
              <a:rPr lang="en" sz="1800" b="0" dirty="0">
                <a:latin typeface="+mj-lt"/>
              </a:rPr>
              <a:t>engurangi miskonsepsi pada materi yang disampaikan lewat ceramah</a:t>
            </a:r>
            <a:endParaRPr sz="1800" b="0" dirty="0">
              <a:latin typeface="+mj-lt"/>
            </a:endParaRPr>
          </a:p>
        </p:txBody>
      </p:sp>
      <p:sp>
        <p:nvSpPr>
          <p:cNvPr id="3232" name="Google Shape;3232;p41"/>
          <p:cNvSpPr txBox="1">
            <a:spLocks noGrp="1"/>
          </p:cNvSpPr>
          <p:nvPr>
            <p:ph type="subTitle" idx="5"/>
          </p:nvPr>
        </p:nvSpPr>
        <p:spPr>
          <a:xfrm>
            <a:off x="6355370" y="2390850"/>
            <a:ext cx="2366227" cy="18584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+mj-lt"/>
              </a:rPr>
              <a:t>Pembelajaran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jadi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efektif</a:t>
            </a:r>
            <a:r>
              <a:rPr lang="en-US" sz="1800" dirty="0">
                <a:latin typeface="+mj-lt"/>
              </a:rPr>
              <a:t> dan </a:t>
            </a:r>
            <a:r>
              <a:rPr lang="en-US" sz="1800" dirty="0" err="1">
                <a:latin typeface="+mj-lt"/>
              </a:rPr>
              <a:t>masalah</a:t>
            </a:r>
            <a:r>
              <a:rPr lang="en-US" sz="1800" dirty="0">
                <a:latin typeface="+mj-lt"/>
              </a:rPr>
              <a:t> yang </a:t>
            </a:r>
            <a:r>
              <a:rPr lang="en-US" sz="1800" dirty="0" err="1">
                <a:latin typeface="+mj-lt"/>
              </a:rPr>
              <a:t>ditanyakan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siswa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dapat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tuntas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lewat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praktikum</a:t>
            </a:r>
            <a:endParaRPr lang="en-US" sz="1800" dirty="0">
              <a:latin typeface="+mj-lt"/>
            </a:endParaRPr>
          </a:p>
        </p:txBody>
      </p:sp>
      <p:sp>
        <p:nvSpPr>
          <p:cNvPr id="3241" name="Google Shape;3241;p41">
            <a:hlinkClick r:id="" action="ppaction://hlinkshowjump?jump=nextslide"/>
          </p:cNvPr>
          <p:cNvSpPr/>
          <p:nvPr/>
        </p:nvSpPr>
        <p:spPr>
          <a:xfrm rot="10800000">
            <a:off x="8464300" y="4459325"/>
            <a:ext cx="270900" cy="270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2" name="Google Shape;3242;p41"/>
          <p:cNvSpPr/>
          <p:nvPr/>
        </p:nvSpPr>
        <p:spPr>
          <a:xfrm rot="5400000">
            <a:off x="8555468" y="4534728"/>
            <a:ext cx="88500" cy="120000"/>
          </a:xfrm>
          <a:prstGeom prst="chevron">
            <a:avLst>
              <a:gd name="adj" fmla="val 200063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3" name="Google Shape;3243;p41">
            <a:hlinkClick r:id="" action="ppaction://hlinkshowjump?jump=previousslide"/>
          </p:cNvPr>
          <p:cNvSpPr/>
          <p:nvPr/>
        </p:nvSpPr>
        <p:spPr>
          <a:xfrm>
            <a:off x="8464300" y="4132225"/>
            <a:ext cx="270900" cy="270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4" name="Google Shape;3244;p41"/>
          <p:cNvSpPr/>
          <p:nvPr/>
        </p:nvSpPr>
        <p:spPr>
          <a:xfrm rot="-5400000">
            <a:off x="8555532" y="4207722"/>
            <a:ext cx="88500" cy="120000"/>
          </a:xfrm>
          <a:prstGeom prst="chevron">
            <a:avLst>
              <a:gd name="adj" fmla="val 200063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5" name="Google Shape;3245;p41"/>
          <p:cNvGrpSpPr/>
          <p:nvPr/>
        </p:nvGrpSpPr>
        <p:grpSpPr>
          <a:xfrm>
            <a:off x="887923" y="1026749"/>
            <a:ext cx="802654" cy="890298"/>
            <a:chOff x="830075" y="729475"/>
            <a:chExt cx="967350" cy="1045175"/>
          </a:xfrm>
        </p:grpSpPr>
        <p:sp>
          <p:nvSpPr>
            <p:cNvPr id="3246" name="Google Shape;3246;p41"/>
            <p:cNvSpPr/>
            <p:nvPr/>
          </p:nvSpPr>
          <p:spPr>
            <a:xfrm>
              <a:off x="855150" y="925825"/>
              <a:ext cx="933175" cy="839725"/>
            </a:xfrm>
            <a:custGeom>
              <a:avLst/>
              <a:gdLst/>
              <a:ahLst/>
              <a:cxnLst/>
              <a:rect l="l" t="t" r="r" b="b"/>
              <a:pathLst>
                <a:path w="37327" h="33589" extrusionOk="0">
                  <a:moveTo>
                    <a:pt x="23405" y="1"/>
                  </a:moveTo>
                  <a:lnTo>
                    <a:pt x="12189" y="244"/>
                  </a:lnTo>
                  <a:lnTo>
                    <a:pt x="4651" y="9667"/>
                  </a:lnTo>
                  <a:lnTo>
                    <a:pt x="5988" y="15807"/>
                  </a:lnTo>
                  <a:cubicBezTo>
                    <a:pt x="5988" y="15807"/>
                    <a:pt x="6942" y="15639"/>
                    <a:pt x="7905" y="15639"/>
                  </a:cubicBezTo>
                  <a:cubicBezTo>
                    <a:pt x="8910" y="15639"/>
                    <a:pt x="9925" y="15822"/>
                    <a:pt x="9879" y="16567"/>
                  </a:cubicBezTo>
                  <a:cubicBezTo>
                    <a:pt x="9788" y="18026"/>
                    <a:pt x="12979" y="21187"/>
                    <a:pt x="12979" y="21187"/>
                  </a:cubicBezTo>
                  <a:lnTo>
                    <a:pt x="13374" y="24196"/>
                  </a:lnTo>
                  <a:cubicBezTo>
                    <a:pt x="10973" y="28056"/>
                    <a:pt x="6414" y="28026"/>
                    <a:pt x="3921" y="29181"/>
                  </a:cubicBezTo>
                  <a:cubicBezTo>
                    <a:pt x="1429" y="30336"/>
                    <a:pt x="0" y="33375"/>
                    <a:pt x="0" y="33375"/>
                  </a:cubicBezTo>
                  <a:lnTo>
                    <a:pt x="37326" y="33588"/>
                  </a:lnTo>
                  <a:cubicBezTo>
                    <a:pt x="35502" y="28846"/>
                    <a:pt x="31399" y="28725"/>
                    <a:pt x="28967" y="27934"/>
                  </a:cubicBezTo>
                  <a:cubicBezTo>
                    <a:pt x="26505" y="27144"/>
                    <a:pt x="23010" y="24196"/>
                    <a:pt x="23010" y="24196"/>
                  </a:cubicBezTo>
                  <a:lnTo>
                    <a:pt x="23223" y="20032"/>
                  </a:lnTo>
                  <a:cubicBezTo>
                    <a:pt x="24226" y="18633"/>
                    <a:pt x="25168" y="15047"/>
                    <a:pt x="25168" y="15047"/>
                  </a:cubicBezTo>
                  <a:lnTo>
                    <a:pt x="26718" y="16901"/>
                  </a:lnTo>
                  <a:lnTo>
                    <a:pt x="29211" y="13345"/>
                  </a:lnTo>
                  <a:lnTo>
                    <a:pt x="30670" y="4135"/>
                  </a:lnTo>
                  <a:lnTo>
                    <a:pt x="23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1"/>
            <p:cNvSpPr/>
            <p:nvPr/>
          </p:nvSpPr>
          <p:spPr>
            <a:xfrm>
              <a:off x="1188750" y="1432675"/>
              <a:ext cx="232550" cy="120325"/>
            </a:xfrm>
            <a:custGeom>
              <a:avLst/>
              <a:gdLst/>
              <a:ahLst/>
              <a:cxnLst/>
              <a:rect l="l" t="t" r="r" b="b"/>
              <a:pathLst>
                <a:path w="9302" h="4813" extrusionOk="0">
                  <a:moveTo>
                    <a:pt x="9301" y="1"/>
                  </a:moveTo>
                  <a:lnTo>
                    <a:pt x="9301" y="1"/>
                  </a:lnTo>
                  <a:cubicBezTo>
                    <a:pt x="9301" y="1"/>
                    <a:pt x="8389" y="1885"/>
                    <a:pt x="4894" y="2554"/>
                  </a:cubicBezTo>
                  <a:cubicBezTo>
                    <a:pt x="4894" y="2554"/>
                    <a:pt x="4889" y="2554"/>
                    <a:pt x="4879" y="2554"/>
                  </a:cubicBezTo>
                  <a:cubicBezTo>
                    <a:pt x="4643" y="2554"/>
                    <a:pt x="1720" y="2526"/>
                    <a:pt x="0" y="1156"/>
                  </a:cubicBezTo>
                  <a:lnTo>
                    <a:pt x="0" y="1156"/>
                  </a:lnTo>
                  <a:cubicBezTo>
                    <a:pt x="0" y="1156"/>
                    <a:pt x="1598" y="4813"/>
                    <a:pt x="4539" y="4813"/>
                  </a:cubicBezTo>
                  <a:cubicBezTo>
                    <a:pt x="4713" y="4813"/>
                    <a:pt x="4892" y="4800"/>
                    <a:pt x="5076" y="4773"/>
                  </a:cubicBezTo>
                  <a:cubicBezTo>
                    <a:pt x="8328" y="4287"/>
                    <a:pt x="9301" y="1"/>
                    <a:pt x="9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1"/>
            <p:cNvSpPr/>
            <p:nvPr/>
          </p:nvSpPr>
          <p:spPr>
            <a:xfrm>
              <a:off x="1113500" y="1209275"/>
              <a:ext cx="92750" cy="92725"/>
            </a:xfrm>
            <a:custGeom>
              <a:avLst/>
              <a:gdLst/>
              <a:ahLst/>
              <a:cxnLst/>
              <a:rect l="l" t="t" r="r" b="b"/>
              <a:pathLst>
                <a:path w="3710" h="3709" extrusionOk="0">
                  <a:moveTo>
                    <a:pt x="1855" y="1"/>
                  </a:moveTo>
                  <a:cubicBezTo>
                    <a:pt x="822" y="1"/>
                    <a:pt x="1" y="821"/>
                    <a:pt x="1" y="1855"/>
                  </a:cubicBezTo>
                  <a:cubicBezTo>
                    <a:pt x="1" y="2858"/>
                    <a:pt x="822" y="3709"/>
                    <a:pt x="1855" y="3709"/>
                  </a:cubicBezTo>
                  <a:cubicBezTo>
                    <a:pt x="2888" y="3709"/>
                    <a:pt x="3709" y="2858"/>
                    <a:pt x="3709" y="1855"/>
                  </a:cubicBezTo>
                  <a:cubicBezTo>
                    <a:pt x="3709" y="821"/>
                    <a:pt x="2888" y="1"/>
                    <a:pt x="1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1"/>
            <p:cNvSpPr/>
            <p:nvPr/>
          </p:nvSpPr>
          <p:spPr>
            <a:xfrm>
              <a:off x="1381000" y="1209275"/>
              <a:ext cx="91975" cy="92725"/>
            </a:xfrm>
            <a:custGeom>
              <a:avLst/>
              <a:gdLst/>
              <a:ahLst/>
              <a:cxnLst/>
              <a:rect l="l" t="t" r="r" b="b"/>
              <a:pathLst>
                <a:path w="3679" h="3709" extrusionOk="0">
                  <a:moveTo>
                    <a:pt x="1854" y="1"/>
                  </a:moveTo>
                  <a:cubicBezTo>
                    <a:pt x="821" y="1"/>
                    <a:pt x="0" y="821"/>
                    <a:pt x="0" y="1855"/>
                  </a:cubicBezTo>
                  <a:cubicBezTo>
                    <a:pt x="0" y="2858"/>
                    <a:pt x="821" y="3709"/>
                    <a:pt x="1854" y="3709"/>
                  </a:cubicBezTo>
                  <a:cubicBezTo>
                    <a:pt x="2857" y="3709"/>
                    <a:pt x="3678" y="2858"/>
                    <a:pt x="3678" y="1855"/>
                  </a:cubicBezTo>
                  <a:cubicBezTo>
                    <a:pt x="3678" y="821"/>
                    <a:pt x="2857" y="1"/>
                    <a:pt x="1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1"/>
            <p:cNvSpPr/>
            <p:nvPr/>
          </p:nvSpPr>
          <p:spPr>
            <a:xfrm>
              <a:off x="891625" y="747200"/>
              <a:ext cx="801700" cy="648300"/>
            </a:xfrm>
            <a:custGeom>
              <a:avLst/>
              <a:gdLst/>
              <a:ahLst/>
              <a:cxnLst/>
              <a:rect l="l" t="t" r="r" b="b"/>
              <a:pathLst>
                <a:path w="32068" h="25932" extrusionOk="0">
                  <a:moveTo>
                    <a:pt x="15227" y="0"/>
                  </a:moveTo>
                  <a:cubicBezTo>
                    <a:pt x="15198" y="0"/>
                    <a:pt x="15168" y="1"/>
                    <a:pt x="15137" y="3"/>
                  </a:cubicBezTo>
                  <a:cubicBezTo>
                    <a:pt x="13526" y="94"/>
                    <a:pt x="13435" y="2860"/>
                    <a:pt x="13435" y="2860"/>
                  </a:cubicBezTo>
                  <a:cubicBezTo>
                    <a:pt x="13435" y="2860"/>
                    <a:pt x="12194" y="1206"/>
                    <a:pt x="10452" y="1206"/>
                  </a:cubicBezTo>
                  <a:cubicBezTo>
                    <a:pt x="10248" y="1206"/>
                    <a:pt x="10036" y="1228"/>
                    <a:pt x="9818" y="1280"/>
                  </a:cubicBezTo>
                  <a:cubicBezTo>
                    <a:pt x="7782" y="1766"/>
                    <a:pt x="8268" y="3772"/>
                    <a:pt x="8268" y="3772"/>
                  </a:cubicBezTo>
                  <a:cubicBezTo>
                    <a:pt x="8016" y="3651"/>
                    <a:pt x="7838" y="3601"/>
                    <a:pt x="7716" y="3601"/>
                  </a:cubicBezTo>
                  <a:cubicBezTo>
                    <a:pt x="7135" y="3601"/>
                    <a:pt x="7842" y="4745"/>
                    <a:pt x="7842" y="4745"/>
                  </a:cubicBezTo>
                  <a:cubicBezTo>
                    <a:pt x="7596" y="4693"/>
                    <a:pt x="7380" y="4669"/>
                    <a:pt x="7192" y="4669"/>
                  </a:cubicBezTo>
                  <a:cubicBezTo>
                    <a:pt x="5179" y="4669"/>
                    <a:pt x="6323" y="7389"/>
                    <a:pt x="6323" y="7389"/>
                  </a:cubicBezTo>
                  <a:cubicBezTo>
                    <a:pt x="6323" y="7389"/>
                    <a:pt x="5989" y="7069"/>
                    <a:pt x="5481" y="7069"/>
                  </a:cubicBezTo>
                  <a:cubicBezTo>
                    <a:pt x="5207" y="7069"/>
                    <a:pt x="4881" y="7162"/>
                    <a:pt x="4529" y="7450"/>
                  </a:cubicBezTo>
                  <a:cubicBezTo>
                    <a:pt x="3526" y="8271"/>
                    <a:pt x="4529" y="9547"/>
                    <a:pt x="4529" y="9547"/>
                  </a:cubicBezTo>
                  <a:cubicBezTo>
                    <a:pt x="4529" y="9547"/>
                    <a:pt x="3907" y="9119"/>
                    <a:pt x="3378" y="9119"/>
                  </a:cubicBezTo>
                  <a:cubicBezTo>
                    <a:pt x="3245" y="9119"/>
                    <a:pt x="3119" y="9146"/>
                    <a:pt x="3009" y="9213"/>
                  </a:cubicBezTo>
                  <a:cubicBezTo>
                    <a:pt x="2432" y="9517"/>
                    <a:pt x="3009" y="10459"/>
                    <a:pt x="3009" y="10459"/>
                  </a:cubicBezTo>
                  <a:cubicBezTo>
                    <a:pt x="3009" y="10459"/>
                    <a:pt x="2966" y="10449"/>
                    <a:pt x="2890" y="10449"/>
                  </a:cubicBezTo>
                  <a:cubicBezTo>
                    <a:pt x="2652" y="10449"/>
                    <a:pt x="2096" y="10554"/>
                    <a:pt x="1611" y="11432"/>
                  </a:cubicBezTo>
                  <a:cubicBezTo>
                    <a:pt x="973" y="12587"/>
                    <a:pt x="1763" y="14259"/>
                    <a:pt x="1763" y="14259"/>
                  </a:cubicBezTo>
                  <a:cubicBezTo>
                    <a:pt x="1763" y="14259"/>
                    <a:pt x="1003" y="14289"/>
                    <a:pt x="943" y="14836"/>
                  </a:cubicBezTo>
                  <a:cubicBezTo>
                    <a:pt x="882" y="15383"/>
                    <a:pt x="1581" y="15778"/>
                    <a:pt x="1581" y="15778"/>
                  </a:cubicBezTo>
                  <a:cubicBezTo>
                    <a:pt x="1581" y="15778"/>
                    <a:pt x="0" y="16477"/>
                    <a:pt x="395" y="18028"/>
                  </a:cubicBezTo>
                  <a:cubicBezTo>
                    <a:pt x="705" y="19244"/>
                    <a:pt x="1820" y="19375"/>
                    <a:pt x="2286" y="19375"/>
                  </a:cubicBezTo>
                  <a:cubicBezTo>
                    <a:pt x="2414" y="19375"/>
                    <a:pt x="2493" y="19365"/>
                    <a:pt x="2493" y="19365"/>
                  </a:cubicBezTo>
                  <a:lnTo>
                    <a:pt x="2493" y="19365"/>
                  </a:lnTo>
                  <a:cubicBezTo>
                    <a:pt x="1976" y="20581"/>
                    <a:pt x="3192" y="20672"/>
                    <a:pt x="3192" y="20672"/>
                  </a:cubicBezTo>
                  <a:cubicBezTo>
                    <a:pt x="3192" y="20672"/>
                    <a:pt x="2250" y="22070"/>
                    <a:pt x="3070" y="23195"/>
                  </a:cubicBezTo>
                  <a:cubicBezTo>
                    <a:pt x="3422" y="23664"/>
                    <a:pt x="3852" y="23798"/>
                    <a:pt x="4228" y="23798"/>
                  </a:cubicBezTo>
                  <a:cubicBezTo>
                    <a:pt x="4730" y="23798"/>
                    <a:pt x="5137" y="23560"/>
                    <a:pt x="5137" y="23560"/>
                  </a:cubicBezTo>
                  <a:lnTo>
                    <a:pt x="5137" y="23560"/>
                  </a:lnTo>
                  <a:cubicBezTo>
                    <a:pt x="5137" y="23560"/>
                    <a:pt x="4955" y="24380"/>
                    <a:pt x="6505" y="24623"/>
                  </a:cubicBezTo>
                  <a:cubicBezTo>
                    <a:pt x="6615" y="24639"/>
                    <a:pt x="6718" y="24646"/>
                    <a:pt x="6817" y="24646"/>
                  </a:cubicBezTo>
                  <a:cubicBezTo>
                    <a:pt x="8080" y="24646"/>
                    <a:pt x="8420" y="23468"/>
                    <a:pt x="8420" y="23468"/>
                  </a:cubicBezTo>
                  <a:lnTo>
                    <a:pt x="8086" y="22192"/>
                  </a:lnTo>
                  <a:cubicBezTo>
                    <a:pt x="7837" y="22419"/>
                    <a:pt x="7577" y="22518"/>
                    <a:pt x="7317" y="22518"/>
                  </a:cubicBezTo>
                  <a:cubicBezTo>
                    <a:pt x="5733" y="22518"/>
                    <a:pt x="4149" y="18837"/>
                    <a:pt x="5168" y="18028"/>
                  </a:cubicBezTo>
                  <a:cubicBezTo>
                    <a:pt x="5652" y="17635"/>
                    <a:pt x="6079" y="17493"/>
                    <a:pt x="6444" y="17493"/>
                  </a:cubicBezTo>
                  <a:cubicBezTo>
                    <a:pt x="7406" y="17493"/>
                    <a:pt x="7934" y="18484"/>
                    <a:pt x="7934" y="18484"/>
                  </a:cubicBezTo>
                  <a:lnTo>
                    <a:pt x="8298" y="12708"/>
                  </a:lnTo>
                  <a:cubicBezTo>
                    <a:pt x="8754" y="12617"/>
                    <a:pt x="8633" y="11432"/>
                    <a:pt x="8633" y="11432"/>
                  </a:cubicBezTo>
                  <a:lnTo>
                    <a:pt x="8633" y="11432"/>
                  </a:lnTo>
                  <a:cubicBezTo>
                    <a:pt x="9201" y="11938"/>
                    <a:pt x="9606" y="12117"/>
                    <a:pt x="9895" y="12117"/>
                  </a:cubicBezTo>
                  <a:cubicBezTo>
                    <a:pt x="10593" y="12117"/>
                    <a:pt x="10608" y="11067"/>
                    <a:pt x="10608" y="11067"/>
                  </a:cubicBezTo>
                  <a:cubicBezTo>
                    <a:pt x="10807" y="11236"/>
                    <a:pt x="10976" y="11305"/>
                    <a:pt x="11120" y="11305"/>
                  </a:cubicBezTo>
                  <a:cubicBezTo>
                    <a:pt x="11726" y="11305"/>
                    <a:pt x="11885" y="10094"/>
                    <a:pt x="11885" y="10094"/>
                  </a:cubicBezTo>
                  <a:cubicBezTo>
                    <a:pt x="12084" y="10140"/>
                    <a:pt x="12270" y="10161"/>
                    <a:pt x="12443" y="10161"/>
                  </a:cubicBezTo>
                  <a:cubicBezTo>
                    <a:pt x="13994" y="10161"/>
                    <a:pt x="14560" y="8514"/>
                    <a:pt x="14560" y="8514"/>
                  </a:cubicBezTo>
                  <a:cubicBezTo>
                    <a:pt x="14830" y="8655"/>
                    <a:pt x="15051" y="8711"/>
                    <a:pt x="15232" y="8711"/>
                  </a:cubicBezTo>
                  <a:cubicBezTo>
                    <a:pt x="15905" y="8711"/>
                    <a:pt x="16019" y="7936"/>
                    <a:pt x="16019" y="7936"/>
                  </a:cubicBezTo>
                  <a:cubicBezTo>
                    <a:pt x="16046" y="8528"/>
                    <a:pt x="16360" y="8690"/>
                    <a:pt x="16696" y="8690"/>
                  </a:cubicBezTo>
                  <a:cubicBezTo>
                    <a:pt x="17101" y="8690"/>
                    <a:pt x="17539" y="8453"/>
                    <a:pt x="17539" y="8453"/>
                  </a:cubicBezTo>
                  <a:cubicBezTo>
                    <a:pt x="17665" y="10077"/>
                    <a:pt x="18816" y="10325"/>
                    <a:pt x="19508" y="10325"/>
                  </a:cubicBezTo>
                  <a:cubicBezTo>
                    <a:pt x="19814" y="10325"/>
                    <a:pt x="20031" y="10277"/>
                    <a:pt x="20031" y="10277"/>
                  </a:cubicBezTo>
                  <a:lnTo>
                    <a:pt x="20031" y="10277"/>
                  </a:lnTo>
                  <a:cubicBezTo>
                    <a:pt x="20016" y="11052"/>
                    <a:pt x="20324" y="11242"/>
                    <a:pt x="20631" y="11242"/>
                  </a:cubicBezTo>
                  <a:cubicBezTo>
                    <a:pt x="20925" y="11242"/>
                    <a:pt x="21217" y="11067"/>
                    <a:pt x="21217" y="11067"/>
                  </a:cubicBezTo>
                  <a:cubicBezTo>
                    <a:pt x="21336" y="11817"/>
                    <a:pt x="21634" y="12058"/>
                    <a:pt x="21968" y="12058"/>
                  </a:cubicBezTo>
                  <a:cubicBezTo>
                    <a:pt x="22568" y="12058"/>
                    <a:pt x="23283" y="11280"/>
                    <a:pt x="23283" y="11280"/>
                  </a:cubicBezTo>
                  <a:lnTo>
                    <a:pt x="23283" y="11280"/>
                  </a:lnTo>
                  <a:cubicBezTo>
                    <a:pt x="23071" y="12040"/>
                    <a:pt x="23587" y="12739"/>
                    <a:pt x="23587" y="12739"/>
                  </a:cubicBezTo>
                  <a:lnTo>
                    <a:pt x="23831" y="18970"/>
                  </a:lnTo>
                  <a:cubicBezTo>
                    <a:pt x="23831" y="18970"/>
                    <a:pt x="24061" y="17410"/>
                    <a:pt x="25389" y="17410"/>
                  </a:cubicBezTo>
                  <a:cubicBezTo>
                    <a:pt x="25509" y="17410"/>
                    <a:pt x="25638" y="17422"/>
                    <a:pt x="25776" y="17450"/>
                  </a:cubicBezTo>
                  <a:cubicBezTo>
                    <a:pt x="27448" y="17784"/>
                    <a:pt x="26931" y="20155"/>
                    <a:pt x="26931" y="20155"/>
                  </a:cubicBezTo>
                  <a:cubicBezTo>
                    <a:pt x="26357" y="22016"/>
                    <a:pt x="25385" y="22414"/>
                    <a:pt x="24658" y="22414"/>
                  </a:cubicBezTo>
                  <a:cubicBezTo>
                    <a:pt x="24115" y="22414"/>
                    <a:pt x="23709" y="22192"/>
                    <a:pt x="23709" y="22192"/>
                  </a:cubicBezTo>
                  <a:cubicBezTo>
                    <a:pt x="23587" y="22678"/>
                    <a:pt x="23253" y="24107"/>
                    <a:pt x="23253" y="24107"/>
                  </a:cubicBezTo>
                  <a:cubicBezTo>
                    <a:pt x="23253" y="24107"/>
                    <a:pt x="24502" y="25932"/>
                    <a:pt x="25633" y="25932"/>
                  </a:cubicBezTo>
                  <a:cubicBezTo>
                    <a:pt x="25775" y="25932"/>
                    <a:pt x="25914" y="25903"/>
                    <a:pt x="26049" y="25839"/>
                  </a:cubicBezTo>
                  <a:cubicBezTo>
                    <a:pt x="27265" y="25292"/>
                    <a:pt x="26475" y="23316"/>
                    <a:pt x="26475" y="23316"/>
                  </a:cubicBezTo>
                  <a:cubicBezTo>
                    <a:pt x="26475" y="23316"/>
                    <a:pt x="27630" y="23164"/>
                    <a:pt x="28056" y="22708"/>
                  </a:cubicBezTo>
                  <a:cubicBezTo>
                    <a:pt x="28451" y="22253"/>
                    <a:pt x="27265" y="21037"/>
                    <a:pt x="27265" y="21037"/>
                  </a:cubicBezTo>
                  <a:lnTo>
                    <a:pt x="27265" y="21037"/>
                  </a:lnTo>
                  <a:cubicBezTo>
                    <a:pt x="27265" y="21037"/>
                    <a:pt x="27343" y="21042"/>
                    <a:pt x="27473" y="21042"/>
                  </a:cubicBezTo>
                  <a:cubicBezTo>
                    <a:pt x="28018" y="21042"/>
                    <a:pt x="29485" y="20943"/>
                    <a:pt x="30001" y="19912"/>
                  </a:cubicBezTo>
                  <a:cubicBezTo>
                    <a:pt x="30639" y="18605"/>
                    <a:pt x="28694" y="16630"/>
                    <a:pt x="28694" y="16629"/>
                  </a:cubicBezTo>
                  <a:lnTo>
                    <a:pt x="28694" y="16629"/>
                  </a:lnTo>
                  <a:cubicBezTo>
                    <a:pt x="28694" y="16629"/>
                    <a:pt x="29100" y="16904"/>
                    <a:pt x="29518" y="16904"/>
                  </a:cubicBezTo>
                  <a:cubicBezTo>
                    <a:pt x="29849" y="16904"/>
                    <a:pt x="30187" y="16731"/>
                    <a:pt x="30335" y="16113"/>
                  </a:cubicBezTo>
                  <a:cubicBezTo>
                    <a:pt x="30670" y="14684"/>
                    <a:pt x="28998" y="14350"/>
                    <a:pt x="28998" y="14350"/>
                  </a:cubicBezTo>
                  <a:cubicBezTo>
                    <a:pt x="30578" y="14046"/>
                    <a:pt x="32068" y="12648"/>
                    <a:pt x="31186" y="11280"/>
                  </a:cubicBezTo>
                  <a:cubicBezTo>
                    <a:pt x="30597" y="10333"/>
                    <a:pt x="29294" y="10187"/>
                    <a:pt x="28548" y="10187"/>
                  </a:cubicBezTo>
                  <a:cubicBezTo>
                    <a:pt x="28216" y="10187"/>
                    <a:pt x="27995" y="10216"/>
                    <a:pt x="27995" y="10216"/>
                  </a:cubicBezTo>
                  <a:cubicBezTo>
                    <a:pt x="27995" y="10216"/>
                    <a:pt x="28846" y="9638"/>
                    <a:pt x="28511" y="8696"/>
                  </a:cubicBezTo>
                  <a:cubicBezTo>
                    <a:pt x="28355" y="8269"/>
                    <a:pt x="28024" y="8155"/>
                    <a:pt x="27718" y="8155"/>
                  </a:cubicBezTo>
                  <a:cubicBezTo>
                    <a:pt x="27370" y="8155"/>
                    <a:pt x="27052" y="8301"/>
                    <a:pt x="27052" y="8301"/>
                  </a:cubicBezTo>
                  <a:cubicBezTo>
                    <a:pt x="27052" y="8301"/>
                    <a:pt x="28907" y="6538"/>
                    <a:pt x="27630" y="5018"/>
                  </a:cubicBezTo>
                  <a:cubicBezTo>
                    <a:pt x="27221" y="4521"/>
                    <a:pt x="26695" y="4352"/>
                    <a:pt x="26171" y="4352"/>
                  </a:cubicBezTo>
                  <a:cubicBezTo>
                    <a:pt x="25060" y="4352"/>
                    <a:pt x="23952" y="5109"/>
                    <a:pt x="23952" y="5109"/>
                  </a:cubicBezTo>
                  <a:cubicBezTo>
                    <a:pt x="24894" y="3985"/>
                    <a:pt x="24165" y="3286"/>
                    <a:pt x="24165" y="3286"/>
                  </a:cubicBezTo>
                  <a:cubicBezTo>
                    <a:pt x="23906" y="3086"/>
                    <a:pt x="23629" y="3011"/>
                    <a:pt x="23359" y="3011"/>
                  </a:cubicBezTo>
                  <a:cubicBezTo>
                    <a:pt x="22517" y="3011"/>
                    <a:pt x="21733" y="3742"/>
                    <a:pt x="21733" y="3742"/>
                  </a:cubicBezTo>
                  <a:cubicBezTo>
                    <a:pt x="21733" y="3742"/>
                    <a:pt x="22615" y="824"/>
                    <a:pt x="20365" y="185"/>
                  </a:cubicBezTo>
                  <a:cubicBezTo>
                    <a:pt x="20131" y="118"/>
                    <a:pt x="19916" y="88"/>
                    <a:pt x="19717" y="88"/>
                  </a:cubicBezTo>
                  <a:cubicBezTo>
                    <a:pt x="18037" y="88"/>
                    <a:pt x="17599" y="2252"/>
                    <a:pt x="17599" y="2252"/>
                  </a:cubicBezTo>
                  <a:cubicBezTo>
                    <a:pt x="17599" y="2252"/>
                    <a:pt x="16751" y="0"/>
                    <a:pt x="15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1"/>
            <p:cNvSpPr/>
            <p:nvPr/>
          </p:nvSpPr>
          <p:spPr>
            <a:xfrm>
              <a:off x="1088425" y="1059925"/>
              <a:ext cx="209000" cy="441175"/>
            </a:xfrm>
            <a:custGeom>
              <a:avLst/>
              <a:gdLst/>
              <a:ahLst/>
              <a:cxnLst/>
              <a:rect l="l" t="t" r="r" b="b"/>
              <a:pathLst>
                <a:path w="8360" h="17647" extrusionOk="0">
                  <a:moveTo>
                    <a:pt x="477" y="0"/>
                  </a:moveTo>
                  <a:cubicBezTo>
                    <a:pt x="427" y="0"/>
                    <a:pt x="379" y="24"/>
                    <a:pt x="366" y="78"/>
                  </a:cubicBezTo>
                  <a:lnTo>
                    <a:pt x="366" y="108"/>
                  </a:lnTo>
                  <a:cubicBezTo>
                    <a:pt x="31" y="2266"/>
                    <a:pt x="1" y="4485"/>
                    <a:pt x="62" y="6674"/>
                  </a:cubicBezTo>
                  <a:cubicBezTo>
                    <a:pt x="92" y="8558"/>
                    <a:pt x="62" y="10473"/>
                    <a:pt x="852" y="12206"/>
                  </a:cubicBezTo>
                  <a:cubicBezTo>
                    <a:pt x="2181" y="15166"/>
                    <a:pt x="4712" y="17647"/>
                    <a:pt x="8055" y="17647"/>
                  </a:cubicBezTo>
                  <a:cubicBezTo>
                    <a:pt x="8076" y="17647"/>
                    <a:pt x="8096" y="17647"/>
                    <a:pt x="8116" y="17646"/>
                  </a:cubicBezTo>
                  <a:cubicBezTo>
                    <a:pt x="8360" y="17646"/>
                    <a:pt x="8360" y="17282"/>
                    <a:pt x="8116" y="17282"/>
                  </a:cubicBezTo>
                  <a:cubicBezTo>
                    <a:pt x="4469" y="17130"/>
                    <a:pt x="1369" y="13908"/>
                    <a:pt x="639" y="10412"/>
                  </a:cubicBezTo>
                  <a:cubicBezTo>
                    <a:pt x="1" y="7190"/>
                    <a:pt x="274" y="3360"/>
                    <a:pt x="609" y="108"/>
                  </a:cubicBezTo>
                  <a:cubicBezTo>
                    <a:pt x="609" y="40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1"/>
            <p:cNvSpPr/>
            <p:nvPr/>
          </p:nvSpPr>
          <p:spPr>
            <a:xfrm>
              <a:off x="1004500" y="1179525"/>
              <a:ext cx="96425" cy="136300"/>
            </a:xfrm>
            <a:custGeom>
              <a:avLst/>
              <a:gdLst/>
              <a:ahLst/>
              <a:cxnLst/>
              <a:rect l="l" t="t" r="r" b="b"/>
              <a:pathLst>
                <a:path w="3857" h="5452" extrusionOk="0">
                  <a:moveTo>
                    <a:pt x="1930" y="1"/>
                  </a:moveTo>
                  <a:cubicBezTo>
                    <a:pt x="1890" y="1"/>
                    <a:pt x="1849" y="2"/>
                    <a:pt x="1808" y="5"/>
                  </a:cubicBezTo>
                  <a:cubicBezTo>
                    <a:pt x="957" y="35"/>
                    <a:pt x="440" y="613"/>
                    <a:pt x="288" y="1434"/>
                  </a:cubicBezTo>
                  <a:cubicBezTo>
                    <a:pt x="1" y="2973"/>
                    <a:pt x="1057" y="5452"/>
                    <a:pt x="2765" y="5452"/>
                  </a:cubicBezTo>
                  <a:cubicBezTo>
                    <a:pt x="3047" y="5452"/>
                    <a:pt x="3347" y="5384"/>
                    <a:pt x="3662" y="5233"/>
                  </a:cubicBezTo>
                  <a:cubicBezTo>
                    <a:pt x="3857" y="5149"/>
                    <a:pt x="3745" y="4861"/>
                    <a:pt x="3561" y="4861"/>
                  </a:cubicBezTo>
                  <a:cubicBezTo>
                    <a:pt x="3544" y="4861"/>
                    <a:pt x="3527" y="4863"/>
                    <a:pt x="3510" y="4868"/>
                  </a:cubicBezTo>
                  <a:cubicBezTo>
                    <a:pt x="3289" y="4958"/>
                    <a:pt x="3072" y="4998"/>
                    <a:pt x="2862" y="4998"/>
                  </a:cubicBezTo>
                  <a:cubicBezTo>
                    <a:pt x="1719" y="4998"/>
                    <a:pt x="793" y="3789"/>
                    <a:pt x="561" y="2710"/>
                  </a:cubicBezTo>
                  <a:cubicBezTo>
                    <a:pt x="440" y="1981"/>
                    <a:pt x="470" y="917"/>
                    <a:pt x="1139" y="461"/>
                  </a:cubicBezTo>
                  <a:cubicBezTo>
                    <a:pt x="1281" y="350"/>
                    <a:pt x="1463" y="306"/>
                    <a:pt x="1656" y="306"/>
                  </a:cubicBezTo>
                  <a:cubicBezTo>
                    <a:pt x="2041" y="306"/>
                    <a:pt x="2466" y="481"/>
                    <a:pt x="2689" y="643"/>
                  </a:cubicBezTo>
                  <a:cubicBezTo>
                    <a:pt x="2963" y="856"/>
                    <a:pt x="3145" y="1130"/>
                    <a:pt x="3327" y="1403"/>
                  </a:cubicBezTo>
                  <a:cubicBezTo>
                    <a:pt x="3353" y="1441"/>
                    <a:pt x="3394" y="1458"/>
                    <a:pt x="3432" y="1458"/>
                  </a:cubicBezTo>
                  <a:cubicBezTo>
                    <a:pt x="3484" y="1458"/>
                    <a:pt x="3527" y="1426"/>
                    <a:pt x="3510" y="1373"/>
                  </a:cubicBezTo>
                  <a:cubicBezTo>
                    <a:pt x="3452" y="563"/>
                    <a:pt x="2733" y="1"/>
                    <a:pt x="1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1"/>
            <p:cNvSpPr/>
            <p:nvPr/>
          </p:nvSpPr>
          <p:spPr>
            <a:xfrm>
              <a:off x="1025350" y="1199050"/>
              <a:ext cx="38025" cy="47275"/>
            </a:xfrm>
            <a:custGeom>
              <a:avLst/>
              <a:gdLst/>
              <a:ahLst/>
              <a:cxnLst/>
              <a:rect l="l" t="t" r="r" b="b"/>
              <a:pathLst>
                <a:path w="1521" h="1891" extrusionOk="0">
                  <a:moveTo>
                    <a:pt x="1298" y="1"/>
                  </a:moveTo>
                  <a:cubicBezTo>
                    <a:pt x="993" y="1"/>
                    <a:pt x="679" y="343"/>
                    <a:pt x="487" y="561"/>
                  </a:cubicBezTo>
                  <a:cubicBezTo>
                    <a:pt x="244" y="835"/>
                    <a:pt x="1" y="1321"/>
                    <a:pt x="31" y="1686"/>
                  </a:cubicBezTo>
                  <a:cubicBezTo>
                    <a:pt x="50" y="1800"/>
                    <a:pt x="152" y="1890"/>
                    <a:pt x="248" y="1890"/>
                  </a:cubicBezTo>
                  <a:cubicBezTo>
                    <a:pt x="306" y="1890"/>
                    <a:pt x="362" y="1857"/>
                    <a:pt x="396" y="1777"/>
                  </a:cubicBezTo>
                  <a:cubicBezTo>
                    <a:pt x="548" y="1443"/>
                    <a:pt x="609" y="1139"/>
                    <a:pt x="852" y="835"/>
                  </a:cubicBezTo>
                  <a:cubicBezTo>
                    <a:pt x="1034" y="592"/>
                    <a:pt x="1369" y="440"/>
                    <a:pt x="1490" y="166"/>
                  </a:cubicBezTo>
                  <a:cubicBezTo>
                    <a:pt x="1521" y="106"/>
                    <a:pt x="1460" y="45"/>
                    <a:pt x="1399" y="14"/>
                  </a:cubicBezTo>
                  <a:cubicBezTo>
                    <a:pt x="1366" y="5"/>
                    <a:pt x="1332" y="1"/>
                    <a:pt x="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1"/>
            <p:cNvSpPr/>
            <p:nvPr/>
          </p:nvSpPr>
          <p:spPr>
            <a:xfrm>
              <a:off x="1039575" y="1214575"/>
              <a:ext cx="37475" cy="83650"/>
            </a:xfrm>
            <a:custGeom>
              <a:avLst/>
              <a:gdLst/>
              <a:ahLst/>
              <a:cxnLst/>
              <a:rect l="l" t="t" r="r" b="b"/>
              <a:pathLst>
                <a:path w="1499" h="3346" extrusionOk="0">
                  <a:moveTo>
                    <a:pt x="203" y="0"/>
                  </a:moveTo>
                  <a:cubicBezTo>
                    <a:pt x="108" y="0"/>
                    <a:pt x="1" y="98"/>
                    <a:pt x="70" y="214"/>
                  </a:cubicBezTo>
                  <a:lnTo>
                    <a:pt x="101" y="214"/>
                  </a:lnTo>
                  <a:cubicBezTo>
                    <a:pt x="739" y="1096"/>
                    <a:pt x="769" y="2251"/>
                    <a:pt x="1134" y="3223"/>
                  </a:cubicBezTo>
                  <a:cubicBezTo>
                    <a:pt x="1176" y="3307"/>
                    <a:pt x="1243" y="3346"/>
                    <a:pt x="1307" y="3346"/>
                  </a:cubicBezTo>
                  <a:cubicBezTo>
                    <a:pt x="1382" y="3346"/>
                    <a:pt x="1452" y="3292"/>
                    <a:pt x="1468" y="3193"/>
                  </a:cubicBezTo>
                  <a:cubicBezTo>
                    <a:pt x="1499" y="2554"/>
                    <a:pt x="1256" y="1916"/>
                    <a:pt x="1043" y="1339"/>
                  </a:cubicBezTo>
                  <a:cubicBezTo>
                    <a:pt x="861" y="852"/>
                    <a:pt x="648" y="396"/>
                    <a:pt x="283" y="32"/>
                  </a:cubicBezTo>
                  <a:cubicBezTo>
                    <a:pt x="261" y="10"/>
                    <a:pt x="233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1"/>
            <p:cNvSpPr/>
            <p:nvPr/>
          </p:nvSpPr>
          <p:spPr>
            <a:xfrm>
              <a:off x="1247250" y="942750"/>
              <a:ext cx="50950" cy="27825"/>
            </a:xfrm>
            <a:custGeom>
              <a:avLst/>
              <a:gdLst/>
              <a:ahLst/>
              <a:cxnLst/>
              <a:rect l="l" t="t" r="r" b="b"/>
              <a:pathLst>
                <a:path w="2038" h="1113" extrusionOk="0">
                  <a:moveTo>
                    <a:pt x="1674" y="0"/>
                  </a:moveTo>
                  <a:cubicBezTo>
                    <a:pt x="1626" y="0"/>
                    <a:pt x="1581" y="41"/>
                    <a:pt x="1581" y="114"/>
                  </a:cubicBezTo>
                  <a:cubicBezTo>
                    <a:pt x="1581" y="514"/>
                    <a:pt x="1301" y="703"/>
                    <a:pt x="946" y="703"/>
                  </a:cubicBezTo>
                  <a:cubicBezTo>
                    <a:pt x="895" y="703"/>
                    <a:pt x="844" y="699"/>
                    <a:pt x="791" y="692"/>
                  </a:cubicBezTo>
                  <a:cubicBezTo>
                    <a:pt x="599" y="644"/>
                    <a:pt x="389" y="464"/>
                    <a:pt x="189" y="464"/>
                  </a:cubicBezTo>
                  <a:cubicBezTo>
                    <a:pt x="136" y="464"/>
                    <a:pt x="83" y="477"/>
                    <a:pt x="31" y="509"/>
                  </a:cubicBezTo>
                  <a:cubicBezTo>
                    <a:pt x="0" y="509"/>
                    <a:pt x="0" y="540"/>
                    <a:pt x="0" y="570"/>
                  </a:cubicBezTo>
                  <a:cubicBezTo>
                    <a:pt x="0" y="943"/>
                    <a:pt x="609" y="1112"/>
                    <a:pt x="1014" y="1112"/>
                  </a:cubicBezTo>
                  <a:cubicBezTo>
                    <a:pt x="1105" y="1112"/>
                    <a:pt x="1185" y="1104"/>
                    <a:pt x="1247" y="1087"/>
                  </a:cubicBezTo>
                  <a:cubicBezTo>
                    <a:pt x="1703" y="965"/>
                    <a:pt x="2037" y="509"/>
                    <a:pt x="1763" y="53"/>
                  </a:cubicBezTo>
                  <a:cubicBezTo>
                    <a:pt x="1739" y="17"/>
                    <a:pt x="1706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1"/>
            <p:cNvSpPr/>
            <p:nvPr/>
          </p:nvSpPr>
          <p:spPr>
            <a:xfrm>
              <a:off x="1187225" y="954425"/>
              <a:ext cx="70700" cy="50900"/>
            </a:xfrm>
            <a:custGeom>
              <a:avLst/>
              <a:gdLst/>
              <a:ahLst/>
              <a:cxnLst/>
              <a:rect l="l" t="t" r="r" b="b"/>
              <a:pathLst>
                <a:path w="2828" h="2036" extrusionOk="0">
                  <a:moveTo>
                    <a:pt x="2537" y="0"/>
                  </a:moveTo>
                  <a:cubicBezTo>
                    <a:pt x="2499" y="0"/>
                    <a:pt x="2462" y="23"/>
                    <a:pt x="2462" y="73"/>
                  </a:cubicBezTo>
                  <a:cubicBezTo>
                    <a:pt x="2493" y="650"/>
                    <a:pt x="2128" y="1137"/>
                    <a:pt x="1642" y="1441"/>
                  </a:cubicBezTo>
                  <a:cubicBezTo>
                    <a:pt x="1272" y="1672"/>
                    <a:pt x="903" y="1727"/>
                    <a:pt x="520" y="1727"/>
                  </a:cubicBezTo>
                  <a:cubicBezTo>
                    <a:pt x="399" y="1727"/>
                    <a:pt x="276" y="1721"/>
                    <a:pt x="152" y="1714"/>
                  </a:cubicBezTo>
                  <a:cubicBezTo>
                    <a:pt x="61" y="1714"/>
                    <a:pt x="0" y="1866"/>
                    <a:pt x="91" y="1897"/>
                  </a:cubicBezTo>
                  <a:cubicBezTo>
                    <a:pt x="303" y="1992"/>
                    <a:pt x="528" y="2035"/>
                    <a:pt x="755" y="2035"/>
                  </a:cubicBezTo>
                  <a:cubicBezTo>
                    <a:pt x="1180" y="2035"/>
                    <a:pt x="1608" y="1881"/>
                    <a:pt x="1946" y="1623"/>
                  </a:cubicBezTo>
                  <a:cubicBezTo>
                    <a:pt x="2371" y="1258"/>
                    <a:pt x="2827" y="620"/>
                    <a:pt x="2614" y="42"/>
                  </a:cubicBezTo>
                  <a:cubicBezTo>
                    <a:pt x="2601" y="15"/>
                    <a:pt x="2569" y="0"/>
                    <a:pt x="2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1"/>
            <p:cNvSpPr/>
            <p:nvPr/>
          </p:nvSpPr>
          <p:spPr>
            <a:xfrm>
              <a:off x="1154550" y="997200"/>
              <a:ext cx="42775" cy="35725"/>
            </a:xfrm>
            <a:custGeom>
              <a:avLst/>
              <a:gdLst/>
              <a:ahLst/>
              <a:cxnLst/>
              <a:rect l="l" t="t" r="r" b="b"/>
              <a:pathLst>
                <a:path w="1711" h="1429" extrusionOk="0">
                  <a:moveTo>
                    <a:pt x="1311" y="1"/>
                  </a:moveTo>
                  <a:cubicBezTo>
                    <a:pt x="1300" y="1"/>
                    <a:pt x="1289" y="2"/>
                    <a:pt x="1277" y="3"/>
                  </a:cubicBezTo>
                  <a:cubicBezTo>
                    <a:pt x="1155" y="3"/>
                    <a:pt x="1094" y="125"/>
                    <a:pt x="1216" y="186"/>
                  </a:cubicBezTo>
                  <a:cubicBezTo>
                    <a:pt x="1216" y="186"/>
                    <a:pt x="1155" y="550"/>
                    <a:pt x="1125" y="611"/>
                  </a:cubicBezTo>
                  <a:cubicBezTo>
                    <a:pt x="1094" y="763"/>
                    <a:pt x="973" y="1037"/>
                    <a:pt x="821" y="1097"/>
                  </a:cubicBezTo>
                  <a:cubicBezTo>
                    <a:pt x="796" y="1103"/>
                    <a:pt x="771" y="1105"/>
                    <a:pt x="746" y="1105"/>
                  </a:cubicBezTo>
                  <a:cubicBezTo>
                    <a:pt x="527" y="1105"/>
                    <a:pt x="327" y="907"/>
                    <a:pt x="128" y="907"/>
                  </a:cubicBezTo>
                  <a:cubicBezTo>
                    <a:pt x="106" y="907"/>
                    <a:pt x="83" y="909"/>
                    <a:pt x="61" y="915"/>
                  </a:cubicBezTo>
                  <a:cubicBezTo>
                    <a:pt x="31" y="915"/>
                    <a:pt x="0" y="945"/>
                    <a:pt x="0" y="1006"/>
                  </a:cubicBezTo>
                  <a:cubicBezTo>
                    <a:pt x="31" y="1249"/>
                    <a:pt x="335" y="1341"/>
                    <a:pt x="547" y="1401"/>
                  </a:cubicBezTo>
                  <a:cubicBezTo>
                    <a:pt x="618" y="1419"/>
                    <a:pt x="686" y="1429"/>
                    <a:pt x="751" y="1429"/>
                  </a:cubicBezTo>
                  <a:cubicBezTo>
                    <a:pt x="909" y="1429"/>
                    <a:pt x="1048" y="1370"/>
                    <a:pt x="1155" y="1219"/>
                  </a:cubicBezTo>
                  <a:cubicBezTo>
                    <a:pt x="1303" y="1071"/>
                    <a:pt x="1711" y="1"/>
                    <a:pt x="1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1"/>
            <p:cNvSpPr/>
            <p:nvPr/>
          </p:nvSpPr>
          <p:spPr>
            <a:xfrm>
              <a:off x="1103825" y="1022150"/>
              <a:ext cx="56000" cy="30725"/>
            </a:xfrm>
            <a:custGeom>
              <a:avLst/>
              <a:gdLst/>
              <a:ahLst/>
              <a:cxnLst/>
              <a:rect l="l" t="t" r="r" b="b"/>
              <a:pathLst>
                <a:path w="2240" h="1229" extrusionOk="0">
                  <a:moveTo>
                    <a:pt x="2105" y="1"/>
                  </a:moveTo>
                  <a:cubicBezTo>
                    <a:pt x="2075" y="1"/>
                    <a:pt x="2044" y="23"/>
                    <a:pt x="2029" y="69"/>
                  </a:cubicBezTo>
                  <a:cubicBezTo>
                    <a:pt x="2029" y="282"/>
                    <a:pt x="2029" y="586"/>
                    <a:pt x="1908" y="738"/>
                  </a:cubicBezTo>
                  <a:cubicBezTo>
                    <a:pt x="1781" y="880"/>
                    <a:pt x="1622" y="932"/>
                    <a:pt x="1456" y="932"/>
                  </a:cubicBezTo>
                  <a:cubicBezTo>
                    <a:pt x="1302" y="932"/>
                    <a:pt x="1142" y="887"/>
                    <a:pt x="996" y="829"/>
                  </a:cubicBezTo>
                  <a:cubicBezTo>
                    <a:pt x="661" y="677"/>
                    <a:pt x="479" y="403"/>
                    <a:pt x="236" y="130"/>
                  </a:cubicBezTo>
                  <a:cubicBezTo>
                    <a:pt x="211" y="113"/>
                    <a:pt x="183" y="106"/>
                    <a:pt x="154" y="106"/>
                  </a:cubicBezTo>
                  <a:cubicBezTo>
                    <a:pt x="76" y="106"/>
                    <a:pt x="1" y="162"/>
                    <a:pt x="23" y="251"/>
                  </a:cubicBezTo>
                  <a:cubicBezTo>
                    <a:pt x="175" y="768"/>
                    <a:pt x="844" y="1194"/>
                    <a:pt x="1361" y="1224"/>
                  </a:cubicBezTo>
                  <a:cubicBezTo>
                    <a:pt x="1392" y="1227"/>
                    <a:pt x="1422" y="1228"/>
                    <a:pt x="1451" y="1228"/>
                  </a:cubicBezTo>
                  <a:cubicBezTo>
                    <a:pt x="2075" y="1228"/>
                    <a:pt x="2239" y="621"/>
                    <a:pt x="2181" y="69"/>
                  </a:cubicBezTo>
                  <a:cubicBezTo>
                    <a:pt x="2166" y="23"/>
                    <a:pt x="2136" y="1"/>
                    <a:pt x="2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1"/>
            <p:cNvSpPr/>
            <p:nvPr/>
          </p:nvSpPr>
          <p:spPr>
            <a:xfrm>
              <a:off x="1081600" y="1027800"/>
              <a:ext cx="31925" cy="40200"/>
            </a:xfrm>
            <a:custGeom>
              <a:avLst/>
              <a:gdLst/>
              <a:ahLst/>
              <a:cxnLst/>
              <a:rect l="l" t="t" r="r" b="b"/>
              <a:pathLst>
                <a:path w="1277" h="1608" extrusionOk="0">
                  <a:moveTo>
                    <a:pt x="976" y="0"/>
                  </a:moveTo>
                  <a:cubicBezTo>
                    <a:pt x="930" y="0"/>
                    <a:pt x="891" y="43"/>
                    <a:pt x="912" y="86"/>
                  </a:cubicBezTo>
                  <a:cubicBezTo>
                    <a:pt x="973" y="390"/>
                    <a:pt x="973" y="694"/>
                    <a:pt x="791" y="968"/>
                  </a:cubicBezTo>
                  <a:cubicBezTo>
                    <a:pt x="699" y="1089"/>
                    <a:pt x="578" y="1180"/>
                    <a:pt x="426" y="1241"/>
                  </a:cubicBezTo>
                  <a:cubicBezTo>
                    <a:pt x="304" y="1272"/>
                    <a:pt x="183" y="1241"/>
                    <a:pt x="91" y="1332"/>
                  </a:cubicBezTo>
                  <a:cubicBezTo>
                    <a:pt x="31" y="1363"/>
                    <a:pt x="0" y="1454"/>
                    <a:pt x="61" y="1515"/>
                  </a:cubicBezTo>
                  <a:cubicBezTo>
                    <a:pt x="133" y="1580"/>
                    <a:pt x="214" y="1607"/>
                    <a:pt x="298" y="1607"/>
                  </a:cubicBezTo>
                  <a:cubicBezTo>
                    <a:pt x="565" y="1607"/>
                    <a:pt x="857" y="1328"/>
                    <a:pt x="973" y="1120"/>
                  </a:cubicBezTo>
                  <a:cubicBezTo>
                    <a:pt x="1186" y="846"/>
                    <a:pt x="1277" y="299"/>
                    <a:pt x="1034" y="25"/>
                  </a:cubicBezTo>
                  <a:cubicBezTo>
                    <a:pt x="1016" y="8"/>
                    <a:pt x="995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1"/>
            <p:cNvSpPr/>
            <p:nvPr/>
          </p:nvSpPr>
          <p:spPr>
            <a:xfrm>
              <a:off x="1012950" y="1325825"/>
              <a:ext cx="95725" cy="41475"/>
            </a:xfrm>
            <a:custGeom>
              <a:avLst/>
              <a:gdLst/>
              <a:ahLst/>
              <a:cxnLst/>
              <a:rect l="l" t="t" r="r" b="b"/>
              <a:pathLst>
                <a:path w="3829" h="1659" extrusionOk="0">
                  <a:moveTo>
                    <a:pt x="3543" y="0"/>
                  </a:moveTo>
                  <a:cubicBezTo>
                    <a:pt x="3483" y="0"/>
                    <a:pt x="3428" y="34"/>
                    <a:pt x="3415" y="111"/>
                  </a:cubicBezTo>
                  <a:cubicBezTo>
                    <a:pt x="3263" y="719"/>
                    <a:pt x="2777" y="1053"/>
                    <a:pt x="2199" y="1144"/>
                  </a:cubicBezTo>
                  <a:cubicBezTo>
                    <a:pt x="2072" y="1165"/>
                    <a:pt x="1944" y="1176"/>
                    <a:pt x="1818" y="1176"/>
                  </a:cubicBezTo>
                  <a:cubicBezTo>
                    <a:pt x="1226" y="1176"/>
                    <a:pt x="676" y="931"/>
                    <a:pt x="375" y="354"/>
                  </a:cubicBezTo>
                  <a:cubicBezTo>
                    <a:pt x="350" y="316"/>
                    <a:pt x="308" y="299"/>
                    <a:pt x="269" y="299"/>
                  </a:cubicBezTo>
                  <a:cubicBezTo>
                    <a:pt x="214" y="299"/>
                    <a:pt x="163" y="331"/>
                    <a:pt x="163" y="384"/>
                  </a:cubicBezTo>
                  <a:cubicBezTo>
                    <a:pt x="0" y="1225"/>
                    <a:pt x="884" y="1658"/>
                    <a:pt x="1812" y="1658"/>
                  </a:cubicBezTo>
                  <a:cubicBezTo>
                    <a:pt x="2795" y="1658"/>
                    <a:pt x="3828" y="1172"/>
                    <a:pt x="3719" y="171"/>
                  </a:cubicBezTo>
                  <a:cubicBezTo>
                    <a:pt x="3719" y="65"/>
                    <a:pt x="3627" y="0"/>
                    <a:pt x="3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1"/>
            <p:cNvSpPr/>
            <p:nvPr/>
          </p:nvSpPr>
          <p:spPr>
            <a:xfrm>
              <a:off x="946325" y="1260650"/>
              <a:ext cx="82750" cy="83400"/>
            </a:xfrm>
            <a:custGeom>
              <a:avLst/>
              <a:gdLst/>
              <a:ahLst/>
              <a:cxnLst/>
              <a:rect l="l" t="t" r="r" b="b"/>
              <a:pathLst>
                <a:path w="3310" h="3336" extrusionOk="0">
                  <a:moveTo>
                    <a:pt x="1146" y="0"/>
                  </a:moveTo>
                  <a:cubicBezTo>
                    <a:pt x="1129" y="0"/>
                    <a:pt x="1112" y="4"/>
                    <a:pt x="1095" y="12"/>
                  </a:cubicBezTo>
                  <a:cubicBezTo>
                    <a:pt x="335" y="529"/>
                    <a:pt x="1" y="1897"/>
                    <a:pt x="609" y="2626"/>
                  </a:cubicBezTo>
                  <a:cubicBezTo>
                    <a:pt x="980" y="3072"/>
                    <a:pt x="1566" y="3336"/>
                    <a:pt x="2139" y="3336"/>
                  </a:cubicBezTo>
                  <a:cubicBezTo>
                    <a:pt x="2505" y="3336"/>
                    <a:pt x="2866" y="3228"/>
                    <a:pt x="3162" y="2991"/>
                  </a:cubicBezTo>
                  <a:cubicBezTo>
                    <a:pt x="3309" y="2893"/>
                    <a:pt x="3238" y="2676"/>
                    <a:pt x="3110" y="2676"/>
                  </a:cubicBezTo>
                  <a:cubicBezTo>
                    <a:pt x="3079" y="2676"/>
                    <a:pt x="3045" y="2688"/>
                    <a:pt x="3010" y="2718"/>
                  </a:cubicBezTo>
                  <a:cubicBezTo>
                    <a:pt x="2763" y="2891"/>
                    <a:pt x="2450" y="2978"/>
                    <a:pt x="2135" y="2978"/>
                  </a:cubicBezTo>
                  <a:cubicBezTo>
                    <a:pt x="1676" y="2978"/>
                    <a:pt x="1213" y="2792"/>
                    <a:pt x="943" y="2414"/>
                  </a:cubicBezTo>
                  <a:cubicBezTo>
                    <a:pt x="487" y="1806"/>
                    <a:pt x="670" y="711"/>
                    <a:pt x="1247" y="225"/>
                  </a:cubicBezTo>
                  <a:cubicBezTo>
                    <a:pt x="1352" y="147"/>
                    <a:pt x="1253" y="0"/>
                    <a:pt x="1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1"/>
            <p:cNvSpPr/>
            <p:nvPr/>
          </p:nvSpPr>
          <p:spPr>
            <a:xfrm>
              <a:off x="947200" y="1222725"/>
              <a:ext cx="30325" cy="46075"/>
            </a:xfrm>
            <a:custGeom>
              <a:avLst/>
              <a:gdLst/>
              <a:ahLst/>
              <a:cxnLst/>
              <a:rect l="l" t="t" r="r" b="b"/>
              <a:pathLst>
                <a:path w="1213" h="1843" extrusionOk="0">
                  <a:moveTo>
                    <a:pt x="706" y="0"/>
                  </a:moveTo>
                  <a:cubicBezTo>
                    <a:pt x="339" y="0"/>
                    <a:pt x="0" y="551"/>
                    <a:pt x="57" y="891"/>
                  </a:cubicBezTo>
                  <a:cubicBezTo>
                    <a:pt x="114" y="1288"/>
                    <a:pt x="487" y="1843"/>
                    <a:pt x="907" y="1843"/>
                  </a:cubicBezTo>
                  <a:cubicBezTo>
                    <a:pt x="937" y="1843"/>
                    <a:pt x="968" y="1840"/>
                    <a:pt x="999" y="1833"/>
                  </a:cubicBezTo>
                  <a:cubicBezTo>
                    <a:pt x="1212" y="1803"/>
                    <a:pt x="1151" y="1499"/>
                    <a:pt x="969" y="1499"/>
                  </a:cubicBezTo>
                  <a:cubicBezTo>
                    <a:pt x="695" y="1499"/>
                    <a:pt x="391" y="921"/>
                    <a:pt x="452" y="709"/>
                  </a:cubicBezTo>
                  <a:cubicBezTo>
                    <a:pt x="513" y="435"/>
                    <a:pt x="817" y="374"/>
                    <a:pt x="878" y="131"/>
                  </a:cubicBezTo>
                  <a:cubicBezTo>
                    <a:pt x="878" y="70"/>
                    <a:pt x="847" y="10"/>
                    <a:pt x="786" y="10"/>
                  </a:cubicBezTo>
                  <a:cubicBezTo>
                    <a:pt x="759" y="3"/>
                    <a:pt x="732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1"/>
            <p:cNvSpPr/>
            <p:nvPr/>
          </p:nvSpPr>
          <p:spPr>
            <a:xfrm>
              <a:off x="891625" y="1137000"/>
              <a:ext cx="71450" cy="98275"/>
            </a:xfrm>
            <a:custGeom>
              <a:avLst/>
              <a:gdLst/>
              <a:ahLst/>
              <a:cxnLst/>
              <a:rect l="l" t="t" r="r" b="b"/>
              <a:pathLst>
                <a:path w="2858" h="3931" extrusionOk="0">
                  <a:moveTo>
                    <a:pt x="1918" y="1"/>
                  </a:moveTo>
                  <a:cubicBezTo>
                    <a:pt x="1907" y="1"/>
                    <a:pt x="1896" y="2"/>
                    <a:pt x="1885" y="4"/>
                  </a:cubicBezTo>
                  <a:cubicBezTo>
                    <a:pt x="760" y="247"/>
                    <a:pt x="0" y="1341"/>
                    <a:pt x="335" y="2496"/>
                  </a:cubicBezTo>
                  <a:cubicBezTo>
                    <a:pt x="546" y="3177"/>
                    <a:pt x="1355" y="3930"/>
                    <a:pt x="2133" y="3930"/>
                  </a:cubicBezTo>
                  <a:cubicBezTo>
                    <a:pt x="2362" y="3930"/>
                    <a:pt x="2589" y="3865"/>
                    <a:pt x="2797" y="3712"/>
                  </a:cubicBezTo>
                  <a:cubicBezTo>
                    <a:pt x="2858" y="3682"/>
                    <a:pt x="2827" y="3591"/>
                    <a:pt x="2766" y="3591"/>
                  </a:cubicBezTo>
                  <a:cubicBezTo>
                    <a:pt x="2710" y="3586"/>
                    <a:pt x="2654" y="3584"/>
                    <a:pt x="2599" y="3584"/>
                  </a:cubicBezTo>
                  <a:cubicBezTo>
                    <a:pt x="2424" y="3584"/>
                    <a:pt x="2254" y="3602"/>
                    <a:pt x="2082" y="3602"/>
                  </a:cubicBezTo>
                  <a:cubicBezTo>
                    <a:pt x="1958" y="3602"/>
                    <a:pt x="1832" y="3593"/>
                    <a:pt x="1702" y="3560"/>
                  </a:cubicBezTo>
                  <a:cubicBezTo>
                    <a:pt x="1186" y="3408"/>
                    <a:pt x="760" y="2983"/>
                    <a:pt x="608" y="2436"/>
                  </a:cubicBezTo>
                  <a:cubicBezTo>
                    <a:pt x="304" y="1402"/>
                    <a:pt x="1003" y="521"/>
                    <a:pt x="1946" y="186"/>
                  </a:cubicBezTo>
                  <a:cubicBezTo>
                    <a:pt x="2058" y="158"/>
                    <a:pt x="2041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1"/>
            <p:cNvSpPr/>
            <p:nvPr/>
          </p:nvSpPr>
          <p:spPr>
            <a:xfrm>
              <a:off x="912125" y="1101375"/>
              <a:ext cx="30425" cy="45275"/>
            </a:xfrm>
            <a:custGeom>
              <a:avLst/>
              <a:gdLst/>
              <a:ahLst/>
              <a:cxnLst/>
              <a:rect l="l" t="t" r="r" b="b"/>
              <a:pathLst>
                <a:path w="1217" h="1811" extrusionOk="0">
                  <a:moveTo>
                    <a:pt x="700" y="0"/>
                  </a:moveTo>
                  <a:cubicBezTo>
                    <a:pt x="183" y="92"/>
                    <a:pt x="1" y="730"/>
                    <a:pt x="153" y="1186"/>
                  </a:cubicBezTo>
                  <a:cubicBezTo>
                    <a:pt x="220" y="1432"/>
                    <a:pt x="601" y="1810"/>
                    <a:pt x="906" y="1810"/>
                  </a:cubicBezTo>
                  <a:cubicBezTo>
                    <a:pt x="1015" y="1810"/>
                    <a:pt x="1114" y="1762"/>
                    <a:pt x="1186" y="1642"/>
                  </a:cubicBezTo>
                  <a:cubicBezTo>
                    <a:pt x="1217" y="1581"/>
                    <a:pt x="1186" y="1520"/>
                    <a:pt x="1126" y="1520"/>
                  </a:cubicBezTo>
                  <a:cubicBezTo>
                    <a:pt x="1034" y="1459"/>
                    <a:pt x="913" y="1490"/>
                    <a:pt x="822" y="1459"/>
                  </a:cubicBezTo>
                  <a:cubicBezTo>
                    <a:pt x="609" y="1399"/>
                    <a:pt x="457" y="1247"/>
                    <a:pt x="396" y="1064"/>
                  </a:cubicBezTo>
                  <a:cubicBezTo>
                    <a:pt x="305" y="730"/>
                    <a:pt x="396" y="274"/>
                    <a:pt x="730" y="152"/>
                  </a:cubicBezTo>
                  <a:cubicBezTo>
                    <a:pt x="852" y="122"/>
                    <a:pt x="791" y="0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1"/>
            <p:cNvSpPr/>
            <p:nvPr/>
          </p:nvSpPr>
          <p:spPr>
            <a:xfrm>
              <a:off x="1177650" y="1453350"/>
              <a:ext cx="30875" cy="160425"/>
            </a:xfrm>
            <a:custGeom>
              <a:avLst/>
              <a:gdLst/>
              <a:ahLst/>
              <a:cxnLst/>
              <a:rect l="l" t="t" r="r" b="b"/>
              <a:pathLst>
                <a:path w="1235" h="6417" extrusionOk="0">
                  <a:moveTo>
                    <a:pt x="91" y="0"/>
                  </a:moveTo>
                  <a:cubicBezTo>
                    <a:pt x="45" y="0"/>
                    <a:pt x="1" y="33"/>
                    <a:pt x="18" y="86"/>
                  </a:cubicBezTo>
                  <a:cubicBezTo>
                    <a:pt x="383" y="2213"/>
                    <a:pt x="292" y="4189"/>
                    <a:pt x="414" y="6286"/>
                  </a:cubicBezTo>
                  <a:cubicBezTo>
                    <a:pt x="414" y="6370"/>
                    <a:pt x="478" y="6417"/>
                    <a:pt x="546" y="6417"/>
                  </a:cubicBezTo>
                  <a:cubicBezTo>
                    <a:pt x="602" y="6417"/>
                    <a:pt x="660" y="6385"/>
                    <a:pt x="687" y="6317"/>
                  </a:cubicBezTo>
                  <a:cubicBezTo>
                    <a:pt x="1234" y="4341"/>
                    <a:pt x="839" y="1940"/>
                    <a:pt x="170" y="55"/>
                  </a:cubicBezTo>
                  <a:cubicBezTo>
                    <a:pt x="158" y="17"/>
                    <a:pt x="124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1"/>
            <p:cNvSpPr/>
            <p:nvPr/>
          </p:nvSpPr>
          <p:spPr>
            <a:xfrm>
              <a:off x="844700" y="1528375"/>
              <a:ext cx="348250" cy="245625"/>
            </a:xfrm>
            <a:custGeom>
              <a:avLst/>
              <a:gdLst/>
              <a:ahLst/>
              <a:cxnLst/>
              <a:rect l="l" t="t" r="r" b="b"/>
              <a:pathLst>
                <a:path w="13930" h="9825" extrusionOk="0">
                  <a:moveTo>
                    <a:pt x="13790" y="1"/>
                  </a:moveTo>
                  <a:cubicBezTo>
                    <a:pt x="13768" y="1"/>
                    <a:pt x="13747" y="10"/>
                    <a:pt x="13732" y="33"/>
                  </a:cubicBezTo>
                  <a:cubicBezTo>
                    <a:pt x="11239" y="2708"/>
                    <a:pt x="8352" y="3893"/>
                    <a:pt x="4856" y="4744"/>
                  </a:cubicBezTo>
                  <a:cubicBezTo>
                    <a:pt x="2333" y="5352"/>
                    <a:pt x="1087" y="7267"/>
                    <a:pt x="84" y="9547"/>
                  </a:cubicBezTo>
                  <a:cubicBezTo>
                    <a:pt x="1" y="9693"/>
                    <a:pt x="131" y="9824"/>
                    <a:pt x="251" y="9824"/>
                  </a:cubicBezTo>
                  <a:cubicBezTo>
                    <a:pt x="306" y="9824"/>
                    <a:pt x="359" y="9796"/>
                    <a:pt x="388" y="9729"/>
                  </a:cubicBezTo>
                  <a:cubicBezTo>
                    <a:pt x="1209" y="8209"/>
                    <a:pt x="1968" y="6568"/>
                    <a:pt x="3519" y="5656"/>
                  </a:cubicBezTo>
                  <a:cubicBezTo>
                    <a:pt x="4886" y="4866"/>
                    <a:pt x="6771" y="4623"/>
                    <a:pt x="8291" y="4106"/>
                  </a:cubicBezTo>
                  <a:cubicBezTo>
                    <a:pt x="10540" y="3316"/>
                    <a:pt x="12516" y="2161"/>
                    <a:pt x="13884" y="155"/>
                  </a:cubicBezTo>
                  <a:cubicBezTo>
                    <a:pt x="13929" y="86"/>
                    <a:pt x="13855" y="1"/>
                    <a:pt x="13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1"/>
            <p:cNvSpPr/>
            <p:nvPr/>
          </p:nvSpPr>
          <p:spPr>
            <a:xfrm>
              <a:off x="1284475" y="1060675"/>
              <a:ext cx="209000" cy="440425"/>
            </a:xfrm>
            <a:custGeom>
              <a:avLst/>
              <a:gdLst/>
              <a:ahLst/>
              <a:cxnLst/>
              <a:rect l="l" t="t" r="r" b="b"/>
              <a:pathLst>
                <a:path w="8360" h="17617" extrusionOk="0">
                  <a:moveTo>
                    <a:pt x="7855" y="1"/>
                  </a:moveTo>
                  <a:cubicBezTo>
                    <a:pt x="7794" y="1"/>
                    <a:pt x="7735" y="40"/>
                    <a:pt x="7752" y="109"/>
                  </a:cubicBezTo>
                  <a:cubicBezTo>
                    <a:pt x="8056" y="3361"/>
                    <a:pt x="8360" y="7160"/>
                    <a:pt x="7691" y="10382"/>
                  </a:cubicBezTo>
                  <a:cubicBezTo>
                    <a:pt x="6992" y="13878"/>
                    <a:pt x="3861" y="17100"/>
                    <a:pt x="244" y="17252"/>
                  </a:cubicBezTo>
                  <a:cubicBezTo>
                    <a:pt x="1" y="17252"/>
                    <a:pt x="1" y="17616"/>
                    <a:pt x="244" y="17616"/>
                  </a:cubicBezTo>
                  <a:cubicBezTo>
                    <a:pt x="264" y="17617"/>
                    <a:pt x="285" y="17617"/>
                    <a:pt x="305" y="17617"/>
                  </a:cubicBezTo>
                  <a:cubicBezTo>
                    <a:pt x="3648" y="17617"/>
                    <a:pt x="6149" y="15137"/>
                    <a:pt x="7509" y="12206"/>
                  </a:cubicBezTo>
                  <a:cubicBezTo>
                    <a:pt x="8238" y="10565"/>
                    <a:pt x="8269" y="8771"/>
                    <a:pt x="8299" y="7008"/>
                  </a:cubicBezTo>
                  <a:cubicBezTo>
                    <a:pt x="8329" y="4698"/>
                    <a:pt x="8329" y="2358"/>
                    <a:pt x="7965" y="78"/>
                  </a:cubicBezTo>
                  <a:cubicBezTo>
                    <a:pt x="7951" y="25"/>
                    <a:pt x="7903" y="1"/>
                    <a:pt x="7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1"/>
            <p:cNvSpPr/>
            <p:nvPr/>
          </p:nvSpPr>
          <p:spPr>
            <a:xfrm>
              <a:off x="1480350" y="1178850"/>
              <a:ext cx="96300" cy="136975"/>
            </a:xfrm>
            <a:custGeom>
              <a:avLst/>
              <a:gdLst/>
              <a:ahLst/>
              <a:cxnLst/>
              <a:rect l="l" t="t" r="r" b="b"/>
              <a:pathLst>
                <a:path w="3852" h="5479" extrusionOk="0">
                  <a:moveTo>
                    <a:pt x="1980" y="1"/>
                  </a:moveTo>
                  <a:cubicBezTo>
                    <a:pt x="1156" y="1"/>
                    <a:pt x="431" y="569"/>
                    <a:pt x="342" y="1369"/>
                  </a:cubicBezTo>
                  <a:cubicBezTo>
                    <a:pt x="342" y="1443"/>
                    <a:pt x="398" y="1483"/>
                    <a:pt x="449" y="1483"/>
                  </a:cubicBezTo>
                  <a:cubicBezTo>
                    <a:pt x="482" y="1483"/>
                    <a:pt x="513" y="1466"/>
                    <a:pt x="525" y="1430"/>
                  </a:cubicBezTo>
                  <a:cubicBezTo>
                    <a:pt x="917" y="881"/>
                    <a:pt x="1400" y="354"/>
                    <a:pt x="2070" y="354"/>
                  </a:cubicBezTo>
                  <a:cubicBezTo>
                    <a:pt x="2178" y="354"/>
                    <a:pt x="2291" y="367"/>
                    <a:pt x="2409" y="397"/>
                  </a:cubicBezTo>
                  <a:cubicBezTo>
                    <a:pt x="3352" y="670"/>
                    <a:pt x="3443" y="1886"/>
                    <a:pt x="3291" y="2737"/>
                  </a:cubicBezTo>
                  <a:cubicBezTo>
                    <a:pt x="3085" y="3816"/>
                    <a:pt x="2163" y="5025"/>
                    <a:pt x="1002" y="5025"/>
                  </a:cubicBezTo>
                  <a:cubicBezTo>
                    <a:pt x="789" y="5025"/>
                    <a:pt x="568" y="4985"/>
                    <a:pt x="342" y="4895"/>
                  </a:cubicBezTo>
                  <a:cubicBezTo>
                    <a:pt x="319" y="4885"/>
                    <a:pt x="296" y="4881"/>
                    <a:pt x="275" y="4881"/>
                  </a:cubicBezTo>
                  <a:cubicBezTo>
                    <a:pt x="101" y="4881"/>
                    <a:pt x="1" y="5179"/>
                    <a:pt x="190" y="5260"/>
                  </a:cubicBezTo>
                  <a:cubicBezTo>
                    <a:pt x="509" y="5411"/>
                    <a:pt x="813" y="5479"/>
                    <a:pt x="1097" y="5479"/>
                  </a:cubicBezTo>
                  <a:cubicBezTo>
                    <a:pt x="2817" y="5479"/>
                    <a:pt x="3851" y="3000"/>
                    <a:pt x="3564" y="1461"/>
                  </a:cubicBezTo>
                  <a:cubicBezTo>
                    <a:pt x="3412" y="640"/>
                    <a:pt x="2926" y="62"/>
                    <a:pt x="2044" y="2"/>
                  </a:cubicBezTo>
                  <a:cubicBezTo>
                    <a:pt x="2023" y="1"/>
                    <a:pt x="2002" y="1"/>
                    <a:pt x="1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1"/>
            <p:cNvSpPr/>
            <p:nvPr/>
          </p:nvSpPr>
          <p:spPr>
            <a:xfrm>
              <a:off x="1518525" y="1199050"/>
              <a:ext cx="37275" cy="47275"/>
            </a:xfrm>
            <a:custGeom>
              <a:avLst/>
              <a:gdLst/>
              <a:ahLst/>
              <a:cxnLst/>
              <a:rect l="l" t="t" r="r" b="b"/>
              <a:pathLst>
                <a:path w="1491" h="1891" extrusionOk="0">
                  <a:moveTo>
                    <a:pt x="194" y="1"/>
                  </a:moveTo>
                  <a:cubicBezTo>
                    <a:pt x="160" y="1"/>
                    <a:pt x="126" y="5"/>
                    <a:pt x="92" y="14"/>
                  </a:cubicBezTo>
                  <a:cubicBezTo>
                    <a:pt x="31" y="45"/>
                    <a:pt x="1" y="106"/>
                    <a:pt x="1" y="166"/>
                  </a:cubicBezTo>
                  <a:cubicBezTo>
                    <a:pt x="122" y="440"/>
                    <a:pt x="487" y="592"/>
                    <a:pt x="669" y="835"/>
                  </a:cubicBezTo>
                  <a:cubicBezTo>
                    <a:pt x="882" y="1139"/>
                    <a:pt x="943" y="1443"/>
                    <a:pt x="1095" y="1777"/>
                  </a:cubicBezTo>
                  <a:cubicBezTo>
                    <a:pt x="1129" y="1857"/>
                    <a:pt x="1185" y="1890"/>
                    <a:pt x="1243" y="1890"/>
                  </a:cubicBezTo>
                  <a:cubicBezTo>
                    <a:pt x="1339" y="1890"/>
                    <a:pt x="1441" y="1800"/>
                    <a:pt x="1460" y="1686"/>
                  </a:cubicBezTo>
                  <a:cubicBezTo>
                    <a:pt x="1490" y="1291"/>
                    <a:pt x="1247" y="835"/>
                    <a:pt x="1004" y="561"/>
                  </a:cubicBezTo>
                  <a:cubicBezTo>
                    <a:pt x="840" y="343"/>
                    <a:pt x="503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1"/>
            <p:cNvSpPr/>
            <p:nvPr/>
          </p:nvSpPr>
          <p:spPr>
            <a:xfrm>
              <a:off x="1504850" y="1214575"/>
              <a:ext cx="36725" cy="83650"/>
            </a:xfrm>
            <a:custGeom>
              <a:avLst/>
              <a:gdLst/>
              <a:ahLst/>
              <a:cxnLst/>
              <a:rect l="l" t="t" r="r" b="b"/>
              <a:pathLst>
                <a:path w="1469" h="3346" extrusionOk="0">
                  <a:moveTo>
                    <a:pt x="1266" y="0"/>
                  </a:moveTo>
                  <a:cubicBezTo>
                    <a:pt x="1237" y="0"/>
                    <a:pt x="1208" y="10"/>
                    <a:pt x="1186" y="32"/>
                  </a:cubicBezTo>
                  <a:cubicBezTo>
                    <a:pt x="821" y="396"/>
                    <a:pt x="609" y="852"/>
                    <a:pt x="457" y="1339"/>
                  </a:cubicBezTo>
                  <a:cubicBezTo>
                    <a:pt x="244" y="1916"/>
                    <a:pt x="1" y="2554"/>
                    <a:pt x="31" y="3193"/>
                  </a:cubicBezTo>
                  <a:cubicBezTo>
                    <a:pt x="31" y="3292"/>
                    <a:pt x="102" y="3346"/>
                    <a:pt x="177" y="3346"/>
                  </a:cubicBezTo>
                  <a:cubicBezTo>
                    <a:pt x="241" y="3346"/>
                    <a:pt x="307" y="3307"/>
                    <a:pt x="335" y="3223"/>
                  </a:cubicBezTo>
                  <a:cubicBezTo>
                    <a:pt x="730" y="2251"/>
                    <a:pt x="730" y="1096"/>
                    <a:pt x="1399" y="214"/>
                  </a:cubicBezTo>
                  <a:cubicBezTo>
                    <a:pt x="1468" y="98"/>
                    <a:pt x="1362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1"/>
            <p:cNvSpPr/>
            <p:nvPr/>
          </p:nvSpPr>
          <p:spPr>
            <a:xfrm>
              <a:off x="1282975" y="943075"/>
              <a:ext cx="51675" cy="27500"/>
            </a:xfrm>
            <a:custGeom>
              <a:avLst/>
              <a:gdLst/>
              <a:ahLst/>
              <a:cxnLst/>
              <a:rect l="l" t="t" r="r" b="b"/>
              <a:pathLst>
                <a:path w="2067" h="1100" extrusionOk="0">
                  <a:moveTo>
                    <a:pt x="385" y="1"/>
                  </a:moveTo>
                  <a:cubicBezTo>
                    <a:pt x="350" y="1"/>
                    <a:pt x="317" y="15"/>
                    <a:pt x="304" y="40"/>
                  </a:cubicBezTo>
                  <a:cubicBezTo>
                    <a:pt x="0" y="466"/>
                    <a:pt x="365" y="952"/>
                    <a:pt x="790" y="1074"/>
                  </a:cubicBezTo>
                  <a:cubicBezTo>
                    <a:pt x="857" y="1091"/>
                    <a:pt x="941" y="1099"/>
                    <a:pt x="1035" y="1099"/>
                  </a:cubicBezTo>
                  <a:cubicBezTo>
                    <a:pt x="1450" y="1099"/>
                    <a:pt x="2042" y="930"/>
                    <a:pt x="2067" y="557"/>
                  </a:cubicBezTo>
                  <a:cubicBezTo>
                    <a:pt x="2067" y="527"/>
                    <a:pt x="2037" y="496"/>
                    <a:pt x="2006" y="496"/>
                  </a:cubicBezTo>
                  <a:cubicBezTo>
                    <a:pt x="1955" y="464"/>
                    <a:pt x="1902" y="451"/>
                    <a:pt x="1848" y="451"/>
                  </a:cubicBezTo>
                  <a:cubicBezTo>
                    <a:pt x="1648" y="451"/>
                    <a:pt x="1438" y="631"/>
                    <a:pt x="1246" y="679"/>
                  </a:cubicBezTo>
                  <a:cubicBezTo>
                    <a:pt x="1186" y="693"/>
                    <a:pt x="1127" y="699"/>
                    <a:pt x="1069" y="699"/>
                  </a:cubicBezTo>
                  <a:cubicBezTo>
                    <a:pt x="749" y="699"/>
                    <a:pt x="486" y="488"/>
                    <a:pt x="486" y="101"/>
                  </a:cubicBezTo>
                  <a:cubicBezTo>
                    <a:pt x="486" y="30"/>
                    <a:pt x="434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1"/>
            <p:cNvSpPr/>
            <p:nvPr/>
          </p:nvSpPr>
          <p:spPr>
            <a:xfrm>
              <a:off x="1323250" y="954525"/>
              <a:ext cx="70675" cy="50800"/>
            </a:xfrm>
            <a:custGeom>
              <a:avLst/>
              <a:gdLst/>
              <a:ahLst/>
              <a:cxnLst/>
              <a:rect l="l" t="t" r="r" b="b"/>
              <a:pathLst>
                <a:path w="2827" h="2032" extrusionOk="0">
                  <a:moveTo>
                    <a:pt x="300" y="0"/>
                  </a:moveTo>
                  <a:cubicBezTo>
                    <a:pt x="266" y="0"/>
                    <a:pt x="228" y="23"/>
                    <a:pt x="213" y="69"/>
                  </a:cubicBezTo>
                  <a:lnTo>
                    <a:pt x="243" y="38"/>
                  </a:lnTo>
                  <a:lnTo>
                    <a:pt x="243" y="38"/>
                  </a:lnTo>
                  <a:cubicBezTo>
                    <a:pt x="0" y="616"/>
                    <a:pt x="456" y="1254"/>
                    <a:pt x="912" y="1619"/>
                  </a:cubicBezTo>
                  <a:cubicBezTo>
                    <a:pt x="1249" y="1877"/>
                    <a:pt x="1664" y="2031"/>
                    <a:pt x="2081" y="2031"/>
                  </a:cubicBezTo>
                  <a:cubicBezTo>
                    <a:pt x="2302" y="2031"/>
                    <a:pt x="2525" y="1988"/>
                    <a:pt x="2736" y="1893"/>
                  </a:cubicBezTo>
                  <a:cubicBezTo>
                    <a:pt x="2827" y="1862"/>
                    <a:pt x="2796" y="1710"/>
                    <a:pt x="2705" y="1710"/>
                  </a:cubicBezTo>
                  <a:cubicBezTo>
                    <a:pt x="2574" y="1717"/>
                    <a:pt x="2446" y="1723"/>
                    <a:pt x="2321" y="1723"/>
                  </a:cubicBezTo>
                  <a:cubicBezTo>
                    <a:pt x="1924" y="1723"/>
                    <a:pt x="1555" y="1668"/>
                    <a:pt x="1185" y="1437"/>
                  </a:cubicBezTo>
                  <a:cubicBezTo>
                    <a:pt x="699" y="1133"/>
                    <a:pt x="365" y="646"/>
                    <a:pt x="365" y="69"/>
                  </a:cubicBezTo>
                  <a:cubicBezTo>
                    <a:pt x="365" y="23"/>
                    <a:pt x="33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1"/>
            <p:cNvSpPr/>
            <p:nvPr/>
          </p:nvSpPr>
          <p:spPr>
            <a:xfrm>
              <a:off x="1383875" y="997200"/>
              <a:ext cx="42725" cy="35725"/>
            </a:xfrm>
            <a:custGeom>
              <a:avLst/>
              <a:gdLst/>
              <a:ahLst/>
              <a:cxnLst/>
              <a:rect l="l" t="t" r="r" b="b"/>
              <a:pathLst>
                <a:path w="1709" h="1429" extrusionOk="0">
                  <a:moveTo>
                    <a:pt x="426" y="1"/>
                  </a:moveTo>
                  <a:cubicBezTo>
                    <a:pt x="0" y="1"/>
                    <a:pt x="435" y="1071"/>
                    <a:pt x="554" y="1219"/>
                  </a:cubicBezTo>
                  <a:cubicBezTo>
                    <a:pt x="662" y="1370"/>
                    <a:pt x="800" y="1429"/>
                    <a:pt x="958" y="1429"/>
                  </a:cubicBezTo>
                  <a:cubicBezTo>
                    <a:pt x="1023" y="1429"/>
                    <a:pt x="1091" y="1419"/>
                    <a:pt x="1162" y="1401"/>
                  </a:cubicBezTo>
                  <a:cubicBezTo>
                    <a:pt x="1375" y="1341"/>
                    <a:pt x="1709" y="1249"/>
                    <a:pt x="1709" y="1006"/>
                  </a:cubicBezTo>
                  <a:cubicBezTo>
                    <a:pt x="1709" y="945"/>
                    <a:pt x="1678" y="915"/>
                    <a:pt x="1648" y="915"/>
                  </a:cubicBezTo>
                  <a:cubicBezTo>
                    <a:pt x="1619" y="904"/>
                    <a:pt x="1589" y="899"/>
                    <a:pt x="1560" y="899"/>
                  </a:cubicBezTo>
                  <a:cubicBezTo>
                    <a:pt x="1366" y="899"/>
                    <a:pt x="1173" y="1105"/>
                    <a:pt x="980" y="1105"/>
                  </a:cubicBezTo>
                  <a:cubicBezTo>
                    <a:pt x="960" y="1105"/>
                    <a:pt x="939" y="1103"/>
                    <a:pt x="919" y="1097"/>
                  </a:cubicBezTo>
                  <a:cubicBezTo>
                    <a:pt x="736" y="1037"/>
                    <a:pt x="645" y="793"/>
                    <a:pt x="615" y="641"/>
                  </a:cubicBezTo>
                  <a:cubicBezTo>
                    <a:pt x="584" y="581"/>
                    <a:pt x="493" y="186"/>
                    <a:pt x="493" y="186"/>
                  </a:cubicBezTo>
                  <a:cubicBezTo>
                    <a:pt x="615" y="125"/>
                    <a:pt x="554" y="3"/>
                    <a:pt x="463" y="3"/>
                  </a:cubicBezTo>
                  <a:cubicBezTo>
                    <a:pt x="450" y="2"/>
                    <a:pt x="438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1"/>
            <p:cNvSpPr/>
            <p:nvPr/>
          </p:nvSpPr>
          <p:spPr>
            <a:xfrm>
              <a:off x="1421325" y="1022150"/>
              <a:ext cx="56000" cy="30725"/>
            </a:xfrm>
            <a:custGeom>
              <a:avLst/>
              <a:gdLst/>
              <a:ahLst/>
              <a:cxnLst/>
              <a:rect l="l" t="t" r="r" b="b"/>
              <a:pathLst>
                <a:path w="2240" h="1229" extrusionOk="0">
                  <a:moveTo>
                    <a:pt x="146" y="1"/>
                  </a:moveTo>
                  <a:cubicBezTo>
                    <a:pt x="112" y="1"/>
                    <a:pt x="74" y="23"/>
                    <a:pt x="59" y="69"/>
                  </a:cubicBezTo>
                  <a:cubicBezTo>
                    <a:pt x="1" y="621"/>
                    <a:pt x="165" y="1228"/>
                    <a:pt x="789" y="1228"/>
                  </a:cubicBezTo>
                  <a:cubicBezTo>
                    <a:pt x="818" y="1228"/>
                    <a:pt x="848" y="1227"/>
                    <a:pt x="880" y="1224"/>
                  </a:cubicBezTo>
                  <a:cubicBezTo>
                    <a:pt x="1396" y="1194"/>
                    <a:pt x="2065" y="768"/>
                    <a:pt x="2217" y="251"/>
                  </a:cubicBezTo>
                  <a:cubicBezTo>
                    <a:pt x="2239" y="162"/>
                    <a:pt x="2164" y="106"/>
                    <a:pt x="2086" y="106"/>
                  </a:cubicBezTo>
                  <a:cubicBezTo>
                    <a:pt x="2057" y="106"/>
                    <a:pt x="2029" y="113"/>
                    <a:pt x="2004" y="130"/>
                  </a:cubicBezTo>
                  <a:cubicBezTo>
                    <a:pt x="1761" y="403"/>
                    <a:pt x="1609" y="677"/>
                    <a:pt x="1244" y="829"/>
                  </a:cubicBezTo>
                  <a:cubicBezTo>
                    <a:pt x="1108" y="897"/>
                    <a:pt x="981" y="937"/>
                    <a:pt x="853" y="937"/>
                  </a:cubicBezTo>
                  <a:cubicBezTo>
                    <a:pt x="753" y="937"/>
                    <a:pt x="652" y="913"/>
                    <a:pt x="545" y="859"/>
                  </a:cubicBezTo>
                  <a:cubicBezTo>
                    <a:pt x="211" y="677"/>
                    <a:pt x="241" y="403"/>
                    <a:pt x="211" y="69"/>
                  </a:cubicBezTo>
                  <a:cubicBezTo>
                    <a:pt x="211" y="23"/>
                    <a:pt x="180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1"/>
            <p:cNvSpPr/>
            <p:nvPr/>
          </p:nvSpPr>
          <p:spPr>
            <a:xfrm>
              <a:off x="1467625" y="1027450"/>
              <a:ext cx="31925" cy="40550"/>
            </a:xfrm>
            <a:custGeom>
              <a:avLst/>
              <a:gdLst/>
              <a:ahLst/>
              <a:cxnLst/>
              <a:rect l="l" t="t" r="r" b="b"/>
              <a:pathLst>
                <a:path w="1277" h="1622" extrusionOk="0">
                  <a:moveTo>
                    <a:pt x="296" y="1"/>
                  </a:moveTo>
                  <a:cubicBezTo>
                    <a:pt x="287" y="1"/>
                    <a:pt x="279" y="3"/>
                    <a:pt x="274" y="9"/>
                  </a:cubicBezTo>
                  <a:lnTo>
                    <a:pt x="274" y="39"/>
                  </a:lnTo>
                  <a:cubicBezTo>
                    <a:pt x="0" y="313"/>
                    <a:pt x="122" y="860"/>
                    <a:pt x="304" y="1134"/>
                  </a:cubicBezTo>
                  <a:cubicBezTo>
                    <a:pt x="420" y="1342"/>
                    <a:pt x="712" y="1621"/>
                    <a:pt x="979" y="1621"/>
                  </a:cubicBezTo>
                  <a:cubicBezTo>
                    <a:pt x="1063" y="1621"/>
                    <a:pt x="1144" y="1594"/>
                    <a:pt x="1216" y="1529"/>
                  </a:cubicBezTo>
                  <a:cubicBezTo>
                    <a:pt x="1277" y="1468"/>
                    <a:pt x="1246" y="1377"/>
                    <a:pt x="1186" y="1346"/>
                  </a:cubicBezTo>
                  <a:cubicBezTo>
                    <a:pt x="1094" y="1286"/>
                    <a:pt x="1003" y="1286"/>
                    <a:pt x="912" y="1255"/>
                  </a:cubicBezTo>
                  <a:cubicBezTo>
                    <a:pt x="730" y="1194"/>
                    <a:pt x="608" y="1103"/>
                    <a:pt x="517" y="982"/>
                  </a:cubicBezTo>
                  <a:cubicBezTo>
                    <a:pt x="335" y="708"/>
                    <a:pt x="335" y="404"/>
                    <a:pt x="395" y="100"/>
                  </a:cubicBezTo>
                  <a:cubicBezTo>
                    <a:pt x="395" y="51"/>
                    <a:pt x="335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1"/>
            <p:cNvSpPr/>
            <p:nvPr/>
          </p:nvSpPr>
          <p:spPr>
            <a:xfrm>
              <a:off x="1426925" y="1522625"/>
              <a:ext cx="366750" cy="251700"/>
            </a:xfrm>
            <a:custGeom>
              <a:avLst/>
              <a:gdLst/>
              <a:ahLst/>
              <a:cxnLst/>
              <a:rect l="l" t="t" r="r" b="b"/>
              <a:pathLst>
                <a:path w="14670" h="10068" extrusionOk="0">
                  <a:moveTo>
                    <a:pt x="136" y="0"/>
                  </a:moveTo>
                  <a:cubicBezTo>
                    <a:pt x="63" y="0"/>
                    <a:pt x="1" y="71"/>
                    <a:pt x="48" y="141"/>
                  </a:cubicBezTo>
                  <a:cubicBezTo>
                    <a:pt x="1446" y="2056"/>
                    <a:pt x="3634" y="3272"/>
                    <a:pt x="5823" y="4123"/>
                  </a:cubicBezTo>
                  <a:cubicBezTo>
                    <a:pt x="7191" y="4670"/>
                    <a:pt x="8650" y="4974"/>
                    <a:pt x="10048" y="5430"/>
                  </a:cubicBezTo>
                  <a:cubicBezTo>
                    <a:pt x="12297" y="6221"/>
                    <a:pt x="13209" y="8014"/>
                    <a:pt x="14273" y="9959"/>
                  </a:cubicBezTo>
                  <a:cubicBezTo>
                    <a:pt x="14311" y="10036"/>
                    <a:pt x="14368" y="10068"/>
                    <a:pt x="14425" y="10068"/>
                  </a:cubicBezTo>
                  <a:cubicBezTo>
                    <a:pt x="14547" y="10068"/>
                    <a:pt x="14670" y="9922"/>
                    <a:pt x="14607" y="9777"/>
                  </a:cubicBezTo>
                  <a:cubicBezTo>
                    <a:pt x="13422" y="7132"/>
                    <a:pt x="12024" y="5461"/>
                    <a:pt x="9166" y="4822"/>
                  </a:cubicBezTo>
                  <a:cubicBezTo>
                    <a:pt x="5914" y="4123"/>
                    <a:pt x="2510" y="2512"/>
                    <a:pt x="200" y="20"/>
                  </a:cubicBezTo>
                  <a:cubicBezTo>
                    <a:pt x="179" y="6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1"/>
            <p:cNvSpPr/>
            <p:nvPr/>
          </p:nvSpPr>
          <p:spPr>
            <a:xfrm>
              <a:off x="917450" y="1003350"/>
              <a:ext cx="65375" cy="106725"/>
            </a:xfrm>
            <a:custGeom>
              <a:avLst/>
              <a:gdLst/>
              <a:ahLst/>
              <a:cxnLst/>
              <a:rect l="l" t="t" r="r" b="b"/>
              <a:pathLst>
                <a:path w="2615" h="4269" extrusionOk="0">
                  <a:moveTo>
                    <a:pt x="2554" y="0"/>
                  </a:moveTo>
                  <a:cubicBezTo>
                    <a:pt x="1673" y="152"/>
                    <a:pt x="669" y="456"/>
                    <a:pt x="335" y="1338"/>
                  </a:cubicBezTo>
                  <a:cubicBezTo>
                    <a:pt x="1" y="2219"/>
                    <a:pt x="183" y="3435"/>
                    <a:pt x="669" y="4225"/>
                  </a:cubicBezTo>
                  <a:cubicBezTo>
                    <a:pt x="699" y="4255"/>
                    <a:pt x="737" y="4268"/>
                    <a:pt x="775" y="4268"/>
                  </a:cubicBezTo>
                  <a:cubicBezTo>
                    <a:pt x="856" y="4268"/>
                    <a:pt x="933" y="4207"/>
                    <a:pt x="913" y="4104"/>
                  </a:cubicBezTo>
                  <a:cubicBezTo>
                    <a:pt x="730" y="3344"/>
                    <a:pt x="517" y="2645"/>
                    <a:pt x="578" y="1885"/>
                  </a:cubicBezTo>
                  <a:cubicBezTo>
                    <a:pt x="700" y="699"/>
                    <a:pt x="1581" y="395"/>
                    <a:pt x="2554" y="91"/>
                  </a:cubicBezTo>
                  <a:cubicBezTo>
                    <a:pt x="2615" y="61"/>
                    <a:pt x="2615" y="0"/>
                    <a:pt x="2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1"/>
            <p:cNvSpPr/>
            <p:nvPr/>
          </p:nvSpPr>
          <p:spPr>
            <a:xfrm>
              <a:off x="953925" y="971975"/>
              <a:ext cx="52925" cy="35225"/>
            </a:xfrm>
            <a:custGeom>
              <a:avLst/>
              <a:gdLst/>
              <a:ahLst/>
              <a:cxnLst/>
              <a:rect l="l" t="t" r="r" b="b"/>
              <a:pathLst>
                <a:path w="2117" h="1409" extrusionOk="0">
                  <a:moveTo>
                    <a:pt x="828" y="1"/>
                  </a:moveTo>
                  <a:cubicBezTo>
                    <a:pt x="719" y="1"/>
                    <a:pt x="615" y="21"/>
                    <a:pt x="517" y="70"/>
                  </a:cubicBezTo>
                  <a:cubicBezTo>
                    <a:pt x="1" y="343"/>
                    <a:pt x="214" y="951"/>
                    <a:pt x="396" y="1377"/>
                  </a:cubicBezTo>
                  <a:cubicBezTo>
                    <a:pt x="417" y="1398"/>
                    <a:pt x="447" y="1409"/>
                    <a:pt x="474" y="1409"/>
                  </a:cubicBezTo>
                  <a:cubicBezTo>
                    <a:pt x="524" y="1409"/>
                    <a:pt x="568" y="1375"/>
                    <a:pt x="548" y="1316"/>
                  </a:cubicBezTo>
                  <a:lnTo>
                    <a:pt x="578" y="1316"/>
                  </a:lnTo>
                  <a:cubicBezTo>
                    <a:pt x="426" y="921"/>
                    <a:pt x="274" y="283"/>
                    <a:pt x="821" y="191"/>
                  </a:cubicBezTo>
                  <a:cubicBezTo>
                    <a:pt x="871" y="181"/>
                    <a:pt x="921" y="176"/>
                    <a:pt x="969" y="176"/>
                  </a:cubicBezTo>
                  <a:cubicBezTo>
                    <a:pt x="1339" y="176"/>
                    <a:pt x="1685" y="452"/>
                    <a:pt x="2007" y="587"/>
                  </a:cubicBezTo>
                  <a:cubicBezTo>
                    <a:pt x="2018" y="592"/>
                    <a:pt x="2030" y="595"/>
                    <a:pt x="2041" y="595"/>
                  </a:cubicBezTo>
                  <a:cubicBezTo>
                    <a:pt x="2086" y="595"/>
                    <a:pt x="2117" y="550"/>
                    <a:pt x="2068" y="526"/>
                  </a:cubicBezTo>
                  <a:cubicBezTo>
                    <a:pt x="1752" y="331"/>
                    <a:pt x="1260" y="1"/>
                    <a:pt x="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1"/>
            <p:cNvSpPr/>
            <p:nvPr/>
          </p:nvSpPr>
          <p:spPr>
            <a:xfrm>
              <a:off x="983575" y="923050"/>
              <a:ext cx="69925" cy="64575"/>
            </a:xfrm>
            <a:custGeom>
              <a:avLst/>
              <a:gdLst/>
              <a:ahLst/>
              <a:cxnLst/>
              <a:rect l="l" t="t" r="r" b="b"/>
              <a:pathLst>
                <a:path w="2797" h="2583" extrusionOk="0">
                  <a:moveTo>
                    <a:pt x="1726" y="1"/>
                  </a:moveTo>
                  <a:cubicBezTo>
                    <a:pt x="1264" y="1"/>
                    <a:pt x="822" y="173"/>
                    <a:pt x="517" y="568"/>
                  </a:cubicBezTo>
                  <a:cubicBezTo>
                    <a:pt x="0" y="1267"/>
                    <a:pt x="213" y="2057"/>
                    <a:pt x="790" y="2574"/>
                  </a:cubicBezTo>
                  <a:cubicBezTo>
                    <a:pt x="796" y="2580"/>
                    <a:pt x="804" y="2582"/>
                    <a:pt x="813" y="2582"/>
                  </a:cubicBezTo>
                  <a:cubicBezTo>
                    <a:pt x="851" y="2582"/>
                    <a:pt x="906" y="2538"/>
                    <a:pt x="882" y="2513"/>
                  </a:cubicBezTo>
                  <a:cubicBezTo>
                    <a:pt x="517" y="2057"/>
                    <a:pt x="395" y="1358"/>
                    <a:pt x="699" y="841"/>
                  </a:cubicBezTo>
                  <a:cubicBezTo>
                    <a:pt x="955" y="416"/>
                    <a:pt x="1296" y="286"/>
                    <a:pt x="1669" y="286"/>
                  </a:cubicBezTo>
                  <a:cubicBezTo>
                    <a:pt x="1963" y="286"/>
                    <a:pt x="2276" y="366"/>
                    <a:pt x="2584" y="446"/>
                  </a:cubicBezTo>
                  <a:cubicBezTo>
                    <a:pt x="2705" y="446"/>
                    <a:pt x="2797" y="294"/>
                    <a:pt x="2675" y="234"/>
                  </a:cubicBezTo>
                  <a:cubicBezTo>
                    <a:pt x="2376" y="84"/>
                    <a:pt x="2046" y="1"/>
                    <a:pt x="1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1"/>
            <p:cNvSpPr/>
            <p:nvPr/>
          </p:nvSpPr>
          <p:spPr>
            <a:xfrm>
              <a:off x="1030675" y="858825"/>
              <a:ext cx="60375" cy="74825"/>
            </a:xfrm>
            <a:custGeom>
              <a:avLst/>
              <a:gdLst/>
              <a:ahLst/>
              <a:cxnLst/>
              <a:rect l="l" t="t" r="r" b="b"/>
              <a:pathLst>
                <a:path w="2415" h="2993" extrusionOk="0">
                  <a:moveTo>
                    <a:pt x="1656" y="1"/>
                  </a:moveTo>
                  <a:cubicBezTo>
                    <a:pt x="1192" y="1"/>
                    <a:pt x="692" y="220"/>
                    <a:pt x="457" y="553"/>
                  </a:cubicBezTo>
                  <a:cubicBezTo>
                    <a:pt x="1" y="1131"/>
                    <a:pt x="122" y="2499"/>
                    <a:pt x="700" y="2985"/>
                  </a:cubicBezTo>
                  <a:cubicBezTo>
                    <a:pt x="711" y="2990"/>
                    <a:pt x="723" y="2993"/>
                    <a:pt x="736" y="2993"/>
                  </a:cubicBezTo>
                  <a:cubicBezTo>
                    <a:pt x="798" y="2993"/>
                    <a:pt x="871" y="2938"/>
                    <a:pt x="821" y="2863"/>
                  </a:cubicBezTo>
                  <a:cubicBezTo>
                    <a:pt x="548" y="2438"/>
                    <a:pt x="487" y="1769"/>
                    <a:pt x="517" y="1252"/>
                  </a:cubicBezTo>
                  <a:cubicBezTo>
                    <a:pt x="564" y="601"/>
                    <a:pt x="1127" y="235"/>
                    <a:pt x="1702" y="235"/>
                  </a:cubicBezTo>
                  <a:cubicBezTo>
                    <a:pt x="1878" y="235"/>
                    <a:pt x="2055" y="269"/>
                    <a:pt x="2220" y="340"/>
                  </a:cubicBezTo>
                  <a:cubicBezTo>
                    <a:pt x="2237" y="352"/>
                    <a:pt x="2256" y="357"/>
                    <a:pt x="2273" y="357"/>
                  </a:cubicBezTo>
                  <a:cubicBezTo>
                    <a:pt x="2349" y="357"/>
                    <a:pt x="2415" y="268"/>
                    <a:pt x="2341" y="219"/>
                  </a:cubicBezTo>
                  <a:cubicBezTo>
                    <a:pt x="2157" y="68"/>
                    <a:pt x="1912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1"/>
            <p:cNvSpPr/>
            <p:nvPr/>
          </p:nvSpPr>
          <p:spPr>
            <a:xfrm>
              <a:off x="1074000" y="832025"/>
              <a:ext cx="29650" cy="34425"/>
            </a:xfrm>
            <a:custGeom>
              <a:avLst/>
              <a:gdLst/>
              <a:ahLst/>
              <a:cxnLst/>
              <a:rect l="l" t="t" r="r" b="b"/>
              <a:pathLst>
                <a:path w="1186" h="1377" extrusionOk="0">
                  <a:moveTo>
                    <a:pt x="435" y="1"/>
                  </a:moveTo>
                  <a:cubicBezTo>
                    <a:pt x="311" y="1"/>
                    <a:pt x="200" y="39"/>
                    <a:pt x="122" y="136"/>
                  </a:cubicBezTo>
                  <a:cubicBezTo>
                    <a:pt x="0" y="288"/>
                    <a:pt x="31" y="531"/>
                    <a:pt x="91" y="683"/>
                  </a:cubicBezTo>
                  <a:cubicBezTo>
                    <a:pt x="152" y="896"/>
                    <a:pt x="213" y="1200"/>
                    <a:pt x="365" y="1352"/>
                  </a:cubicBezTo>
                  <a:cubicBezTo>
                    <a:pt x="390" y="1369"/>
                    <a:pt x="416" y="1376"/>
                    <a:pt x="439" y="1376"/>
                  </a:cubicBezTo>
                  <a:cubicBezTo>
                    <a:pt x="500" y="1376"/>
                    <a:pt x="547" y="1326"/>
                    <a:pt x="547" y="1261"/>
                  </a:cubicBezTo>
                  <a:lnTo>
                    <a:pt x="547" y="1291"/>
                  </a:lnTo>
                  <a:cubicBezTo>
                    <a:pt x="578" y="1017"/>
                    <a:pt x="395" y="774"/>
                    <a:pt x="365" y="501"/>
                  </a:cubicBezTo>
                  <a:cubicBezTo>
                    <a:pt x="341" y="322"/>
                    <a:pt x="415" y="265"/>
                    <a:pt x="527" y="265"/>
                  </a:cubicBezTo>
                  <a:cubicBezTo>
                    <a:pt x="701" y="265"/>
                    <a:pt x="965" y="403"/>
                    <a:pt x="1095" y="440"/>
                  </a:cubicBezTo>
                  <a:cubicBezTo>
                    <a:pt x="1155" y="440"/>
                    <a:pt x="1186" y="379"/>
                    <a:pt x="1155" y="318"/>
                  </a:cubicBezTo>
                  <a:cubicBezTo>
                    <a:pt x="1011" y="173"/>
                    <a:pt x="697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1"/>
            <p:cNvSpPr/>
            <p:nvPr/>
          </p:nvSpPr>
          <p:spPr>
            <a:xfrm>
              <a:off x="1080075" y="776625"/>
              <a:ext cx="152050" cy="67200"/>
            </a:xfrm>
            <a:custGeom>
              <a:avLst/>
              <a:gdLst/>
              <a:ahLst/>
              <a:cxnLst/>
              <a:rect l="l" t="t" r="r" b="b"/>
              <a:pathLst>
                <a:path w="6082" h="2688" extrusionOk="0">
                  <a:moveTo>
                    <a:pt x="3161" y="1"/>
                  </a:moveTo>
                  <a:cubicBezTo>
                    <a:pt x="2770" y="1"/>
                    <a:pt x="2369" y="77"/>
                    <a:pt x="2007" y="163"/>
                  </a:cubicBezTo>
                  <a:cubicBezTo>
                    <a:pt x="882" y="407"/>
                    <a:pt x="0" y="1531"/>
                    <a:pt x="669" y="2656"/>
                  </a:cubicBezTo>
                  <a:cubicBezTo>
                    <a:pt x="680" y="2677"/>
                    <a:pt x="702" y="2687"/>
                    <a:pt x="725" y="2687"/>
                  </a:cubicBezTo>
                  <a:cubicBezTo>
                    <a:pt x="767" y="2687"/>
                    <a:pt x="810" y="2654"/>
                    <a:pt x="791" y="2595"/>
                  </a:cubicBezTo>
                  <a:lnTo>
                    <a:pt x="821" y="2595"/>
                  </a:lnTo>
                  <a:cubicBezTo>
                    <a:pt x="431" y="1190"/>
                    <a:pt x="1755" y="164"/>
                    <a:pt x="3040" y="164"/>
                  </a:cubicBezTo>
                  <a:cubicBezTo>
                    <a:pt x="3257" y="164"/>
                    <a:pt x="3472" y="193"/>
                    <a:pt x="3678" y="255"/>
                  </a:cubicBezTo>
                  <a:cubicBezTo>
                    <a:pt x="4529" y="528"/>
                    <a:pt x="5046" y="1379"/>
                    <a:pt x="5806" y="1805"/>
                  </a:cubicBezTo>
                  <a:cubicBezTo>
                    <a:pt x="5829" y="1819"/>
                    <a:pt x="5853" y="1825"/>
                    <a:pt x="5875" y="1825"/>
                  </a:cubicBezTo>
                  <a:cubicBezTo>
                    <a:pt x="5997" y="1825"/>
                    <a:pt x="6082" y="1639"/>
                    <a:pt x="5928" y="1562"/>
                  </a:cubicBezTo>
                  <a:cubicBezTo>
                    <a:pt x="5289" y="1136"/>
                    <a:pt x="4773" y="467"/>
                    <a:pt x="4013" y="163"/>
                  </a:cubicBezTo>
                  <a:cubicBezTo>
                    <a:pt x="3750" y="45"/>
                    <a:pt x="3458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1"/>
            <p:cNvSpPr/>
            <p:nvPr/>
          </p:nvSpPr>
          <p:spPr>
            <a:xfrm>
              <a:off x="1219900" y="744450"/>
              <a:ext cx="115525" cy="77875"/>
            </a:xfrm>
            <a:custGeom>
              <a:avLst/>
              <a:gdLst/>
              <a:ahLst/>
              <a:cxnLst/>
              <a:rect l="l" t="t" r="r" b="b"/>
              <a:pathLst>
                <a:path w="4621" h="3115" extrusionOk="0">
                  <a:moveTo>
                    <a:pt x="1830" y="1"/>
                  </a:moveTo>
                  <a:cubicBezTo>
                    <a:pt x="1738" y="1"/>
                    <a:pt x="1645" y="8"/>
                    <a:pt x="1550" y="22"/>
                  </a:cubicBezTo>
                  <a:cubicBezTo>
                    <a:pt x="274" y="235"/>
                    <a:pt x="0" y="1998"/>
                    <a:pt x="152" y="3001"/>
                  </a:cubicBezTo>
                  <a:cubicBezTo>
                    <a:pt x="167" y="3077"/>
                    <a:pt x="236" y="3115"/>
                    <a:pt x="304" y="3115"/>
                  </a:cubicBezTo>
                  <a:cubicBezTo>
                    <a:pt x="373" y="3115"/>
                    <a:pt x="441" y="3077"/>
                    <a:pt x="456" y="3001"/>
                  </a:cubicBezTo>
                  <a:cubicBezTo>
                    <a:pt x="639" y="2149"/>
                    <a:pt x="578" y="691"/>
                    <a:pt x="1642" y="326"/>
                  </a:cubicBezTo>
                  <a:cubicBezTo>
                    <a:pt x="1770" y="286"/>
                    <a:pt x="1907" y="267"/>
                    <a:pt x="2045" y="267"/>
                  </a:cubicBezTo>
                  <a:cubicBezTo>
                    <a:pt x="2432" y="267"/>
                    <a:pt x="2832" y="414"/>
                    <a:pt x="3101" y="660"/>
                  </a:cubicBezTo>
                  <a:cubicBezTo>
                    <a:pt x="3313" y="842"/>
                    <a:pt x="3465" y="1055"/>
                    <a:pt x="3648" y="1298"/>
                  </a:cubicBezTo>
                  <a:cubicBezTo>
                    <a:pt x="3891" y="1663"/>
                    <a:pt x="4104" y="2089"/>
                    <a:pt x="4377" y="2423"/>
                  </a:cubicBezTo>
                  <a:cubicBezTo>
                    <a:pt x="4408" y="2464"/>
                    <a:pt x="4448" y="2480"/>
                    <a:pt x="4485" y="2480"/>
                  </a:cubicBezTo>
                  <a:cubicBezTo>
                    <a:pt x="4560" y="2480"/>
                    <a:pt x="4620" y="2413"/>
                    <a:pt x="4560" y="2332"/>
                  </a:cubicBezTo>
                  <a:cubicBezTo>
                    <a:pt x="4049" y="1339"/>
                    <a:pt x="3114" y="1"/>
                    <a:pt x="1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1"/>
            <p:cNvSpPr/>
            <p:nvPr/>
          </p:nvSpPr>
          <p:spPr>
            <a:xfrm>
              <a:off x="1323500" y="746600"/>
              <a:ext cx="127425" cy="98150"/>
            </a:xfrm>
            <a:custGeom>
              <a:avLst/>
              <a:gdLst/>
              <a:ahLst/>
              <a:cxnLst/>
              <a:rect l="l" t="t" r="r" b="b"/>
              <a:pathLst>
                <a:path w="5097" h="3926" extrusionOk="0">
                  <a:moveTo>
                    <a:pt x="2240" y="1"/>
                  </a:moveTo>
                  <a:cubicBezTo>
                    <a:pt x="1829" y="1"/>
                    <a:pt x="1412" y="65"/>
                    <a:pt x="1115" y="240"/>
                  </a:cubicBezTo>
                  <a:cubicBezTo>
                    <a:pt x="537" y="605"/>
                    <a:pt x="203" y="1486"/>
                    <a:pt x="20" y="2094"/>
                  </a:cubicBezTo>
                  <a:cubicBezTo>
                    <a:pt x="1" y="2212"/>
                    <a:pt x="96" y="2292"/>
                    <a:pt x="191" y="2292"/>
                  </a:cubicBezTo>
                  <a:cubicBezTo>
                    <a:pt x="242" y="2292"/>
                    <a:pt x="292" y="2269"/>
                    <a:pt x="324" y="2215"/>
                  </a:cubicBezTo>
                  <a:cubicBezTo>
                    <a:pt x="874" y="1336"/>
                    <a:pt x="1225" y="232"/>
                    <a:pt x="2345" y="232"/>
                  </a:cubicBezTo>
                  <a:cubicBezTo>
                    <a:pt x="2463" y="232"/>
                    <a:pt x="2589" y="244"/>
                    <a:pt x="2726" y="270"/>
                  </a:cubicBezTo>
                  <a:cubicBezTo>
                    <a:pt x="4549" y="574"/>
                    <a:pt x="4549" y="2307"/>
                    <a:pt x="4306" y="3735"/>
                  </a:cubicBezTo>
                  <a:cubicBezTo>
                    <a:pt x="4287" y="3848"/>
                    <a:pt x="4373" y="3926"/>
                    <a:pt x="4463" y="3926"/>
                  </a:cubicBezTo>
                  <a:cubicBezTo>
                    <a:pt x="4518" y="3926"/>
                    <a:pt x="4575" y="3896"/>
                    <a:pt x="4610" y="3826"/>
                  </a:cubicBezTo>
                  <a:cubicBezTo>
                    <a:pt x="5097" y="2428"/>
                    <a:pt x="4793" y="392"/>
                    <a:pt x="3090" y="88"/>
                  </a:cubicBezTo>
                  <a:cubicBezTo>
                    <a:pt x="2845" y="36"/>
                    <a:pt x="2544" y="1"/>
                    <a:pt x="2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1"/>
            <p:cNvSpPr/>
            <p:nvPr/>
          </p:nvSpPr>
          <p:spPr>
            <a:xfrm>
              <a:off x="1434750" y="819675"/>
              <a:ext cx="75450" cy="57750"/>
            </a:xfrm>
            <a:custGeom>
              <a:avLst/>
              <a:gdLst/>
              <a:ahLst/>
              <a:cxnLst/>
              <a:rect l="l" t="t" r="r" b="b"/>
              <a:pathLst>
                <a:path w="3018" h="2310" extrusionOk="0">
                  <a:moveTo>
                    <a:pt x="1567" y="1"/>
                  </a:moveTo>
                  <a:cubicBezTo>
                    <a:pt x="1026" y="1"/>
                    <a:pt x="479" y="250"/>
                    <a:pt x="99" y="630"/>
                  </a:cubicBezTo>
                  <a:cubicBezTo>
                    <a:pt x="1" y="704"/>
                    <a:pt x="83" y="798"/>
                    <a:pt x="166" y="798"/>
                  </a:cubicBezTo>
                  <a:cubicBezTo>
                    <a:pt x="185" y="798"/>
                    <a:pt x="204" y="793"/>
                    <a:pt x="221" y="782"/>
                  </a:cubicBezTo>
                  <a:cubicBezTo>
                    <a:pt x="607" y="460"/>
                    <a:pt x="1113" y="215"/>
                    <a:pt x="1613" y="215"/>
                  </a:cubicBezTo>
                  <a:cubicBezTo>
                    <a:pt x="1822" y="215"/>
                    <a:pt x="2030" y="258"/>
                    <a:pt x="2227" y="356"/>
                  </a:cubicBezTo>
                  <a:cubicBezTo>
                    <a:pt x="3017" y="782"/>
                    <a:pt x="2258" y="1603"/>
                    <a:pt x="2136" y="2210"/>
                  </a:cubicBezTo>
                  <a:cubicBezTo>
                    <a:pt x="2136" y="2260"/>
                    <a:pt x="2176" y="2310"/>
                    <a:pt x="2224" y="2310"/>
                  </a:cubicBezTo>
                  <a:cubicBezTo>
                    <a:pt x="2235" y="2310"/>
                    <a:pt x="2246" y="2307"/>
                    <a:pt x="2258" y="2302"/>
                  </a:cubicBezTo>
                  <a:cubicBezTo>
                    <a:pt x="2622" y="2058"/>
                    <a:pt x="2805" y="1451"/>
                    <a:pt x="2865" y="1025"/>
                  </a:cubicBezTo>
                  <a:cubicBezTo>
                    <a:pt x="2896" y="721"/>
                    <a:pt x="2744" y="478"/>
                    <a:pt x="2501" y="296"/>
                  </a:cubicBezTo>
                  <a:cubicBezTo>
                    <a:pt x="2216" y="90"/>
                    <a:pt x="1892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1"/>
            <p:cNvSpPr/>
            <p:nvPr/>
          </p:nvSpPr>
          <p:spPr>
            <a:xfrm>
              <a:off x="1493425" y="851725"/>
              <a:ext cx="112525" cy="108325"/>
            </a:xfrm>
            <a:custGeom>
              <a:avLst/>
              <a:gdLst/>
              <a:ahLst/>
              <a:cxnLst/>
              <a:rect l="l" t="t" r="r" b="b"/>
              <a:pathLst>
                <a:path w="4501" h="4333" extrusionOk="0">
                  <a:moveTo>
                    <a:pt x="1880" y="1"/>
                  </a:moveTo>
                  <a:cubicBezTo>
                    <a:pt x="1185" y="1"/>
                    <a:pt x="487" y="214"/>
                    <a:pt x="93" y="624"/>
                  </a:cubicBezTo>
                  <a:cubicBezTo>
                    <a:pt x="0" y="694"/>
                    <a:pt x="67" y="817"/>
                    <a:pt x="171" y="817"/>
                  </a:cubicBezTo>
                  <a:cubicBezTo>
                    <a:pt x="203" y="817"/>
                    <a:pt x="239" y="805"/>
                    <a:pt x="275" y="776"/>
                  </a:cubicBezTo>
                  <a:cubicBezTo>
                    <a:pt x="622" y="508"/>
                    <a:pt x="1248" y="346"/>
                    <a:pt x="1859" y="346"/>
                  </a:cubicBezTo>
                  <a:cubicBezTo>
                    <a:pt x="2425" y="346"/>
                    <a:pt x="2977" y="485"/>
                    <a:pt x="3284" y="807"/>
                  </a:cubicBezTo>
                  <a:cubicBezTo>
                    <a:pt x="4075" y="1628"/>
                    <a:pt x="3436" y="3299"/>
                    <a:pt x="2829" y="3998"/>
                  </a:cubicBezTo>
                  <a:cubicBezTo>
                    <a:pt x="2712" y="4138"/>
                    <a:pt x="2828" y="4332"/>
                    <a:pt x="2971" y="4332"/>
                  </a:cubicBezTo>
                  <a:cubicBezTo>
                    <a:pt x="3014" y="4332"/>
                    <a:pt x="3060" y="4314"/>
                    <a:pt x="3102" y="4272"/>
                  </a:cubicBezTo>
                  <a:cubicBezTo>
                    <a:pt x="3923" y="3482"/>
                    <a:pt x="4500" y="1476"/>
                    <a:pt x="3558" y="564"/>
                  </a:cubicBezTo>
                  <a:cubicBezTo>
                    <a:pt x="3163" y="184"/>
                    <a:pt x="2523" y="1"/>
                    <a:pt x="1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1"/>
            <p:cNvSpPr/>
            <p:nvPr/>
          </p:nvSpPr>
          <p:spPr>
            <a:xfrm>
              <a:off x="1569600" y="948375"/>
              <a:ext cx="45475" cy="52250"/>
            </a:xfrm>
            <a:custGeom>
              <a:avLst/>
              <a:gdLst/>
              <a:ahLst/>
              <a:cxnLst/>
              <a:rect l="l" t="t" r="r" b="b"/>
              <a:pathLst>
                <a:path w="1819" h="2090" extrusionOk="0">
                  <a:moveTo>
                    <a:pt x="632" y="1"/>
                  </a:moveTo>
                  <a:cubicBezTo>
                    <a:pt x="447" y="1"/>
                    <a:pt x="253" y="68"/>
                    <a:pt x="55" y="224"/>
                  </a:cubicBezTo>
                  <a:cubicBezTo>
                    <a:pt x="1" y="305"/>
                    <a:pt x="68" y="411"/>
                    <a:pt x="148" y="411"/>
                  </a:cubicBezTo>
                  <a:cubicBezTo>
                    <a:pt x="157" y="411"/>
                    <a:pt x="167" y="409"/>
                    <a:pt x="177" y="406"/>
                  </a:cubicBezTo>
                  <a:cubicBezTo>
                    <a:pt x="324" y="369"/>
                    <a:pt x="461" y="310"/>
                    <a:pt x="607" y="310"/>
                  </a:cubicBezTo>
                  <a:cubicBezTo>
                    <a:pt x="701" y="310"/>
                    <a:pt x="799" y="334"/>
                    <a:pt x="906" y="406"/>
                  </a:cubicBezTo>
                  <a:cubicBezTo>
                    <a:pt x="1028" y="497"/>
                    <a:pt x="1240" y="710"/>
                    <a:pt x="1301" y="892"/>
                  </a:cubicBezTo>
                  <a:cubicBezTo>
                    <a:pt x="1423" y="1227"/>
                    <a:pt x="785" y="1561"/>
                    <a:pt x="663" y="1865"/>
                  </a:cubicBezTo>
                  <a:cubicBezTo>
                    <a:pt x="611" y="1944"/>
                    <a:pt x="671" y="2090"/>
                    <a:pt x="786" y="2090"/>
                  </a:cubicBezTo>
                  <a:cubicBezTo>
                    <a:pt x="805" y="2090"/>
                    <a:pt x="824" y="2086"/>
                    <a:pt x="845" y="2078"/>
                  </a:cubicBezTo>
                  <a:cubicBezTo>
                    <a:pt x="1149" y="1956"/>
                    <a:pt x="1392" y="1652"/>
                    <a:pt x="1605" y="1348"/>
                  </a:cubicBezTo>
                  <a:cubicBezTo>
                    <a:pt x="1818" y="1075"/>
                    <a:pt x="1757" y="862"/>
                    <a:pt x="1575" y="588"/>
                  </a:cubicBezTo>
                  <a:cubicBezTo>
                    <a:pt x="1315" y="248"/>
                    <a:pt x="989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1"/>
            <p:cNvSpPr/>
            <p:nvPr/>
          </p:nvSpPr>
          <p:spPr>
            <a:xfrm>
              <a:off x="1587150" y="994300"/>
              <a:ext cx="103050" cy="115500"/>
            </a:xfrm>
            <a:custGeom>
              <a:avLst/>
              <a:gdLst/>
              <a:ahLst/>
              <a:cxnLst/>
              <a:rect l="l" t="t" r="r" b="b"/>
              <a:pathLst>
                <a:path w="4122" h="4620" extrusionOk="0">
                  <a:moveTo>
                    <a:pt x="1099" y="1"/>
                  </a:moveTo>
                  <a:cubicBezTo>
                    <a:pt x="765" y="1"/>
                    <a:pt x="431" y="75"/>
                    <a:pt x="113" y="241"/>
                  </a:cubicBezTo>
                  <a:cubicBezTo>
                    <a:pt x="1" y="297"/>
                    <a:pt x="70" y="457"/>
                    <a:pt x="177" y="457"/>
                  </a:cubicBezTo>
                  <a:cubicBezTo>
                    <a:pt x="186" y="457"/>
                    <a:pt x="195" y="456"/>
                    <a:pt x="204" y="453"/>
                  </a:cubicBezTo>
                  <a:cubicBezTo>
                    <a:pt x="428" y="407"/>
                    <a:pt x="646" y="383"/>
                    <a:pt x="859" y="383"/>
                  </a:cubicBezTo>
                  <a:cubicBezTo>
                    <a:pt x="1341" y="383"/>
                    <a:pt x="1798" y="505"/>
                    <a:pt x="2241" y="757"/>
                  </a:cubicBezTo>
                  <a:cubicBezTo>
                    <a:pt x="2788" y="1061"/>
                    <a:pt x="3669" y="1700"/>
                    <a:pt x="3487" y="2490"/>
                  </a:cubicBezTo>
                  <a:cubicBezTo>
                    <a:pt x="3244" y="3584"/>
                    <a:pt x="2058" y="4010"/>
                    <a:pt x="1146" y="4344"/>
                  </a:cubicBezTo>
                  <a:cubicBezTo>
                    <a:pt x="994" y="4405"/>
                    <a:pt x="1025" y="4618"/>
                    <a:pt x="1177" y="4618"/>
                  </a:cubicBezTo>
                  <a:cubicBezTo>
                    <a:pt x="1203" y="4619"/>
                    <a:pt x="1230" y="4620"/>
                    <a:pt x="1258" y="4620"/>
                  </a:cubicBezTo>
                  <a:cubicBezTo>
                    <a:pt x="2440" y="4620"/>
                    <a:pt x="4122" y="3341"/>
                    <a:pt x="3973" y="2034"/>
                  </a:cubicBezTo>
                  <a:cubicBezTo>
                    <a:pt x="3852" y="1335"/>
                    <a:pt x="3031" y="727"/>
                    <a:pt x="2453" y="393"/>
                  </a:cubicBezTo>
                  <a:cubicBezTo>
                    <a:pt x="2029" y="145"/>
                    <a:pt x="1564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1"/>
            <p:cNvSpPr/>
            <p:nvPr/>
          </p:nvSpPr>
          <p:spPr>
            <a:xfrm>
              <a:off x="1599850" y="1107450"/>
              <a:ext cx="59275" cy="66050"/>
            </a:xfrm>
            <a:custGeom>
              <a:avLst/>
              <a:gdLst/>
              <a:ahLst/>
              <a:cxnLst/>
              <a:rect l="l" t="t" r="r" b="b"/>
              <a:pathLst>
                <a:path w="2371" h="2642" extrusionOk="0">
                  <a:moveTo>
                    <a:pt x="760" y="0"/>
                  </a:moveTo>
                  <a:cubicBezTo>
                    <a:pt x="699" y="0"/>
                    <a:pt x="638" y="122"/>
                    <a:pt x="699" y="152"/>
                  </a:cubicBezTo>
                  <a:cubicBezTo>
                    <a:pt x="1155" y="517"/>
                    <a:pt x="1793" y="821"/>
                    <a:pt x="1793" y="1459"/>
                  </a:cubicBezTo>
                  <a:cubicBezTo>
                    <a:pt x="1824" y="1885"/>
                    <a:pt x="1550" y="2159"/>
                    <a:pt x="1125" y="2189"/>
                  </a:cubicBezTo>
                  <a:cubicBezTo>
                    <a:pt x="1097" y="2192"/>
                    <a:pt x="1069" y="2193"/>
                    <a:pt x="1041" y="2193"/>
                  </a:cubicBezTo>
                  <a:cubicBezTo>
                    <a:pt x="793" y="2193"/>
                    <a:pt x="542" y="2094"/>
                    <a:pt x="274" y="2094"/>
                  </a:cubicBezTo>
                  <a:cubicBezTo>
                    <a:pt x="244" y="2094"/>
                    <a:pt x="213" y="2095"/>
                    <a:pt x="182" y="2098"/>
                  </a:cubicBezTo>
                  <a:cubicBezTo>
                    <a:pt x="61" y="2098"/>
                    <a:pt x="0" y="2219"/>
                    <a:pt x="91" y="2311"/>
                  </a:cubicBezTo>
                  <a:cubicBezTo>
                    <a:pt x="308" y="2538"/>
                    <a:pt x="612" y="2642"/>
                    <a:pt x="924" y="2642"/>
                  </a:cubicBezTo>
                  <a:cubicBezTo>
                    <a:pt x="1487" y="2642"/>
                    <a:pt x="2071" y="2301"/>
                    <a:pt x="2189" y="1733"/>
                  </a:cubicBezTo>
                  <a:cubicBezTo>
                    <a:pt x="2371" y="882"/>
                    <a:pt x="1581" y="122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1"/>
            <p:cNvSpPr/>
            <p:nvPr/>
          </p:nvSpPr>
          <p:spPr>
            <a:xfrm>
              <a:off x="1580075" y="1164400"/>
              <a:ext cx="76025" cy="112300"/>
            </a:xfrm>
            <a:custGeom>
              <a:avLst/>
              <a:gdLst/>
              <a:ahLst/>
              <a:cxnLst/>
              <a:rect l="l" t="t" r="r" b="b"/>
              <a:pathLst>
                <a:path w="3041" h="4492" extrusionOk="0">
                  <a:moveTo>
                    <a:pt x="1167" y="0"/>
                  </a:moveTo>
                  <a:cubicBezTo>
                    <a:pt x="1082" y="0"/>
                    <a:pt x="996" y="86"/>
                    <a:pt x="1065" y="154"/>
                  </a:cubicBezTo>
                  <a:cubicBezTo>
                    <a:pt x="1551" y="792"/>
                    <a:pt x="2220" y="1309"/>
                    <a:pt x="2372" y="2160"/>
                  </a:cubicBezTo>
                  <a:cubicBezTo>
                    <a:pt x="2524" y="2799"/>
                    <a:pt x="2341" y="3528"/>
                    <a:pt x="1733" y="3893"/>
                  </a:cubicBezTo>
                  <a:cubicBezTo>
                    <a:pt x="1408" y="4110"/>
                    <a:pt x="1036" y="4141"/>
                    <a:pt x="661" y="4141"/>
                  </a:cubicBezTo>
                  <a:cubicBezTo>
                    <a:pt x="511" y="4141"/>
                    <a:pt x="361" y="4136"/>
                    <a:pt x="214" y="4136"/>
                  </a:cubicBezTo>
                  <a:cubicBezTo>
                    <a:pt x="62" y="4136"/>
                    <a:pt x="1" y="4410"/>
                    <a:pt x="183" y="4440"/>
                  </a:cubicBezTo>
                  <a:cubicBezTo>
                    <a:pt x="384" y="4473"/>
                    <a:pt x="583" y="4491"/>
                    <a:pt x="777" y="4491"/>
                  </a:cubicBezTo>
                  <a:cubicBezTo>
                    <a:pt x="1643" y="4491"/>
                    <a:pt x="2403" y="4132"/>
                    <a:pt x="2676" y="3163"/>
                  </a:cubicBezTo>
                  <a:cubicBezTo>
                    <a:pt x="3040" y="1826"/>
                    <a:pt x="2068" y="884"/>
                    <a:pt x="1247" y="33"/>
                  </a:cubicBezTo>
                  <a:cubicBezTo>
                    <a:pt x="1224" y="10"/>
                    <a:pt x="1196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1"/>
            <p:cNvSpPr/>
            <p:nvPr/>
          </p:nvSpPr>
          <p:spPr>
            <a:xfrm>
              <a:off x="1559575" y="1268600"/>
              <a:ext cx="41050" cy="65975"/>
            </a:xfrm>
            <a:custGeom>
              <a:avLst/>
              <a:gdLst/>
              <a:ahLst/>
              <a:cxnLst/>
              <a:rect l="l" t="t" r="r" b="b"/>
              <a:pathLst>
                <a:path w="1642" h="2639" extrusionOk="0">
                  <a:moveTo>
                    <a:pt x="791" y="0"/>
                  </a:moveTo>
                  <a:cubicBezTo>
                    <a:pt x="702" y="0"/>
                    <a:pt x="608" y="62"/>
                    <a:pt x="608" y="181"/>
                  </a:cubicBezTo>
                  <a:cubicBezTo>
                    <a:pt x="578" y="606"/>
                    <a:pt x="1034" y="819"/>
                    <a:pt x="1155" y="1214"/>
                  </a:cubicBezTo>
                  <a:cubicBezTo>
                    <a:pt x="1338" y="1944"/>
                    <a:pt x="760" y="2248"/>
                    <a:pt x="152" y="2278"/>
                  </a:cubicBezTo>
                  <a:cubicBezTo>
                    <a:pt x="61" y="2308"/>
                    <a:pt x="0" y="2400"/>
                    <a:pt x="61" y="2491"/>
                  </a:cubicBezTo>
                  <a:cubicBezTo>
                    <a:pt x="199" y="2594"/>
                    <a:pt x="351" y="2639"/>
                    <a:pt x="505" y="2639"/>
                  </a:cubicBezTo>
                  <a:cubicBezTo>
                    <a:pt x="895" y="2639"/>
                    <a:pt x="1294" y="2353"/>
                    <a:pt x="1490" y="2004"/>
                  </a:cubicBezTo>
                  <a:cubicBezTo>
                    <a:pt x="1641" y="1731"/>
                    <a:pt x="1641" y="1397"/>
                    <a:pt x="1581" y="1093"/>
                  </a:cubicBezTo>
                  <a:cubicBezTo>
                    <a:pt x="1520" y="941"/>
                    <a:pt x="1459" y="789"/>
                    <a:pt x="1368" y="637"/>
                  </a:cubicBezTo>
                  <a:cubicBezTo>
                    <a:pt x="1246" y="485"/>
                    <a:pt x="1003" y="333"/>
                    <a:pt x="942" y="120"/>
                  </a:cubicBezTo>
                  <a:cubicBezTo>
                    <a:pt x="929" y="39"/>
                    <a:pt x="862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1"/>
            <p:cNvSpPr/>
            <p:nvPr/>
          </p:nvSpPr>
          <p:spPr>
            <a:xfrm>
              <a:off x="1467050" y="1324750"/>
              <a:ext cx="107750" cy="78325"/>
            </a:xfrm>
            <a:custGeom>
              <a:avLst/>
              <a:gdLst/>
              <a:ahLst/>
              <a:cxnLst/>
              <a:rect l="l" t="t" r="r" b="b"/>
              <a:pathLst>
                <a:path w="4310" h="3133" extrusionOk="0">
                  <a:moveTo>
                    <a:pt x="3653" y="0"/>
                  </a:moveTo>
                  <a:cubicBezTo>
                    <a:pt x="3604" y="0"/>
                    <a:pt x="3560" y="34"/>
                    <a:pt x="3580" y="93"/>
                  </a:cubicBezTo>
                  <a:cubicBezTo>
                    <a:pt x="3853" y="853"/>
                    <a:pt x="3884" y="2342"/>
                    <a:pt x="2880" y="2646"/>
                  </a:cubicBezTo>
                  <a:cubicBezTo>
                    <a:pt x="2753" y="2686"/>
                    <a:pt x="2631" y="2705"/>
                    <a:pt x="2514" y="2705"/>
                  </a:cubicBezTo>
                  <a:cubicBezTo>
                    <a:pt x="1567" y="2705"/>
                    <a:pt x="939" y="1499"/>
                    <a:pt x="479" y="822"/>
                  </a:cubicBezTo>
                  <a:cubicBezTo>
                    <a:pt x="432" y="746"/>
                    <a:pt x="364" y="715"/>
                    <a:pt x="296" y="715"/>
                  </a:cubicBezTo>
                  <a:cubicBezTo>
                    <a:pt x="147" y="715"/>
                    <a:pt x="0" y="868"/>
                    <a:pt x="84" y="1035"/>
                  </a:cubicBezTo>
                  <a:cubicBezTo>
                    <a:pt x="525" y="1840"/>
                    <a:pt x="1410" y="3133"/>
                    <a:pt x="2436" y="3133"/>
                  </a:cubicBezTo>
                  <a:cubicBezTo>
                    <a:pt x="2611" y="3133"/>
                    <a:pt x="2790" y="3095"/>
                    <a:pt x="2972" y="3011"/>
                  </a:cubicBezTo>
                  <a:cubicBezTo>
                    <a:pt x="4127" y="2433"/>
                    <a:pt x="4309" y="1126"/>
                    <a:pt x="3732" y="32"/>
                  </a:cubicBezTo>
                  <a:cubicBezTo>
                    <a:pt x="3710" y="10"/>
                    <a:pt x="3681" y="0"/>
                    <a:pt x="3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1"/>
            <p:cNvSpPr/>
            <p:nvPr/>
          </p:nvSpPr>
          <p:spPr>
            <a:xfrm>
              <a:off x="1417475" y="1403925"/>
              <a:ext cx="27075" cy="196675"/>
            </a:xfrm>
            <a:custGeom>
              <a:avLst/>
              <a:gdLst/>
              <a:ahLst/>
              <a:cxnLst/>
              <a:rect l="l" t="t" r="r" b="b"/>
              <a:pathLst>
                <a:path w="1083" h="7867" extrusionOk="0">
                  <a:moveTo>
                    <a:pt x="938" y="1"/>
                  </a:moveTo>
                  <a:cubicBezTo>
                    <a:pt x="891" y="1"/>
                    <a:pt x="845" y="28"/>
                    <a:pt x="821" y="87"/>
                  </a:cubicBezTo>
                  <a:cubicBezTo>
                    <a:pt x="243" y="2579"/>
                    <a:pt x="0" y="5254"/>
                    <a:pt x="608" y="7747"/>
                  </a:cubicBezTo>
                  <a:cubicBezTo>
                    <a:pt x="621" y="7827"/>
                    <a:pt x="689" y="7866"/>
                    <a:pt x="759" y="7866"/>
                  </a:cubicBezTo>
                  <a:cubicBezTo>
                    <a:pt x="848" y="7866"/>
                    <a:pt x="942" y="7804"/>
                    <a:pt x="942" y="7686"/>
                  </a:cubicBezTo>
                  <a:cubicBezTo>
                    <a:pt x="790" y="5133"/>
                    <a:pt x="669" y="2701"/>
                    <a:pt x="1064" y="178"/>
                  </a:cubicBezTo>
                  <a:cubicBezTo>
                    <a:pt x="1083" y="67"/>
                    <a:pt x="1011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1"/>
            <p:cNvSpPr/>
            <p:nvPr/>
          </p:nvSpPr>
          <p:spPr>
            <a:xfrm>
              <a:off x="932300" y="1659650"/>
              <a:ext cx="783200" cy="45925"/>
            </a:xfrm>
            <a:custGeom>
              <a:avLst/>
              <a:gdLst/>
              <a:ahLst/>
              <a:cxnLst/>
              <a:rect l="l" t="t" r="r" b="b"/>
              <a:pathLst>
                <a:path w="31328" h="1837" extrusionOk="0">
                  <a:moveTo>
                    <a:pt x="151" y="0"/>
                  </a:moveTo>
                  <a:cubicBezTo>
                    <a:pt x="34" y="0"/>
                    <a:pt x="1" y="202"/>
                    <a:pt x="136" y="284"/>
                  </a:cubicBezTo>
                  <a:cubicBezTo>
                    <a:pt x="2355" y="1165"/>
                    <a:pt x="4878" y="1256"/>
                    <a:pt x="7218" y="1439"/>
                  </a:cubicBezTo>
                  <a:cubicBezTo>
                    <a:pt x="10015" y="1651"/>
                    <a:pt x="12811" y="1773"/>
                    <a:pt x="15608" y="1803"/>
                  </a:cubicBezTo>
                  <a:cubicBezTo>
                    <a:pt x="16876" y="1818"/>
                    <a:pt x="18144" y="1837"/>
                    <a:pt x="19410" y="1837"/>
                  </a:cubicBezTo>
                  <a:cubicBezTo>
                    <a:pt x="23334" y="1837"/>
                    <a:pt x="27241" y="1660"/>
                    <a:pt x="31079" y="648"/>
                  </a:cubicBezTo>
                  <a:cubicBezTo>
                    <a:pt x="31328" y="593"/>
                    <a:pt x="31250" y="211"/>
                    <a:pt x="31028" y="211"/>
                  </a:cubicBezTo>
                  <a:cubicBezTo>
                    <a:pt x="31006" y="211"/>
                    <a:pt x="30982" y="215"/>
                    <a:pt x="30958" y="223"/>
                  </a:cubicBezTo>
                  <a:cubicBezTo>
                    <a:pt x="27900" y="1293"/>
                    <a:pt x="24615" y="1522"/>
                    <a:pt x="21342" y="1522"/>
                  </a:cubicBezTo>
                  <a:cubicBezTo>
                    <a:pt x="19410" y="1522"/>
                    <a:pt x="17481" y="1442"/>
                    <a:pt x="15608" y="1408"/>
                  </a:cubicBezTo>
                  <a:cubicBezTo>
                    <a:pt x="10532" y="1317"/>
                    <a:pt x="4939" y="1621"/>
                    <a:pt x="197" y="10"/>
                  </a:cubicBezTo>
                  <a:cubicBezTo>
                    <a:pt x="180" y="3"/>
                    <a:pt x="165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1"/>
            <p:cNvSpPr/>
            <p:nvPr/>
          </p:nvSpPr>
          <p:spPr>
            <a:xfrm>
              <a:off x="1284475" y="1187800"/>
              <a:ext cx="44875" cy="74700"/>
            </a:xfrm>
            <a:custGeom>
              <a:avLst/>
              <a:gdLst/>
              <a:ahLst/>
              <a:cxnLst/>
              <a:rect l="l" t="t" r="r" b="b"/>
              <a:pathLst>
                <a:path w="1795" h="2988" extrusionOk="0">
                  <a:moveTo>
                    <a:pt x="210" y="1"/>
                  </a:moveTo>
                  <a:cubicBezTo>
                    <a:pt x="176" y="1"/>
                    <a:pt x="138" y="24"/>
                    <a:pt x="122" y="69"/>
                  </a:cubicBezTo>
                  <a:cubicBezTo>
                    <a:pt x="62" y="799"/>
                    <a:pt x="1" y="1437"/>
                    <a:pt x="426" y="2075"/>
                  </a:cubicBezTo>
                  <a:cubicBezTo>
                    <a:pt x="700" y="2501"/>
                    <a:pt x="1126" y="2926"/>
                    <a:pt x="1642" y="2987"/>
                  </a:cubicBezTo>
                  <a:cubicBezTo>
                    <a:pt x="1733" y="2987"/>
                    <a:pt x="1794" y="2835"/>
                    <a:pt x="1733" y="2774"/>
                  </a:cubicBezTo>
                  <a:cubicBezTo>
                    <a:pt x="1369" y="2440"/>
                    <a:pt x="974" y="2227"/>
                    <a:pt x="730" y="1802"/>
                  </a:cubicBezTo>
                  <a:cubicBezTo>
                    <a:pt x="426" y="1285"/>
                    <a:pt x="335" y="647"/>
                    <a:pt x="274" y="69"/>
                  </a:cubicBezTo>
                  <a:cubicBezTo>
                    <a:pt x="274" y="24"/>
                    <a:pt x="244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1"/>
            <p:cNvSpPr/>
            <p:nvPr/>
          </p:nvSpPr>
          <p:spPr>
            <a:xfrm>
              <a:off x="1251050" y="1256650"/>
              <a:ext cx="77850" cy="43700"/>
            </a:xfrm>
            <a:custGeom>
              <a:avLst/>
              <a:gdLst/>
              <a:ahLst/>
              <a:cxnLst/>
              <a:rect l="l" t="t" r="r" b="b"/>
              <a:pathLst>
                <a:path w="3114" h="1748" extrusionOk="0">
                  <a:moveTo>
                    <a:pt x="2953" y="0"/>
                  </a:moveTo>
                  <a:cubicBezTo>
                    <a:pt x="2919" y="0"/>
                    <a:pt x="2884" y="15"/>
                    <a:pt x="2858" y="51"/>
                  </a:cubicBezTo>
                  <a:cubicBezTo>
                    <a:pt x="2554" y="476"/>
                    <a:pt x="2159" y="871"/>
                    <a:pt x="1672" y="1084"/>
                  </a:cubicBezTo>
                  <a:cubicBezTo>
                    <a:pt x="1156" y="1327"/>
                    <a:pt x="669" y="1267"/>
                    <a:pt x="122" y="1358"/>
                  </a:cubicBezTo>
                  <a:cubicBezTo>
                    <a:pt x="0" y="1358"/>
                    <a:pt x="0" y="1571"/>
                    <a:pt x="92" y="1601"/>
                  </a:cubicBezTo>
                  <a:cubicBezTo>
                    <a:pt x="311" y="1702"/>
                    <a:pt x="542" y="1747"/>
                    <a:pt x="773" y="1747"/>
                  </a:cubicBezTo>
                  <a:cubicBezTo>
                    <a:pt x="1727" y="1747"/>
                    <a:pt x="2704" y="979"/>
                    <a:pt x="3070" y="172"/>
                  </a:cubicBezTo>
                  <a:cubicBezTo>
                    <a:pt x="3113" y="86"/>
                    <a:pt x="3035" y="0"/>
                    <a:pt x="2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1"/>
            <p:cNvSpPr/>
            <p:nvPr/>
          </p:nvSpPr>
          <p:spPr>
            <a:xfrm>
              <a:off x="1194825" y="1329675"/>
              <a:ext cx="178400" cy="13475"/>
            </a:xfrm>
            <a:custGeom>
              <a:avLst/>
              <a:gdLst/>
              <a:ahLst/>
              <a:cxnLst/>
              <a:rect l="l" t="t" r="r" b="b"/>
              <a:pathLst>
                <a:path w="7136" h="539" extrusionOk="0">
                  <a:moveTo>
                    <a:pt x="3769" y="1"/>
                  </a:moveTo>
                  <a:cubicBezTo>
                    <a:pt x="2517" y="1"/>
                    <a:pt x="1267" y="119"/>
                    <a:pt x="61" y="413"/>
                  </a:cubicBezTo>
                  <a:cubicBezTo>
                    <a:pt x="7" y="440"/>
                    <a:pt x="1" y="539"/>
                    <a:pt x="65" y="539"/>
                  </a:cubicBezTo>
                  <a:cubicBezTo>
                    <a:pt x="72" y="539"/>
                    <a:pt x="81" y="537"/>
                    <a:pt x="91" y="534"/>
                  </a:cubicBezTo>
                  <a:cubicBezTo>
                    <a:pt x="1428" y="429"/>
                    <a:pt x="2745" y="343"/>
                    <a:pt x="4065" y="343"/>
                  </a:cubicBezTo>
                  <a:cubicBezTo>
                    <a:pt x="5026" y="343"/>
                    <a:pt x="5988" y="388"/>
                    <a:pt x="6961" y="504"/>
                  </a:cubicBezTo>
                  <a:cubicBezTo>
                    <a:pt x="6969" y="505"/>
                    <a:pt x="6976" y="506"/>
                    <a:pt x="6984" y="506"/>
                  </a:cubicBezTo>
                  <a:cubicBezTo>
                    <a:pt x="7115" y="506"/>
                    <a:pt x="7135" y="259"/>
                    <a:pt x="6991" y="230"/>
                  </a:cubicBezTo>
                  <a:cubicBezTo>
                    <a:pt x="5934" y="89"/>
                    <a:pt x="4851" y="1"/>
                    <a:pt x="3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1"/>
            <p:cNvSpPr/>
            <p:nvPr/>
          </p:nvSpPr>
          <p:spPr>
            <a:xfrm>
              <a:off x="1198225" y="1343675"/>
              <a:ext cx="175000" cy="48075"/>
            </a:xfrm>
            <a:custGeom>
              <a:avLst/>
              <a:gdLst/>
              <a:ahLst/>
              <a:cxnLst/>
              <a:rect l="l" t="t" r="r" b="b"/>
              <a:pathLst>
                <a:path w="7000" h="1923" extrusionOk="0">
                  <a:moveTo>
                    <a:pt x="6766" y="1"/>
                  </a:moveTo>
                  <a:cubicBezTo>
                    <a:pt x="6724" y="1"/>
                    <a:pt x="6680" y="20"/>
                    <a:pt x="6642" y="65"/>
                  </a:cubicBezTo>
                  <a:cubicBezTo>
                    <a:pt x="5743" y="1057"/>
                    <a:pt x="4560" y="1551"/>
                    <a:pt x="3374" y="1551"/>
                  </a:cubicBezTo>
                  <a:cubicBezTo>
                    <a:pt x="2234" y="1551"/>
                    <a:pt x="1092" y="1095"/>
                    <a:pt x="199" y="187"/>
                  </a:cubicBezTo>
                  <a:cubicBezTo>
                    <a:pt x="176" y="164"/>
                    <a:pt x="151" y="155"/>
                    <a:pt x="128" y="155"/>
                  </a:cubicBezTo>
                  <a:cubicBezTo>
                    <a:pt x="58" y="155"/>
                    <a:pt x="1" y="240"/>
                    <a:pt x="47" y="308"/>
                  </a:cubicBezTo>
                  <a:lnTo>
                    <a:pt x="16" y="308"/>
                  </a:lnTo>
                  <a:cubicBezTo>
                    <a:pt x="697" y="1443"/>
                    <a:pt x="1875" y="1923"/>
                    <a:pt x="3107" y="1923"/>
                  </a:cubicBezTo>
                  <a:cubicBezTo>
                    <a:pt x="4515" y="1923"/>
                    <a:pt x="5994" y="1297"/>
                    <a:pt x="6886" y="308"/>
                  </a:cubicBezTo>
                  <a:cubicBezTo>
                    <a:pt x="7000" y="172"/>
                    <a:pt x="6891" y="1"/>
                    <a:pt x="6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1"/>
            <p:cNvSpPr/>
            <p:nvPr/>
          </p:nvSpPr>
          <p:spPr>
            <a:xfrm>
              <a:off x="1347725" y="1110925"/>
              <a:ext cx="98975" cy="28125"/>
            </a:xfrm>
            <a:custGeom>
              <a:avLst/>
              <a:gdLst/>
              <a:ahLst/>
              <a:cxnLst/>
              <a:rect l="l" t="t" r="r" b="b"/>
              <a:pathLst>
                <a:path w="3959" h="1125" extrusionOk="0">
                  <a:moveTo>
                    <a:pt x="1357" y="0"/>
                  </a:moveTo>
                  <a:cubicBezTo>
                    <a:pt x="811" y="0"/>
                    <a:pt x="324" y="171"/>
                    <a:pt x="55" y="621"/>
                  </a:cubicBezTo>
                  <a:cubicBezTo>
                    <a:pt x="0" y="703"/>
                    <a:pt x="67" y="809"/>
                    <a:pt x="147" y="809"/>
                  </a:cubicBezTo>
                  <a:cubicBezTo>
                    <a:pt x="157" y="809"/>
                    <a:pt x="166" y="807"/>
                    <a:pt x="176" y="804"/>
                  </a:cubicBezTo>
                  <a:cubicBezTo>
                    <a:pt x="754" y="682"/>
                    <a:pt x="1240" y="500"/>
                    <a:pt x="1848" y="500"/>
                  </a:cubicBezTo>
                  <a:cubicBezTo>
                    <a:pt x="2577" y="500"/>
                    <a:pt x="3155" y="773"/>
                    <a:pt x="3763" y="1108"/>
                  </a:cubicBezTo>
                  <a:cubicBezTo>
                    <a:pt x="3780" y="1119"/>
                    <a:pt x="3798" y="1124"/>
                    <a:pt x="3816" y="1124"/>
                  </a:cubicBezTo>
                  <a:cubicBezTo>
                    <a:pt x="3892" y="1124"/>
                    <a:pt x="3959" y="1030"/>
                    <a:pt x="3884" y="956"/>
                  </a:cubicBezTo>
                  <a:cubicBezTo>
                    <a:pt x="3387" y="496"/>
                    <a:pt x="2286" y="0"/>
                    <a:pt x="1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1"/>
            <p:cNvSpPr/>
            <p:nvPr/>
          </p:nvSpPr>
          <p:spPr>
            <a:xfrm>
              <a:off x="1001800" y="1278250"/>
              <a:ext cx="158975" cy="185775"/>
            </a:xfrm>
            <a:custGeom>
              <a:avLst/>
              <a:gdLst/>
              <a:ahLst/>
              <a:cxnLst/>
              <a:rect l="l" t="t" r="r" b="b"/>
              <a:pathLst>
                <a:path w="6359" h="7431" extrusionOk="0">
                  <a:moveTo>
                    <a:pt x="2071" y="0"/>
                  </a:moveTo>
                  <a:cubicBezTo>
                    <a:pt x="2048" y="0"/>
                    <a:pt x="2025" y="11"/>
                    <a:pt x="2007" y="38"/>
                  </a:cubicBezTo>
                  <a:cubicBezTo>
                    <a:pt x="821" y="1649"/>
                    <a:pt x="1" y="4871"/>
                    <a:pt x="1460" y="6543"/>
                  </a:cubicBezTo>
                  <a:cubicBezTo>
                    <a:pt x="2002" y="7172"/>
                    <a:pt x="2680" y="7430"/>
                    <a:pt x="3375" y="7430"/>
                  </a:cubicBezTo>
                  <a:cubicBezTo>
                    <a:pt x="4393" y="7430"/>
                    <a:pt x="5449" y="6876"/>
                    <a:pt x="6171" y="6117"/>
                  </a:cubicBezTo>
                  <a:cubicBezTo>
                    <a:pt x="6359" y="5906"/>
                    <a:pt x="6147" y="5603"/>
                    <a:pt x="5915" y="5603"/>
                  </a:cubicBezTo>
                  <a:cubicBezTo>
                    <a:pt x="5847" y="5603"/>
                    <a:pt x="5777" y="5629"/>
                    <a:pt x="5715" y="5691"/>
                  </a:cubicBezTo>
                  <a:cubicBezTo>
                    <a:pt x="5071" y="6391"/>
                    <a:pt x="4208" y="6795"/>
                    <a:pt x="3417" y="6795"/>
                  </a:cubicBezTo>
                  <a:cubicBezTo>
                    <a:pt x="2490" y="6795"/>
                    <a:pt x="1661" y="6241"/>
                    <a:pt x="1399" y="4962"/>
                  </a:cubicBezTo>
                  <a:cubicBezTo>
                    <a:pt x="1034" y="3260"/>
                    <a:pt x="1460" y="1679"/>
                    <a:pt x="2159" y="129"/>
                  </a:cubicBezTo>
                  <a:cubicBezTo>
                    <a:pt x="2180" y="65"/>
                    <a:pt x="2126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1"/>
            <p:cNvSpPr/>
            <p:nvPr/>
          </p:nvSpPr>
          <p:spPr>
            <a:xfrm>
              <a:off x="1425100" y="1278075"/>
              <a:ext cx="158800" cy="185950"/>
            </a:xfrm>
            <a:custGeom>
              <a:avLst/>
              <a:gdLst/>
              <a:ahLst/>
              <a:cxnLst/>
              <a:rect l="l" t="t" r="r" b="b"/>
              <a:pathLst>
                <a:path w="6352" h="7438" extrusionOk="0">
                  <a:moveTo>
                    <a:pt x="4303" y="1"/>
                  </a:moveTo>
                  <a:cubicBezTo>
                    <a:pt x="4251" y="1"/>
                    <a:pt x="4204" y="55"/>
                    <a:pt x="4224" y="136"/>
                  </a:cubicBezTo>
                  <a:cubicBezTo>
                    <a:pt x="4923" y="1686"/>
                    <a:pt x="5349" y="3267"/>
                    <a:pt x="4984" y="4969"/>
                  </a:cubicBezTo>
                  <a:cubicBezTo>
                    <a:pt x="4705" y="6248"/>
                    <a:pt x="3878" y="6802"/>
                    <a:pt x="2951" y="6802"/>
                  </a:cubicBezTo>
                  <a:cubicBezTo>
                    <a:pt x="2159" y="6802"/>
                    <a:pt x="1295" y="6398"/>
                    <a:pt x="637" y="5698"/>
                  </a:cubicBezTo>
                  <a:cubicBezTo>
                    <a:pt x="575" y="5636"/>
                    <a:pt x="505" y="5610"/>
                    <a:pt x="438" y="5610"/>
                  </a:cubicBezTo>
                  <a:cubicBezTo>
                    <a:pt x="207" y="5610"/>
                    <a:pt x="0" y="5913"/>
                    <a:pt x="212" y="6124"/>
                  </a:cubicBezTo>
                  <a:cubicBezTo>
                    <a:pt x="934" y="6883"/>
                    <a:pt x="1989" y="7437"/>
                    <a:pt x="3001" y="7437"/>
                  </a:cubicBezTo>
                  <a:cubicBezTo>
                    <a:pt x="3692" y="7437"/>
                    <a:pt x="4362" y="7179"/>
                    <a:pt x="4893" y="6550"/>
                  </a:cubicBezTo>
                  <a:cubicBezTo>
                    <a:pt x="6352" y="4847"/>
                    <a:pt x="5562" y="1656"/>
                    <a:pt x="4376" y="45"/>
                  </a:cubicBezTo>
                  <a:cubicBezTo>
                    <a:pt x="4356" y="14"/>
                    <a:pt x="4329" y="1"/>
                    <a:pt x="4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1"/>
            <p:cNvSpPr/>
            <p:nvPr/>
          </p:nvSpPr>
          <p:spPr>
            <a:xfrm>
              <a:off x="1365025" y="1154525"/>
              <a:ext cx="61575" cy="11450"/>
            </a:xfrm>
            <a:custGeom>
              <a:avLst/>
              <a:gdLst/>
              <a:ahLst/>
              <a:cxnLst/>
              <a:rect l="l" t="t" r="r" b="b"/>
              <a:pathLst>
                <a:path w="2463" h="458" extrusionOk="0">
                  <a:moveTo>
                    <a:pt x="1505" y="1"/>
                  </a:moveTo>
                  <a:cubicBezTo>
                    <a:pt x="1415" y="1"/>
                    <a:pt x="1328" y="2"/>
                    <a:pt x="1247" y="2"/>
                  </a:cubicBezTo>
                  <a:cubicBezTo>
                    <a:pt x="852" y="2"/>
                    <a:pt x="457" y="63"/>
                    <a:pt x="122" y="215"/>
                  </a:cubicBezTo>
                  <a:cubicBezTo>
                    <a:pt x="1" y="276"/>
                    <a:pt x="62" y="458"/>
                    <a:pt x="183" y="458"/>
                  </a:cubicBezTo>
                  <a:cubicBezTo>
                    <a:pt x="548" y="428"/>
                    <a:pt x="943" y="367"/>
                    <a:pt x="1338" y="367"/>
                  </a:cubicBezTo>
                  <a:cubicBezTo>
                    <a:pt x="1589" y="367"/>
                    <a:pt x="1857" y="418"/>
                    <a:pt x="2116" y="418"/>
                  </a:cubicBezTo>
                  <a:cubicBezTo>
                    <a:pt x="2203" y="418"/>
                    <a:pt x="2288" y="412"/>
                    <a:pt x="2372" y="397"/>
                  </a:cubicBezTo>
                  <a:cubicBezTo>
                    <a:pt x="2463" y="367"/>
                    <a:pt x="2463" y="245"/>
                    <a:pt x="2402" y="184"/>
                  </a:cubicBezTo>
                  <a:cubicBezTo>
                    <a:pt x="2166" y="19"/>
                    <a:pt x="1819" y="1"/>
                    <a:pt x="1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1"/>
            <p:cNvSpPr/>
            <p:nvPr/>
          </p:nvSpPr>
          <p:spPr>
            <a:xfrm>
              <a:off x="1371875" y="1157075"/>
              <a:ext cx="38025" cy="34900"/>
            </a:xfrm>
            <a:custGeom>
              <a:avLst/>
              <a:gdLst/>
              <a:ahLst/>
              <a:cxnLst/>
              <a:rect l="l" t="t" r="r" b="b"/>
              <a:pathLst>
                <a:path w="1521" h="1396" extrusionOk="0">
                  <a:moveTo>
                    <a:pt x="1150" y="0"/>
                  </a:moveTo>
                  <a:cubicBezTo>
                    <a:pt x="1066" y="0"/>
                    <a:pt x="981" y="34"/>
                    <a:pt x="912" y="113"/>
                  </a:cubicBezTo>
                  <a:lnTo>
                    <a:pt x="801" y="235"/>
                  </a:lnTo>
                  <a:lnTo>
                    <a:pt x="801" y="235"/>
                  </a:lnTo>
                  <a:cubicBezTo>
                    <a:pt x="787" y="233"/>
                    <a:pt x="772" y="232"/>
                    <a:pt x="758" y="232"/>
                  </a:cubicBezTo>
                  <a:cubicBezTo>
                    <a:pt x="721" y="232"/>
                    <a:pt x="684" y="238"/>
                    <a:pt x="648" y="249"/>
                  </a:cubicBezTo>
                  <a:lnTo>
                    <a:pt x="648" y="249"/>
                  </a:lnTo>
                  <a:cubicBezTo>
                    <a:pt x="645" y="244"/>
                    <a:pt x="642" y="239"/>
                    <a:pt x="639" y="234"/>
                  </a:cubicBezTo>
                  <a:cubicBezTo>
                    <a:pt x="598" y="193"/>
                    <a:pt x="550" y="177"/>
                    <a:pt x="502" y="177"/>
                  </a:cubicBezTo>
                  <a:cubicBezTo>
                    <a:pt x="444" y="177"/>
                    <a:pt x="385" y="201"/>
                    <a:pt x="335" y="234"/>
                  </a:cubicBezTo>
                  <a:cubicBezTo>
                    <a:pt x="0" y="599"/>
                    <a:pt x="244" y="1298"/>
                    <a:pt x="730" y="1389"/>
                  </a:cubicBezTo>
                  <a:cubicBezTo>
                    <a:pt x="764" y="1393"/>
                    <a:pt x="797" y="1395"/>
                    <a:pt x="831" y="1395"/>
                  </a:cubicBezTo>
                  <a:cubicBezTo>
                    <a:pt x="1068" y="1395"/>
                    <a:pt x="1292" y="1299"/>
                    <a:pt x="1399" y="1085"/>
                  </a:cubicBezTo>
                  <a:cubicBezTo>
                    <a:pt x="1520" y="873"/>
                    <a:pt x="1520" y="599"/>
                    <a:pt x="1520" y="356"/>
                  </a:cubicBezTo>
                  <a:cubicBezTo>
                    <a:pt x="1500" y="150"/>
                    <a:pt x="132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1"/>
            <p:cNvSpPr/>
            <p:nvPr/>
          </p:nvSpPr>
          <p:spPr>
            <a:xfrm>
              <a:off x="1373400" y="1190275"/>
              <a:ext cx="35725" cy="8375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912" y="1"/>
                  </a:moveTo>
                  <a:cubicBezTo>
                    <a:pt x="669" y="1"/>
                    <a:pt x="426" y="31"/>
                    <a:pt x="183" y="61"/>
                  </a:cubicBezTo>
                  <a:cubicBezTo>
                    <a:pt x="61" y="61"/>
                    <a:pt x="0" y="244"/>
                    <a:pt x="152" y="274"/>
                  </a:cubicBezTo>
                  <a:cubicBezTo>
                    <a:pt x="365" y="305"/>
                    <a:pt x="608" y="335"/>
                    <a:pt x="851" y="335"/>
                  </a:cubicBezTo>
                  <a:cubicBezTo>
                    <a:pt x="1034" y="335"/>
                    <a:pt x="1277" y="335"/>
                    <a:pt x="1398" y="213"/>
                  </a:cubicBezTo>
                  <a:cubicBezTo>
                    <a:pt x="1429" y="183"/>
                    <a:pt x="1429" y="153"/>
                    <a:pt x="1398" y="122"/>
                  </a:cubicBezTo>
                  <a:cubicBezTo>
                    <a:pt x="1277" y="1"/>
                    <a:pt x="1064" y="1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1"/>
            <p:cNvSpPr/>
            <p:nvPr/>
          </p:nvSpPr>
          <p:spPr>
            <a:xfrm>
              <a:off x="1126100" y="1110925"/>
              <a:ext cx="98950" cy="28125"/>
            </a:xfrm>
            <a:custGeom>
              <a:avLst/>
              <a:gdLst/>
              <a:ahLst/>
              <a:cxnLst/>
              <a:rect l="l" t="t" r="r" b="b"/>
              <a:pathLst>
                <a:path w="3958" h="1125" extrusionOk="0">
                  <a:moveTo>
                    <a:pt x="2602" y="0"/>
                  </a:moveTo>
                  <a:cubicBezTo>
                    <a:pt x="1673" y="0"/>
                    <a:pt x="572" y="496"/>
                    <a:pt x="74" y="956"/>
                  </a:cubicBezTo>
                  <a:cubicBezTo>
                    <a:pt x="0" y="1030"/>
                    <a:pt x="67" y="1124"/>
                    <a:pt x="143" y="1124"/>
                  </a:cubicBezTo>
                  <a:cubicBezTo>
                    <a:pt x="161" y="1124"/>
                    <a:pt x="179" y="1119"/>
                    <a:pt x="196" y="1108"/>
                  </a:cubicBezTo>
                  <a:cubicBezTo>
                    <a:pt x="804" y="773"/>
                    <a:pt x="1381" y="500"/>
                    <a:pt x="2111" y="500"/>
                  </a:cubicBezTo>
                  <a:cubicBezTo>
                    <a:pt x="2688" y="500"/>
                    <a:pt x="3205" y="682"/>
                    <a:pt x="3783" y="804"/>
                  </a:cubicBezTo>
                  <a:cubicBezTo>
                    <a:pt x="3795" y="808"/>
                    <a:pt x="3807" y="810"/>
                    <a:pt x="3818" y="810"/>
                  </a:cubicBezTo>
                  <a:cubicBezTo>
                    <a:pt x="3895" y="810"/>
                    <a:pt x="3957" y="727"/>
                    <a:pt x="3904" y="621"/>
                  </a:cubicBezTo>
                  <a:cubicBezTo>
                    <a:pt x="3634" y="171"/>
                    <a:pt x="3148" y="0"/>
                    <a:pt x="2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1"/>
            <p:cNvSpPr/>
            <p:nvPr/>
          </p:nvSpPr>
          <p:spPr>
            <a:xfrm>
              <a:off x="1146175" y="1154525"/>
              <a:ext cx="61575" cy="11450"/>
            </a:xfrm>
            <a:custGeom>
              <a:avLst/>
              <a:gdLst/>
              <a:ahLst/>
              <a:cxnLst/>
              <a:rect l="l" t="t" r="r" b="b"/>
              <a:pathLst>
                <a:path w="2463" h="458" extrusionOk="0">
                  <a:moveTo>
                    <a:pt x="986" y="1"/>
                  </a:moveTo>
                  <a:cubicBezTo>
                    <a:pt x="665" y="1"/>
                    <a:pt x="305" y="20"/>
                    <a:pt x="62" y="215"/>
                  </a:cubicBezTo>
                  <a:cubicBezTo>
                    <a:pt x="1" y="245"/>
                    <a:pt x="1" y="397"/>
                    <a:pt x="92" y="397"/>
                  </a:cubicBezTo>
                  <a:cubicBezTo>
                    <a:pt x="183" y="422"/>
                    <a:pt x="277" y="431"/>
                    <a:pt x="371" y="431"/>
                  </a:cubicBezTo>
                  <a:cubicBezTo>
                    <a:pt x="623" y="431"/>
                    <a:pt x="882" y="367"/>
                    <a:pt x="1126" y="367"/>
                  </a:cubicBezTo>
                  <a:cubicBezTo>
                    <a:pt x="1521" y="367"/>
                    <a:pt x="1885" y="428"/>
                    <a:pt x="2281" y="458"/>
                  </a:cubicBezTo>
                  <a:cubicBezTo>
                    <a:pt x="2402" y="458"/>
                    <a:pt x="2463" y="276"/>
                    <a:pt x="2341" y="215"/>
                  </a:cubicBezTo>
                  <a:cubicBezTo>
                    <a:pt x="1977" y="63"/>
                    <a:pt x="1612" y="2"/>
                    <a:pt x="1217" y="2"/>
                  </a:cubicBezTo>
                  <a:cubicBezTo>
                    <a:pt x="1144" y="2"/>
                    <a:pt x="1066" y="1"/>
                    <a:pt x="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1"/>
            <p:cNvSpPr/>
            <p:nvPr/>
          </p:nvSpPr>
          <p:spPr>
            <a:xfrm>
              <a:off x="1162900" y="1156800"/>
              <a:ext cx="38025" cy="34725"/>
            </a:xfrm>
            <a:custGeom>
              <a:avLst/>
              <a:gdLst/>
              <a:ahLst/>
              <a:cxnLst/>
              <a:rect l="l" t="t" r="r" b="b"/>
              <a:pathLst>
                <a:path w="1521" h="1389" extrusionOk="0">
                  <a:moveTo>
                    <a:pt x="385" y="0"/>
                  </a:moveTo>
                  <a:cubicBezTo>
                    <a:pt x="204" y="0"/>
                    <a:pt x="22" y="146"/>
                    <a:pt x="1" y="337"/>
                  </a:cubicBezTo>
                  <a:cubicBezTo>
                    <a:pt x="1" y="580"/>
                    <a:pt x="1" y="853"/>
                    <a:pt x="122" y="1066"/>
                  </a:cubicBezTo>
                  <a:cubicBezTo>
                    <a:pt x="220" y="1286"/>
                    <a:pt x="416" y="1388"/>
                    <a:pt x="631" y="1388"/>
                  </a:cubicBezTo>
                  <a:cubicBezTo>
                    <a:pt x="684" y="1388"/>
                    <a:pt x="737" y="1382"/>
                    <a:pt x="791" y="1370"/>
                  </a:cubicBezTo>
                  <a:cubicBezTo>
                    <a:pt x="1277" y="1309"/>
                    <a:pt x="1520" y="610"/>
                    <a:pt x="1186" y="245"/>
                  </a:cubicBezTo>
                  <a:cubicBezTo>
                    <a:pt x="1136" y="212"/>
                    <a:pt x="1077" y="188"/>
                    <a:pt x="1019" y="188"/>
                  </a:cubicBezTo>
                  <a:cubicBezTo>
                    <a:pt x="971" y="188"/>
                    <a:pt x="923" y="204"/>
                    <a:pt x="882" y="245"/>
                  </a:cubicBezTo>
                  <a:cubicBezTo>
                    <a:pt x="878" y="251"/>
                    <a:pt x="874" y="257"/>
                    <a:pt x="870" y="263"/>
                  </a:cubicBezTo>
                  <a:lnTo>
                    <a:pt x="870" y="263"/>
                  </a:lnTo>
                  <a:cubicBezTo>
                    <a:pt x="830" y="250"/>
                    <a:pt x="792" y="243"/>
                    <a:pt x="755" y="243"/>
                  </a:cubicBezTo>
                  <a:cubicBezTo>
                    <a:pt x="748" y="243"/>
                    <a:pt x="741" y="243"/>
                    <a:pt x="734" y="244"/>
                  </a:cubicBezTo>
                  <a:lnTo>
                    <a:pt x="734" y="244"/>
                  </a:lnTo>
                  <a:lnTo>
                    <a:pt x="608" y="93"/>
                  </a:lnTo>
                  <a:cubicBezTo>
                    <a:pt x="544" y="28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1"/>
            <p:cNvSpPr/>
            <p:nvPr/>
          </p:nvSpPr>
          <p:spPr>
            <a:xfrm>
              <a:off x="1163650" y="1190275"/>
              <a:ext cx="35000" cy="8450"/>
            </a:xfrm>
            <a:custGeom>
              <a:avLst/>
              <a:gdLst/>
              <a:ahLst/>
              <a:cxnLst/>
              <a:rect l="l" t="t" r="r" b="b"/>
              <a:pathLst>
                <a:path w="1400" h="338" extrusionOk="0">
                  <a:moveTo>
                    <a:pt x="518" y="1"/>
                  </a:moveTo>
                  <a:cubicBezTo>
                    <a:pt x="335" y="1"/>
                    <a:pt x="153" y="1"/>
                    <a:pt x="31" y="122"/>
                  </a:cubicBezTo>
                  <a:cubicBezTo>
                    <a:pt x="1" y="153"/>
                    <a:pt x="1" y="183"/>
                    <a:pt x="31" y="213"/>
                  </a:cubicBezTo>
                  <a:cubicBezTo>
                    <a:pt x="118" y="322"/>
                    <a:pt x="267" y="337"/>
                    <a:pt x="412" y="337"/>
                  </a:cubicBezTo>
                  <a:cubicBezTo>
                    <a:pt x="469" y="337"/>
                    <a:pt x="526" y="335"/>
                    <a:pt x="578" y="335"/>
                  </a:cubicBezTo>
                  <a:cubicBezTo>
                    <a:pt x="822" y="335"/>
                    <a:pt x="1034" y="305"/>
                    <a:pt x="1278" y="274"/>
                  </a:cubicBezTo>
                  <a:cubicBezTo>
                    <a:pt x="1399" y="244"/>
                    <a:pt x="1369" y="61"/>
                    <a:pt x="1247" y="61"/>
                  </a:cubicBezTo>
                  <a:cubicBezTo>
                    <a:pt x="1004" y="31"/>
                    <a:pt x="761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1"/>
            <p:cNvSpPr/>
            <p:nvPr/>
          </p:nvSpPr>
          <p:spPr>
            <a:xfrm>
              <a:off x="1253700" y="1401700"/>
              <a:ext cx="95400" cy="23675"/>
            </a:xfrm>
            <a:custGeom>
              <a:avLst/>
              <a:gdLst/>
              <a:ahLst/>
              <a:cxnLst/>
              <a:rect l="l" t="t" r="r" b="b"/>
              <a:pathLst>
                <a:path w="3816" h="947" extrusionOk="0">
                  <a:moveTo>
                    <a:pt x="2803" y="1"/>
                  </a:moveTo>
                  <a:cubicBezTo>
                    <a:pt x="1877" y="1"/>
                    <a:pt x="875" y="362"/>
                    <a:pt x="107" y="723"/>
                  </a:cubicBezTo>
                  <a:cubicBezTo>
                    <a:pt x="1" y="776"/>
                    <a:pt x="58" y="947"/>
                    <a:pt x="155" y="947"/>
                  </a:cubicBezTo>
                  <a:cubicBezTo>
                    <a:pt x="169" y="947"/>
                    <a:pt x="183" y="943"/>
                    <a:pt x="198" y="936"/>
                  </a:cubicBezTo>
                  <a:cubicBezTo>
                    <a:pt x="776" y="753"/>
                    <a:pt x="1353" y="601"/>
                    <a:pt x="1931" y="510"/>
                  </a:cubicBezTo>
                  <a:cubicBezTo>
                    <a:pt x="2539" y="389"/>
                    <a:pt x="3147" y="450"/>
                    <a:pt x="3724" y="328"/>
                  </a:cubicBezTo>
                  <a:cubicBezTo>
                    <a:pt x="3816" y="328"/>
                    <a:pt x="3816" y="176"/>
                    <a:pt x="3724" y="146"/>
                  </a:cubicBezTo>
                  <a:cubicBezTo>
                    <a:pt x="3435" y="44"/>
                    <a:pt x="3124" y="1"/>
                    <a:pt x="2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1"/>
            <p:cNvSpPr/>
            <p:nvPr/>
          </p:nvSpPr>
          <p:spPr>
            <a:xfrm>
              <a:off x="913650" y="1001750"/>
              <a:ext cx="79050" cy="40700"/>
            </a:xfrm>
            <a:custGeom>
              <a:avLst/>
              <a:gdLst/>
              <a:ahLst/>
              <a:cxnLst/>
              <a:rect l="l" t="t" r="r" b="b"/>
              <a:pathLst>
                <a:path w="3162" h="1628" extrusionOk="0">
                  <a:moveTo>
                    <a:pt x="3035" y="1"/>
                  </a:moveTo>
                  <a:cubicBezTo>
                    <a:pt x="3027" y="1"/>
                    <a:pt x="3019" y="2"/>
                    <a:pt x="3010" y="4"/>
                  </a:cubicBezTo>
                  <a:cubicBezTo>
                    <a:pt x="2007" y="4"/>
                    <a:pt x="335" y="490"/>
                    <a:pt x="1" y="1584"/>
                  </a:cubicBezTo>
                  <a:cubicBezTo>
                    <a:pt x="1" y="1606"/>
                    <a:pt x="16" y="1627"/>
                    <a:pt x="36" y="1627"/>
                  </a:cubicBezTo>
                  <a:cubicBezTo>
                    <a:pt x="44" y="1627"/>
                    <a:pt x="53" y="1623"/>
                    <a:pt x="62" y="1614"/>
                  </a:cubicBezTo>
                  <a:cubicBezTo>
                    <a:pt x="852" y="824"/>
                    <a:pt x="1885" y="247"/>
                    <a:pt x="3010" y="216"/>
                  </a:cubicBezTo>
                  <a:cubicBezTo>
                    <a:pt x="3153" y="216"/>
                    <a:pt x="3161" y="1"/>
                    <a:pt x="3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1"/>
            <p:cNvSpPr/>
            <p:nvPr/>
          </p:nvSpPr>
          <p:spPr>
            <a:xfrm>
              <a:off x="880975" y="1139975"/>
              <a:ext cx="47700" cy="110425"/>
            </a:xfrm>
            <a:custGeom>
              <a:avLst/>
              <a:gdLst/>
              <a:ahLst/>
              <a:cxnLst/>
              <a:rect l="l" t="t" r="r" b="b"/>
              <a:pathLst>
                <a:path w="1908" h="4417" extrusionOk="0">
                  <a:moveTo>
                    <a:pt x="1819" y="0"/>
                  </a:moveTo>
                  <a:cubicBezTo>
                    <a:pt x="1811" y="0"/>
                    <a:pt x="1802" y="2"/>
                    <a:pt x="1794" y="7"/>
                  </a:cubicBezTo>
                  <a:cubicBezTo>
                    <a:pt x="852" y="493"/>
                    <a:pt x="153" y="1344"/>
                    <a:pt x="62" y="2408"/>
                  </a:cubicBezTo>
                  <a:cubicBezTo>
                    <a:pt x="1" y="3228"/>
                    <a:pt x="305" y="4292"/>
                    <a:pt x="1247" y="4414"/>
                  </a:cubicBezTo>
                  <a:cubicBezTo>
                    <a:pt x="1255" y="4415"/>
                    <a:pt x="1263" y="4416"/>
                    <a:pt x="1270" y="4416"/>
                  </a:cubicBezTo>
                  <a:cubicBezTo>
                    <a:pt x="1402" y="4416"/>
                    <a:pt x="1421" y="4169"/>
                    <a:pt x="1277" y="4140"/>
                  </a:cubicBezTo>
                  <a:cubicBezTo>
                    <a:pt x="244" y="3867"/>
                    <a:pt x="274" y="2529"/>
                    <a:pt x="517" y="1739"/>
                  </a:cubicBezTo>
                  <a:cubicBezTo>
                    <a:pt x="730" y="1040"/>
                    <a:pt x="1247" y="523"/>
                    <a:pt x="1855" y="128"/>
                  </a:cubicBezTo>
                  <a:cubicBezTo>
                    <a:pt x="1907" y="76"/>
                    <a:pt x="1869" y="0"/>
                    <a:pt x="1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1"/>
            <p:cNvSpPr/>
            <p:nvPr/>
          </p:nvSpPr>
          <p:spPr>
            <a:xfrm>
              <a:off x="1210775" y="729475"/>
              <a:ext cx="41050" cy="93225"/>
            </a:xfrm>
            <a:custGeom>
              <a:avLst/>
              <a:gdLst/>
              <a:ahLst/>
              <a:cxnLst/>
              <a:rect l="l" t="t" r="r" b="b"/>
              <a:pathLst>
                <a:path w="1642" h="3729" extrusionOk="0">
                  <a:moveTo>
                    <a:pt x="1618" y="0"/>
                  </a:moveTo>
                  <a:cubicBezTo>
                    <a:pt x="1614" y="0"/>
                    <a:pt x="1611" y="4"/>
                    <a:pt x="1611" y="13"/>
                  </a:cubicBezTo>
                  <a:cubicBezTo>
                    <a:pt x="608" y="773"/>
                    <a:pt x="1" y="2414"/>
                    <a:pt x="456" y="3660"/>
                  </a:cubicBezTo>
                  <a:cubicBezTo>
                    <a:pt x="487" y="3706"/>
                    <a:pt x="540" y="3729"/>
                    <a:pt x="589" y="3729"/>
                  </a:cubicBezTo>
                  <a:cubicBezTo>
                    <a:pt x="639" y="3729"/>
                    <a:pt x="684" y="3706"/>
                    <a:pt x="700" y="3660"/>
                  </a:cubicBezTo>
                  <a:cubicBezTo>
                    <a:pt x="791" y="3052"/>
                    <a:pt x="700" y="2445"/>
                    <a:pt x="821" y="1867"/>
                  </a:cubicBezTo>
                  <a:cubicBezTo>
                    <a:pt x="943" y="1168"/>
                    <a:pt x="1186" y="590"/>
                    <a:pt x="1642" y="43"/>
                  </a:cubicBezTo>
                  <a:cubicBezTo>
                    <a:pt x="1642" y="22"/>
                    <a:pt x="1627" y="0"/>
                    <a:pt x="1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1"/>
            <p:cNvSpPr/>
            <p:nvPr/>
          </p:nvSpPr>
          <p:spPr>
            <a:xfrm>
              <a:off x="1481500" y="839300"/>
              <a:ext cx="45425" cy="35400"/>
            </a:xfrm>
            <a:custGeom>
              <a:avLst/>
              <a:gdLst/>
              <a:ahLst/>
              <a:cxnLst/>
              <a:rect l="l" t="t" r="r" b="b"/>
              <a:pathLst>
                <a:path w="1817" h="1416" extrusionOk="0">
                  <a:moveTo>
                    <a:pt x="752" y="0"/>
                  </a:moveTo>
                  <a:cubicBezTo>
                    <a:pt x="530" y="0"/>
                    <a:pt x="303" y="70"/>
                    <a:pt x="84" y="179"/>
                  </a:cubicBezTo>
                  <a:cubicBezTo>
                    <a:pt x="1" y="235"/>
                    <a:pt x="44" y="366"/>
                    <a:pt x="144" y="366"/>
                  </a:cubicBezTo>
                  <a:cubicBezTo>
                    <a:pt x="154" y="366"/>
                    <a:pt x="164" y="364"/>
                    <a:pt x="175" y="362"/>
                  </a:cubicBezTo>
                  <a:cubicBezTo>
                    <a:pt x="330" y="291"/>
                    <a:pt x="504" y="247"/>
                    <a:pt x="674" y="247"/>
                  </a:cubicBezTo>
                  <a:cubicBezTo>
                    <a:pt x="871" y="247"/>
                    <a:pt x="1061" y="306"/>
                    <a:pt x="1208" y="453"/>
                  </a:cubicBezTo>
                  <a:cubicBezTo>
                    <a:pt x="1482" y="726"/>
                    <a:pt x="1360" y="1061"/>
                    <a:pt x="1421" y="1365"/>
                  </a:cubicBezTo>
                  <a:cubicBezTo>
                    <a:pt x="1439" y="1400"/>
                    <a:pt x="1477" y="1415"/>
                    <a:pt x="1513" y="1415"/>
                  </a:cubicBezTo>
                  <a:cubicBezTo>
                    <a:pt x="1537" y="1415"/>
                    <a:pt x="1560" y="1408"/>
                    <a:pt x="1573" y="1395"/>
                  </a:cubicBezTo>
                  <a:cubicBezTo>
                    <a:pt x="1816" y="1000"/>
                    <a:pt x="1695" y="483"/>
                    <a:pt x="1360" y="210"/>
                  </a:cubicBezTo>
                  <a:cubicBezTo>
                    <a:pt x="1168" y="62"/>
                    <a:pt x="962" y="0"/>
                    <a:pt x="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1"/>
            <p:cNvSpPr/>
            <p:nvPr/>
          </p:nvSpPr>
          <p:spPr>
            <a:xfrm>
              <a:off x="1561850" y="873350"/>
              <a:ext cx="47900" cy="88250"/>
            </a:xfrm>
            <a:custGeom>
              <a:avLst/>
              <a:gdLst/>
              <a:ahLst/>
              <a:cxnLst/>
              <a:rect l="l" t="t" r="r" b="b"/>
              <a:pathLst>
                <a:path w="1916" h="3530" extrusionOk="0">
                  <a:moveTo>
                    <a:pt x="318" y="0"/>
                  </a:moveTo>
                  <a:cubicBezTo>
                    <a:pt x="233" y="0"/>
                    <a:pt x="147" y="11"/>
                    <a:pt x="61" y="33"/>
                  </a:cubicBezTo>
                  <a:cubicBezTo>
                    <a:pt x="0" y="63"/>
                    <a:pt x="0" y="185"/>
                    <a:pt x="92" y="185"/>
                  </a:cubicBezTo>
                  <a:cubicBezTo>
                    <a:pt x="1003" y="215"/>
                    <a:pt x="1550" y="1127"/>
                    <a:pt x="1368" y="1948"/>
                  </a:cubicBezTo>
                  <a:cubicBezTo>
                    <a:pt x="1247" y="2495"/>
                    <a:pt x="973" y="2890"/>
                    <a:pt x="669" y="3316"/>
                  </a:cubicBezTo>
                  <a:cubicBezTo>
                    <a:pt x="600" y="3431"/>
                    <a:pt x="706" y="3530"/>
                    <a:pt x="801" y="3530"/>
                  </a:cubicBezTo>
                  <a:cubicBezTo>
                    <a:pt x="831" y="3530"/>
                    <a:pt x="860" y="3520"/>
                    <a:pt x="882" y="3498"/>
                  </a:cubicBezTo>
                  <a:cubicBezTo>
                    <a:pt x="1459" y="2951"/>
                    <a:pt x="1915" y="1887"/>
                    <a:pt x="1702" y="1127"/>
                  </a:cubicBezTo>
                  <a:cubicBezTo>
                    <a:pt x="1516" y="540"/>
                    <a:pt x="931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1"/>
            <p:cNvSpPr/>
            <p:nvPr/>
          </p:nvSpPr>
          <p:spPr>
            <a:xfrm>
              <a:off x="1582350" y="987050"/>
              <a:ext cx="115550" cy="89400"/>
            </a:xfrm>
            <a:custGeom>
              <a:avLst/>
              <a:gdLst/>
              <a:ahLst/>
              <a:cxnLst/>
              <a:rect l="l" t="t" r="r" b="b"/>
              <a:pathLst>
                <a:path w="4622" h="3576" extrusionOk="0">
                  <a:moveTo>
                    <a:pt x="1992" y="0"/>
                  </a:moveTo>
                  <a:cubicBezTo>
                    <a:pt x="1347" y="0"/>
                    <a:pt x="676" y="183"/>
                    <a:pt x="92" y="440"/>
                  </a:cubicBezTo>
                  <a:cubicBezTo>
                    <a:pt x="1" y="470"/>
                    <a:pt x="62" y="592"/>
                    <a:pt x="153" y="592"/>
                  </a:cubicBezTo>
                  <a:cubicBezTo>
                    <a:pt x="703" y="462"/>
                    <a:pt x="1296" y="324"/>
                    <a:pt x="1868" y="324"/>
                  </a:cubicBezTo>
                  <a:cubicBezTo>
                    <a:pt x="2371" y="324"/>
                    <a:pt x="2857" y="431"/>
                    <a:pt x="3284" y="743"/>
                  </a:cubicBezTo>
                  <a:cubicBezTo>
                    <a:pt x="4287" y="1473"/>
                    <a:pt x="4135" y="2689"/>
                    <a:pt x="3253" y="3418"/>
                  </a:cubicBezTo>
                  <a:cubicBezTo>
                    <a:pt x="3172" y="3473"/>
                    <a:pt x="3236" y="3575"/>
                    <a:pt x="3337" y="3575"/>
                  </a:cubicBezTo>
                  <a:cubicBezTo>
                    <a:pt x="3349" y="3575"/>
                    <a:pt x="3362" y="3574"/>
                    <a:pt x="3375" y="3570"/>
                  </a:cubicBezTo>
                  <a:cubicBezTo>
                    <a:pt x="4378" y="3084"/>
                    <a:pt x="4621" y="1716"/>
                    <a:pt x="3922" y="865"/>
                  </a:cubicBezTo>
                  <a:cubicBezTo>
                    <a:pt x="3421" y="235"/>
                    <a:pt x="2723" y="0"/>
                    <a:pt x="1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1"/>
            <p:cNvSpPr/>
            <p:nvPr/>
          </p:nvSpPr>
          <p:spPr>
            <a:xfrm>
              <a:off x="1604675" y="1105075"/>
              <a:ext cx="66525" cy="91400"/>
            </a:xfrm>
            <a:custGeom>
              <a:avLst/>
              <a:gdLst/>
              <a:ahLst/>
              <a:cxnLst/>
              <a:rect l="l" t="t" r="r" b="b"/>
              <a:pathLst>
                <a:path w="2661" h="3656" extrusionOk="0">
                  <a:moveTo>
                    <a:pt x="141" y="0"/>
                  </a:moveTo>
                  <a:cubicBezTo>
                    <a:pt x="41" y="0"/>
                    <a:pt x="0" y="129"/>
                    <a:pt x="111" y="156"/>
                  </a:cubicBezTo>
                  <a:cubicBezTo>
                    <a:pt x="871" y="399"/>
                    <a:pt x="1692" y="825"/>
                    <a:pt x="2117" y="1494"/>
                  </a:cubicBezTo>
                  <a:cubicBezTo>
                    <a:pt x="2512" y="2071"/>
                    <a:pt x="2330" y="2710"/>
                    <a:pt x="1783" y="3105"/>
                  </a:cubicBezTo>
                  <a:cubicBezTo>
                    <a:pt x="1418" y="3378"/>
                    <a:pt x="901" y="3409"/>
                    <a:pt x="445" y="3439"/>
                  </a:cubicBezTo>
                  <a:cubicBezTo>
                    <a:pt x="354" y="3439"/>
                    <a:pt x="324" y="3591"/>
                    <a:pt x="415" y="3621"/>
                  </a:cubicBezTo>
                  <a:cubicBezTo>
                    <a:pt x="538" y="3644"/>
                    <a:pt x="666" y="3656"/>
                    <a:pt x="795" y="3656"/>
                  </a:cubicBezTo>
                  <a:cubicBezTo>
                    <a:pt x="1689" y="3656"/>
                    <a:pt x="2660" y="3111"/>
                    <a:pt x="2634" y="2102"/>
                  </a:cubicBezTo>
                  <a:cubicBezTo>
                    <a:pt x="2604" y="947"/>
                    <a:pt x="1145" y="187"/>
                    <a:pt x="172" y="4"/>
                  </a:cubicBezTo>
                  <a:cubicBezTo>
                    <a:pt x="161" y="2"/>
                    <a:pt x="150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1"/>
            <p:cNvSpPr/>
            <p:nvPr/>
          </p:nvSpPr>
          <p:spPr>
            <a:xfrm>
              <a:off x="1233575" y="941500"/>
              <a:ext cx="57025" cy="65225"/>
            </a:xfrm>
            <a:custGeom>
              <a:avLst/>
              <a:gdLst/>
              <a:ahLst/>
              <a:cxnLst/>
              <a:rect l="l" t="t" r="r" b="b"/>
              <a:pathLst>
                <a:path w="2281" h="2609" extrusionOk="0">
                  <a:moveTo>
                    <a:pt x="2205" y="0"/>
                  </a:moveTo>
                  <a:cubicBezTo>
                    <a:pt x="2174" y="0"/>
                    <a:pt x="2142" y="15"/>
                    <a:pt x="2128" y="43"/>
                  </a:cubicBezTo>
                  <a:lnTo>
                    <a:pt x="2128" y="73"/>
                  </a:lnTo>
                  <a:cubicBezTo>
                    <a:pt x="2006" y="559"/>
                    <a:pt x="1855" y="1137"/>
                    <a:pt x="1581" y="1562"/>
                  </a:cubicBezTo>
                  <a:cubicBezTo>
                    <a:pt x="1429" y="1806"/>
                    <a:pt x="1216" y="2018"/>
                    <a:pt x="973" y="2170"/>
                  </a:cubicBezTo>
                  <a:cubicBezTo>
                    <a:pt x="829" y="2260"/>
                    <a:pt x="675" y="2286"/>
                    <a:pt x="509" y="2286"/>
                  </a:cubicBezTo>
                  <a:cubicBezTo>
                    <a:pt x="395" y="2286"/>
                    <a:pt x="276" y="2274"/>
                    <a:pt x="152" y="2262"/>
                  </a:cubicBezTo>
                  <a:cubicBezTo>
                    <a:pt x="61" y="2262"/>
                    <a:pt x="0" y="2414"/>
                    <a:pt x="122" y="2474"/>
                  </a:cubicBezTo>
                  <a:cubicBezTo>
                    <a:pt x="297" y="2567"/>
                    <a:pt x="467" y="2608"/>
                    <a:pt x="630" y="2608"/>
                  </a:cubicBezTo>
                  <a:cubicBezTo>
                    <a:pt x="1005" y="2608"/>
                    <a:pt x="1345" y="2388"/>
                    <a:pt x="1642" y="2049"/>
                  </a:cubicBezTo>
                  <a:cubicBezTo>
                    <a:pt x="2128" y="1502"/>
                    <a:pt x="2280" y="803"/>
                    <a:pt x="2280" y="73"/>
                  </a:cubicBezTo>
                  <a:cubicBezTo>
                    <a:pt x="2280" y="23"/>
                    <a:pt x="2243" y="0"/>
                    <a:pt x="2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1"/>
            <p:cNvSpPr/>
            <p:nvPr/>
          </p:nvSpPr>
          <p:spPr>
            <a:xfrm>
              <a:off x="1189500" y="989300"/>
              <a:ext cx="47900" cy="67525"/>
            </a:xfrm>
            <a:custGeom>
              <a:avLst/>
              <a:gdLst/>
              <a:ahLst/>
              <a:cxnLst/>
              <a:rect l="l" t="t" r="r" b="b"/>
              <a:pathLst>
                <a:path w="1916" h="2701" extrusionOk="0">
                  <a:moveTo>
                    <a:pt x="896" y="0"/>
                  </a:moveTo>
                  <a:cubicBezTo>
                    <a:pt x="846" y="0"/>
                    <a:pt x="801" y="47"/>
                    <a:pt x="821" y="106"/>
                  </a:cubicBezTo>
                  <a:cubicBezTo>
                    <a:pt x="973" y="532"/>
                    <a:pt x="1186" y="1018"/>
                    <a:pt x="1186" y="1505"/>
                  </a:cubicBezTo>
                  <a:cubicBezTo>
                    <a:pt x="1186" y="1778"/>
                    <a:pt x="1125" y="2052"/>
                    <a:pt x="943" y="2234"/>
                  </a:cubicBezTo>
                  <a:cubicBezTo>
                    <a:pt x="843" y="2348"/>
                    <a:pt x="743" y="2402"/>
                    <a:pt x="640" y="2402"/>
                  </a:cubicBezTo>
                  <a:cubicBezTo>
                    <a:pt x="524" y="2402"/>
                    <a:pt x="403" y="2333"/>
                    <a:pt x="274" y="2204"/>
                  </a:cubicBezTo>
                  <a:cubicBezTo>
                    <a:pt x="213" y="2021"/>
                    <a:pt x="244" y="1839"/>
                    <a:pt x="335" y="1687"/>
                  </a:cubicBezTo>
                  <a:cubicBezTo>
                    <a:pt x="359" y="1662"/>
                    <a:pt x="344" y="1618"/>
                    <a:pt x="321" y="1618"/>
                  </a:cubicBezTo>
                  <a:cubicBezTo>
                    <a:pt x="316" y="1618"/>
                    <a:pt x="310" y="1620"/>
                    <a:pt x="304" y="1626"/>
                  </a:cubicBezTo>
                  <a:cubicBezTo>
                    <a:pt x="0" y="1717"/>
                    <a:pt x="0" y="2112"/>
                    <a:pt x="92" y="2356"/>
                  </a:cubicBezTo>
                  <a:cubicBezTo>
                    <a:pt x="175" y="2586"/>
                    <a:pt x="374" y="2700"/>
                    <a:pt x="588" y="2700"/>
                  </a:cubicBezTo>
                  <a:cubicBezTo>
                    <a:pt x="686" y="2700"/>
                    <a:pt x="787" y="2677"/>
                    <a:pt x="882" y="2629"/>
                  </a:cubicBezTo>
                  <a:cubicBezTo>
                    <a:pt x="1915" y="2173"/>
                    <a:pt x="1368" y="745"/>
                    <a:pt x="973" y="46"/>
                  </a:cubicBezTo>
                  <a:cubicBezTo>
                    <a:pt x="952" y="14"/>
                    <a:pt x="923" y="0"/>
                    <a:pt x="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1"/>
            <p:cNvSpPr/>
            <p:nvPr/>
          </p:nvSpPr>
          <p:spPr>
            <a:xfrm>
              <a:off x="1328550" y="974125"/>
              <a:ext cx="59875" cy="68175"/>
            </a:xfrm>
            <a:custGeom>
              <a:avLst/>
              <a:gdLst/>
              <a:ahLst/>
              <a:cxnLst/>
              <a:rect l="l" t="t" r="r" b="b"/>
              <a:pathLst>
                <a:path w="2395" h="2727" extrusionOk="0">
                  <a:moveTo>
                    <a:pt x="1247" y="0"/>
                  </a:moveTo>
                  <a:cubicBezTo>
                    <a:pt x="1226" y="0"/>
                    <a:pt x="1205" y="5"/>
                    <a:pt x="1186" y="14"/>
                  </a:cubicBezTo>
                  <a:cubicBezTo>
                    <a:pt x="244" y="470"/>
                    <a:pt x="1" y="2598"/>
                    <a:pt x="1308" y="2719"/>
                  </a:cubicBezTo>
                  <a:cubicBezTo>
                    <a:pt x="1342" y="2724"/>
                    <a:pt x="1376" y="2727"/>
                    <a:pt x="1411" y="2727"/>
                  </a:cubicBezTo>
                  <a:cubicBezTo>
                    <a:pt x="1817" y="2727"/>
                    <a:pt x="2285" y="2410"/>
                    <a:pt x="2341" y="1990"/>
                  </a:cubicBezTo>
                  <a:cubicBezTo>
                    <a:pt x="2394" y="1636"/>
                    <a:pt x="2190" y="1519"/>
                    <a:pt x="1944" y="1519"/>
                  </a:cubicBezTo>
                  <a:cubicBezTo>
                    <a:pt x="1767" y="1519"/>
                    <a:pt x="1569" y="1579"/>
                    <a:pt x="1429" y="1656"/>
                  </a:cubicBezTo>
                  <a:cubicBezTo>
                    <a:pt x="1351" y="1708"/>
                    <a:pt x="1385" y="1850"/>
                    <a:pt x="1473" y="1850"/>
                  </a:cubicBezTo>
                  <a:cubicBezTo>
                    <a:pt x="1488" y="1850"/>
                    <a:pt x="1504" y="1846"/>
                    <a:pt x="1521" y="1838"/>
                  </a:cubicBezTo>
                  <a:lnTo>
                    <a:pt x="1521" y="1868"/>
                  </a:lnTo>
                  <a:cubicBezTo>
                    <a:pt x="1572" y="1843"/>
                    <a:pt x="1641" y="1829"/>
                    <a:pt x="1710" y="1829"/>
                  </a:cubicBezTo>
                  <a:cubicBezTo>
                    <a:pt x="1883" y="1829"/>
                    <a:pt x="2055" y="1916"/>
                    <a:pt x="1946" y="2112"/>
                  </a:cubicBezTo>
                  <a:cubicBezTo>
                    <a:pt x="1885" y="2233"/>
                    <a:pt x="1764" y="2294"/>
                    <a:pt x="1642" y="2355"/>
                  </a:cubicBezTo>
                  <a:cubicBezTo>
                    <a:pt x="1552" y="2393"/>
                    <a:pt x="1468" y="2410"/>
                    <a:pt x="1393" y="2410"/>
                  </a:cubicBezTo>
                  <a:cubicBezTo>
                    <a:pt x="986" y="2410"/>
                    <a:pt x="791" y="1914"/>
                    <a:pt x="791" y="1504"/>
                  </a:cubicBezTo>
                  <a:cubicBezTo>
                    <a:pt x="822" y="987"/>
                    <a:pt x="1095" y="653"/>
                    <a:pt x="1399" y="227"/>
                  </a:cubicBezTo>
                  <a:cubicBezTo>
                    <a:pt x="1476" y="125"/>
                    <a:pt x="1358" y="0"/>
                    <a:pt x="1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1"/>
            <p:cNvSpPr/>
            <p:nvPr/>
          </p:nvSpPr>
          <p:spPr>
            <a:xfrm>
              <a:off x="830075" y="1756675"/>
              <a:ext cx="967350" cy="17975"/>
            </a:xfrm>
            <a:custGeom>
              <a:avLst/>
              <a:gdLst/>
              <a:ahLst/>
              <a:cxnLst/>
              <a:rect l="l" t="t" r="r" b="b"/>
              <a:pathLst>
                <a:path w="38694" h="719" extrusionOk="0">
                  <a:moveTo>
                    <a:pt x="32134" y="1"/>
                  </a:moveTo>
                  <a:cubicBezTo>
                    <a:pt x="27835" y="1"/>
                    <a:pt x="23531" y="90"/>
                    <a:pt x="19241" y="111"/>
                  </a:cubicBezTo>
                  <a:lnTo>
                    <a:pt x="9879" y="111"/>
                  </a:lnTo>
                  <a:cubicBezTo>
                    <a:pt x="8079" y="111"/>
                    <a:pt x="6166" y="19"/>
                    <a:pt x="4253" y="19"/>
                  </a:cubicBezTo>
                  <a:cubicBezTo>
                    <a:pt x="2872" y="19"/>
                    <a:pt x="1491" y="67"/>
                    <a:pt x="152" y="232"/>
                  </a:cubicBezTo>
                  <a:cubicBezTo>
                    <a:pt x="0" y="263"/>
                    <a:pt x="0" y="445"/>
                    <a:pt x="152" y="476"/>
                  </a:cubicBezTo>
                  <a:cubicBezTo>
                    <a:pt x="1491" y="641"/>
                    <a:pt x="2856" y="689"/>
                    <a:pt x="4225" y="689"/>
                  </a:cubicBezTo>
                  <a:cubicBezTo>
                    <a:pt x="6121" y="689"/>
                    <a:pt x="8026" y="597"/>
                    <a:pt x="9879" y="597"/>
                  </a:cubicBezTo>
                  <a:cubicBezTo>
                    <a:pt x="13101" y="597"/>
                    <a:pt x="16110" y="597"/>
                    <a:pt x="19241" y="628"/>
                  </a:cubicBezTo>
                  <a:cubicBezTo>
                    <a:pt x="23725" y="628"/>
                    <a:pt x="28224" y="718"/>
                    <a:pt x="32718" y="718"/>
                  </a:cubicBezTo>
                  <a:cubicBezTo>
                    <a:pt x="34590" y="718"/>
                    <a:pt x="36461" y="703"/>
                    <a:pt x="38329" y="658"/>
                  </a:cubicBezTo>
                  <a:cubicBezTo>
                    <a:pt x="38694" y="628"/>
                    <a:pt x="38694" y="81"/>
                    <a:pt x="38329" y="81"/>
                  </a:cubicBezTo>
                  <a:cubicBezTo>
                    <a:pt x="36267" y="21"/>
                    <a:pt x="34201" y="1"/>
                    <a:pt x="32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9" name="Google Shape;3369;p41"/>
          <p:cNvSpPr/>
          <p:nvPr/>
        </p:nvSpPr>
        <p:spPr>
          <a:xfrm>
            <a:off x="747686" y="2053605"/>
            <a:ext cx="1062634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6" name="Google Shape;3376;p41"/>
          <p:cNvGrpSpPr/>
          <p:nvPr/>
        </p:nvGrpSpPr>
        <p:grpSpPr>
          <a:xfrm>
            <a:off x="6680591" y="888040"/>
            <a:ext cx="1124332" cy="1094822"/>
            <a:chOff x="5930900" y="1538175"/>
            <a:chExt cx="1124332" cy="1094822"/>
          </a:xfrm>
        </p:grpSpPr>
        <p:grpSp>
          <p:nvGrpSpPr>
            <p:cNvPr id="3377" name="Google Shape;3377;p41"/>
            <p:cNvGrpSpPr/>
            <p:nvPr/>
          </p:nvGrpSpPr>
          <p:grpSpPr>
            <a:xfrm>
              <a:off x="5930900" y="1538175"/>
              <a:ext cx="987350" cy="1060450"/>
              <a:chOff x="4464875" y="742325"/>
              <a:chExt cx="987350" cy="1060450"/>
            </a:xfrm>
          </p:grpSpPr>
          <p:sp>
            <p:nvSpPr>
              <p:cNvPr id="3378" name="Google Shape;3378;p41"/>
              <p:cNvSpPr/>
              <p:nvPr/>
            </p:nvSpPr>
            <p:spPr>
              <a:xfrm>
                <a:off x="4468425" y="745675"/>
                <a:ext cx="974225" cy="1057100"/>
              </a:xfrm>
              <a:custGeom>
                <a:avLst/>
                <a:gdLst/>
                <a:ahLst/>
                <a:cxnLst/>
                <a:rect l="l" t="t" r="r" b="b"/>
                <a:pathLst>
                  <a:path w="38969" h="42284" extrusionOk="0">
                    <a:moveTo>
                      <a:pt x="13006" y="1"/>
                    </a:moveTo>
                    <a:cubicBezTo>
                      <a:pt x="11346" y="1"/>
                      <a:pt x="11460" y="945"/>
                      <a:pt x="11460" y="945"/>
                    </a:cubicBezTo>
                    <a:cubicBezTo>
                      <a:pt x="10001" y="976"/>
                      <a:pt x="9728" y="1766"/>
                      <a:pt x="9728" y="1766"/>
                    </a:cubicBezTo>
                    <a:cubicBezTo>
                      <a:pt x="9682" y="1763"/>
                      <a:pt x="9639" y="1761"/>
                      <a:pt x="9598" y="1761"/>
                    </a:cubicBezTo>
                    <a:cubicBezTo>
                      <a:pt x="8742" y="1761"/>
                      <a:pt x="8596" y="2433"/>
                      <a:pt x="8575" y="2740"/>
                    </a:cubicBezTo>
                    <a:lnTo>
                      <a:pt x="8575" y="2740"/>
                    </a:lnTo>
                    <a:cubicBezTo>
                      <a:pt x="7569" y="2808"/>
                      <a:pt x="7569" y="3772"/>
                      <a:pt x="7569" y="3772"/>
                    </a:cubicBezTo>
                    <a:lnTo>
                      <a:pt x="7144" y="4775"/>
                    </a:lnTo>
                    <a:cubicBezTo>
                      <a:pt x="7540" y="4148"/>
                      <a:pt x="8097" y="4005"/>
                      <a:pt x="8524" y="4005"/>
                    </a:cubicBezTo>
                    <a:cubicBezTo>
                      <a:pt x="8883" y="4005"/>
                      <a:pt x="9150" y="4107"/>
                      <a:pt x="9150" y="4107"/>
                    </a:cubicBezTo>
                    <a:cubicBezTo>
                      <a:pt x="7873" y="4958"/>
                      <a:pt x="8238" y="6447"/>
                      <a:pt x="8238" y="6447"/>
                    </a:cubicBezTo>
                    <a:lnTo>
                      <a:pt x="8086" y="11736"/>
                    </a:lnTo>
                    <a:lnTo>
                      <a:pt x="8542" y="11614"/>
                    </a:lnTo>
                    <a:cubicBezTo>
                      <a:pt x="8542" y="11614"/>
                      <a:pt x="8603" y="13438"/>
                      <a:pt x="8542" y="15019"/>
                    </a:cubicBezTo>
                    <a:cubicBezTo>
                      <a:pt x="8451" y="16599"/>
                      <a:pt x="7661" y="18241"/>
                      <a:pt x="7326" y="20368"/>
                    </a:cubicBezTo>
                    <a:cubicBezTo>
                      <a:pt x="6992" y="22466"/>
                      <a:pt x="7873" y="22557"/>
                      <a:pt x="7873" y="22557"/>
                    </a:cubicBezTo>
                    <a:cubicBezTo>
                      <a:pt x="7691" y="23742"/>
                      <a:pt x="8238" y="24988"/>
                      <a:pt x="8238" y="24988"/>
                    </a:cubicBezTo>
                    <a:lnTo>
                      <a:pt x="1" y="28849"/>
                    </a:lnTo>
                    <a:lnTo>
                      <a:pt x="1" y="42283"/>
                    </a:lnTo>
                    <a:lnTo>
                      <a:pt x="38968" y="42101"/>
                    </a:lnTo>
                    <a:lnTo>
                      <a:pt x="38634" y="29912"/>
                    </a:lnTo>
                    <a:cubicBezTo>
                      <a:pt x="37084" y="27785"/>
                      <a:pt x="26384" y="23438"/>
                      <a:pt x="26384" y="23438"/>
                    </a:cubicBezTo>
                    <a:cubicBezTo>
                      <a:pt x="26597" y="23043"/>
                      <a:pt x="26688" y="21250"/>
                      <a:pt x="26688" y="21250"/>
                    </a:cubicBezTo>
                    <a:cubicBezTo>
                      <a:pt x="27114" y="19304"/>
                      <a:pt x="26141" y="16326"/>
                      <a:pt x="26141" y="16326"/>
                    </a:cubicBezTo>
                    <a:lnTo>
                      <a:pt x="26141" y="16326"/>
                    </a:lnTo>
                    <a:cubicBezTo>
                      <a:pt x="26160" y="16326"/>
                      <a:pt x="26179" y="16326"/>
                      <a:pt x="26198" y="16326"/>
                    </a:cubicBezTo>
                    <a:cubicBezTo>
                      <a:pt x="28472" y="16326"/>
                      <a:pt x="29720" y="12697"/>
                      <a:pt x="28755" y="11310"/>
                    </a:cubicBezTo>
                    <a:cubicBezTo>
                      <a:pt x="28350" y="10746"/>
                      <a:pt x="27871" y="10578"/>
                      <a:pt x="27444" y="10578"/>
                    </a:cubicBezTo>
                    <a:cubicBezTo>
                      <a:pt x="26812" y="10578"/>
                      <a:pt x="26293" y="10946"/>
                      <a:pt x="26293" y="10946"/>
                    </a:cubicBezTo>
                    <a:cubicBezTo>
                      <a:pt x="26293" y="10946"/>
                      <a:pt x="26840" y="6325"/>
                      <a:pt x="25837" y="4076"/>
                    </a:cubicBezTo>
                    <a:cubicBezTo>
                      <a:pt x="25367" y="3023"/>
                      <a:pt x="24418" y="2743"/>
                      <a:pt x="23540" y="2743"/>
                    </a:cubicBezTo>
                    <a:cubicBezTo>
                      <a:pt x="22545" y="2743"/>
                      <a:pt x="21643" y="3104"/>
                      <a:pt x="21643" y="3104"/>
                    </a:cubicBezTo>
                    <a:cubicBezTo>
                      <a:pt x="20670" y="1006"/>
                      <a:pt x="19181" y="581"/>
                      <a:pt x="19181" y="581"/>
                    </a:cubicBezTo>
                    <a:cubicBezTo>
                      <a:pt x="18032" y="412"/>
                      <a:pt x="17229" y="351"/>
                      <a:pt x="16667" y="351"/>
                    </a:cubicBezTo>
                    <a:cubicBezTo>
                      <a:pt x="15207" y="351"/>
                      <a:pt x="15381" y="763"/>
                      <a:pt x="15381" y="763"/>
                    </a:cubicBezTo>
                    <a:lnTo>
                      <a:pt x="13162" y="3"/>
                    </a:lnTo>
                    <a:cubicBezTo>
                      <a:pt x="13109" y="1"/>
                      <a:pt x="13057" y="1"/>
                      <a:pt x="130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41"/>
              <p:cNvSpPr/>
              <p:nvPr/>
            </p:nvSpPr>
            <p:spPr>
              <a:xfrm>
                <a:off x="4954775" y="1061100"/>
                <a:ext cx="110950" cy="110200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08" extrusionOk="0">
                    <a:moveTo>
                      <a:pt x="2219" y="0"/>
                    </a:moveTo>
                    <a:cubicBezTo>
                      <a:pt x="1003" y="0"/>
                      <a:pt x="0" y="973"/>
                      <a:pt x="0" y="2189"/>
                    </a:cubicBezTo>
                    <a:cubicBezTo>
                      <a:pt x="0" y="3435"/>
                      <a:pt x="1003" y="4408"/>
                      <a:pt x="2219" y="4408"/>
                    </a:cubicBezTo>
                    <a:cubicBezTo>
                      <a:pt x="3435" y="4408"/>
                      <a:pt x="4438" y="3435"/>
                      <a:pt x="4438" y="2189"/>
                    </a:cubicBezTo>
                    <a:cubicBezTo>
                      <a:pt x="4438" y="973"/>
                      <a:pt x="3435" y="0"/>
                      <a:pt x="2219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41"/>
              <p:cNvSpPr/>
              <p:nvPr/>
            </p:nvSpPr>
            <p:spPr>
              <a:xfrm>
                <a:off x="4671325" y="1094525"/>
                <a:ext cx="70700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3618" extrusionOk="0">
                    <a:moveTo>
                      <a:pt x="1034" y="1"/>
                    </a:moveTo>
                    <a:cubicBezTo>
                      <a:pt x="912" y="1"/>
                      <a:pt x="791" y="31"/>
                      <a:pt x="700" y="31"/>
                    </a:cubicBezTo>
                    <a:cubicBezTo>
                      <a:pt x="730" y="578"/>
                      <a:pt x="548" y="1125"/>
                      <a:pt x="396" y="1642"/>
                    </a:cubicBezTo>
                    <a:cubicBezTo>
                      <a:pt x="213" y="2189"/>
                      <a:pt x="122" y="2736"/>
                      <a:pt x="1" y="3314"/>
                    </a:cubicBezTo>
                    <a:cubicBezTo>
                      <a:pt x="274" y="3496"/>
                      <a:pt x="639" y="3618"/>
                      <a:pt x="1034" y="3618"/>
                    </a:cubicBezTo>
                    <a:cubicBezTo>
                      <a:pt x="2037" y="3618"/>
                      <a:pt x="2827" y="2828"/>
                      <a:pt x="2827" y="1825"/>
                    </a:cubicBezTo>
                    <a:cubicBezTo>
                      <a:pt x="2827" y="821"/>
                      <a:pt x="2037" y="1"/>
                      <a:pt x="1034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41"/>
              <p:cNvSpPr/>
              <p:nvPr/>
            </p:nvSpPr>
            <p:spPr>
              <a:xfrm>
                <a:off x="5096700" y="1006175"/>
                <a:ext cx="106825" cy="152725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6109" extrusionOk="0">
                    <a:moveTo>
                      <a:pt x="2133" y="0"/>
                    </a:moveTo>
                    <a:cubicBezTo>
                      <a:pt x="1239" y="0"/>
                      <a:pt x="486" y="616"/>
                      <a:pt x="372" y="1498"/>
                    </a:cubicBezTo>
                    <a:cubicBezTo>
                      <a:pt x="352" y="1558"/>
                      <a:pt x="397" y="1618"/>
                      <a:pt x="456" y="1618"/>
                    </a:cubicBezTo>
                    <a:cubicBezTo>
                      <a:pt x="488" y="1618"/>
                      <a:pt x="523" y="1601"/>
                      <a:pt x="554" y="1559"/>
                    </a:cubicBezTo>
                    <a:cubicBezTo>
                      <a:pt x="967" y="940"/>
                      <a:pt x="1489" y="343"/>
                      <a:pt x="2231" y="343"/>
                    </a:cubicBezTo>
                    <a:cubicBezTo>
                      <a:pt x="2364" y="343"/>
                      <a:pt x="2504" y="363"/>
                      <a:pt x="2652" y="404"/>
                    </a:cubicBezTo>
                    <a:cubicBezTo>
                      <a:pt x="3746" y="678"/>
                      <a:pt x="3867" y="2076"/>
                      <a:pt x="3685" y="3048"/>
                    </a:cubicBezTo>
                    <a:cubicBezTo>
                      <a:pt x="3454" y="4280"/>
                      <a:pt x="2401" y="5662"/>
                      <a:pt x="1091" y="5662"/>
                    </a:cubicBezTo>
                    <a:cubicBezTo>
                      <a:pt x="849" y="5662"/>
                      <a:pt x="598" y="5615"/>
                      <a:pt x="341" y="5510"/>
                    </a:cubicBezTo>
                    <a:cubicBezTo>
                      <a:pt x="318" y="5500"/>
                      <a:pt x="296" y="5496"/>
                      <a:pt x="274" y="5496"/>
                    </a:cubicBezTo>
                    <a:cubicBezTo>
                      <a:pt x="100" y="5496"/>
                      <a:pt x="0" y="5794"/>
                      <a:pt x="190" y="5875"/>
                    </a:cubicBezTo>
                    <a:cubicBezTo>
                      <a:pt x="537" y="6036"/>
                      <a:pt x="868" y="6109"/>
                      <a:pt x="1179" y="6109"/>
                    </a:cubicBezTo>
                    <a:cubicBezTo>
                      <a:pt x="3100" y="6109"/>
                      <a:pt x="4272" y="3346"/>
                      <a:pt x="3959" y="1620"/>
                    </a:cubicBezTo>
                    <a:cubicBezTo>
                      <a:pt x="3807" y="708"/>
                      <a:pt x="3290" y="70"/>
                      <a:pt x="2317" y="9"/>
                    </a:cubicBezTo>
                    <a:cubicBezTo>
                      <a:pt x="2255" y="3"/>
                      <a:pt x="2194" y="0"/>
                      <a:pt x="21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41"/>
              <p:cNvSpPr/>
              <p:nvPr/>
            </p:nvSpPr>
            <p:spPr>
              <a:xfrm>
                <a:off x="5138650" y="1028275"/>
                <a:ext cx="4107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2072" extrusionOk="0">
                    <a:moveTo>
                      <a:pt x="175" y="0"/>
                    </a:moveTo>
                    <a:cubicBezTo>
                      <a:pt x="147" y="0"/>
                      <a:pt x="120" y="2"/>
                      <a:pt x="92" y="6"/>
                    </a:cubicBezTo>
                    <a:cubicBezTo>
                      <a:pt x="31" y="37"/>
                      <a:pt x="1" y="128"/>
                      <a:pt x="31" y="189"/>
                    </a:cubicBezTo>
                    <a:cubicBezTo>
                      <a:pt x="183" y="493"/>
                      <a:pt x="548" y="645"/>
                      <a:pt x="761" y="888"/>
                    </a:cubicBezTo>
                    <a:cubicBezTo>
                      <a:pt x="1034" y="1222"/>
                      <a:pt x="1095" y="1557"/>
                      <a:pt x="1247" y="1952"/>
                    </a:cubicBezTo>
                    <a:cubicBezTo>
                      <a:pt x="1287" y="2032"/>
                      <a:pt x="1364" y="2071"/>
                      <a:pt x="1436" y="2071"/>
                    </a:cubicBezTo>
                    <a:cubicBezTo>
                      <a:pt x="1527" y="2071"/>
                      <a:pt x="1612" y="2009"/>
                      <a:pt x="1612" y="1891"/>
                    </a:cubicBezTo>
                    <a:cubicBezTo>
                      <a:pt x="1642" y="1465"/>
                      <a:pt x="1369" y="949"/>
                      <a:pt x="1126" y="645"/>
                    </a:cubicBezTo>
                    <a:cubicBezTo>
                      <a:pt x="899" y="362"/>
                      <a:pt x="541" y="0"/>
                      <a:pt x="1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41"/>
              <p:cNvSpPr/>
              <p:nvPr/>
            </p:nvSpPr>
            <p:spPr>
              <a:xfrm>
                <a:off x="5123450" y="1045875"/>
                <a:ext cx="40525" cy="9322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3729" extrusionOk="0">
                    <a:moveTo>
                      <a:pt x="1421" y="0"/>
                    </a:moveTo>
                    <a:cubicBezTo>
                      <a:pt x="1390" y="0"/>
                      <a:pt x="1361" y="10"/>
                      <a:pt x="1338" y="32"/>
                    </a:cubicBezTo>
                    <a:cubicBezTo>
                      <a:pt x="548" y="853"/>
                      <a:pt x="1" y="2463"/>
                      <a:pt x="31" y="3588"/>
                    </a:cubicBezTo>
                    <a:cubicBezTo>
                      <a:pt x="31" y="3683"/>
                      <a:pt x="98" y="3729"/>
                      <a:pt x="170" y="3729"/>
                    </a:cubicBezTo>
                    <a:cubicBezTo>
                      <a:pt x="236" y="3729"/>
                      <a:pt x="306" y="3691"/>
                      <a:pt x="335" y="3619"/>
                    </a:cubicBezTo>
                    <a:cubicBezTo>
                      <a:pt x="761" y="2494"/>
                      <a:pt x="791" y="1187"/>
                      <a:pt x="1551" y="184"/>
                    </a:cubicBezTo>
                    <a:cubicBezTo>
                      <a:pt x="1620" y="92"/>
                      <a:pt x="1515" y="0"/>
                      <a:pt x="14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41"/>
              <p:cNvSpPr/>
              <p:nvPr/>
            </p:nvSpPr>
            <p:spPr>
              <a:xfrm>
                <a:off x="4616625" y="1118275"/>
                <a:ext cx="71450" cy="20427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8171" extrusionOk="0">
                    <a:moveTo>
                      <a:pt x="2599" y="1"/>
                    </a:moveTo>
                    <a:cubicBezTo>
                      <a:pt x="2546" y="1"/>
                      <a:pt x="2492" y="39"/>
                      <a:pt x="2492" y="115"/>
                    </a:cubicBezTo>
                    <a:cubicBezTo>
                      <a:pt x="2492" y="2577"/>
                      <a:pt x="0" y="5859"/>
                      <a:pt x="1763" y="8139"/>
                    </a:cubicBezTo>
                    <a:cubicBezTo>
                      <a:pt x="1785" y="8161"/>
                      <a:pt x="1814" y="8171"/>
                      <a:pt x="1841" y="8171"/>
                    </a:cubicBezTo>
                    <a:cubicBezTo>
                      <a:pt x="1891" y="8171"/>
                      <a:pt x="1935" y="8137"/>
                      <a:pt x="1915" y="8078"/>
                    </a:cubicBezTo>
                    <a:cubicBezTo>
                      <a:pt x="882" y="5191"/>
                      <a:pt x="2857" y="2972"/>
                      <a:pt x="2705" y="115"/>
                    </a:cubicBezTo>
                    <a:cubicBezTo>
                      <a:pt x="2705" y="39"/>
                      <a:pt x="2652" y="1"/>
                      <a:pt x="25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41"/>
              <p:cNvSpPr/>
              <p:nvPr/>
            </p:nvSpPr>
            <p:spPr>
              <a:xfrm>
                <a:off x="4653850" y="1281550"/>
                <a:ext cx="22550" cy="831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3327" extrusionOk="0">
                    <a:moveTo>
                      <a:pt x="706" y="0"/>
                    </a:moveTo>
                    <a:cubicBezTo>
                      <a:pt x="663" y="0"/>
                      <a:pt x="621" y="27"/>
                      <a:pt x="608" y="88"/>
                    </a:cubicBezTo>
                    <a:cubicBezTo>
                      <a:pt x="335" y="1061"/>
                      <a:pt x="0" y="2307"/>
                      <a:pt x="608" y="3249"/>
                    </a:cubicBezTo>
                    <a:cubicBezTo>
                      <a:pt x="640" y="3303"/>
                      <a:pt x="687" y="3326"/>
                      <a:pt x="734" y="3326"/>
                    </a:cubicBezTo>
                    <a:cubicBezTo>
                      <a:pt x="819" y="3326"/>
                      <a:pt x="902" y="3246"/>
                      <a:pt x="882" y="3128"/>
                    </a:cubicBezTo>
                    <a:cubicBezTo>
                      <a:pt x="639" y="2094"/>
                      <a:pt x="669" y="1183"/>
                      <a:pt x="821" y="149"/>
                    </a:cubicBezTo>
                    <a:cubicBezTo>
                      <a:pt x="839" y="58"/>
                      <a:pt x="771" y="0"/>
                      <a:pt x="7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41"/>
              <p:cNvSpPr/>
              <p:nvPr/>
            </p:nvSpPr>
            <p:spPr>
              <a:xfrm>
                <a:off x="4665250" y="1322500"/>
                <a:ext cx="36100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5104" extrusionOk="0">
                    <a:moveTo>
                      <a:pt x="710" y="1"/>
                    </a:moveTo>
                    <a:cubicBezTo>
                      <a:pt x="639" y="1"/>
                      <a:pt x="572" y="37"/>
                      <a:pt x="547" y="122"/>
                    </a:cubicBezTo>
                    <a:cubicBezTo>
                      <a:pt x="92" y="1581"/>
                      <a:pt x="0" y="3891"/>
                      <a:pt x="1155" y="5046"/>
                    </a:cubicBezTo>
                    <a:cubicBezTo>
                      <a:pt x="1188" y="5087"/>
                      <a:pt x="1224" y="5103"/>
                      <a:pt x="1260" y="5103"/>
                    </a:cubicBezTo>
                    <a:cubicBezTo>
                      <a:pt x="1357" y="5103"/>
                      <a:pt x="1443" y="4975"/>
                      <a:pt x="1399" y="4864"/>
                    </a:cubicBezTo>
                    <a:cubicBezTo>
                      <a:pt x="760" y="3435"/>
                      <a:pt x="547" y="1763"/>
                      <a:pt x="912" y="213"/>
                    </a:cubicBezTo>
                    <a:cubicBezTo>
                      <a:pt x="931" y="85"/>
                      <a:pt x="816" y="1"/>
                      <a:pt x="7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41"/>
              <p:cNvSpPr/>
              <p:nvPr/>
            </p:nvSpPr>
            <p:spPr>
              <a:xfrm>
                <a:off x="4690325" y="1398475"/>
                <a:ext cx="46225" cy="105875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4235" extrusionOk="0">
                    <a:moveTo>
                      <a:pt x="285" y="1"/>
                    </a:moveTo>
                    <a:cubicBezTo>
                      <a:pt x="244" y="1"/>
                      <a:pt x="198" y="31"/>
                      <a:pt x="183" y="92"/>
                    </a:cubicBezTo>
                    <a:cubicBezTo>
                      <a:pt x="0" y="1582"/>
                      <a:pt x="517" y="3284"/>
                      <a:pt x="1733" y="4226"/>
                    </a:cubicBezTo>
                    <a:cubicBezTo>
                      <a:pt x="1745" y="4232"/>
                      <a:pt x="1756" y="4234"/>
                      <a:pt x="1767" y="4234"/>
                    </a:cubicBezTo>
                    <a:cubicBezTo>
                      <a:pt x="1814" y="4234"/>
                      <a:pt x="1849" y="4190"/>
                      <a:pt x="1824" y="4165"/>
                    </a:cubicBezTo>
                    <a:cubicBezTo>
                      <a:pt x="821" y="2919"/>
                      <a:pt x="274" y="1673"/>
                      <a:pt x="365" y="92"/>
                    </a:cubicBezTo>
                    <a:cubicBezTo>
                      <a:pt x="365" y="31"/>
                      <a:pt x="327" y="1"/>
                      <a:pt x="2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41"/>
              <p:cNvSpPr/>
              <p:nvPr/>
            </p:nvSpPr>
            <p:spPr>
              <a:xfrm>
                <a:off x="4719200" y="1429075"/>
                <a:ext cx="88650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3546" h="4742" extrusionOk="0">
                    <a:moveTo>
                      <a:pt x="289" y="0"/>
                    </a:moveTo>
                    <a:cubicBezTo>
                      <a:pt x="236" y="0"/>
                      <a:pt x="183" y="38"/>
                      <a:pt x="183" y="114"/>
                    </a:cubicBezTo>
                    <a:cubicBezTo>
                      <a:pt x="0" y="1452"/>
                      <a:pt x="274" y="3032"/>
                      <a:pt x="1216" y="4096"/>
                    </a:cubicBezTo>
                    <a:cubicBezTo>
                      <a:pt x="1549" y="4464"/>
                      <a:pt x="2074" y="4741"/>
                      <a:pt x="2563" y="4741"/>
                    </a:cubicBezTo>
                    <a:cubicBezTo>
                      <a:pt x="2923" y="4741"/>
                      <a:pt x="3264" y="4591"/>
                      <a:pt x="3496" y="4218"/>
                    </a:cubicBezTo>
                    <a:cubicBezTo>
                      <a:pt x="3545" y="4169"/>
                      <a:pt x="3495" y="4080"/>
                      <a:pt x="3426" y="4080"/>
                    </a:cubicBezTo>
                    <a:cubicBezTo>
                      <a:pt x="3409" y="4080"/>
                      <a:pt x="3392" y="4085"/>
                      <a:pt x="3374" y="4096"/>
                    </a:cubicBezTo>
                    <a:cubicBezTo>
                      <a:pt x="3031" y="4354"/>
                      <a:pt x="2721" y="4465"/>
                      <a:pt x="2443" y="4465"/>
                    </a:cubicBezTo>
                    <a:cubicBezTo>
                      <a:pt x="949" y="4465"/>
                      <a:pt x="370" y="1242"/>
                      <a:pt x="396" y="114"/>
                    </a:cubicBezTo>
                    <a:cubicBezTo>
                      <a:pt x="396" y="38"/>
                      <a:pt x="342" y="0"/>
                      <a:pt x="2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41"/>
              <p:cNvSpPr/>
              <p:nvPr/>
            </p:nvSpPr>
            <p:spPr>
              <a:xfrm>
                <a:off x="4789875" y="1491775"/>
                <a:ext cx="99350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2407" extrusionOk="0">
                    <a:moveTo>
                      <a:pt x="76" y="0"/>
                    </a:moveTo>
                    <a:cubicBezTo>
                      <a:pt x="38" y="0"/>
                      <a:pt x="0" y="23"/>
                      <a:pt x="0" y="68"/>
                    </a:cubicBezTo>
                    <a:cubicBezTo>
                      <a:pt x="91" y="950"/>
                      <a:pt x="669" y="2014"/>
                      <a:pt x="1550" y="2287"/>
                    </a:cubicBezTo>
                    <a:cubicBezTo>
                      <a:pt x="1803" y="2366"/>
                      <a:pt x="2060" y="2407"/>
                      <a:pt x="2313" y="2407"/>
                    </a:cubicBezTo>
                    <a:cubicBezTo>
                      <a:pt x="2942" y="2407"/>
                      <a:pt x="3540" y="2152"/>
                      <a:pt x="3952" y="1588"/>
                    </a:cubicBezTo>
                    <a:cubicBezTo>
                      <a:pt x="3973" y="1567"/>
                      <a:pt x="3949" y="1545"/>
                      <a:pt x="3922" y="1545"/>
                    </a:cubicBezTo>
                    <a:cubicBezTo>
                      <a:pt x="3911" y="1545"/>
                      <a:pt x="3900" y="1549"/>
                      <a:pt x="3891" y="1558"/>
                    </a:cubicBezTo>
                    <a:cubicBezTo>
                      <a:pt x="3500" y="1971"/>
                      <a:pt x="2937" y="2166"/>
                      <a:pt x="2371" y="2166"/>
                    </a:cubicBezTo>
                    <a:cubicBezTo>
                      <a:pt x="2145" y="2166"/>
                      <a:pt x="1919" y="2135"/>
                      <a:pt x="1702" y="2075"/>
                    </a:cubicBezTo>
                    <a:cubicBezTo>
                      <a:pt x="882" y="1831"/>
                      <a:pt x="274" y="920"/>
                      <a:pt x="152" y="68"/>
                    </a:cubicBezTo>
                    <a:cubicBezTo>
                      <a:pt x="152" y="23"/>
                      <a:pt x="114" y="0"/>
                      <a:pt x="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41"/>
              <p:cNvSpPr/>
              <p:nvPr/>
            </p:nvSpPr>
            <p:spPr>
              <a:xfrm>
                <a:off x="4860900" y="1507875"/>
                <a:ext cx="9290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1370" extrusionOk="0">
                    <a:moveTo>
                      <a:pt x="156" y="1"/>
                    </a:moveTo>
                    <a:cubicBezTo>
                      <a:pt x="77" y="1"/>
                      <a:pt x="1" y="92"/>
                      <a:pt x="47" y="184"/>
                    </a:cubicBezTo>
                    <a:cubicBezTo>
                      <a:pt x="472" y="762"/>
                      <a:pt x="1020" y="1370"/>
                      <a:pt x="1810" y="1370"/>
                    </a:cubicBezTo>
                    <a:cubicBezTo>
                      <a:pt x="2630" y="1370"/>
                      <a:pt x="3269" y="883"/>
                      <a:pt x="3694" y="276"/>
                    </a:cubicBezTo>
                    <a:cubicBezTo>
                      <a:pt x="3716" y="254"/>
                      <a:pt x="3692" y="233"/>
                      <a:pt x="3665" y="233"/>
                    </a:cubicBezTo>
                    <a:cubicBezTo>
                      <a:pt x="3654" y="233"/>
                      <a:pt x="3642" y="236"/>
                      <a:pt x="3634" y="245"/>
                    </a:cubicBezTo>
                    <a:cubicBezTo>
                      <a:pt x="3167" y="659"/>
                      <a:pt x="2613" y="1008"/>
                      <a:pt x="1989" y="1008"/>
                    </a:cubicBezTo>
                    <a:cubicBezTo>
                      <a:pt x="1881" y="1008"/>
                      <a:pt x="1770" y="997"/>
                      <a:pt x="1658" y="975"/>
                    </a:cubicBezTo>
                    <a:cubicBezTo>
                      <a:pt x="1080" y="853"/>
                      <a:pt x="624" y="458"/>
                      <a:pt x="229" y="32"/>
                    </a:cubicBezTo>
                    <a:cubicBezTo>
                      <a:pt x="207" y="10"/>
                      <a:pt x="181" y="1"/>
                      <a:pt x="1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41"/>
              <p:cNvSpPr/>
              <p:nvPr/>
            </p:nvSpPr>
            <p:spPr>
              <a:xfrm>
                <a:off x="4939325" y="1408450"/>
                <a:ext cx="70175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4656" extrusionOk="0">
                    <a:moveTo>
                      <a:pt x="2081" y="0"/>
                    </a:moveTo>
                    <a:cubicBezTo>
                      <a:pt x="2025" y="0"/>
                      <a:pt x="1968" y="58"/>
                      <a:pt x="1986" y="149"/>
                    </a:cubicBezTo>
                    <a:cubicBezTo>
                      <a:pt x="2138" y="909"/>
                      <a:pt x="2260" y="1669"/>
                      <a:pt x="2199" y="2459"/>
                    </a:cubicBezTo>
                    <a:cubicBezTo>
                      <a:pt x="2168" y="2824"/>
                      <a:pt x="2108" y="3219"/>
                      <a:pt x="1986" y="3553"/>
                    </a:cubicBezTo>
                    <a:cubicBezTo>
                      <a:pt x="1864" y="4009"/>
                      <a:pt x="1530" y="4253"/>
                      <a:pt x="1013" y="4283"/>
                    </a:cubicBezTo>
                    <a:cubicBezTo>
                      <a:pt x="770" y="4161"/>
                      <a:pt x="557" y="4040"/>
                      <a:pt x="345" y="3888"/>
                    </a:cubicBezTo>
                    <a:cubicBezTo>
                      <a:pt x="313" y="3867"/>
                      <a:pt x="281" y="3857"/>
                      <a:pt x="251" y="3857"/>
                    </a:cubicBezTo>
                    <a:cubicBezTo>
                      <a:pt x="108" y="3857"/>
                      <a:pt x="1" y="4066"/>
                      <a:pt x="101" y="4192"/>
                    </a:cubicBezTo>
                    <a:cubicBezTo>
                      <a:pt x="402" y="4505"/>
                      <a:pt x="753" y="4656"/>
                      <a:pt x="1089" y="4656"/>
                    </a:cubicBezTo>
                    <a:cubicBezTo>
                      <a:pt x="1535" y="4656"/>
                      <a:pt x="1956" y="4390"/>
                      <a:pt x="2199" y="3888"/>
                    </a:cubicBezTo>
                    <a:cubicBezTo>
                      <a:pt x="2807" y="2702"/>
                      <a:pt x="2503" y="1304"/>
                      <a:pt x="2168" y="88"/>
                    </a:cubicBezTo>
                    <a:cubicBezTo>
                      <a:pt x="2156" y="27"/>
                      <a:pt x="2119" y="0"/>
                      <a:pt x="20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41"/>
              <p:cNvSpPr/>
              <p:nvPr/>
            </p:nvSpPr>
            <p:spPr>
              <a:xfrm>
                <a:off x="4996550" y="1382425"/>
                <a:ext cx="71475" cy="12550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5020" extrusionOk="0">
                    <a:moveTo>
                      <a:pt x="1733" y="0"/>
                    </a:moveTo>
                    <a:cubicBezTo>
                      <a:pt x="1680" y="0"/>
                      <a:pt x="1626" y="31"/>
                      <a:pt x="1642" y="96"/>
                    </a:cubicBezTo>
                    <a:cubicBezTo>
                      <a:pt x="1703" y="917"/>
                      <a:pt x="1825" y="1737"/>
                      <a:pt x="1794" y="2528"/>
                    </a:cubicBezTo>
                    <a:cubicBezTo>
                      <a:pt x="1764" y="3105"/>
                      <a:pt x="1673" y="3683"/>
                      <a:pt x="1247" y="4108"/>
                    </a:cubicBezTo>
                    <a:cubicBezTo>
                      <a:pt x="913" y="4382"/>
                      <a:pt x="487" y="4503"/>
                      <a:pt x="153" y="4716"/>
                    </a:cubicBezTo>
                    <a:cubicBezTo>
                      <a:pt x="1" y="4807"/>
                      <a:pt x="62" y="5020"/>
                      <a:pt x="214" y="5020"/>
                    </a:cubicBezTo>
                    <a:cubicBezTo>
                      <a:pt x="2858" y="4868"/>
                      <a:pt x="2068" y="1737"/>
                      <a:pt x="1825" y="65"/>
                    </a:cubicBezTo>
                    <a:cubicBezTo>
                      <a:pt x="1825" y="23"/>
                      <a:pt x="1779" y="0"/>
                      <a:pt x="17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41"/>
              <p:cNvSpPr/>
              <p:nvPr/>
            </p:nvSpPr>
            <p:spPr>
              <a:xfrm>
                <a:off x="5122250" y="1157675"/>
                <a:ext cx="24800" cy="14410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5764" extrusionOk="0">
                    <a:moveTo>
                      <a:pt x="133" y="1"/>
                    </a:moveTo>
                    <a:cubicBezTo>
                      <a:pt x="69" y="1"/>
                      <a:pt x="0" y="59"/>
                      <a:pt x="19" y="150"/>
                    </a:cubicBezTo>
                    <a:cubicBezTo>
                      <a:pt x="535" y="2004"/>
                      <a:pt x="201" y="3736"/>
                      <a:pt x="292" y="5621"/>
                    </a:cubicBezTo>
                    <a:cubicBezTo>
                      <a:pt x="292" y="5707"/>
                      <a:pt x="360" y="5764"/>
                      <a:pt x="431" y="5764"/>
                    </a:cubicBezTo>
                    <a:cubicBezTo>
                      <a:pt x="484" y="5764"/>
                      <a:pt x="539" y="5730"/>
                      <a:pt x="566" y="5651"/>
                    </a:cubicBezTo>
                    <a:cubicBezTo>
                      <a:pt x="991" y="3888"/>
                      <a:pt x="900" y="1791"/>
                      <a:pt x="231" y="89"/>
                    </a:cubicBezTo>
                    <a:cubicBezTo>
                      <a:pt x="219" y="27"/>
                      <a:pt x="177" y="1"/>
                      <a:pt x="13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41"/>
              <p:cNvSpPr/>
              <p:nvPr/>
            </p:nvSpPr>
            <p:spPr>
              <a:xfrm>
                <a:off x="5109250" y="1235650"/>
                <a:ext cx="26400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5861" extrusionOk="0">
                    <a:moveTo>
                      <a:pt x="186" y="0"/>
                    </a:moveTo>
                    <a:cubicBezTo>
                      <a:pt x="85" y="0"/>
                      <a:pt x="1" y="89"/>
                      <a:pt x="83" y="192"/>
                    </a:cubicBezTo>
                    <a:cubicBezTo>
                      <a:pt x="1055" y="1742"/>
                      <a:pt x="751" y="4082"/>
                      <a:pt x="265" y="5754"/>
                    </a:cubicBezTo>
                    <a:cubicBezTo>
                      <a:pt x="245" y="5814"/>
                      <a:pt x="303" y="5860"/>
                      <a:pt x="362" y="5860"/>
                    </a:cubicBezTo>
                    <a:cubicBezTo>
                      <a:pt x="394" y="5860"/>
                      <a:pt x="426" y="5847"/>
                      <a:pt x="447" y="5815"/>
                    </a:cubicBezTo>
                    <a:cubicBezTo>
                      <a:pt x="1055" y="4964"/>
                      <a:pt x="1025" y="3870"/>
                      <a:pt x="1025" y="2867"/>
                    </a:cubicBezTo>
                    <a:cubicBezTo>
                      <a:pt x="995" y="1894"/>
                      <a:pt x="934" y="891"/>
                      <a:pt x="326" y="70"/>
                    </a:cubicBezTo>
                    <a:cubicBezTo>
                      <a:pt x="286" y="21"/>
                      <a:pt x="234" y="0"/>
                      <a:pt x="1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41"/>
              <p:cNvSpPr/>
              <p:nvPr/>
            </p:nvSpPr>
            <p:spPr>
              <a:xfrm>
                <a:off x="5094325" y="1305100"/>
                <a:ext cx="35250" cy="13025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5210" extrusionOk="0">
                    <a:moveTo>
                      <a:pt x="113" y="1"/>
                    </a:moveTo>
                    <a:cubicBezTo>
                      <a:pt x="55" y="1"/>
                      <a:pt x="1" y="68"/>
                      <a:pt x="41" y="149"/>
                    </a:cubicBezTo>
                    <a:cubicBezTo>
                      <a:pt x="771" y="1608"/>
                      <a:pt x="1044" y="3462"/>
                      <a:pt x="740" y="5104"/>
                    </a:cubicBezTo>
                    <a:cubicBezTo>
                      <a:pt x="721" y="5163"/>
                      <a:pt x="778" y="5210"/>
                      <a:pt x="838" y="5210"/>
                    </a:cubicBezTo>
                    <a:cubicBezTo>
                      <a:pt x="869" y="5210"/>
                      <a:pt x="902" y="5196"/>
                      <a:pt x="923" y="5165"/>
                    </a:cubicBezTo>
                    <a:cubicBezTo>
                      <a:pt x="1409" y="4465"/>
                      <a:pt x="1227" y="3432"/>
                      <a:pt x="1136" y="2611"/>
                    </a:cubicBezTo>
                    <a:cubicBezTo>
                      <a:pt x="1014" y="1669"/>
                      <a:pt x="710" y="848"/>
                      <a:pt x="193" y="58"/>
                    </a:cubicBezTo>
                    <a:cubicBezTo>
                      <a:pt x="173" y="18"/>
                      <a:pt x="143" y="1"/>
                      <a:pt x="1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41"/>
              <p:cNvSpPr/>
              <p:nvPr/>
            </p:nvSpPr>
            <p:spPr>
              <a:xfrm>
                <a:off x="5042600" y="1375650"/>
                <a:ext cx="75575" cy="119425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4777" extrusionOk="0">
                    <a:moveTo>
                      <a:pt x="1611" y="1"/>
                    </a:moveTo>
                    <a:cubicBezTo>
                      <a:pt x="1532" y="1"/>
                      <a:pt x="1456" y="93"/>
                      <a:pt x="1502" y="185"/>
                    </a:cubicBezTo>
                    <a:cubicBezTo>
                      <a:pt x="1928" y="884"/>
                      <a:pt x="2262" y="1643"/>
                      <a:pt x="2262" y="2464"/>
                    </a:cubicBezTo>
                    <a:cubicBezTo>
                      <a:pt x="2262" y="3421"/>
                      <a:pt x="1756" y="4246"/>
                      <a:pt x="856" y="4246"/>
                    </a:cubicBezTo>
                    <a:cubicBezTo>
                      <a:pt x="698" y="4246"/>
                      <a:pt x="529" y="4221"/>
                      <a:pt x="347" y="4166"/>
                    </a:cubicBezTo>
                    <a:cubicBezTo>
                      <a:pt x="327" y="4161"/>
                      <a:pt x="308" y="4159"/>
                      <a:pt x="290" y="4159"/>
                    </a:cubicBezTo>
                    <a:cubicBezTo>
                      <a:pt x="87" y="4159"/>
                      <a:pt x="0" y="4450"/>
                      <a:pt x="195" y="4561"/>
                    </a:cubicBezTo>
                    <a:cubicBezTo>
                      <a:pt x="431" y="4711"/>
                      <a:pt x="679" y="4777"/>
                      <a:pt x="924" y="4777"/>
                    </a:cubicBezTo>
                    <a:cubicBezTo>
                      <a:pt x="1624" y="4777"/>
                      <a:pt x="2296" y="4234"/>
                      <a:pt x="2566" y="3558"/>
                    </a:cubicBezTo>
                    <a:cubicBezTo>
                      <a:pt x="3022" y="2373"/>
                      <a:pt x="2475" y="944"/>
                      <a:pt x="1685" y="33"/>
                    </a:cubicBezTo>
                    <a:cubicBezTo>
                      <a:pt x="1663" y="10"/>
                      <a:pt x="1637" y="1"/>
                      <a:pt x="16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41"/>
              <p:cNvSpPr/>
              <p:nvPr/>
            </p:nvSpPr>
            <p:spPr>
              <a:xfrm>
                <a:off x="4671600" y="1179025"/>
                <a:ext cx="16900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1773" extrusionOk="0">
                    <a:moveTo>
                      <a:pt x="605" y="0"/>
                    </a:moveTo>
                    <a:cubicBezTo>
                      <a:pt x="578" y="0"/>
                      <a:pt x="549" y="17"/>
                      <a:pt x="537" y="55"/>
                    </a:cubicBezTo>
                    <a:cubicBezTo>
                      <a:pt x="354" y="572"/>
                      <a:pt x="81" y="1119"/>
                      <a:pt x="20" y="1666"/>
                    </a:cubicBezTo>
                    <a:cubicBezTo>
                      <a:pt x="0" y="1726"/>
                      <a:pt x="45" y="1772"/>
                      <a:pt x="95" y="1772"/>
                    </a:cubicBezTo>
                    <a:cubicBezTo>
                      <a:pt x="122" y="1772"/>
                      <a:pt x="151" y="1759"/>
                      <a:pt x="172" y="1727"/>
                    </a:cubicBezTo>
                    <a:cubicBezTo>
                      <a:pt x="445" y="1241"/>
                      <a:pt x="537" y="603"/>
                      <a:pt x="658" y="86"/>
                    </a:cubicBezTo>
                    <a:cubicBezTo>
                      <a:pt x="676" y="33"/>
                      <a:pt x="642" y="0"/>
                      <a:pt x="6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41"/>
              <p:cNvSpPr/>
              <p:nvPr/>
            </p:nvSpPr>
            <p:spPr>
              <a:xfrm>
                <a:off x="4672075" y="1202500"/>
                <a:ext cx="21800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637" extrusionOk="0">
                    <a:moveTo>
                      <a:pt x="740" y="0"/>
                    </a:moveTo>
                    <a:cubicBezTo>
                      <a:pt x="709" y="0"/>
                      <a:pt x="680" y="17"/>
                      <a:pt x="670" y="59"/>
                    </a:cubicBezTo>
                    <a:cubicBezTo>
                      <a:pt x="366" y="758"/>
                      <a:pt x="1" y="1852"/>
                      <a:pt x="366" y="2582"/>
                    </a:cubicBezTo>
                    <a:cubicBezTo>
                      <a:pt x="391" y="2620"/>
                      <a:pt x="427" y="2637"/>
                      <a:pt x="463" y="2637"/>
                    </a:cubicBezTo>
                    <a:cubicBezTo>
                      <a:pt x="512" y="2637"/>
                      <a:pt x="561" y="2604"/>
                      <a:pt x="578" y="2551"/>
                    </a:cubicBezTo>
                    <a:cubicBezTo>
                      <a:pt x="639" y="2217"/>
                      <a:pt x="578" y="1822"/>
                      <a:pt x="609" y="1457"/>
                    </a:cubicBezTo>
                    <a:cubicBezTo>
                      <a:pt x="639" y="1001"/>
                      <a:pt x="700" y="575"/>
                      <a:pt x="852" y="120"/>
                    </a:cubicBezTo>
                    <a:cubicBezTo>
                      <a:pt x="872" y="60"/>
                      <a:pt x="801" y="0"/>
                      <a:pt x="7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41"/>
              <p:cNvSpPr/>
              <p:nvPr/>
            </p:nvSpPr>
            <p:spPr>
              <a:xfrm>
                <a:off x="4692600" y="1219700"/>
                <a:ext cx="15650" cy="6882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2753" extrusionOk="0">
                    <a:moveTo>
                      <a:pt x="492" y="0"/>
                    </a:moveTo>
                    <a:cubicBezTo>
                      <a:pt x="436" y="0"/>
                      <a:pt x="379" y="32"/>
                      <a:pt x="365" y="100"/>
                    </a:cubicBezTo>
                    <a:cubicBezTo>
                      <a:pt x="213" y="860"/>
                      <a:pt x="1" y="1924"/>
                      <a:pt x="244" y="2684"/>
                    </a:cubicBezTo>
                    <a:cubicBezTo>
                      <a:pt x="259" y="2729"/>
                      <a:pt x="297" y="2752"/>
                      <a:pt x="335" y="2752"/>
                    </a:cubicBezTo>
                    <a:cubicBezTo>
                      <a:pt x="373" y="2752"/>
                      <a:pt x="411" y="2729"/>
                      <a:pt x="426" y="2684"/>
                    </a:cubicBezTo>
                    <a:cubicBezTo>
                      <a:pt x="548" y="2319"/>
                      <a:pt x="517" y="1894"/>
                      <a:pt x="517" y="1498"/>
                    </a:cubicBezTo>
                    <a:cubicBezTo>
                      <a:pt x="548" y="1042"/>
                      <a:pt x="578" y="587"/>
                      <a:pt x="609" y="131"/>
                    </a:cubicBezTo>
                    <a:cubicBezTo>
                      <a:pt x="625" y="47"/>
                      <a:pt x="559" y="0"/>
                      <a:pt x="4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41"/>
              <p:cNvSpPr/>
              <p:nvPr/>
            </p:nvSpPr>
            <p:spPr>
              <a:xfrm>
                <a:off x="4707050" y="1263350"/>
                <a:ext cx="179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842" extrusionOk="0">
                    <a:moveTo>
                      <a:pt x="560" y="1"/>
                    </a:moveTo>
                    <a:cubicBezTo>
                      <a:pt x="512" y="1"/>
                      <a:pt x="468" y="28"/>
                      <a:pt x="456" y="87"/>
                    </a:cubicBezTo>
                    <a:cubicBezTo>
                      <a:pt x="274" y="877"/>
                      <a:pt x="0" y="1941"/>
                      <a:pt x="274" y="2762"/>
                    </a:cubicBezTo>
                    <a:cubicBezTo>
                      <a:pt x="290" y="2810"/>
                      <a:pt x="350" y="2842"/>
                      <a:pt x="406" y="2842"/>
                    </a:cubicBezTo>
                    <a:cubicBezTo>
                      <a:pt x="456" y="2842"/>
                      <a:pt x="503" y="2818"/>
                      <a:pt x="517" y="2762"/>
                    </a:cubicBezTo>
                    <a:cubicBezTo>
                      <a:pt x="578" y="2366"/>
                      <a:pt x="547" y="2002"/>
                      <a:pt x="547" y="1607"/>
                    </a:cubicBezTo>
                    <a:cubicBezTo>
                      <a:pt x="578" y="1120"/>
                      <a:pt x="608" y="634"/>
                      <a:pt x="699" y="178"/>
                    </a:cubicBezTo>
                    <a:cubicBezTo>
                      <a:pt x="718" y="67"/>
                      <a:pt x="634" y="1"/>
                      <a:pt x="5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41"/>
              <p:cNvSpPr/>
              <p:nvPr/>
            </p:nvSpPr>
            <p:spPr>
              <a:xfrm>
                <a:off x="4735150" y="1289825"/>
                <a:ext cx="16750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2695" extrusionOk="0">
                    <a:moveTo>
                      <a:pt x="316" y="0"/>
                    </a:moveTo>
                    <a:cubicBezTo>
                      <a:pt x="274" y="0"/>
                      <a:pt x="229" y="31"/>
                      <a:pt x="214" y="92"/>
                    </a:cubicBezTo>
                    <a:cubicBezTo>
                      <a:pt x="153" y="882"/>
                      <a:pt x="1" y="1855"/>
                      <a:pt x="305" y="2614"/>
                    </a:cubicBezTo>
                    <a:cubicBezTo>
                      <a:pt x="321" y="2663"/>
                      <a:pt x="381" y="2695"/>
                      <a:pt x="438" y="2695"/>
                    </a:cubicBezTo>
                    <a:cubicBezTo>
                      <a:pt x="487" y="2695"/>
                      <a:pt x="534" y="2671"/>
                      <a:pt x="548" y="2614"/>
                    </a:cubicBezTo>
                    <a:cubicBezTo>
                      <a:pt x="669" y="1824"/>
                      <a:pt x="457" y="882"/>
                      <a:pt x="396" y="92"/>
                    </a:cubicBezTo>
                    <a:cubicBezTo>
                      <a:pt x="396" y="31"/>
                      <a:pt x="358" y="0"/>
                      <a:pt x="3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41"/>
              <p:cNvSpPr/>
              <p:nvPr/>
            </p:nvSpPr>
            <p:spPr>
              <a:xfrm>
                <a:off x="4764800" y="1303875"/>
                <a:ext cx="1142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167" extrusionOk="0">
                    <a:moveTo>
                      <a:pt x="198" y="1"/>
                    </a:moveTo>
                    <a:cubicBezTo>
                      <a:pt x="129" y="1"/>
                      <a:pt x="61" y="46"/>
                      <a:pt x="61" y="138"/>
                    </a:cubicBezTo>
                    <a:cubicBezTo>
                      <a:pt x="0" y="776"/>
                      <a:pt x="0" y="1536"/>
                      <a:pt x="274" y="2113"/>
                    </a:cubicBezTo>
                    <a:cubicBezTo>
                      <a:pt x="298" y="2149"/>
                      <a:pt x="331" y="2166"/>
                      <a:pt x="363" y="2166"/>
                    </a:cubicBezTo>
                    <a:cubicBezTo>
                      <a:pt x="412" y="2166"/>
                      <a:pt x="456" y="2126"/>
                      <a:pt x="456" y="2052"/>
                    </a:cubicBezTo>
                    <a:cubicBezTo>
                      <a:pt x="456" y="1414"/>
                      <a:pt x="304" y="776"/>
                      <a:pt x="335" y="138"/>
                    </a:cubicBezTo>
                    <a:cubicBezTo>
                      <a:pt x="335" y="46"/>
                      <a:pt x="266" y="1"/>
                      <a:pt x="1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41"/>
              <p:cNvSpPr/>
              <p:nvPr/>
            </p:nvSpPr>
            <p:spPr>
              <a:xfrm>
                <a:off x="4789875" y="1317750"/>
                <a:ext cx="15975" cy="74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999" extrusionOk="0">
                    <a:moveTo>
                      <a:pt x="210" y="1"/>
                    </a:moveTo>
                    <a:cubicBezTo>
                      <a:pt x="170" y="1"/>
                      <a:pt x="134" y="20"/>
                      <a:pt x="122" y="69"/>
                    </a:cubicBezTo>
                    <a:cubicBezTo>
                      <a:pt x="31" y="677"/>
                      <a:pt x="0" y="1285"/>
                      <a:pt x="31" y="1862"/>
                    </a:cubicBezTo>
                    <a:cubicBezTo>
                      <a:pt x="61" y="2257"/>
                      <a:pt x="0" y="2774"/>
                      <a:pt x="365" y="2987"/>
                    </a:cubicBezTo>
                    <a:cubicBezTo>
                      <a:pt x="380" y="2994"/>
                      <a:pt x="399" y="2998"/>
                      <a:pt x="419" y="2998"/>
                    </a:cubicBezTo>
                    <a:cubicBezTo>
                      <a:pt x="479" y="2998"/>
                      <a:pt x="547" y="2964"/>
                      <a:pt x="547" y="2896"/>
                    </a:cubicBezTo>
                    <a:cubicBezTo>
                      <a:pt x="639" y="2501"/>
                      <a:pt x="487" y="2075"/>
                      <a:pt x="456" y="1680"/>
                    </a:cubicBezTo>
                    <a:cubicBezTo>
                      <a:pt x="426" y="1133"/>
                      <a:pt x="395" y="616"/>
                      <a:pt x="335" y="99"/>
                    </a:cubicBezTo>
                    <a:cubicBezTo>
                      <a:pt x="335" y="45"/>
                      <a:pt x="269" y="1"/>
                      <a:pt x="2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41"/>
              <p:cNvSpPr/>
              <p:nvPr/>
            </p:nvSpPr>
            <p:spPr>
              <a:xfrm>
                <a:off x="4817975" y="1348725"/>
                <a:ext cx="1522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467" extrusionOk="0">
                    <a:moveTo>
                      <a:pt x="62" y="0"/>
                    </a:moveTo>
                    <a:cubicBezTo>
                      <a:pt x="31" y="0"/>
                      <a:pt x="1" y="15"/>
                      <a:pt x="1" y="46"/>
                    </a:cubicBezTo>
                    <a:lnTo>
                      <a:pt x="31" y="46"/>
                    </a:lnTo>
                    <a:cubicBezTo>
                      <a:pt x="62" y="806"/>
                      <a:pt x="92" y="1839"/>
                      <a:pt x="518" y="2447"/>
                    </a:cubicBezTo>
                    <a:cubicBezTo>
                      <a:pt x="530" y="2460"/>
                      <a:pt x="548" y="2467"/>
                      <a:pt x="565" y="2467"/>
                    </a:cubicBezTo>
                    <a:cubicBezTo>
                      <a:pt x="588" y="2467"/>
                      <a:pt x="609" y="2452"/>
                      <a:pt x="609" y="2417"/>
                    </a:cubicBezTo>
                    <a:cubicBezTo>
                      <a:pt x="609" y="2082"/>
                      <a:pt x="426" y="1748"/>
                      <a:pt x="366" y="1413"/>
                    </a:cubicBezTo>
                    <a:cubicBezTo>
                      <a:pt x="244" y="958"/>
                      <a:pt x="183" y="502"/>
                      <a:pt x="122" y="46"/>
                    </a:cubicBezTo>
                    <a:cubicBezTo>
                      <a:pt x="122" y="15"/>
                      <a:pt x="92" y="0"/>
                      <a:pt x="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41"/>
              <p:cNvSpPr/>
              <p:nvPr/>
            </p:nvSpPr>
            <p:spPr>
              <a:xfrm>
                <a:off x="4843825" y="1348225"/>
                <a:ext cx="17950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2" extrusionOk="0">
                    <a:moveTo>
                      <a:pt x="114" y="1"/>
                    </a:moveTo>
                    <a:cubicBezTo>
                      <a:pt x="56" y="1"/>
                      <a:pt x="0" y="39"/>
                      <a:pt x="0" y="126"/>
                    </a:cubicBezTo>
                    <a:cubicBezTo>
                      <a:pt x="31" y="856"/>
                      <a:pt x="92" y="1798"/>
                      <a:pt x="456" y="2467"/>
                    </a:cubicBezTo>
                    <a:cubicBezTo>
                      <a:pt x="482" y="2518"/>
                      <a:pt x="534" y="2542"/>
                      <a:pt x="583" y="2542"/>
                    </a:cubicBezTo>
                    <a:cubicBezTo>
                      <a:pt x="652" y="2542"/>
                      <a:pt x="717" y="2495"/>
                      <a:pt x="699" y="2406"/>
                    </a:cubicBezTo>
                    <a:cubicBezTo>
                      <a:pt x="639" y="1646"/>
                      <a:pt x="335" y="886"/>
                      <a:pt x="244" y="126"/>
                    </a:cubicBezTo>
                    <a:cubicBezTo>
                      <a:pt x="244" y="47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41"/>
              <p:cNvSpPr/>
              <p:nvPr/>
            </p:nvSpPr>
            <p:spPr>
              <a:xfrm>
                <a:off x="4868150" y="1340075"/>
                <a:ext cx="22050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393" extrusionOk="0">
                    <a:moveTo>
                      <a:pt x="147" y="0"/>
                    </a:moveTo>
                    <a:cubicBezTo>
                      <a:pt x="70" y="0"/>
                      <a:pt x="0" y="46"/>
                      <a:pt x="0" y="149"/>
                    </a:cubicBezTo>
                    <a:cubicBezTo>
                      <a:pt x="0" y="574"/>
                      <a:pt x="30" y="1030"/>
                      <a:pt x="122" y="1456"/>
                    </a:cubicBezTo>
                    <a:cubicBezTo>
                      <a:pt x="182" y="1790"/>
                      <a:pt x="274" y="2215"/>
                      <a:pt x="578" y="2367"/>
                    </a:cubicBezTo>
                    <a:cubicBezTo>
                      <a:pt x="604" y="2385"/>
                      <a:pt x="631" y="2393"/>
                      <a:pt x="655" y="2393"/>
                    </a:cubicBezTo>
                    <a:cubicBezTo>
                      <a:pt x="714" y="2393"/>
                      <a:pt x="760" y="2350"/>
                      <a:pt x="760" y="2307"/>
                    </a:cubicBezTo>
                    <a:cubicBezTo>
                      <a:pt x="881" y="2003"/>
                      <a:pt x="699" y="1699"/>
                      <a:pt x="608" y="1395"/>
                    </a:cubicBezTo>
                    <a:cubicBezTo>
                      <a:pt x="486" y="969"/>
                      <a:pt x="395" y="574"/>
                      <a:pt x="334" y="149"/>
                    </a:cubicBezTo>
                    <a:cubicBezTo>
                      <a:pt x="319" y="54"/>
                      <a:pt x="229" y="0"/>
                      <a:pt x="1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41"/>
              <p:cNvSpPr/>
              <p:nvPr/>
            </p:nvSpPr>
            <p:spPr>
              <a:xfrm>
                <a:off x="4887525" y="1304450"/>
                <a:ext cx="14825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2509" extrusionOk="0">
                    <a:moveTo>
                      <a:pt x="99" y="1"/>
                    </a:moveTo>
                    <a:cubicBezTo>
                      <a:pt x="46" y="1"/>
                      <a:pt x="0" y="39"/>
                      <a:pt x="15" y="115"/>
                    </a:cubicBezTo>
                    <a:cubicBezTo>
                      <a:pt x="46" y="814"/>
                      <a:pt x="15" y="1817"/>
                      <a:pt x="380" y="2455"/>
                    </a:cubicBezTo>
                    <a:cubicBezTo>
                      <a:pt x="404" y="2491"/>
                      <a:pt x="437" y="2508"/>
                      <a:pt x="471" y="2508"/>
                    </a:cubicBezTo>
                    <a:cubicBezTo>
                      <a:pt x="523" y="2508"/>
                      <a:pt x="574" y="2468"/>
                      <a:pt x="593" y="2394"/>
                    </a:cubicBezTo>
                    <a:cubicBezTo>
                      <a:pt x="593" y="2060"/>
                      <a:pt x="471" y="1725"/>
                      <a:pt x="410" y="1391"/>
                    </a:cubicBezTo>
                    <a:cubicBezTo>
                      <a:pt x="319" y="966"/>
                      <a:pt x="258" y="540"/>
                      <a:pt x="228" y="115"/>
                    </a:cubicBezTo>
                    <a:cubicBezTo>
                      <a:pt x="213" y="39"/>
                      <a:pt x="152" y="1"/>
                      <a:pt x="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41"/>
              <p:cNvSpPr/>
              <p:nvPr/>
            </p:nvSpPr>
            <p:spPr>
              <a:xfrm>
                <a:off x="4906900" y="1284700"/>
                <a:ext cx="15975" cy="63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539" extrusionOk="0">
                    <a:moveTo>
                      <a:pt x="186" y="0"/>
                    </a:moveTo>
                    <a:cubicBezTo>
                      <a:pt x="137" y="0"/>
                      <a:pt x="91" y="38"/>
                      <a:pt x="91" y="114"/>
                    </a:cubicBezTo>
                    <a:cubicBezTo>
                      <a:pt x="61" y="813"/>
                      <a:pt x="0" y="1877"/>
                      <a:pt x="426" y="2485"/>
                    </a:cubicBezTo>
                    <a:cubicBezTo>
                      <a:pt x="450" y="2521"/>
                      <a:pt x="483" y="2538"/>
                      <a:pt x="517" y="2538"/>
                    </a:cubicBezTo>
                    <a:cubicBezTo>
                      <a:pt x="568" y="2538"/>
                      <a:pt x="620" y="2498"/>
                      <a:pt x="639" y="2424"/>
                    </a:cubicBezTo>
                    <a:cubicBezTo>
                      <a:pt x="639" y="2090"/>
                      <a:pt x="487" y="1756"/>
                      <a:pt x="426" y="1421"/>
                    </a:cubicBezTo>
                    <a:cubicBezTo>
                      <a:pt x="365" y="965"/>
                      <a:pt x="304" y="540"/>
                      <a:pt x="304" y="114"/>
                    </a:cubicBezTo>
                    <a:cubicBezTo>
                      <a:pt x="289" y="38"/>
                      <a:pt x="236" y="0"/>
                      <a:pt x="1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41"/>
              <p:cNvSpPr/>
              <p:nvPr/>
            </p:nvSpPr>
            <p:spPr>
              <a:xfrm>
                <a:off x="4777700" y="1222875"/>
                <a:ext cx="1631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6527" h="1020" extrusionOk="0">
                    <a:moveTo>
                      <a:pt x="6350" y="0"/>
                    </a:moveTo>
                    <a:cubicBezTo>
                      <a:pt x="6342" y="0"/>
                      <a:pt x="6332" y="1"/>
                      <a:pt x="6323" y="4"/>
                    </a:cubicBezTo>
                    <a:cubicBezTo>
                      <a:pt x="4582" y="402"/>
                      <a:pt x="2963" y="759"/>
                      <a:pt x="1232" y="759"/>
                    </a:cubicBezTo>
                    <a:cubicBezTo>
                      <a:pt x="848" y="759"/>
                      <a:pt x="459" y="741"/>
                      <a:pt x="62" y="703"/>
                    </a:cubicBezTo>
                    <a:cubicBezTo>
                      <a:pt x="1" y="703"/>
                      <a:pt x="1" y="824"/>
                      <a:pt x="62" y="824"/>
                    </a:cubicBezTo>
                    <a:cubicBezTo>
                      <a:pt x="815" y="946"/>
                      <a:pt x="1604" y="1020"/>
                      <a:pt x="2397" y="1020"/>
                    </a:cubicBezTo>
                    <a:cubicBezTo>
                      <a:pt x="3782" y="1020"/>
                      <a:pt x="5178" y="796"/>
                      <a:pt x="6414" y="216"/>
                    </a:cubicBezTo>
                    <a:cubicBezTo>
                      <a:pt x="6527" y="160"/>
                      <a:pt x="6457" y="0"/>
                      <a:pt x="6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41"/>
              <p:cNvSpPr/>
              <p:nvPr/>
            </p:nvSpPr>
            <p:spPr>
              <a:xfrm>
                <a:off x="4716500" y="812000"/>
                <a:ext cx="280075" cy="52400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2096" extrusionOk="0">
                    <a:moveTo>
                      <a:pt x="6227" y="0"/>
                    </a:moveTo>
                    <a:cubicBezTo>
                      <a:pt x="4017" y="0"/>
                      <a:pt x="1836" y="446"/>
                      <a:pt x="139" y="1849"/>
                    </a:cubicBezTo>
                    <a:cubicBezTo>
                      <a:pt x="0" y="1960"/>
                      <a:pt x="140" y="2096"/>
                      <a:pt x="258" y="2096"/>
                    </a:cubicBezTo>
                    <a:cubicBezTo>
                      <a:pt x="269" y="2096"/>
                      <a:pt x="280" y="2095"/>
                      <a:pt x="291" y="2092"/>
                    </a:cubicBezTo>
                    <a:cubicBezTo>
                      <a:pt x="2175" y="1271"/>
                      <a:pt x="3786" y="633"/>
                      <a:pt x="5853" y="511"/>
                    </a:cubicBezTo>
                    <a:cubicBezTo>
                      <a:pt x="6210" y="493"/>
                      <a:pt x="6569" y="484"/>
                      <a:pt x="6927" y="484"/>
                    </a:cubicBezTo>
                    <a:cubicBezTo>
                      <a:pt x="8310" y="484"/>
                      <a:pt x="9700" y="610"/>
                      <a:pt x="11051" y="755"/>
                    </a:cubicBezTo>
                    <a:cubicBezTo>
                      <a:pt x="11173" y="755"/>
                      <a:pt x="11203" y="572"/>
                      <a:pt x="11081" y="542"/>
                    </a:cubicBezTo>
                    <a:cubicBezTo>
                      <a:pt x="9578" y="254"/>
                      <a:pt x="7894" y="0"/>
                      <a:pt x="62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41"/>
              <p:cNvSpPr/>
              <p:nvPr/>
            </p:nvSpPr>
            <p:spPr>
              <a:xfrm>
                <a:off x="4665250" y="861975"/>
                <a:ext cx="54725" cy="254350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10174" extrusionOk="0">
                    <a:moveTo>
                      <a:pt x="2116" y="0"/>
                    </a:moveTo>
                    <a:cubicBezTo>
                      <a:pt x="2096" y="0"/>
                      <a:pt x="2078" y="11"/>
                      <a:pt x="2067" y="32"/>
                    </a:cubicBezTo>
                    <a:cubicBezTo>
                      <a:pt x="669" y="3072"/>
                      <a:pt x="0" y="6810"/>
                      <a:pt x="760" y="10093"/>
                    </a:cubicBezTo>
                    <a:cubicBezTo>
                      <a:pt x="774" y="10150"/>
                      <a:pt x="821" y="10173"/>
                      <a:pt x="868" y="10173"/>
                    </a:cubicBezTo>
                    <a:cubicBezTo>
                      <a:pt x="921" y="10173"/>
                      <a:pt x="973" y="10142"/>
                      <a:pt x="973" y="10093"/>
                    </a:cubicBezTo>
                    <a:cubicBezTo>
                      <a:pt x="943" y="6567"/>
                      <a:pt x="1125" y="3467"/>
                      <a:pt x="2189" y="93"/>
                    </a:cubicBezTo>
                    <a:cubicBezTo>
                      <a:pt x="2189" y="34"/>
                      <a:pt x="2151" y="0"/>
                      <a:pt x="21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41"/>
              <p:cNvSpPr/>
              <p:nvPr/>
            </p:nvSpPr>
            <p:spPr>
              <a:xfrm>
                <a:off x="4994725" y="828075"/>
                <a:ext cx="122150" cy="210975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8439" extrusionOk="0">
                    <a:moveTo>
                      <a:pt x="161" y="0"/>
                    </a:moveTo>
                    <a:cubicBezTo>
                      <a:pt x="79" y="0"/>
                      <a:pt x="1" y="86"/>
                      <a:pt x="44" y="172"/>
                    </a:cubicBezTo>
                    <a:cubicBezTo>
                      <a:pt x="1502" y="2908"/>
                      <a:pt x="3265" y="5552"/>
                      <a:pt x="4542" y="8349"/>
                    </a:cubicBezTo>
                    <a:cubicBezTo>
                      <a:pt x="4574" y="8412"/>
                      <a:pt x="4628" y="8439"/>
                      <a:pt x="4682" y="8439"/>
                    </a:cubicBezTo>
                    <a:cubicBezTo>
                      <a:pt x="4783" y="8439"/>
                      <a:pt x="4886" y="8346"/>
                      <a:pt x="4846" y="8227"/>
                    </a:cubicBezTo>
                    <a:cubicBezTo>
                      <a:pt x="4420" y="6951"/>
                      <a:pt x="3509" y="5887"/>
                      <a:pt x="2931" y="4671"/>
                    </a:cubicBezTo>
                    <a:cubicBezTo>
                      <a:pt x="2202" y="3060"/>
                      <a:pt x="1229" y="1510"/>
                      <a:pt x="256" y="51"/>
                    </a:cubicBezTo>
                    <a:cubicBezTo>
                      <a:pt x="230" y="15"/>
                      <a:pt x="195" y="0"/>
                      <a:pt x="1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41"/>
              <p:cNvSpPr/>
              <p:nvPr/>
            </p:nvSpPr>
            <p:spPr>
              <a:xfrm>
                <a:off x="4922850" y="1263300"/>
                <a:ext cx="167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2606" extrusionOk="0">
                    <a:moveTo>
                      <a:pt x="296" y="1"/>
                    </a:moveTo>
                    <a:cubicBezTo>
                      <a:pt x="242" y="1"/>
                      <a:pt x="195" y="27"/>
                      <a:pt x="183" y="89"/>
                    </a:cubicBezTo>
                    <a:cubicBezTo>
                      <a:pt x="61" y="879"/>
                      <a:pt x="1" y="1791"/>
                      <a:pt x="304" y="2551"/>
                    </a:cubicBezTo>
                    <a:cubicBezTo>
                      <a:pt x="330" y="2589"/>
                      <a:pt x="371" y="2606"/>
                      <a:pt x="413" y="2606"/>
                    </a:cubicBezTo>
                    <a:cubicBezTo>
                      <a:pt x="471" y="2606"/>
                      <a:pt x="530" y="2573"/>
                      <a:pt x="548" y="2520"/>
                    </a:cubicBezTo>
                    <a:cubicBezTo>
                      <a:pt x="669" y="1761"/>
                      <a:pt x="517" y="909"/>
                      <a:pt x="487" y="150"/>
                    </a:cubicBezTo>
                    <a:cubicBezTo>
                      <a:pt x="469" y="59"/>
                      <a:pt x="375" y="1"/>
                      <a:pt x="2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41"/>
              <p:cNvSpPr/>
              <p:nvPr/>
            </p:nvSpPr>
            <p:spPr>
              <a:xfrm>
                <a:off x="4952475" y="1237925"/>
                <a:ext cx="19025" cy="905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621" extrusionOk="0">
                    <a:moveTo>
                      <a:pt x="146" y="1"/>
                    </a:moveTo>
                    <a:cubicBezTo>
                      <a:pt x="74" y="1"/>
                      <a:pt x="1" y="48"/>
                      <a:pt x="1" y="131"/>
                    </a:cubicBezTo>
                    <a:cubicBezTo>
                      <a:pt x="31" y="1195"/>
                      <a:pt x="62" y="2532"/>
                      <a:pt x="457" y="3535"/>
                    </a:cubicBezTo>
                    <a:cubicBezTo>
                      <a:pt x="484" y="3590"/>
                      <a:pt x="542" y="3620"/>
                      <a:pt x="598" y="3620"/>
                    </a:cubicBezTo>
                    <a:cubicBezTo>
                      <a:pt x="666" y="3620"/>
                      <a:pt x="730" y="3575"/>
                      <a:pt x="730" y="3475"/>
                    </a:cubicBezTo>
                    <a:cubicBezTo>
                      <a:pt x="761" y="2380"/>
                      <a:pt x="426" y="1195"/>
                      <a:pt x="275" y="101"/>
                    </a:cubicBezTo>
                    <a:cubicBezTo>
                      <a:pt x="261" y="32"/>
                      <a:pt x="204" y="1"/>
                      <a:pt x="1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41"/>
              <p:cNvSpPr/>
              <p:nvPr/>
            </p:nvSpPr>
            <p:spPr>
              <a:xfrm>
                <a:off x="4970725" y="1214975"/>
                <a:ext cx="17500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996" extrusionOk="0">
                    <a:moveTo>
                      <a:pt x="179" y="0"/>
                    </a:moveTo>
                    <a:cubicBezTo>
                      <a:pt x="114" y="0"/>
                      <a:pt x="46" y="46"/>
                      <a:pt x="31" y="137"/>
                    </a:cubicBezTo>
                    <a:cubicBezTo>
                      <a:pt x="0" y="684"/>
                      <a:pt x="0" y="1231"/>
                      <a:pt x="92" y="1809"/>
                    </a:cubicBezTo>
                    <a:cubicBezTo>
                      <a:pt x="152" y="2204"/>
                      <a:pt x="152" y="2630"/>
                      <a:pt x="426" y="2964"/>
                    </a:cubicBezTo>
                    <a:cubicBezTo>
                      <a:pt x="448" y="2986"/>
                      <a:pt x="477" y="2996"/>
                      <a:pt x="507" y="2996"/>
                    </a:cubicBezTo>
                    <a:cubicBezTo>
                      <a:pt x="561" y="2996"/>
                      <a:pt x="619" y="2962"/>
                      <a:pt x="639" y="2903"/>
                    </a:cubicBezTo>
                    <a:cubicBezTo>
                      <a:pt x="700" y="2508"/>
                      <a:pt x="548" y="2143"/>
                      <a:pt x="487" y="1748"/>
                    </a:cubicBezTo>
                    <a:cubicBezTo>
                      <a:pt x="396" y="1201"/>
                      <a:pt x="335" y="654"/>
                      <a:pt x="304" y="137"/>
                    </a:cubicBezTo>
                    <a:cubicBezTo>
                      <a:pt x="304" y="46"/>
                      <a:pt x="244" y="0"/>
                      <a:pt x="1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41"/>
              <p:cNvSpPr/>
              <p:nvPr/>
            </p:nvSpPr>
            <p:spPr>
              <a:xfrm>
                <a:off x="4996125" y="1227750"/>
                <a:ext cx="22500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217" extrusionOk="0">
                    <a:moveTo>
                      <a:pt x="177" y="0"/>
                    </a:moveTo>
                    <a:cubicBezTo>
                      <a:pt x="91" y="0"/>
                      <a:pt x="1" y="57"/>
                      <a:pt x="18" y="143"/>
                    </a:cubicBezTo>
                    <a:cubicBezTo>
                      <a:pt x="139" y="1146"/>
                      <a:pt x="231" y="2210"/>
                      <a:pt x="626" y="3152"/>
                    </a:cubicBezTo>
                    <a:cubicBezTo>
                      <a:pt x="648" y="3197"/>
                      <a:pt x="691" y="3217"/>
                      <a:pt x="736" y="3217"/>
                    </a:cubicBezTo>
                    <a:cubicBezTo>
                      <a:pt x="814" y="3217"/>
                      <a:pt x="899" y="3157"/>
                      <a:pt x="899" y="3061"/>
                    </a:cubicBezTo>
                    <a:cubicBezTo>
                      <a:pt x="778" y="2088"/>
                      <a:pt x="474" y="1116"/>
                      <a:pt x="322" y="113"/>
                    </a:cubicBezTo>
                    <a:cubicBezTo>
                      <a:pt x="309" y="33"/>
                      <a:pt x="244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41"/>
              <p:cNvSpPr/>
              <p:nvPr/>
            </p:nvSpPr>
            <p:spPr>
              <a:xfrm>
                <a:off x="5026200" y="1175825"/>
                <a:ext cx="20525" cy="969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878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61" y="852"/>
                      <a:pt x="92" y="1551"/>
                      <a:pt x="183" y="2220"/>
                    </a:cubicBezTo>
                    <a:cubicBezTo>
                      <a:pt x="243" y="2767"/>
                      <a:pt x="243" y="3345"/>
                      <a:pt x="487" y="3801"/>
                    </a:cubicBezTo>
                    <a:cubicBezTo>
                      <a:pt x="513" y="3854"/>
                      <a:pt x="563" y="3878"/>
                      <a:pt x="614" y="3878"/>
                    </a:cubicBezTo>
                    <a:cubicBezTo>
                      <a:pt x="678" y="3878"/>
                      <a:pt x="743" y="3838"/>
                      <a:pt x="760" y="3770"/>
                    </a:cubicBezTo>
                    <a:cubicBezTo>
                      <a:pt x="821" y="3253"/>
                      <a:pt x="669" y="2706"/>
                      <a:pt x="608" y="2159"/>
                    </a:cubicBezTo>
                    <a:cubicBezTo>
                      <a:pt x="517" y="1490"/>
                      <a:pt x="395" y="791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41"/>
              <p:cNvSpPr/>
              <p:nvPr/>
            </p:nvSpPr>
            <p:spPr>
              <a:xfrm>
                <a:off x="5056975" y="1190100"/>
                <a:ext cx="1485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2168" extrusionOk="0">
                    <a:moveTo>
                      <a:pt x="145" y="0"/>
                    </a:moveTo>
                    <a:cubicBezTo>
                      <a:pt x="69" y="0"/>
                      <a:pt x="0" y="53"/>
                      <a:pt x="16" y="160"/>
                    </a:cubicBezTo>
                    <a:cubicBezTo>
                      <a:pt x="16" y="524"/>
                      <a:pt x="16" y="889"/>
                      <a:pt x="46" y="1223"/>
                    </a:cubicBezTo>
                    <a:cubicBezTo>
                      <a:pt x="107" y="1527"/>
                      <a:pt x="107" y="1862"/>
                      <a:pt x="259" y="2105"/>
                    </a:cubicBezTo>
                    <a:cubicBezTo>
                      <a:pt x="285" y="2145"/>
                      <a:pt x="329" y="2167"/>
                      <a:pt x="373" y="2167"/>
                    </a:cubicBezTo>
                    <a:cubicBezTo>
                      <a:pt x="429" y="2167"/>
                      <a:pt x="485" y="2130"/>
                      <a:pt x="502" y="2044"/>
                    </a:cubicBezTo>
                    <a:cubicBezTo>
                      <a:pt x="593" y="1771"/>
                      <a:pt x="471" y="1467"/>
                      <a:pt x="441" y="1163"/>
                    </a:cubicBezTo>
                    <a:cubicBezTo>
                      <a:pt x="380" y="828"/>
                      <a:pt x="350" y="494"/>
                      <a:pt x="320" y="160"/>
                    </a:cubicBezTo>
                    <a:cubicBezTo>
                      <a:pt x="304" y="53"/>
                      <a:pt x="221" y="0"/>
                      <a:pt x="1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41"/>
              <p:cNvSpPr/>
              <p:nvPr/>
            </p:nvSpPr>
            <p:spPr>
              <a:xfrm>
                <a:off x="5079000" y="1144125"/>
                <a:ext cx="12575" cy="8160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264" extrusionOk="0">
                    <a:moveTo>
                      <a:pt x="126" y="0"/>
                    </a:moveTo>
                    <a:cubicBezTo>
                      <a:pt x="62" y="0"/>
                      <a:pt x="1" y="38"/>
                      <a:pt x="16" y="114"/>
                    </a:cubicBezTo>
                    <a:cubicBezTo>
                      <a:pt x="77" y="1117"/>
                      <a:pt x="46" y="2151"/>
                      <a:pt x="198" y="3154"/>
                    </a:cubicBezTo>
                    <a:cubicBezTo>
                      <a:pt x="198" y="3230"/>
                      <a:pt x="246" y="3264"/>
                      <a:pt x="304" y="3264"/>
                    </a:cubicBezTo>
                    <a:cubicBezTo>
                      <a:pt x="385" y="3264"/>
                      <a:pt x="485" y="3199"/>
                      <a:pt x="502" y="3093"/>
                    </a:cubicBezTo>
                    <a:cubicBezTo>
                      <a:pt x="502" y="2120"/>
                      <a:pt x="350" y="1117"/>
                      <a:pt x="259" y="114"/>
                    </a:cubicBezTo>
                    <a:cubicBezTo>
                      <a:pt x="259" y="38"/>
                      <a:pt x="191" y="0"/>
                      <a:pt x="1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41"/>
              <p:cNvSpPr/>
              <p:nvPr/>
            </p:nvSpPr>
            <p:spPr>
              <a:xfrm>
                <a:off x="5087375" y="1127875"/>
                <a:ext cx="1482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2461" extrusionOk="0">
                    <a:moveTo>
                      <a:pt x="120" y="0"/>
                    </a:moveTo>
                    <a:cubicBezTo>
                      <a:pt x="56" y="0"/>
                      <a:pt x="1" y="39"/>
                      <a:pt x="15" y="126"/>
                    </a:cubicBezTo>
                    <a:cubicBezTo>
                      <a:pt x="46" y="551"/>
                      <a:pt x="107" y="977"/>
                      <a:pt x="137" y="1433"/>
                    </a:cubicBezTo>
                    <a:cubicBezTo>
                      <a:pt x="198" y="1767"/>
                      <a:pt x="198" y="2101"/>
                      <a:pt x="350" y="2405"/>
                    </a:cubicBezTo>
                    <a:cubicBezTo>
                      <a:pt x="362" y="2444"/>
                      <a:pt x="397" y="2460"/>
                      <a:pt x="432" y="2460"/>
                    </a:cubicBezTo>
                    <a:cubicBezTo>
                      <a:pt x="481" y="2460"/>
                      <a:pt x="532" y="2428"/>
                      <a:pt x="532" y="2375"/>
                    </a:cubicBezTo>
                    <a:cubicBezTo>
                      <a:pt x="593" y="2071"/>
                      <a:pt x="502" y="1767"/>
                      <a:pt x="471" y="1463"/>
                    </a:cubicBezTo>
                    <a:cubicBezTo>
                      <a:pt x="411" y="1007"/>
                      <a:pt x="350" y="582"/>
                      <a:pt x="289" y="126"/>
                    </a:cubicBezTo>
                    <a:cubicBezTo>
                      <a:pt x="273" y="46"/>
                      <a:pt x="191" y="0"/>
                      <a:pt x="1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41"/>
              <p:cNvSpPr/>
              <p:nvPr/>
            </p:nvSpPr>
            <p:spPr>
              <a:xfrm>
                <a:off x="4740475" y="1415400"/>
                <a:ext cx="20275" cy="7652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3061" extrusionOk="0">
                    <a:moveTo>
                      <a:pt x="194" y="0"/>
                    </a:moveTo>
                    <a:cubicBezTo>
                      <a:pt x="137" y="0"/>
                      <a:pt x="77" y="38"/>
                      <a:pt x="61" y="114"/>
                    </a:cubicBezTo>
                    <a:cubicBezTo>
                      <a:pt x="1" y="1087"/>
                      <a:pt x="92" y="2181"/>
                      <a:pt x="608" y="3002"/>
                    </a:cubicBezTo>
                    <a:cubicBezTo>
                      <a:pt x="629" y="3044"/>
                      <a:pt x="661" y="3060"/>
                      <a:pt x="693" y="3060"/>
                    </a:cubicBezTo>
                    <a:cubicBezTo>
                      <a:pt x="752" y="3060"/>
                      <a:pt x="811" y="3001"/>
                      <a:pt x="791" y="2941"/>
                    </a:cubicBezTo>
                    <a:cubicBezTo>
                      <a:pt x="608" y="1968"/>
                      <a:pt x="335" y="1087"/>
                      <a:pt x="305" y="114"/>
                    </a:cubicBezTo>
                    <a:cubicBezTo>
                      <a:pt x="305" y="38"/>
                      <a:pt x="251" y="0"/>
                      <a:pt x="1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41"/>
              <p:cNvSpPr/>
              <p:nvPr/>
            </p:nvSpPr>
            <p:spPr>
              <a:xfrm>
                <a:off x="4756425" y="1431350"/>
                <a:ext cx="213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270" extrusionOk="0">
                    <a:moveTo>
                      <a:pt x="225" y="1"/>
                    </a:moveTo>
                    <a:cubicBezTo>
                      <a:pt x="168" y="1"/>
                      <a:pt x="107" y="39"/>
                      <a:pt x="92" y="115"/>
                    </a:cubicBezTo>
                    <a:cubicBezTo>
                      <a:pt x="1" y="1118"/>
                      <a:pt x="183" y="2364"/>
                      <a:pt x="700" y="3215"/>
                    </a:cubicBezTo>
                    <a:cubicBezTo>
                      <a:pt x="713" y="3253"/>
                      <a:pt x="741" y="3270"/>
                      <a:pt x="771" y="3270"/>
                    </a:cubicBezTo>
                    <a:cubicBezTo>
                      <a:pt x="811" y="3270"/>
                      <a:pt x="852" y="3238"/>
                      <a:pt x="852" y="3185"/>
                    </a:cubicBezTo>
                    <a:cubicBezTo>
                      <a:pt x="822" y="2729"/>
                      <a:pt x="639" y="2303"/>
                      <a:pt x="548" y="1847"/>
                    </a:cubicBezTo>
                    <a:cubicBezTo>
                      <a:pt x="426" y="1270"/>
                      <a:pt x="335" y="692"/>
                      <a:pt x="335" y="115"/>
                    </a:cubicBezTo>
                    <a:cubicBezTo>
                      <a:pt x="335" y="39"/>
                      <a:pt x="282" y="1"/>
                      <a:pt x="2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41"/>
              <p:cNvSpPr/>
              <p:nvPr/>
            </p:nvSpPr>
            <p:spPr>
              <a:xfrm>
                <a:off x="4896250" y="1417000"/>
                <a:ext cx="21800" cy="678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713" extrusionOk="0">
                    <a:moveTo>
                      <a:pt x="106" y="0"/>
                    </a:moveTo>
                    <a:cubicBezTo>
                      <a:pt x="53" y="0"/>
                      <a:pt x="1" y="32"/>
                      <a:pt x="1" y="81"/>
                    </a:cubicBezTo>
                    <a:cubicBezTo>
                      <a:pt x="61" y="932"/>
                      <a:pt x="153" y="1904"/>
                      <a:pt x="578" y="2634"/>
                    </a:cubicBezTo>
                    <a:cubicBezTo>
                      <a:pt x="611" y="2689"/>
                      <a:pt x="660" y="2712"/>
                      <a:pt x="708" y="2712"/>
                    </a:cubicBezTo>
                    <a:cubicBezTo>
                      <a:pt x="791" y="2712"/>
                      <a:pt x="871" y="2640"/>
                      <a:pt x="852" y="2543"/>
                    </a:cubicBezTo>
                    <a:cubicBezTo>
                      <a:pt x="730" y="1692"/>
                      <a:pt x="396" y="901"/>
                      <a:pt x="213" y="81"/>
                    </a:cubicBezTo>
                    <a:cubicBezTo>
                      <a:pt x="199" y="24"/>
                      <a:pt x="152" y="0"/>
                      <a:pt x="1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41"/>
              <p:cNvSpPr/>
              <p:nvPr/>
            </p:nvSpPr>
            <p:spPr>
              <a:xfrm>
                <a:off x="4908725" y="1403450"/>
                <a:ext cx="290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4123" extrusionOk="0">
                    <a:moveTo>
                      <a:pt x="129" y="1"/>
                    </a:moveTo>
                    <a:cubicBezTo>
                      <a:pt x="66" y="1"/>
                      <a:pt x="1" y="48"/>
                      <a:pt x="18" y="136"/>
                    </a:cubicBezTo>
                    <a:cubicBezTo>
                      <a:pt x="231" y="1413"/>
                      <a:pt x="353" y="2842"/>
                      <a:pt x="869" y="4057"/>
                    </a:cubicBezTo>
                    <a:cubicBezTo>
                      <a:pt x="892" y="4102"/>
                      <a:pt x="939" y="4122"/>
                      <a:pt x="988" y="4122"/>
                    </a:cubicBezTo>
                    <a:cubicBezTo>
                      <a:pt x="1072" y="4122"/>
                      <a:pt x="1162" y="4062"/>
                      <a:pt x="1143" y="3966"/>
                    </a:cubicBezTo>
                    <a:cubicBezTo>
                      <a:pt x="1052" y="2659"/>
                      <a:pt x="505" y="1352"/>
                      <a:pt x="231" y="76"/>
                    </a:cubicBezTo>
                    <a:cubicBezTo>
                      <a:pt x="218" y="25"/>
                      <a:pt x="174" y="1"/>
                      <a:pt x="1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41"/>
              <p:cNvSpPr/>
              <p:nvPr/>
            </p:nvSpPr>
            <p:spPr>
              <a:xfrm>
                <a:off x="4925425" y="1372025"/>
                <a:ext cx="2827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3911" extrusionOk="0">
                    <a:moveTo>
                      <a:pt x="159" y="0"/>
                    </a:moveTo>
                    <a:cubicBezTo>
                      <a:pt x="84" y="0"/>
                      <a:pt x="1" y="66"/>
                      <a:pt x="19" y="178"/>
                    </a:cubicBezTo>
                    <a:cubicBezTo>
                      <a:pt x="262" y="1363"/>
                      <a:pt x="445" y="2761"/>
                      <a:pt x="992" y="3855"/>
                    </a:cubicBezTo>
                    <a:cubicBezTo>
                      <a:pt x="1004" y="3894"/>
                      <a:pt x="1033" y="3910"/>
                      <a:pt x="1060" y="3910"/>
                    </a:cubicBezTo>
                    <a:cubicBezTo>
                      <a:pt x="1097" y="3910"/>
                      <a:pt x="1131" y="3878"/>
                      <a:pt x="1113" y="3825"/>
                    </a:cubicBezTo>
                    <a:cubicBezTo>
                      <a:pt x="992" y="2579"/>
                      <a:pt x="536" y="1333"/>
                      <a:pt x="262" y="86"/>
                    </a:cubicBezTo>
                    <a:cubicBezTo>
                      <a:pt x="250" y="27"/>
                      <a:pt x="206" y="0"/>
                      <a:pt x="1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41"/>
              <p:cNvSpPr/>
              <p:nvPr/>
            </p:nvSpPr>
            <p:spPr>
              <a:xfrm>
                <a:off x="4949450" y="1389350"/>
                <a:ext cx="18250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959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61" y="700"/>
                      <a:pt x="92" y="1430"/>
                      <a:pt x="396" y="1886"/>
                    </a:cubicBezTo>
                    <a:cubicBezTo>
                      <a:pt x="432" y="1934"/>
                      <a:pt x="493" y="1959"/>
                      <a:pt x="553" y="1959"/>
                    </a:cubicBezTo>
                    <a:cubicBezTo>
                      <a:pt x="642" y="1959"/>
                      <a:pt x="730" y="1904"/>
                      <a:pt x="730" y="1795"/>
                    </a:cubicBezTo>
                    <a:cubicBezTo>
                      <a:pt x="699" y="1521"/>
                      <a:pt x="578" y="1278"/>
                      <a:pt x="517" y="1004"/>
                    </a:cubicBezTo>
                    <a:cubicBezTo>
                      <a:pt x="426" y="700"/>
                      <a:pt x="365" y="396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41"/>
              <p:cNvSpPr/>
              <p:nvPr/>
            </p:nvSpPr>
            <p:spPr>
              <a:xfrm>
                <a:off x="5051575" y="1299775"/>
                <a:ext cx="20250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150" extrusionOk="0">
                    <a:moveTo>
                      <a:pt x="134" y="1"/>
                    </a:moveTo>
                    <a:cubicBezTo>
                      <a:pt x="69" y="1"/>
                      <a:pt x="1" y="59"/>
                      <a:pt x="19" y="150"/>
                    </a:cubicBezTo>
                    <a:cubicBezTo>
                      <a:pt x="110" y="484"/>
                      <a:pt x="201" y="849"/>
                      <a:pt x="292" y="1183"/>
                    </a:cubicBezTo>
                    <a:cubicBezTo>
                      <a:pt x="384" y="1487"/>
                      <a:pt x="444" y="1852"/>
                      <a:pt x="627" y="2095"/>
                    </a:cubicBezTo>
                    <a:cubicBezTo>
                      <a:pt x="652" y="2133"/>
                      <a:pt x="688" y="2150"/>
                      <a:pt x="722" y="2150"/>
                    </a:cubicBezTo>
                    <a:cubicBezTo>
                      <a:pt x="768" y="2150"/>
                      <a:pt x="809" y="2117"/>
                      <a:pt x="809" y="2064"/>
                    </a:cubicBezTo>
                    <a:cubicBezTo>
                      <a:pt x="809" y="1730"/>
                      <a:pt x="687" y="1426"/>
                      <a:pt x="596" y="1122"/>
                    </a:cubicBezTo>
                    <a:cubicBezTo>
                      <a:pt x="475" y="757"/>
                      <a:pt x="353" y="423"/>
                      <a:pt x="232" y="89"/>
                    </a:cubicBezTo>
                    <a:cubicBezTo>
                      <a:pt x="219" y="27"/>
                      <a:pt x="177" y="1"/>
                      <a:pt x="1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41"/>
              <p:cNvSpPr/>
              <p:nvPr/>
            </p:nvSpPr>
            <p:spPr>
              <a:xfrm>
                <a:off x="5066150" y="1289650"/>
                <a:ext cx="3225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3416" extrusionOk="0">
                    <a:moveTo>
                      <a:pt x="126" y="0"/>
                    </a:moveTo>
                    <a:cubicBezTo>
                      <a:pt x="64" y="0"/>
                      <a:pt x="1" y="65"/>
                      <a:pt x="44" y="129"/>
                    </a:cubicBezTo>
                    <a:cubicBezTo>
                      <a:pt x="287" y="676"/>
                      <a:pt x="500" y="1254"/>
                      <a:pt x="682" y="1801"/>
                    </a:cubicBezTo>
                    <a:cubicBezTo>
                      <a:pt x="834" y="2317"/>
                      <a:pt x="895" y="2865"/>
                      <a:pt x="1108" y="3351"/>
                    </a:cubicBezTo>
                    <a:cubicBezTo>
                      <a:pt x="1122" y="3393"/>
                      <a:pt x="1162" y="3416"/>
                      <a:pt x="1201" y="3416"/>
                    </a:cubicBezTo>
                    <a:cubicBezTo>
                      <a:pt x="1246" y="3416"/>
                      <a:pt x="1290" y="3386"/>
                      <a:pt x="1290" y="3321"/>
                    </a:cubicBezTo>
                    <a:cubicBezTo>
                      <a:pt x="1290" y="2226"/>
                      <a:pt x="712" y="1010"/>
                      <a:pt x="196" y="38"/>
                    </a:cubicBezTo>
                    <a:cubicBezTo>
                      <a:pt x="178" y="11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41"/>
              <p:cNvSpPr/>
              <p:nvPr/>
            </p:nvSpPr>
            <p:spPr>
              <a:xfrm>
                <a:off x="5007500" y="1209825"/>
                <a:ext cx="19475" cy="56600"/>
              </a:xfrm>
              <a:custGeom>
                <a:avLst/>
                <a:gdLst/>
                <a:ahLst/>
                <a:cxnLst/>
                <a:rect l="l" t="t" r="r" b="b"/>
                <a:pathLst>
                  <a:path w="779" h="2264" extrusionOk="0">
                    <a:moveTo>
                      <a:pt x="189" y="1"/>
                    </a:moveTo>
                    <a:cubicBezTo>
                      <a:pt x="97" y="1"/>
                      <a:pt x="0" y="79"/>
                      <a:pt x="19" y="191"/>
                    </a:cubicBezTo>
                    <a:cubicBezTo>
                      <a:pt x="110" y="556"/>
                      <a:pt x="171" y="921"/>
                      <a:pt x="262" y="1255"/>
                    </a:cubicBezTo>
                    <a:cubicBezTo>
                      <a:pt x="323" y="1589"/>
                      <a:pt x="353" y="1924"/>
                      <a:pt x="536" y="2197"/>
                    </a:cubicBezTo>
                    <a:cubicBezTo>
                      <a:pt x="559" y="2244"/>
                      <a:pt x="595" y="2264"/>
                      <a:pt x="633" y="2264"/>
                    </a:cubicBezTo>
                    <a:cubicBezTo>
                      <a:pt x="695" y="2264"/>
                      <a:pt x="760" y="2212"/>
                      <a:pt x="779" y="2137"/>
                    </a:cubicBezTo>
                    <a:cubicBezTo>
                      <a:pt x="779" y="1802"/>
                      <a:pt x="688" y="1468"/>
                      <a:pt x="596" y="1164"/>
                    </a:cubicBezTo>
                    <a:cubicBezTo>
                      <a:pt x="505" y="799"/>
                      <a:pt x="414" y="465"/>
                      <a:pt x="323" y="100"/>
                    </a:cubicBezTo>
                    <a:cubicBezTo>
                      <a:pt x="300" y="30"/>
                      <a:pt x="245" y="1"/>
                      <a:pt x="1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41"/>
              <p:cNvSpPr/>
              <p:nvPr/>
            </p:nvSpPr>
            <p:spPr>
              <a:xfrm>
                <a:off x="4787600" y="1173300"/>
                <a:ext cx="21800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556" extrusionOk="0">
                    <a:moveTo>
                      <a:pt x="682" y="1"/>
                    </a:moveTo>
                    <a:cubicBezTo>
                      <a:pt x="638" y="1"/>
                      <a:pt x="598" y="21"/>
                      <a:pt x="578" y="72"/>
                    </a:cubicBezTo>
                    <a:cubicBezTo>
                      <a:pt x="486" y="315"/>
                      <a:pt x="365" y="588"/>
                      <a:pt x="243" y="832"/>
                    </a:cubicBezTo>
                    <a:cubicBezTo>
                      <a:pt x="122" y="1014"/>
                      <a:pt x="0" y="1257"/>
                      <a:pt x="0" y="1470"/>
                    </a:cubicBezTo>
                    <a:cubicBezTo>
                      <a:pt x="0" y="1513"/>
                      <a:pt x="46" y="1556"/>
                      <a:pt x="83" y="1556"/>
                    </a:cubicBezTo>
                    <a:cubicBezTo>
                      <a:pt x="99" y="1556"/>
                      <a:pt x="113" y="1548"/>
                      <a:pt x="122" y="1531"/>
                    </a:cubicBezTo>
                    <a:cubicBezTo>
                      <a:pt x="334" y="1409"/>
                      <a:pt x="426" y="1166"/>
                      <a:pt x="517" y="953"/>
                    </a:cubicBezTo>
                    <a:cubicBezTo>
                      <a:pt x="638" y="680"/>
                      <a:pt x="730" y="436"/>
                      <a:pt x="851" y="163"/>
                    </a:cubicBezTo>
                    <a:cubicBezTo>
                      <a:pt x="871" y="82"/>
                      <a:pt x="770" y="1"/>
                      <a:pt x="6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41"/>
              <p:cNvSpPr/>
              <p:nvPr/>
            </p:nvSpPr>
            <p:spPr>
              <a:xfrm>
                <a:off x="4802025" y="1175775"/>
                <a:ext cx="1522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242" extrusionOk="0">
                    <a:moveTo>
                      <a:pt x="540" y="0"/>
                    </a:moveTo>
                    <a:cubicBezTo>
                      <a:pt x="519" y="0"/>
                      <a:pt x="499" y="10"/>
                      <a:pt x="487" y="33"/>
                    </a:cubicBezTo>
                    <a:cubicBezTo>
                      <a:pt x="335" y="672"/>
                      <a:pt x="1" y="1492"/>
                      <a:pt x="153" y="2161"/>
                    </a:cubicBezTo>
                    <a:cubicBezTo>
                      <a:pt x="153" y="2218"/>
                      <a:pt x="199" y="2241"/>
                      <a:pt x="251" y="2241"/>
                    </a:cubicBezTo>
                    <a:cubicBezTo>
                      <a:pt x="311" y="2241"/>
                      <a:pt x="379" y="2210"/>
                      <a:pt x="396" y="2161"/>
                    </a:cubicBezTo>
                    <a:cubicBezTo>
                      <a:pt x="487" y="1857"/>
                      <a:pt x="487" y="1492"/>
                      <a:pt x="517" y="1158"/>
                    </a:cubicBezTo>
                    <a:cubicBezTo>
                      <a:pt x="517" y="793"/>
                      <a:pt x="548" y="429"/>
                      <a:pt x="609" y="64"/>
                    </a:cubicBezTo>
                    <a:cubicBezTo>
                      <a:pt x="609" y="26"/>
                      <a:pt x="574" y="0"/>
                      <a:pt x="5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41"/>
              <p:cNvSpPr/>
              <p:nvPr/>
            </p:nvSpPr>
            <p:spPr>
              <a:xfrm>
                <a:off x="4821775" y="1175750"/>
                <a:ext cx="12200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867" extrusionOk="0">
                    <a:moveTo>
                      <a:pt x="252" y="0"/>
                    </a:moveTo>
                    <a:cubicBezTo>
                      <a:pt x="189" y="0"/>
                      <a:pt x="122" y="46"/>
                      <a:pt x="122" y="126"/>
                    </a:cubicBezTo>
                    <a:cubicBezTo>
                      <a:pt x="62" y="642"/>
                      <a:pt x="1" y="1281"/>
                      <a:pt x="183" y="1767"/>
                    </a:cubicBezTo>
                    <a:cubicBezTo>
                      <a:pt x="211" y="1836"/>
                      <a:pt x="269" y="1867"/>
                      <a:pt x="325" y="1867"/>
                    </a:cubicBezTo>
                    <a:cubicBezTo>
                      <a:pt x="393" y="1867"/>
                      <a:pt x="457" y="1820"/>
                      <a:pt x="457" y="1737"/>
                    </a:cubicBezTo>
                    <a:cubicBezTo>
                      <a:pt x="487" y="1463"/>
                      <a:pt x="426" y="1190"/>
                      <a:pt x="396" y="916"/>
                    </a:cubicBezTo>
                    <a:cubicBezTo>
                      <a:pt x="366" y="673"/>
                      <a:pt x="366" y="399"/>
                      <a:pt x="366" y="126"/>
                    </a:cubicBezTo>
                    <a:cubicBezTo>
                      <a:pt x="366" y="39"/>
                      <a:pt x="310" y="0"/>
                      <a:pt x="2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41"/>
              <p:cNvSpPr/>
              <p:nvPr/>
            </p:nvSpPr>
            <p:spPr>
              <a:xfrm>
                <a:off x="4836225" y="1176700"/>
                <a:ext cx="1675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905" extrusionOk="0">
                    <a:moveTo>
                      <a:pt x="144" y="0"/>
                    </a:moveTo>
                    <a:cubicBezTo>
                      <a:pt x="71" y="0"/>
                      <a:pt x="0" y="46"/>
                      <a:pt x="0" y="148"/>
                    </a:cubicBezTo>
                    <a:cubicBezTo>
                      <a:pt x="0" y="452"/>
                      <a:pt x="31" y="787"/>
                      <a:pt x="92" y="1091"/>
                    </a:cubicBezTo>
                    <a:cubicBezTo>
                      <a:pt x="152" y="1364"/>
                      <a:pt x="213" y="1668"/>
                      <a:pt x="426" y="1881"/>
                    </a:cubicBezTo>
                    <a:cubicBezTo>
                      <a:pt x="450" y="1897"/>
                      <a:pt x="479" y="1905"/>
                      <a:pt x="508" y="1905"/>
                    </a:cubicBezTo>
                    <a:cubicBezTo>
                      <a:pt x="588" y="1905"/>
                      <a:pt x="669" y="1848"/>
                      <a:pt x="669" y="1759"/>
                    </a:cubicBezTo>
                    <a:cubicBezTo>
                      <a:pt x="669" y="1516"/>
                      <a:pt x="548" y="1273"/>
                      <a:pt x="487" y="1030"/>
                    </a:cubicBezTo>
                    <a:cubicBezTo>
                      <a:pt x="396" y="756"/>
                      <a:pt x="335" y="452"/>
                      <a:pt x="304" y="148"/>
                    </a:cubicBezTo>
                    <a:cubicBezTo>
                      <a:pt x="304" y="54"/>
                      <a:pt x="222" y="0"/>
                      <a:pt x="1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41"/>
              <p:cNvSpPr/>
              <p:nvPr/>
            </p:nvSpPr>
            <p:spPr>
              <a:xfrm>
                <a:off x="4848250" y="1175375"/>
                <a:ext cx="2220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1882" extrusionOk="0">
                    <a:moveTo>
                      <a:pt x="143" y="0"/>
                    </a:moveTo>
                    <a:cubicBezTo>
                      <a:pt x="68" y="0"/>
                      <a:pt x="1" y="65"/>
                      <a:pt x="36" y="171"/>
                    </a:cubicBezTo>
                    <a:cubicBezTo>
                      <a:pt x="97" y="505"/>
                      <a:pt x="188" y="840"/>
                      <a:pt x="310" y="1174"/>
                    </a:cubicBezTo>
                    <a:cubicBezTo>
                      <a:pt x="401" y="1417"/>
                      <a:pt x="462" y="1721"/>
                      <a:pt x="674" y="1873"/>
                    </a:cubicBezTo>
                    <a:cubicBezTo>
                      <a:pt x="691" y="1879"/>
                      <a:pt x="707" y="1881"/>
                      <a:pt x="722" y="1881"/>
                    </a:cubicBezTo>
                    <a:cubicBezTo>
                      <a:pt x="787" y="1881"/>
                      <a:pt x="832" y="1832"/>
                      <a:pt x="857" y="1782"/>
                    </a:cubicBezTo>
                    <a:cubicBezTo>
                      <a:pt x="887" y="1508"/>
                      <a:pt x="674" y="1205"/>
                      <a:pt x="583" y="961"/>
                    </a:cubicBezTo>
                    <a:cubicBezTo>
                      <a:pt x="462" y="688"/>
                      <a:pt x="370" y="384"/>
                      <a:pt x="279" y="110"/>
                    </a:cubicBezTo>
                    <a:cubicBezTo>
                      <a:pt x="254" y="34"/>
                      <a:pt x="196" y="0"/>
                      <a:pt x="1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41"/>
              <p:cNvSpPr/>
              <p:nvPr/>
            </p:nvSpPr>
            <p:spPr>
              <a:xfrm>
                <a:off x="4863100" y="1171150"/>
                <a:ext cx="240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879" extrusionOk="0">
                    <a:moveTo>
                      <a:pt x="128" y="0"/>
                    </a:moveTo>
                    <a:cubicBezTo>
                      <a:pt x="63" y="0"/>
                      <a:pt x="1" y="52"/>
                      <a:pt x="20" y="127"/>
                    </a:cubicBezTo>
                    <a:cubicBezTo>
                      <a:pt x="111" y="431"/>
                      <a:pt x="232" y="735"/>
                      <a:pt x="384" y="1039"/>
                    </a:cubicBezTo>
                    <a:cubicBezTo>
                      <a:pt x="506" y="1313"/>
                      <a:pt x="597" y="1677"/>
                      <a:pt x="840" y="1860"/>
                    </a:cubicBezTo>
                    <a:cubicBezTo>
                      <a:pt x="851" y="1871"/>
                      <a:pt x="871" y="1878"/>
                      <a:pt x="891" y="1878"/>
                    </a:cubicBezTo>
                    <a:cubicBezTo>
                      <a:pt x="925" y="1878"/>
                      <a:pt x="962" y="1857"/>
                      <a:pt x="962" y="1799"/>
                    </a:cubicBezTo>
                    <a:cubicBezTo>
                      <a:pt x="932" y="1556"/>
                      <a:pt x="780" y="1313"/>
                      <a:pt x="658" y="1070"/>
                    </a:cubicBezTo>
                    <a:cubicBezTo>
                      <a:pt x="476" y="735"/>
                      <a:pt x="354" y="401"/>
                      <a:pt x="232" y="67"/>
                    </a:cubicBezTo>
                    <a:cubicBezTo>
                      <a:pt x="209" y="20"/>
                      <a:pt x="168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41"/>
              <p:cNvSpPr/>
              <p:nvPr/>
            </p:nvSpPr>
            <p:spPr>
              <a:xfrm>
                <a:off x="4872850" y="1173575"/>
                <a:ext cx="280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87" extrusionOk="0">
                    <a:moveTo>
                      <a:pt x="227" y="0"/>
                    </a:moveTo>
                    <a:cubicBezTo>
                      <a:pt x="111" y="0"/>
                      <a:pt x="0" y="84"/>
                      <a:pt x="55" y="213"/>
                    </a:cubicBezTo>
                    <a:cubicBezTo>
                      <a:pt x="146" y="486"/>
                      <a:pt x="268" y="760"/>
                      <a:pt x="420" y="1003"/>
                    </a:cubicBezTo>
                    <a:cubicBezTo>
                      <a:pt x="542" y="1216"/>
                      <a:pt x="693" y="1489"/>
                      <a:pt x="937" y="1580"/>
                    </a:cubicBezTo>
                    <a:cubicBezTo>
                      <a:pt x="949" y="1585"/>
                      <a:pt x="961" y="1586"/>
                      <a:pt x="973" y="1586"/>
                    </a:cubicBezTo>
                    <a:cubicBezTo>
                      <a:pt x="1051" y="1586"/>
                      <a:pt x="1119" y="1507"/>
                      <a:pt x="1119" y="1429"/>
                    </a:cubicBezTo>
                    <a:cubicBezTo>
                      <a:pt x="1089" y="1185"/>
                      <a:pt x="906" y="1033"/>
                      <a:pt x="785" y="821"/>
                    </a:cubicBezTo>
                    <a:cubicBezTo>
                      <a:pt x="663" y="608"/>
                      <a:pt x="542" y="365"/>
                      <a:pt x="420" y="121"/>
                    </a:cubicBezTo>
                    <a:cubicBezTo>
                      <a:pt x="384" y="37"/>
                      <a:pt x="304" y="0"/>
                      <a:pt x="2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1"/>
              <p:cNvSpPr/>
              <p:nvPr/>
            </p:nvSpPr>
            <p:spPr>
              <a:xfrm>
                <a:off x="4892225" y="1173625"/>
                <a:ext cx="33225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10" extrusionOk="0">
                    <a:moveTo>
                      <a:pt x="131" y="0"/>
                    </a:moveTo>
                    <a:cubicBezTo>
                      <a:pt x="65" y="0"/>
                      <a:pt x="0" y="60"/>
                      <a:pt x="40" y="119"/>
                    </a:cubicBezTo>
                    <a:cubicBezTo>
                      <a:pt x="222" y="636"/>
                      <a:pt x="557" y="1183"/>
                      <a:pt x="1074" y="1396"/>
                    </a:cubicBezTo>
                    <a:cubicBezTo>
                      <a:pt x="1093" y="1406"/>
                      <a:pt x="1112" y="1410"/>
                      <a:pt x="1132" y="1410"/>
                    </a:cubicBezTo>
                    <a:cubicBezTo>
                      <a:pt x="1236" y="1410"/>
                      <a:pt x="1328" y="1286"/>
                      <a:pt x="1226" y="1183"/>
                    </a:cubicBezTo>
                    <a:cubicBezTo>
                      <a:pt x="830" y="849"/>
                      <a:pt x="466" y="515"/>
                      <a:pt x="222" y="59"/>
                    </a:cubicBezTo>
                    <a:cubicBezTo>
                      <a:pt x="201" y="17"/>
                      <a:pt x="166" y="0"/>
                      <a:pt x="1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1"/>
              <p:cNvSpPr/>
              <p:nvPr/>
            </p:nvSpPr>
            <p:spPr>
              <a:xfrm>
                <a:off x="4914850" y="1177625"/>
                <a:ext cx="26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1275" extrusionOk="0">
                    <a:moveTo>
                      <a:pt x="119" y="0"/>
                    </a:moveTo>
                    <a:cubicBezTo>
                      <a:pt x="61" y="0"/>
                      <a:pt x="0" y="65"/>
                      <a:pt x="47" y="111"/>
                    </a:cubicBezTo>
                    <a:cubicBezTo>
                      <a:pt x="199" y="324"/>
                      <a:pt x="351" y="567"/>
                      <a:pt x="472" y="780"/>
                    </a:cubicBezTo>
                    <a:cubicBezTo>
                      <a:pt x="594" y="932"/>
                      <a:pt x="746" y="1175"/>
                      <a:pt x="928" y="1267"/>
                    </a:cubicBezTo>
                    <a:cubicBezTo>
                      <a:pt x="940" y="1272"/>
                      <a:pt x="952" y="1275"/>
                      <a:pt x="964" y="1275"/>
                    </a:cubicBezTo>
                    <a:cubicBezTo>
                      <a:pt x="1019" y="1275"/>
                      <a:pt x="1075" y="1225"/>
                      <a:pt x="1050" y="1175"/>
                    </a:cubicBezTo>
                    <a:cubicBezTo>
                      <a:pt x="1020" y="963"/>
                      <a:pt x="807" y="780"/>
                      <a:pt x="685" y="628"/>
                    </a:cubicBezTo>
                    <a:cubicBezTo>
                      <a:pt x="503" y="415"/>
                      <a:pt x="351" y="233"/>
                      <a:pt x="169" y="20"/>
                    </a:cubicBezTo>
                    <a:cubicBezTo>
                      <a:pt x="154" y="6"/>
                      <a:pt x="137" y="0"/>
                      <a:pt x="1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1"/>
              <p:cNvSpPr/>
              <p:nvPr/>
            </p:nvSpPr>
            <p:spPr>
              <a:xfrm>
                <a:off x="4928750" y="1175200"/>
                <a:ext cx="36675" cy="3627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51" extrusionOk="0">
                    <a:moveTo>
                      <a:pt x="176" y="1"/>
                    </a:moveTo>
                    <a:cubicBezTo>
                      <a:pt x="88" y="1"/>
                      <a:pt x="1" y="67"/>
                      <a:pt x="38" y="178"/>
                    </a:cubicBezTo>
                    <a:cubicBezTo>
                      <a:pt x="160" y="512"/>
                      <a:pt x="342" y="786"/>
                      <a:pt x="616" y="1029"/>
                    </a:cubicBezTo>
                    <a:cubicBezTo>
                      <a:pt x="745" y="1185"/>
                      <a:pt x="1029" y="1450"/>
                      <a:pt x="1279" y="1450"/>
                    </a:cubicBezTo>
                    <a:cubicBezTo>
                      <a:pt x="1323" y="1450"/>
                      <a:pt x="1365" y="1442"/>
                      <a:pt x="1406" y="1424"/>
                    </a:cubicBezTo>
                    <a:cubicBezTo>
                      <a:pt x="1436" y="1394"/>
                      <a:pt x="1467" y="1333"/>
                      <a:pt x="1436" y="1303"/>
                    </a:cubicBezTo>
                    <a:cubicBezTo>
                      <a:pt x="1406" y="1181"/>
                      <a:pt x="1345" y="1151"/>
                      <a:pt x="1224" y="1090"/>
                    </a:cubicBezTo>
                    <a:cubicBezTo>
                      <a:pt x="1102" y="1029"/>
                      <a:pt x="980" y="938"/>
                      <a:pt x="859" y="847"/>
                    </a:cubicBezTo>
                    <a:cubicBezTo>
                      <a:pt x="616" y="634"/>
                      <a:pt x="433" y="391"/>
                      <a:pt x="312" y="87"/>
                    </a:cubicBezTo>
                    <a:cubicBezTo>
                      <a:pt x="288" y="28"/>
                      <a:pt x="232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41"/>
              <p:cNvSpPr/>
              <p:nvPr/>
            </p:nvSpPr>
            <p:spPr>
              <a:xfrm>
                <a:off x="4946300" y="1177325"/>
                <a:ext cx="282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039" extrusionOk="0">
                    <a:moveTo>
                      <a:pt x="228" y="0"/>
                    </a:moveTo>
                    <a:cubicBezTo>
                      <a:pt x="121" y="0"/>
                      <a:pt x="1" y="115"/>
                      <a:pt x="66" y="245"/>
                    </a:cubicBezTo>
                    <a:cubicBezTo>
                      <a:pt x="187" y="427"/>
                      <a:pt x="309" y="579"/>
                      <a:pt x="430" y="731"/>
                    </a:cubicBezTo>
                    <a:cubicBezTo>
                      <a:pt x="544" y="845"/>
                      <a:pt x="711" y="1038"/>
                      <a:pt x="881" y="1038"/>
                    </a:cubicBezTo>
                    <a:cubicBezTo>
                      <a:pt x="893" y="1038"/>
                      <a:pt x="905" y="1037"/>
                      <a:pt x="917" y="1035"/>
                    </a:cubicBezTo>
                    <a:cubicBezTo>
                      <a:pt x="1038" y="1035"/>
                      <a:pt x="1129" y="944"/>
                      <a:pt x="1099" y="823"/>
                    </a:cubicBezTo>
                    <a:cubicBezTo>
                      <a:pt x="1038" y="671"/>
                      <a:pt x="825" y="579"/>
                      <a:pt x="704" y="488"/>
                    </a:cubicBezTo>
                    <a:cubicBezTo>
                      <a:pt x="582" y="367"/>
                      <a:pt x="461" y="215"/>
                      <a:pt x="339" y="63"/>
                    </a:cubicBezTo>
                    <a:cubicBezTo>
                      <a:pt x="313" y="19"/>
                      <a:pt x="272" y="0"/>
                      <a:pt x="2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1"/>
              <p:cNvSpPr/>
              <p:nvPr/>
            </p:nvSpPr>
            <p:spPr>
              <a:xfrm>
                <a:off x="4789100" y="1210800"/>
                <a:ext cx="11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37" extrusionOk="0">
                    <a:moveTo>
                      <a:pt x="244" y="0"/>
                    </a:moveTo>
                    <a:cubicBezTo>
                      <a:pt x="253" y="0"/>
                      <a:pt x="263" y="1"/>
                      <a:pt x="272" y="1"/>
                    </a:cubicBezTo>
                    <a:lnTo>
                      <a:pt x="272" y="1"/>
                    </a:lnTo>
                    <a:cubicBezTo>
                      <a:pt x="273" y="1"/>
                      <a:pt x="274" y="1"/>
                      <a:pt x="274" y="0"/>
                    </a:cubicBezTo>
                    <a:close/>
                    <a:moveTo>
                      <a:pt x="272" y="1"/>
                    </a:moveTo>
                    <a:cubicBezTo>
                      <a:pt x="122" y="63"/>
                      <a:pt x="61" y="214"/>
                      <a:pt x="1" y="335"/>
                    </a:cubicBezTo>
                    <a:cubicBezTo>
                      <a:pt x="1" y="395"/>
                      <a:pt x="31" y="487"/>
                      <a:pt x="92" y="517"/>
                    </a:cubicBezTo>
                    <a:cubicBezTo>
                      <a:pt x="105" y="530"/>
                      <a:pt x="128" y="537"/>
                      <a:pt x="155" y="537"/>
                    </a:cubicBezTo>
                    <a:cubicBezTo>
                      <a:pt x="193" y="537"/>
                      <a:pt x="239" y="522"/>
                      <a:pt x="274" y="487"/>
                    </a:cubicBezTo>
                    <a:cubicBezTo>
                      <a:pt x="366" y="395"/>
                      <a:pt x="457" y="274"/>
                      <a:pt x="426" y="122"/>
                    </a:cubicBezTo>
                    <a:cubicBezTo>
                      <a:pt x="426" y="40"/>
                      <a:pt x="353" y="7"/>
                      <a:pt x="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41"/>
              <p:cNvSpPr/>
              <p:nvPr/>
            </p:nvSpPr>
            <p:spPr>
              <a:xfrm>
                <a:off x="4761750" y="1177225"/>
                <a:ext cx="24050" cy="5537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2215" extrusionOk="0">
                    <a:moveTo>
                      <a:pt x="842" y="0"/>
                    </a:moveTo>
                    <a:cubicBezTo>
                      <a:pt x="806" y="0"/>
                      <a:pt x="772" y="20"/>
                      <a:pt x="761" y="67"/>
                    </a:cubicBezTo>
                    <a:cubicBezTo>
                      <a:pt x="669" y="462"/>
                      <a:pt x="548" y="827"/>
                      <a:pt x="365" y="1191"/>
                    </a:cubicBezTo>
                    <a:cubicBezTo>
                      <a:pt x="244" y="1465"/>
                      <a:pt x="31" y="1769"/>
                      <a:pt x="1" y="2073"/>
                    </a:cubicBezTo>
                    <a:cubicBezTo>
                      <a:pt x="1" y="2143"/>
                      <a:pt x="37" y="2214"/>
                      <a:pt x="96" y="2214"/>
                    </a:cubicBezTo>
                    <a:cubicBezTo>
                      <a:pt x="113" y="2214"/>
                      <a:pt x="132" y="2208"/>
                      <a:pt x="153" y="2194"/>
                    </a:cubicBezTo>
                    <a:cubicBezTo>
                      <a:pt x="700" y="1799"/>
                      <a:pt x="852" y="766"/>
                      <a:pt x="943" y="127"/>
                    </a:cubicBezTo>
                    <a:cubicBezTo>
                      <a:pt x="962" y="52"/>
                      <a:pt x="899" y="0"/>
                      <a:pt x="8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41"/>
              <p:cNvSpPr/>
              <p:nvPr/>
            </p:nvSpPr>
            <p:spPr>
              <a:xfrm>
                <a:off x="4742225" y="1190125"/>
                <a:ext cx="26400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723" extrusionOk="0">
                    <a:moveTo>
                      <a:pt x="898" y="0"/>
                    </a:moveTo>
                    <a:cubicBezTo>
                      <a:pt x="838" y="0"/>
                      <a:pt x="778" y="32"/>
                      <a:pt x="751" y="98"/>
                    </a:cubicBezTo>
                    <a:lnTo>
                      <a:pt x="751" y="128"/>
                    </a:lnTo>
                    <a:cubicBezTo>
                      <a:pt x="690" y="371"/>
                      <a:pt x="569" y="615"/>
                      <a:pt x="447" y="858"/>
                    </a:cubicBezTo>
                    <a:cubicBezTo>
                      <a:pt x="326" y="1070"/>
                      <a:pt x="113" y="1253"/>
                      <a:pt x="52" y="1496"/>
                    </a:cubicBezTo>
                    <a:cubicBezTo>
                      <a:pt x="1" y="1598"/>
                      <a:pt x="101" y="1723"/>
                      <a:pt x="206" y="1723"/>
                    </a:cubicBezTo>
                    <a:cubicBezTo>
                      <a:pt x="226" y="1723"/>
                      <a:pt x="246" y="1718"/>
                      <a:pt x="265" y="1709"/>
                    </a:cubicBezTo>
                    <a:cubicBezTo>
                      <a:pt x="538" y="1618"/>
                      <a:pt x="721" y="1314"/>
                      <a:pt x="842" y="1040"/>
                    </a:cubicBezTo>
                    <a:cubicBezTo>
                      <a:pt x="964" y="767"/>
                      <a:pt x="1055" y="463"/>
                      <a:pt x="1055" y="159"/>
                    </a:cubicBezTo>
                    <a:cubicBezTo>
                      <a:pt x="1055" y="55"/>
                      <a:pt x="977" y="0"/>
                      <a:pt x="8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1"/>
              <p:cNvSpPr/>
              <p:nvPr/>
            </p:nvSpPr>
            <p:spPr>
              <a:xfrm>
                <a:off x="4735250" y="1197950"/>
                <a:ext cx="16350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946" extrusionOk="0">
                    <a:moveTo>
                      <a:pt x="514" y="1"/>
                    </a:moveTo>
                    <a:cubicBezTo>
                      <a:pt x="466" y="1"/>
                      <a:pt x="416" y="27"/>
                      <a:pt x="392" y="89"/>
                    </a:cubicBezTo>
                    <a:cubicBezTo>
                      <a:pt x="331" y="241"/>
                      <a:pt x="270" y="362"/>
                      <a:pt x="210" y="484"/>
                    </a:cubicBezTo>
                    <a:cubicBezTo>
                      <a:pt x="118" y="575"/>
                      <a:pt x="27" y="697"/>
                      <a:pt x="27" y="818"/>
                    </a:cubicBezTo>
                    <a:cubicBezTo>
                      <a:pt x="1" y="871"/>
                      <a:pt x="43" y="946"/>
                      <a:pt x="113" y="946"/>
                    </a:cubicBezTo>
                    <a:cubicBezTo>
                      <a:pt x="124" y="946"/>
                      <a:pt x="136" y="944"/>
                      <a:pt x="149" y="940"/>
                    </a:cubicBezTo>
                    <a:cubicBezTo>
                      <a:pt x="422" y="849"/>
                      <a:pt x="544" y="423"/>
                      <a:pt x="635" y="150"/>
                    </a:cubicBezTo>
                    <a:cubicBezTo>
                      <a:pt x="653" y="59"/>
                      <a:pt x="585" y="1"/>
                      <a:pt x="51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1"/>
              <p:cNvSpPr/>
              <p:nvPr/>
            </p:nvSpPr>
            <p:spPr>
              <a:xfrm>
                <a:off x="4783025" y="1102750"/>
                <a:ext cx="19500" cy="5935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2374" extrusionOk="0">
                    <a:moveTo>
                      <a:pt x="652" y="1"/>
                    </a:moveTo>
                    <a:cubicBezTo>
                      <a:pt x="612" y="1"/>
                      <a:pt x="571" y="20"/>
                      <a:pt x="548" y="67"/>
                    </a:cubicBezTo>
                    <a:cubicBezTo>
                      <a:pt x="365" y="736"/>
                      <a:pt x="31" y="1496"/>
                      <a:pt x="1" y="2225"/>
                    </a:cubicBezTo>
                    <a:cubicBezTo>
                      <a:pt x="1" y="2316"/>
                      <a:pt x="87" y="2374"/>
                      <a:pt x="170" y="2374"/>
                    </a:cubicBezTo>
                    <a:cubicBezTo>
                      <a:pt x="226" y="2374"/>
                      <a:pt x="280" y="2347"/>
                      <a:pt x="305" y="2286"/>
                    </a:cubicBezTo>
                    <a:cubicBezTo>
                      <a:pt x="609" y="1647"/>
                      <a:pt x="639" y="827"/>
                      <a:pt x="761" y="128"/>
                    </a:cubicBezTo>
                    <a:cubicBezTo>
                      <a:pt x="779" y="53"/>
                      <a:pt x="717" y="1"/>
                      <a:pt x="6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41"/>
              <p:cNvSpPr/>
              <p:nvPr/>
            </p:nvSpPr>
            <p:spPr>
              <a:xfrm>
                <a:off x="4782275" y="1152275"/>
                <a:ext cx="980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579" extrusionOk="0">
                    <a:moveTo>
                      <a:pt x="3739" y="1"/>
                    </a:moveTo>
                    <a:cubicBezTo>
                      <a:pt x="3253" y="1"/>
                      <a:pt x="2766" y="97"/>
                      <a:pt x="2280" y="97"/>
                    </a:cubicBezTo>
                    <a:cubicBezTo>
                      <a:pt x="2219" y="97"/>
                      <a:pt x="2158" y="95"/>
                      <a:pt x="2098" y="92"/>
                    </a:cubicBezTo>
                    <a:cubicBezTo>
                      <a:pt x="1459" y="92"/>
                      <a:pt x="851" y="62"/>
                      <a:pt x="213" y="62"/>
                    </a:cubicBezTo>
                    <a:cubicBezTo>
                      <a:pt x="31" y="62"/>
                      <a:pt x="0" y="335"/>
                      <a:pt x="183" y="366"/>
                    </a:cubicBezTo>
                    <a:cubicBezTo>
                      <a:pt x="851" y="518"/>
                      <a:pt x="1520" y="578"/>
                      <a:pt x="2219" y="578"/>
                    </a:cubicBezTo>
                    <a:cubicBezTo>
                      <a:pt x="2766" y="578"/>
                      <a:pt x="3344" y="578"/>
                      <a:pt x="3800" y="274"/>
                    </a:cubicBezTo>
                    <a:cubicBezTo>
                      <a:pt x="3921" y="183"/>
                      <a:pt x="3891" y="1"/>
                      <a:pt x="37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41"/>
              <p:cNvSpPr/>
              <p:nvPr/>
            </p:nvSpPr>
            <p:spPr>
              <a:xfrm>
                <a:off x="4744750" y="742325"/>
                <a:ext cx="18322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7329" h="2211" extrusionOk="0">
                    <a:moveTo>
                      <a:pt x="1514" y="1"/>
                    </a:moveTo>
                    <a:cubicBezTo>
                      <a:pt x="785" y="1"/>
                      <a:pt x="230" y="253"/>
                      <a:pt x="42" y="927"/>
                    </a:cubicBezTo>
                    <a:cubicBezTo>
                      <a:pt x="1" y="1052"/>
                      <a:pt x="115" y="1162"/>
                      <a:pt x="220" y="1162"/>
                    </a:cubicBezTo>
                    <a:cubicBezTo>
                      <a:pt x="270" y="1162"/>
                      <a:pt x="317" y="1138"/>
                      <a:pt x="346" y="1079"/>
                    </a:cubicBezTo>
                    <a:cubicBezTo>
                      <a:pt x="552" y="637"/>
                      <a:pt x="1040" y="468"/>
                      <a:pt x="1669" y="468"/>
                    </a:cubicBezTo>
                    <a:cubicBezTo>
                      <a:pt x="3464" y="468"/>
                      <a:pt x="6406" y="1844"/>
                      <a:pt x="7216" y="2204"/>
                    </a:cubicBezTo>
                    <a:cubicBezTo>
                      <a:pt x="7224" y="2208"/>
                      <a:pt x="7233" y="2210"/>
                      <a:pt x="7241" y="2210"/>
                    </a:cubicBezTo>
                    <a:cubicBezTo>
                      <a:pt x="7291" y="2210"/>
                      <a:pt x="7329" y="2139"/>
                      <a:pt x="7276" y="2113"/>
                    </a:cubicBezTo>
                    <a:cubicBezTo>
                      <a:pt x="6380" y="1654"/>
                      <a:pt x="3378" y="1"/>
                      <a:pt x="151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1"/>
              <p:cNvSpPr/>
              <p:nvPr/>
            </p:nvSpPr>
            <p:spPr>
              <a:xfrm>
                <a:off x="4707600" y="762950"/>
                <a:ext cx="148475" cy="39475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1579" extrusionOk="0">
                    <a:moveTo>
                      <a:pt x="1772" y="0"/>
                    </a:moveTo>
                    <a:cubicBezTo>
                      <a:pt x="1073" y="0"/>
                      <a:pt x="455" y="192"/>
                      <a:pt x="69" y="710"/>
                    </a:cubicBezTo>
                    <a:cubicBezTo>
                      <a:pt x="0" y="802"/>
                      <a:pt x="88" y="894"/>
                      <a:pt x="174" y="894"/>
                    </a:cubicBezTo>
                    <a:cubicBezTo>
                      <a:pt x="202" y="894"/>
                      <a:pt x="229" y="885"/>
                      <a:pt x="252" y="862"/>
                    </a:cubicBezTo>
                    <a:cubicBezTo>
                      <a:pt x="666" y="495"/>
                      <a:pt x="1207" y="352"/>
                      <a:pt x="1795" y="352"/>
                    </a:cubicBezTo>
                    <a:cubicBezTo>
                      <a:pt x="3103" y="352"/>
                      <a:pt x="4648" y="1058"/>
                      <a:pt x="5571" y="1561"/>
                    </a:cubicBezTo>
                    <a:cubicBezTo>
                      <a:pt x="5598" y="1573"/>
                      <a:pt x="5625" y="1578"/>
                      <a:pt x="5650" y="1578"/>
                    </a:cubicBezTo>
                    <a:cubicBezTo>
                      <a:pt x="5824" y="1578"/>
                      <a:pt x="5939" y="1337"/>
                      <a:pt x="5753" y="1258"/>
                    </a:cubicBezTo>
                    <a:lnTo>
                      <a:pt x="5753" y="1227"/>
                    </a:lnTo>
                    <a:cubicBezTo>
                      <a:pt x="4883" y="762"/>
                      <a:pt x="3165" y="0"/>
                      <a:pt x="17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1"/>
              <p:cNvSpPr/>
              <p:nvPr/>
            </p:nvSpPr>
            <p:spPr>
              <a:xfrm>
                <a:off x="4679300" y="784450"/>
                <a:ext cx="12787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1253" extrusionOk="0">
                    <a:moveTo>
                      <a:pt x="1612" y="1"/>
                    </a:moveTo>
                    <a:cubicBezTo>
                      <a:pt x="931" y="1"/>
                      <a:pt x="345" y="230"/>
                      <a:pt x="46" y="884"/>
                    </a:cubicBezTo>
                    <a:cubicBezTo>
                      <a:pt x="1" y="952"/>
                      <a:pt x="58" y="1038"/>
                      <a:pt x="127" y="1038"/>
                    </a:cubicBezTo>
                    <a:cubicBezTo>
                      <a:pt x="151" y="1038"/>
                      <a:pt x="175" y="1028"/>
                      <a:pt x="198" y="1005"/>
                    </a:cubicBezTo>
                    <a:cubicBezTo>
                      <a:pt x="614" y="513"/>
                      <a:pt x="1171" y="336"/>
                      <a:pt x="1776" y="336"/>
                    </a:cubicBezTo>
                    <a:cubicBezTo>
                      <a:pt x="2853" y="336"/>
                      <a:pt x="4084" y="898"/>
                      <a:pt x="4940" y="1249"/>
                    </a:cubicBezTo>
                    <a:cubicBezTo>
                      <a:pt x="4948" y="1251"/>
                      <a:pt x="4956" y="1253"/>
                      <a:pt x="4964" y="1253"/>
                    </a:cubicBezTo>
                    <a:cubicBezTo>
                      <a:pt x="5046" y="1253"/>
                      <a:pt x="5114" y="1122"/>
                      <a:pt x="5031" y="1066"/>
                    </a:cubicBezTo>
                    <a:cubicBezTo>
                      <a:pt x="4278" y="699"/>
                      <a:pt x="2800" y="1"/>
                      <a:pt x="16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1"/>
              <p:cNvSpPr/>
              <p:nvPr/>
            </p:nvSpPr>
            <p:spPr>
              <a:xfrm>
                <a:off x="4647775" y="809200"/>
                <a:ext cx="103875" cy="33750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350" extrusionOk="0">
                    <a:moveTo>
                      <a:pt x="2002" y="1"/>
                    </a:moveTo>
                    <a:cubicBezTo>
                      <a:pt x="1777" y="1"/>
                      <a:pt x="1555" y="16"/>
                      <a:pt x="1338" y="46"/>
                    </a:cubicBezTo>
                    <a:cubicBezTo>
                      <a:pt x="730" y="107"/>
                      <a:pt x="0" y="563"/>
                      <a:pt x="274" y="1262"/>
                    </a:cubicBezTo>
                    <a:cubicBezTo>
                      <a:pt x="303" y="1319"/>
                      <a:pt x="365" y="1349"/>
                      <a:pt x="423" y="1349"/>
                    </a:cubicBezTo>
                    <a:cubicBezTo>
                      <a:pt x="488" y="1349"/>
                      <a:pt x="547" y="1311"/>
                      <a:pt x="547" y="1231"/>
                    </a:cubicBezTo>
                    <a:cubicBezTo>
                      <a:pt x="503" y="552"/>
                      <a:pt x="1127" y="353"/>
                      <a:pt x="1863" y="353"/>
                    </a:cubicBezTo>
                    <a:cubicBezTo>
                      <a:pt x="2642" y="353"/>
                      <a:pt x="3546" y="575"/>
                      <a:pt x="3921" y="684"/>
                    </a:cubicBezTo>
                    <a:cubicBezTo>
                      <a:pt x="3929" y="686"/>
                      <a:pt x="3937" y="687"/>
                      <a:pt x="3945" y="687"/>
                    </a:cubicBezTo>
                    <a:cubicBezTo>
                      <a:pt x="4058" y="687"/>
                      <a:pt x="4154" y="498"/>
                      <a:pt x="4013" y="441"/>
                    </a:cubicBezTo>
                    <a:cubicBezTo>
                      <a:pt x="3394" y="143"/>
                      <a:pt x="2689" y="1"/>
                      <a:pt x="20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1"/>
              <p:cNvSpPr/>
              <p:nvPr/>
            </p:nvSpPr>
            <p:spPr>
              <a:xfrm>
                <a:off x="4643500" y="842725"/>
                <a:ext cx="7015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989" extrusionOk="0">
                    <a:moveTo>
                      <a:pt x="1328" y="0"/>
                    </a:moveTo>
                    <a:cubicBezTo>
                      <a:pt x="772" y="0"/>
                      <a:pt x="266" y="207"/>
                      <a:pt x="19" y="833"/>
                    </a:cubicBezTo>
                    <a:cubicBezTo>
                      <a:pt x="0" y="929"/>
                      <a:pt x="66" y="988"/>
                      <a:pt x="140" y="988"/>
                    </a:cubicBezTo>
                    <a:cubicBezTo>
                      <a:pt x="183" y="988"/>
                      <a:pt x="229" y="968"/>
                      <a:pt x="262" y="924"/>
                    </a:cubicBezTo>
                    <a:cubicBezTo>
                      <a:pt x="588" y="435"/>
                      <a:pt x="1098" y="280"/>
                      <a:pt x="1630" y="280"/>
                    </a:cubicBezTo>
                    <a:cubicBezTo>
                      <a:pt x="1991" y="280"/>
                      <a:pt x="2362" y="351"/>
                      <a:pt x="2694" y="437"/>
                    </a:cubicBezTo>
                    <a:cubicBezTo>
                      <a:pt x="2704" y="441"/>
                      <a:pt x="2713" y="442"/>
                      <a:pt x="2722" y="442"/>
                    </a:cubicBezTo>
                    <a:cubicBezTo>
                      <a:pt x="2791" y="442"/>
                      <a:pt x="2806" y="343"/>
                      <a:pt x="2725" y="316"/>
                    </a:cubicBezTo>
                    <a:cubicBezTo>
                      <a:pt x="2306" y="149"/>
                      <a:pt x="1799" y="0"/>
                      <a:pt x="13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1"/>
              <p:cNvSpPr/>
              <p:nvPr/>
            </p:nvSpPr>
            <p:spPr>
              <a:xfrm>
                <a:off x="4667525" y="858125"/>
                <a:ext cx="28900" cy="1832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330" extrusionOk="0">
                    <a:moveTo>
                      <a:pt x="944" y="0"/>
                    </a:moveTo>
                    <a:cubicBezTo>
                      <a:pt x="269" y="0"/>
                      <a:pt x="212" y="668"/>
                      <a:pt x="183" y="1280"/>
                    </a:cubicBezTo>
                    <a:cubicBezTo>
                      <a:pt x="31" y="3226"/>
                      <a:pt x="31" y="5232"/>
                      <a:pt x="1" y="7238"/>
                    </a:cubicBezTo>
                    <a:cubicBezTo>
                      <a:pt x="1" y="7299"/>
                      <a:pt x="61" y="7329"/>
                      <a:pt x="122" y="7329"/>
                    </a:cubicBezTo>
                    <a:cubicBezTo>
                      <a:pt x="183" y="7329"/>
                      <a:pt x="244" y="7299"/>
                      <a:pt x="244" y="7238"/>
                    </a:cubicBezTo>
                    <a:cubicBezTo>
                      <a:pt x="244" y="6083"/>
                      <a:pt x="244" y="4958"/>
                      <a:pt x="305" y="3834"/>
                    </a:cubicBezTo>
                    <a:cubicBezTo>
                      <a:pt x="335" y="3074"/>
                      <a:pt x="274" y="551"/>
                      <a:pt x="1064" y="186"/>
                    </a:cubicBezTo>
                    <a:cubicBezTo>
                      <a:pt x="1156" y="125"/>
                      <a:pt x="1095" y="4"/>
                      <a:pt x="1034" y="4"/>
                    </a:cubicBezTo>
                    <a:cubicBezTo>
                      <a:pt x="1003" y="1"/>
                      <a:pt x="973" y="0"/>
                      <a:pt x="9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1"/>
              <p:cNvSpPr/>
              <p:nvPr/>
            </p:nvSpPr>
            <p:spPr>
              <a:xfrm>
                <a:off x="4858250" y="749925"/>
                <a:ext cx="154375" cy="76450"/>
              </a:xfrm>
              <a:custGeom>
                <a:avLst/>
                <a:gdLst/>
                <a:ahLst/>
                <a:cxnLst/>
                <a:rect l="l" t="t" r="r" b="b"/>
                <a:pathLst>
                  <a:path w="6175" h="3058" extrusionOk="0">
                    <a:moveTo>
                      <a:pt x="1566" y="1"/>
                    </a:moveTo>
                    <a:cubicBezTo>
                      <a:pt x="1064" y="1"/>
                      <a:pt x="579" y="25"/>
                      <a:pt x="153" y="46"/>
                    </a:cubicBezTo>
                    <a:cubicBezTo>
                      <a:pt x="1" y="46"/>
                      <a:pt x="1" y="259"/>
                      <a:pt x="153" y="289"/>
                    </a:cubicBezTo>
                    <a:cubicBezTo>
                      <a:pt x="1247" y="350"/>
                      <a:pt x="2554" y="289"/>
                      <a:pt x="3648" y="593"/>
                    </a:cubicBezTo>
                    <a:cubicBezTo>
                      <a:pt x="4803" y="927"/>
                      <a:pt x="5320" y="1961"/>
                      <a:pt x="5867" y="2994"/>
                    </a:cubicBezTo>
                    <a:cubicBezTo>
                      <a:pt x="5894" y="3039"/>
                      <a:pt x="5934" y="3057"/>
                      <a:pt x="5974" y="3057"/>
                    </a:cubicBezTo>
                    <a:cubicBezTo>
                      <a:pt x="6072" y="3057"/>
                      <a:pt x="6175" y="2950"/>
                      <a:pt x="6110" y="2842"/>
                    </a:cubicBezTo>
                    <a:cubicBezTo>
                      <a:pt x="5746" y="1961"/>
                      <a:pt x="5199" y="897"/>
                      <a:pt x="4317" y="472"/>
                    </a:cubicBezTo>
                    <a:cubicBezTo>
                      <a:pt x="3557" y="91"/>
                      <a:pt x="2532" y="1"/>
                      <a:pt x="15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1"/>
              <p:cNvSpPr/>
              <p:nvPr/>
            </p:nvSpPr>
            <p:spPr>
              <a:xfrm>
                <a:off x="4643975" y="1000275"/>
                <a:ext cx="402750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16110" h="2039" extrusionOk="0">
                    <a:moveTo>
                      <a:pt x="12235" y="1"/>
                    </a:moveTo>
                    <a:cubicBezTo>
                      <a:pt x="8175" y="1"/>
                      <a:pt x="3945" y="597"/>
                      <a:pt x="152" y="1704"/>
                    </a:cubicBezTo>
                    <a:cubicBezTo>
                      <a:pt x="0" y="1734"/>
                      <a:pt x="0" y="2038"/>
                      <a:pt x="213" y="2038"/>
                    </a:cubicBezTo>
                    <a:lnTo>
                      <a:pt x="213" y="2008"/>
                    </a:lnTo>
                    <a:cubicBezTo>
                      <a:pt x="2766" y="1673"/>
                      <a:pt x="5350" y="1248"/>
                      <a:pt x="7934" y="1005"/>
                    </a:cubicBezTo>
                    <a:cubicBezTo>
                      <a:pt x="10517" y="792"/>
                      <a:pt x="13101" y="853"/>
                      <a:pt x="15715" y="762"/>
                    </a:cubicBezTo>
                    <a:cubicBezTo>
                      <a:pt x="16110" y="731"/>
                      <a:pt x="16110" y="184"/>
                      <a:pt x="15715" y="154"/>
                    </a:cubicBezTo>
                    <a:cubicBezTo>
                      <a:pt x="14579" y="51"/>
                      <a:pt x="13414" y="1"/>
                      <a:pt x="122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1"/>
              <p:cNvSpPr/>
              <p:nvPr/>
            </p:nvSpPr>
            <p:spPr>
              <a:xfrm>
                <a:off x="4644625" y="1021525"/>
                <a:ext cx="176875" cy="120850"/>
              </a:xfrm>
              <a:custGeom>
                <a:avLst/>
                <a:gdLst/>
                <a:ahLst/>
                <a:cxnLst/>
                <a:rect l="l" t="t" r="r" b="b"/>
                <a:pathLst>
                  <a:path w="7075" h="4834" extrusionOk="0">
                    <a:moveTo>
                      <a:pt x="6812" y="1"/>
                    </a:moveTo>
                    <a:cubicBezTo>
                      <a:pt x="6731" y="1"/>
                      <a:pt x="6655" y="47"/>
                      <a:pt x="6631" y="155"/>
                    </a:cubicBezTo>
                    <a:cubicBezTo>
                      <a:pt x="6388" y="945"/>
                      <a:pt x="6236" y="1735"/>
                      <a:pt x="5993" y="2526"/>
                    </a:cubicBezTo>
                    <a:cubicBezTo>
                      <a:pt x="5597" y="3833"/>
                      <a:pt x="4838" y="4076"/>
                      <a:pt x="3561" y="4197"/>
                    </a:cubicBezTo>
                    <a:cubicBezTo>
                      <a:pt x="3292" y="4223"/>
                      <a:pt x="3072" y="4245"/>
                      <a:pt x="2883" y="4245"/>
                    </a:cubicBezTo>
                    <a:cubicBezTo>
                      <a:pt x="2389" y="4245"/>
                      <a:pt x="2111" y="4089"/>
                      <a:pt x="1737" y="3407"/>
                    </a:cubicBezTo>
                    <a:cubicBezTo>
                      <a:pt x="1251" y="2617"/>
                      <a:pt x="795" y="1796"/>
                      <a:pt x="339" y="945"/>
                    </a:cubicBezTo>
                    <a:cubicBezTo>
                      <a:pt x="312" y="892"/>
                      <a:pt x="270" y="870"/>
                      <a:pt x="226" y="870"/>
                    </a:cubicBezTo>
                    <a:cubicBezTo>
                      <a:pt x="119" y="870"/>
                      <a:pt x="1" y="998"/>
                      <a:pt x="65" y="1127"/>
                    </a:cubicBezTo>
                    <a:cubicBezTo>
                      <a:pt x="400" y="1827"/>
                      <a:pt x="734" y="2495"/>
                      <a:pt x="1099" y="3194"/>
                    </a:cubicBezTo>
                    <a:cubicBezTo>
                      <a:pt x="1312" y="3589"/>
                      <a:pt x="1524" y="4258"/>
                      <a:pt x="1859" y="4562"/>
                    </a:cubicBezTo>
                    <a:cubicBezTo>
                      <a:pt x="2105" y="4770"/>
                      <a:pt x="2440" y="4833"/>
                      <a:pt x="2798" y="4833"/>
                    </a:cubicBezTo>
                    <a:cubicBezTo>
                      <a:pt x="3278" y="4833"/>
                      <a:pt x="3799" y="4719"/>
                      <a:pt x="4199" y="4684"/>
                    </a:cubicBezTo>
                    <a:cubicBezTo>
                      <a:pt x="4868" y="4593"/>
                      <a:pt x="5567" y="4501"/>
                      <a:pt x="6023" y="3924"/>
                    </a:cubicBezTo>
                    <a:cubicBezTo>
                      <a:pt x="6722" y="2982"/>
                      <a:pt x="6844" y="1401"/>
                      <a:pt x="7056" y="276"/>
                    </a:cubicBezTo>
                    <a:cubicBezTo>
                      <a:pt x="7075" y="111"/>
                      <a:pt x="6937" y="1"/>
                      <a:pt x="68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1"/>
              <p:cNvSpPr/>
              <p:nvPr/>
            </p:nvSpPr>
            <p:spPr>
              <a:xfrm>
                <a:off x="4802525" y="1032800"/>
                <a:ext cx="43325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743" extrusionOk="0">
                    <a:moveTo>
                      <a:pt x="1229" y="0"/>
                    </a:moveTo>
                    <a:cubicBezTo>
                      <a:pt x="1207" y="0"/>
                      <a:pt x="1186" y="3"/>
                      <a:pt x="1166" y="8"/>
                    </a:cubicBezTo>
                    <a:cubicBezTo>
                      <a:pt x="1001" y="31"/>
                      <a:pt x="855" y="55"/>
                      <a:pt x="699" y="78"/>
                    </a:cubicBezTo>
                    <a:lnTo>
                      <a:pt x="699" y="78"/>
                    </a:lnTo>
                    <a:cubicBezTo>
                      <a:pt x="673" y="76"/>
                      <a:pt x="646" y="73"/>
                      <a:pt x="619" y="69"/>
                    </a:cubicBezTo>
                    <a:lnTo>
                      <a:pt x="619" y="69"/>
                    </a:lnTo>
                    <a:lnTo>
                      <a:pt x="622" y="90"/>
                    </a:lnTo>
                    <a:lnTo>
                      <a:pt x="622" y="90"/>
                    </a:lnTo>
                    <a:cubicBezTo>
                      <a:pt x="601" y="93"/>
                      <a:pt x="580" y="96"/>
                      <a:pt x="558" y="99"/>
                    </a:cubicBezTo>
                    <a:cubicBezTo>
                      <a:pt x="490" y="106"/>
                      <a:pt x="442" y="134"/>
                      <a:pt x="411" y="174"/>
                    </a:cubicBezTo>
                    <a:lnTo>
                      <a:pt x="411" y="174"/>
                    </a:lnTo>
                    <a:cubicBezTo>
                      <a:pt x="389" y="179"/>
                      <a:pt x="367" y="185"/>
                      <a:pt x="345" y="190"/>
                    </a:cubicBezTo>
                    <a:cubicBezTo>
                      <a:pt x="1" y="276"/>
                      <a:pt x="117" y="742"/>
                      <a:pt x="439" y="742"/>
                    </a:cubicBezTo>
                    <a:cubicBezTo>
                      <a:pt x="458" y="742"/>
                      <a:pt x="477" y="741"/>
                      <a:pt x="497" y="737"/>
                    </a:cubicBezTo>
                    <a:cubicBezTo>
                      <a:pt x="634" y="722"/>
                      <a:pt x="778" y="714"/>
                      <a:pt x="923" y="714"/>
                    </a:cubicBezTo>
                    <a:cubicBezTo>
                      <a:pt x="1067" y="714"/>
                      <a:pt x="1212" y="722"/>
                      <a:pt x="1348" y="737"/>
                    </a:cubicBezTo>
                    <a:lnTo>
                      <a:pt x="1348" y="734"/>
                    </a:lnTo>
                    <a:lnTo>
                      <a:pt x="1348" y="734"/>
                    </a:lnTo>
                    <a:cubicBezTo>
                      <a:pt x="1359" y="735"/>
                      <a:pt x="1369" y="736"/>
                      <a:pt x="1379" y="737"/>
                    </a:cubicBezTo>
                    <a:cubicBezTo>
                      <a:pt x="1387" y="738"/>
                      <a:pt x="1395" y="738"/>
                      <a:pt x="1403" y="738"/>
                    </a:cubicBezTo>
                    <a:cubicBezTo>
                      <a:pt x="1678" y="738"/>
                      <a:pt x="1732" y="248"/>
                      <a:pt x="1464" y="166"/>
                    </a:cubicBezTo>
                    <a:lnTo>
                      <a:pt x="1464" y="166"/>
                    </a:lnTo>
                    <a:cubicBezTo>
                      <a:pt x="1430" y="55"/>
                      <a:pt x="1328" y="0"/>
                      <a:pt x="1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41"/>
              <p:cNvSpPr/>
              <p:nvPr/>
            </p:nvSpPr>
            <p:spPr>
              <a:xfrm>
                <a:off x="4836575" y="1005525"/>
                <a:ext cx="172925" cy="11260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4504" extrusionOk="0">
                    <a:moveTo>
                      <a:pt x="6691" y="1"/>
                    </a:moveTo>
                    <a:cubicBezTo>
                      <a:pt x="6584" y="1"/>
                      <a:pt x="6475" y="69"/>
                      <a:pt x="6461" y="217"/>
                    </a:cubicBezTo>
                    <a:cubicBezTo>
                      <a:pt x="6400" y="886"/>
                      <a:pt x="6339" y="1585"/>
                      <a:pt x="6278" y="2254"/>
                    </a:cubicBezTo>
                    <a:cubicBezTo>
                      <a:pt x="6126" y="3622"/>
                      <a:pt x="5275" y="3865"/>
                      <a:pt x="4059" y="3895"/>
                    </a:cubicBezTo>
                    <a:cubicBezTo>
                      <a:pt x="3863" y="3906"/>
                      <a:pt x="3667" y="3914"/>
                      <a:pt x="3474" y="3914"/>
                    </a:cubicBezTo>
                    <a:cubicBezTo>
                      <a:pt x="2623" y="3914"/>
                      <a:pt x="1822" y="3757"/>
                      <a:pt x="1202" y="3014"/>
                    </a:cubicBezTo>
                    <a:cubicBezTo>
                      <a:pt x="746" y="2406"/>
                      <a:pt x="534" y="1372"/>
                      <a:pt x="290" y="643"/>
                    </a:cubicBezTo>
                    <a:cubicBezTo>
                      <a:pt x="276" y="570"/>
                      <a:pt x="206" y="532"/>
                      <a:pt x="140" y="532"/>
                    </a:cubicBezTo>
                    <a:cubicBezTo>
                      <a:pt x="68" y="532"/>
                      <a:pt x="1" y="578"/>
                      <a:pt x="17" y="673"/>
                    </a:cubicBezTo>
                    <a:cubicBezTo>
                      <a:pt x="138" y="1676"/>
                      <a:pt x="321" y="2801"/>
                      <a:pt x="959" y="3622"/>
                    </a:cubicBezTo>
                    <a:cubicBezTo>
                      <a:pt x="1514" y="4321"/>
                      <a:pt x="2337" y="4504"/>
                      <a:pt x="3185" y="4504"/>
                    </a:cubicBezTo>
                    <a:cubicBezTo>
                      <a:pt x="3405" y="4504"/>
                      <a:pt x="3627" y="4491"/>
                      <a:pt x="3847" y="4473"/>
                    </a:cubicBezTo>
                    <a:cubicBezTo>
                      <a:pt x="4546" y="4442"/>
                      <a:pt x="5944" y="4442"/>
                      <a:pt x="6461" y="3865"/>
                    </a:cubicBezTo>
                    <a:cubicBezTo>
                      <a:pt x="6673" y="3622"/>
                      <a:pt x="6643" y="3044"/>
                      <a:pt x="6673" y="2710"/>
                    </a:cubicBezTo>
                    <a:cubicBezTo>
                      <a:pt x="6734" y="1889"/>
                      <a:pt x="6795" y="1038"/>
                      <a:pt x="6917" y="217"/>
                    </a:cubicBezTo>
                    <a:cubicBezTo>
                      <a:pt x="6917" y="77"/>
                      <a:pt x="6805" y="1"/>
                      <a:pt x="66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41"/>
              <p:cNvSpPr/>
              <p:nvPr/>
            </p:nvSpPr>
            <p:spPr>
              <a:xfrm>
                <a:off x="5033050" y="985100"/>
                <a:ext cx="1398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1126" extrusionOk="0">
                    <a:moveTo>
                      <a:pt x="5410" y="1"/>
                    </a:moveTo>
                    <a:cubicBezTo>
                      <a:pt x="3647" y="183"/>
                      <a:pt x="1915" y="518"/>
                      <a:pt x="182" y="821"/>
                    </a:cubicBezTo>
                    <a:cubicBezTo>
                      <a:pt x="1" y="852"/>
                      <a:pt x="60" y="1123"/>
                      <a:pt x="241" y="1125"/>
                    </a:cubicBezTo>
                    <a:lnTo>
                      <a:pt x="241" y="1125"/>
                    </a:lnTo>
                    <a:cubicBezTo>
                      <a:pt x="1995" y="1123"/>
                      <a:pt x="3808" y="910"/>
                      <a:pt x="5441" y="335"/>
                    </a:cubicBezTo>
                    <a:cubicBezTo>
                      <a:pt x="5593" y="274"/>
                      <a:pt x="5593" y="1"/>
                      <a:pt x="5410" y="1"/>
                    </a:cubicBezTo>
                    <a:close/>
                    <a:moveTo>
                      <a:pt x="241" y="1125"/>
                    </a:moveTo>
                    <a:lnTo>
                      <a:pt x="241" y="1125"/>
                    </a:lnTo>
                    <a:cubicBezTo>
                      <a:pt x="231" y="1125"/>
                      <a:pt x="222" y="1125"/>
                      <a:pt x="213" y="1125"/>
                    </a:cubicBezTo>
                    <a:lnTo>
                      <a:pt x="243" y="1125"/>
                    </a:lnTo>
                    <a:cubicBezTo>
                      <a:pt x="242" y="1125"/>
                      <a:pt x="241" y="1125"/>
                      <a:pt x="241" y="11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1"/>
              <p:cNvSpPr/>
              <p:nvPr/>
            </p:nvSpPr>
            <p:spPr>
              <a:xfrm>
                <a:off x="4464875" y="1366350"/>
                <a:ext cx="215900" cy="106675"/>
              </a:xfrm>
              <a:custGeom>
                <a:avLst/>
                <a:gdLst/>
                <a:ahLst/>
                <a:cxnLst/>
                <a:rect l="l" t="t" r="r" b="b"/>
                <a:pathLst>
                  <a:path w="8636" h="4267" extrusionOk="0">
                    <a:moveTo>
                      <a:pt x="8402" y="1"/>
                    </a:moveTo>
                    <a:cubicBezTo>
                      <a:pt x="8385" y="1"/>
                      <a:pt x="8368" y="3"/>
                      <a:pt x="8350" y="9"/>
                    </a:cubicBezTo>
                    <a:cubicBezTo>
                      <a:pt x="5523" y="860"/>
                      <a:pt x="2818" y="2380"/>
                      <a:pt x="234" y="3809"/>
                    </a:cubicBezTo>
                    <a:cubicBezTo>
                      <a:pt x="1" y="3938"/>
                      <a:pt x="143" y="4267"/>
                      <a:pt x="360" y="4267"/>
                    </a:cubicBezTo>
                    <a:cubicBezTo>
                      <a:pt x="397" y="4267"/>
                      <a:pt x="437" y="4257"/>
                      <a:pt x="477" y="4234"/>
                    </a:cubicBezTo>
                    <a:cubicBezTo>
                      <a:pt x="3091" y="2775"/>
                      <a:pt x="5857" y="1681"/>
                      <a:pt x="8471" y="313"/>
                    </a:cubicBezTo>
                    <a:cubicBezTo>
                      <a:pt x="8636" y="231"/>
                      <a:pt x="8553" y="1"/>
                      <a:pt x="84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1"/>
              <p:cNvSpPr/>
              <p:nvPr/>
            </p:nvSpPr>
            <p:spPr>
              <a:xfrm>
                <a:off x="5132025" y="1329250"/>
                <a:ext cx="320200" cy="177425"/>
              </a:xfrm>
              <a:custGeom>
                <a:avLst/>
                <a:gdLst/>
                <a:ahLst/>
                <a:cxnLst/>
                <a:rect l="l" t="t" r="r" b="b"/>
                <a:pathLst>
                  <a:path w="12808" h="7097" extrusionOk="0">
                    <a:moveTo>
                      <a:pt x="150" y="0"/>
                    </a:moveTo>
                    <a:cubicBezTo>
                      <a:pt x="69" y="0"/>
                      <a:pt x="0" y="131"/>
                      <a:pt x="84" y="186"/>
                    </a:cubicBezTo>
                    <a:lnTo>
                      <a:pt x="114" y="186"/>
                    </a:lnTo>
                    <a:cubicBezTo>
                      <a:pt x="4248" y="2375"/>
                      <a:pt x="8351" y="4472"/>
                      <a:pt x="12272" y="7056"/>
                    </a:cubicBezTo>
                    <a:cubicBezTo>
                      <a:pt x="12319" y="7084"/>
                      <a:pt x="12365" y="7096"/>
                      <a:pt x="12408" y="7096"/>
                    </a:cubicBezTo>
                    <a:cubicBezTo>
                      <a:pt x="12647" y="7096"/>
                      <a:pt x="12808" y="6724"/>
                      <a:pt x="12576" y="6569"/>
                    </a:cubicBezTo>
                    <a:cubicBezTo>
                      <a:pt x="8686" y="3986"/>
                      <a:pt x="4552" y="1585"/>
                      <a:pt x="175" y="4"/>
                    </a:cubicBezTo>
                    <a:cubicBezTo>
                      <a:pt x="167" y="1"/>
                      <a:pt x="158" y="0"/>
                      <a:pt x="1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1"/>
              <p:cNvSpPr/>
              <p:nvPr/>
            </p:nvSpPr>
            <p:spPr>
              <a:xfrm>
                <a:off x="4708550" y="973575"/>
                <a:ext cx="82875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3315" h="1391" extrusionOk="0">
                    <a:moveTo>
                      <a:pt x="2307" y="0"/>
                    </a:moveTo>
                    <a:cubicBezTo>
                      <a:pt x="1962" y="0"/>
                      <a:pt x="1608" y="75"/>
                      <a:pt x="1308" y="158"/>
                    </a:cubicBezTo>
                    <a:cubicBezTo>
                      <a:pt x="852" y="279"/>
                      <a:pt x="92" y="553"/>
                      <a:pt x="1" y="1100"/>
                    </a:cubicBezTo>
                    <a:cubicBezTo>
                      <a:pt x="1" y="1222"/>
                      <a:pt x="31" y="1374"/>
                      <a:pt x="183" y="1374"/>
                    </a:cubicBezTo>
                    <a:cubicBezTo>
                      <a:pt x="237" y="1385"/>
                      <a:pt x="291" y="1390"/>
                      <a:pt x="345" y="1390"/>
                    </a:cubicBezTo>
                    <a:cubicBezTo>
                      <a:pt x="716" y="1390"/>
                      <a:pt x="1088" y="1142"/>
                      <a:pt x="1460" y="1009"/>
                    </a:cubicBezTo>
                    <a:cubicBezTo>
                      <a:pt x="1977" y="857"/>
                      <a:pt x="2524" y="948"/>
                      <a:pt x="3010" y="766"/>
                    </a:cubicBezTo>
                    <a:cubicBezTo>
                      <a:pt x="3253" y="675"/>
                      <a:pt x="3314" y="340"/>
                      <a:pt x="3071" y="188"/>
                    </a:cubicBezTo>
                    <a:lnTo>
                      <a:pt x="3101" y="188"/>
                    </a:lnTo>
                    <a:cubicBezTo>
                      <a:pt x="2868" y="51"/>
                      <a:pt x="2591" y="0"/>
                      <a:pt x="23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1"/>
              <p:cNvSpPr/>
              <p:nvPr/>
            </p:nvSpPr>
            <p:spPr>
              <a:xfrm>
                <a:off x="4879525" y="956925"/>
                <a:ext cx="108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1063" extrusionOk="0">
                    <a:moveTo>
                      <a:pt x="1603" y="1"/>
                    </a:moveTo>
                    <a:cubicBezTo>
                      <a:pt x="1062" y="1"/>
                      <a:pt x="477" y="92"/>
                      <a:pt x="153" y="459"/>
                    </a:cubicBezTo>
                    <a:cubicBezTo>
                      <a:pt x="1" y="641"/>
                      <a:pt x="92" y="885"/>
                      <a:pt x="275" y="945"/>
                    </a:cubicBezTo>
                    <a:lnTo>
                      <a:pt x="305" y="976"/>
                    </a:lnTo>
                    <a:cubicBezTo>
                      <a:pt x="459" y="1039"/>
                      <a:pt x="627" y="1062"/>
                      <a:pt x="802" y="1062"/>
                    </a:cubicBezTo>
                    <a:cubicBezTo>
                      <a:pt x="1213" y="1062"/>
                      <a:pt x="1663" y="936"/>
                      <a:pt x="2068" y="915"/>
                    </a:cubicBezTo>
                    <a:cubicBezTo>
                      <a:pt x="2625" y="915"/>
                      <a:pt x="3182" y="1021"/>
                      <a:pt x="3722" y="1021"/>
                    </a:cubicBezTo>
                    <a:cubicBezTo>
                      <a:pt x="3830" y="1021"/>
                      <a:pt x="3937" y="1016"/>
                      <a:pt x="4044" y="1006"/>
                    </a:cubicBezTo>
                    <a:cubicBezTo>
                      <a:pt x="4196" y="976"/>
                      <a:pt x="4348" y="763"/>
                      <a:pt x="4196" y="641"/>
                    </a:cubicBezTo>
                    <a:cubicBezTo>
                      <a:pt x="3648" y="216"/>
                      <a:pt x="2889" y="64"/>
                      <a:pt x="2220" y="34"/>
                    </a:cubicBezTo>
                    <a:cubicBezTo>
                      <a:pt x="2035" y="16"/>
                      <a:pt x="1823" y="1"/>
                      <a:pt x="16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1"/>
              <p:cNvSpPr/>
              <p:nvPr/>
            </p:nvSpPr>
            <p:spPr>
              <a:xfrm>
                <a:off x="4901250" y="1029900"/>
                <a:ext cx="5962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587" extrusionOk="0">
                    <a:moveTo>
                      <a:pt x="1514" y="0"/>
                    </a:moveTo>
                    <a:cubicBezTo>
                      <a:pt x="1429" y="0"/>
                      <a:pt x="1343" y="2"/>
                      <a:pt x="1260" y="2"/>
                    </a:cubicBezTo>
                    <a:cubicBezTo>
                      <a:pt x="895" y="2"/>
                      <a:pt x="561" y="63"/>
                      <a:pt x="196" y="215"/>
                    </a:cubicBezTo>
                    <a:cubicBezTo>
                      <a:pt x="1" y="299"/>
                      <a:pt x="36" y="587"/>
                      <a:pt x="254" y="587"/>
                    </a:cubicBezTo>
                    <a:cubicBezTo>
                      <a:pt x="274" y="587"/>
                      <a:pt x="295" y="585"/>
                      <a:pt x="317" y="580"/>
                    </a:cubicBezTo>
                    <a:cubicBezTo>
                      <a:pt x="568" y="511"/>
                      <a:pt x="819" y="477"/>
                      <a:pt x="1070" y="477"/>
                    </a:cubicBezTo>
                    <a:cubicBezTo>
                      <a:pt x="1153" y="477"/>
                      <a:pt x="1237" y="481"/>
                      <a:pt x="1320" y="488"/>
                    </a:cubicBezTo>
                    <a:cubicBezTo>
                      <a:pt x="1494" y="488"/>
                      <a:pt x="1668" y="508"/>
                      <a:pt x="1836" y="508"/>
                    </a:cubicBezTo>
                    <a:cubicBezTo>
                      <a:pt x="1962" y="508"/>
                      <a:pt x="2085" y="497"/>
                      <a:pt x="2202" y="458"/>
                    </a:cubicBezTo>
                    <a:cubicBezTo>
                      <a:pt x="2354" y="428"/>
                      <a:pt x="2384" y="215"/>
                      <a:pt x="2232" y="154"/>
                    </a:cubicBezTo>
                    <a:cubicBezTo>
                      <a:pt x="2027" y="17"/>
                      <a:pt x="1771" y="0"/>
                      <a:pt x="15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1"/>
              <p:cNvSpPr/>
              <p:nvPr/>
            </p:nvSpPr>
            <p:spPr>
              <a:xfrm>
                <a:off x="4909175" y="1036475"/>
                <a:ext cx="416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704" extrusionOk="0">
                    <a:moveTo>
                      <a:pt x="1124" y="0"/>
                    </a:moveTo>
                    <a:cubicBezTo>
                      <a:pt x="1064" y="0"/>
                      <a:pt x="1004" y="15"/>
                      <a:pt x="956" y="47"/>
                    </a:cubicBezTo>
                    <a:lnTo>
                      <a:pt x="956" y="47"/>
                    </a:lnTo>
                    <a:cubicBezTo>
                      <a:pt x="934" y="42"/>
                      <a:pt x="911" y="39"/>
                      <a:pt x="888" y="39"/>
                    </a:cubicBezTo>
                    <a:cubicBezTo>
                      <a:pt x="805" y="39"/>
                      <a:pt x="719" y="71"/>
                      <a:pt x="657" y="131"/>
                    </a:cubicBezTo>
                    <a:lnTo>
                      <a:pt x="657" y="131"/>
                    </a:lnTo>
                    <a:cubicBezTo>
                      <a:pt x="624" y="66"/>
                      <a:pt x="549" y="16"/>
                      <a:pt x="478" y="16"/>
                    </a:cubicBezTo>
                    <a:cubicBezTo>
                      <a:pt x="436" y="16"/>
                      <a:pt x="396" y="33"/>
                      <a:pt x="365" y="73"/>
                    </a:cubicBezTo>
                    <a:cubicBezTo>
                      <a:pt x="0" y="499"/>
                      <a:pt x="244" y="1563"/>
                      <a:pt x="851" y="1684"/>
                    </a:cubicBezTo>
                    <a:cubicBezTo>
                      <a:pt x="909" y="1697"/>
                      <a:pt x="963" y="1703"/>
                      <a:pt x="1012" y="1703"/>
                    </a:cubicBezTo>
                    <a:cubicBezTo>
                      <a:pt x="1667" y="1703"/>
                      <a:pt x="1627" y="647"/>
                      <a:pt x="1429" y="195"/>
                    </a:cubicBezTo>
                    <a:cubicBezTo>
                      <a:pt x="1387" y="68"/>
                      <a:pt x="1253" y="0"/>
                      <a:pt x="11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1"/>
              <p:cNvSpPr/>
              <p:nvPr/>
            </p:nvSpPr>
            <p:spPr>
              <a:xfrm>
                <a:off x="4710850" y="1051675"/>
                <a:ext cx="5170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641" extrusionOk="0">
                    <a:moveTo>
                      <a:pt x="1627" y="0"/>
                    </a:moveTo>
                    <a:cubicBezTo>
                      <a:pt x="1421" y="0"/>
                      <a:pt x="1199" y="65"/>
                      <a:pt x="1003" y="104"/>
                    </a:cubicBezTo>
                    <a:cubicBezTo>
                      <a:pt x="669" y="165"/>
                      <a:pt x="304" y="195"/>
                      <a:pt x="61" y="438"/>
                    </a:cubicBezTo>
                    <a:cubicBezTo>
                      <a:pt x="0" y="499"/>
                      <a:pt x="31" y="590"/>
                      <a:pt x="122" y="590"/>
                    </a:cubicBezTo>
                    <a:lnTo>
                      <a:pt x="91" y="621"/>
                    </a:lnTo>
                    <a:cubicBezTo>
                      <a:pt x="162" y="635"/>
                      <a:pt x="233" y="641"/>
                      <a:pt x="303" y="641"/>
                    </a:cubicBezTo>
                    <a:cubicBezTo>
                      <a:pt x="535" y="641"/>
                      <a:pt x="763" y="576"/>
                      <a:pt x="973" y="529"/>
                    </a:cubicBezTo>
                    <a:cubicBezTo>
                      <a:pt x="1277" y="499"/>
                      <a:pt x="1702" y="529"/>
                      <a:pt x="1945" y="347"/>
                    </a:cubicBezTo>
                    <a:cubicBezTo>
                      <a:pt x="2037" y="286"/>
                      <a:pt x="2067" y="134"/>
                      <a:pt x="1945" y="73"/>
                    </a:cubicBezTo>
                    <a:cubicBezTo>
                      <a:pt x="1848" y="20"/>
                      <a:pt x="1740" y="0"/>
                      <a:pt x="16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1"/>
              <p:cNvSpPr/>
              <p:nvPr/>
            </p:nvSpPr>
            <p:spPr>
              <a:xfrm>
                <a:off x="4722250" y="1053350"/>
                <a:ext cx="33450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557" extrusionOk="0">
                    <a:moveTo>
                      <a:pt x="910" y="1"/>
                    </a:moveTo>
                    <a:cubicBezTo>
                      <a:pt x="815" y="1"/>
                      <a:pt x="717" y="45"/>
                      <a:pt x="646" y="116"/>
                    </a:cubicBezTo>
                    <a:lnTo>
                      <a:pt x="646" y="116"/>
                    </a:lnTo>
                    <a:cubicBezTo>
                      <a:pt x="566" y="132"/>
                      <a:pt x="490" y="176"/>
                      <a:pt x="437" y="244"/>
                    </a:cubicBezTo>
                    <a:lnTo>
                      <a:pt x="437" y="244"/>
                    </a:lnTo>
                    <a:cubicBezTo>
                      <a:pt x="406" y="235"/>
                      <a:pt x="374" y="230"/>
                      <a:pt x="345" y="230"/>
                    </a:cubicBezTo>
                    <a:cubicBezTo>
                      <a:pt x="294" y="230"/>
                      <a:pt x="248" y="244"/>
                      <a:pt x="213" y="280"/>
                    </a:cubicBezTo>
                    <a:lnTo>
                      <a:pt x="213" y="310"/>
                    </a:lnTo>
                    <a:cubicBezTo>
                      <a:pt x="0" y="493"/>
                      <a:pt x="122" y="857"/>
                      <a:pt x="213" y="1070"/>
                    </a:cubicBezTo>
                    <a:cubicBezTo>
                      <a:pt x="304" y="1313"/>
                      <a:pt x="486" y="1557"/>
                      <a:pt x="760" y="1557"/>
                    </a:cubicBezTo>
                    <a:cubicBezTo>
                      <a:pt x="1064" y="1557"/>
                      <a:pt x="1246" y="1313"/>
                      <a:pt x="1307" y="1040"/>
                    </a:cubicBezTo>
                    <a:cubicBezTo>
                      <a:pt x="1337" y="736"/>
                      <a:pt x="1277" y="432"/>
                      <a:pt x="1155" y="158"/>
                    </a:cubicBezTo>
                    <a:cubicBezTo>
                      <a:pt x="1099" y="47"/>
                      <a:pt x="1007" y="1"/>
                      <a:pt x="9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1"/>
              <p:cNvSpPr/>
              <p:nvPr/>
            </p:nvSpPr>
            <p:spPr>
              <a:xfrm>
                <a:off x="5003400" y="810300"/>
                <a:ext cx="134900" cy="213125"/>
              </a:xfrm>
              <a:custGeom>
                <a:avLst/>
                <a:gdLst/>
                <a:ahLst/>
                <a:cxnLst/>
                <a:rect l="l" t="t" r="r" b="b"/>
                <a:pathLst>
                  <a:path w="5396" h="8525" extrusionOk="0">
                    <a:moveTo>
                      <a:pt x="2343" y="0"/>
                    </a:moveTo>
                    <a:cubicBezTo>
                      <a:pt x="1606" y="0"/>
                      <a:pt x="829" y="168"/>
                      <a:pt x="183" y="336"/>
                    </a:cubicBezTo>
                    <a:cubicBezTo>
                      <a:pt x="0" y="397"/>
                      <a:pt x="31" y="671"/>
                      <a:pt x="213" y="671"/>
                    </a:cubicBezTo>
                    <a:lnTo>
                      <a:pt x="244" y="671"/>
                    </a:lnTo>
                    <a:cubicBezTo>
                      <a:pt x="791" y="671"/>
                      <a:pt x="1423" y="568"/>
                      <a:pt x="2013" y="568"/>
                    </a:cubicBezTo>
                    <a:cubicBezTo>
                      <a:pt x="2210" y="568"/>
                      <a:pt x="2402" y="579"/>
                      <a:pt x="2584" y="610"/>
                    </a:cubicBezTo>
                    <a:cubicBezTo>
                      <a:pt x="4408" y="914"/>
                      <a:pt x="4256" y="1947"/>
                      <a:pt x="4377" y="3345"/>
                    </a:cubicBezTo>
                    <a:cubicBezTo>
                      <a:pt x="4499" y="4987"/>
                      <a:pt x="4621" y="6628"/>
                      <a:pt x="4773" y="8239"/>
                    </a:cubicBezTo>
                    <a:cubicBezTo>
                      <a:pt x="4804" y="8425"/>
                      <a:pt x="4969" y="8524"/>
                      <a:pt x="5120" y="8524"/>
                    </a:cubicBezTo>
                    <a:cubicBezTo>
                      <a:pt x="5264" y="8524"/>
                      <a:pt x="5395" y="8433"/>
                      <a:pt x="5380" y="8239"/>
                    </a:cubicBezTo>
                    <a:cubicBezTo>
                      <a:pt x="5320" y="6810"/>
                      <a:pt x="5198" y="5382"/>
                      <a:pt x="5046" y="3953"/>
                    </a:cubicBezTo>
                    <a:cubicBezTo>
                      <a:pt x="4985" y="3133"/>
                      <a:pt x="5016" y="2099"/>
                      <a:pt x="4681" y="1339"/>
                    </a:cubicBezTo>
                    <a:cubicBezTo>
                      <a:pt x="4262" y="308"/>
                      <a:pt x="3340" y="0"/>
                      <a:pt x="23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41"/>
              <p:cNvSpPr/>
              <p:nvPr/>
            </p:nvSpPr>
            <p:spPr>
              <a:xfrm>
                <a:off x="4773950" y="1487000"/>
                <a:ext cx="269225" cy="102375"/>
              </a:xfrm>
              <a:custGeom>
                <a:avLst/>
                <a:gdLst/>
                <a:ahLst/>
                <a:cxnLst/>
                <a:rect l="l" t="t" r="r" b="b"/>
                <a:pathLst>
                  <a:path w="10769" h="4095" extrusionOk="0">
                    <a:moveTo>
                      <a:pt x="10574" y="0"/>
                    </a:moveTo>
                    <a:cubicBezTo>
                      <a:pt x="10524" y="0"/>
                      <a:pt x="10476" y="24"/>
                      <a:pt x="10455" y="77"/>
                    </a:cubicBezTo>
                    <a:cubicBezTo>
                      <a:pt x="9447" y="2411"/>
                      <a:pt x="7108" y="3793"/>
                      <a:pt x="4749" y="3793"/>
                    </a:cubicBezTo>
                    <a:cubicBezTo>
                      <a:pt x="3268" y="3793"/>
                      <a:pt x="1779" y="3248"/>
                      <a:pt x="607" y="2053"/>
                    </a:cubicBezTo>
                    <a:cubicBezTo>
                      <a:pt x="544" y="1990"/>
                      <a:pt x="475" y="1964"/>
                      <a:pt x="410" y="1964"/>
                    </a:cubicBezTo>
                    <a:cubicBezTo>
                      <a:pt x="188" y="1964"/>
                      <a:pt x="1" y="2260"/>
                      <a:pt x="212" y="2448"/>
                    </a:cubicBezTo>
                    <a:cubicBezTo>
                      <a:pt x="1451" y="3542"/>
                      <a:pt x="3146" y="4094"/>
                      <a:pt x="4826" y="4094"/>
                    </a:cubicBezTo>
                    <a:cubicBezTo>
                      <a:pt x="7392" y="4094"/>
                      <a:pt x="9920" y="2807"/>
                      <a:pt x="10729" y="199"/>
                    </a:cubicBezTo>
                    <a:cubicBezTo>
                      <a:pt x="10768" y="80"/>
                      <a:pt x="10667" y="0"/>
                      <a:pt x="105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41"/>
              <p:cNvSpPr/>
              <p:nvPr/>
            </p:nvSpPr>
            <p:spPr>
              <a:xfrm>
                <a:off x="5262525" y="1468875"/>
                <a:ext cx="70925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10776" extrusionOk="0">
                    <a:moveTo>
                      <a:pt x="2584" y="0"/>
                    </a:moveTo>
                    <a:cubicBezTo>
                      <a:pt x="2522" y="0"/>
                      <a:pt x="2463" y="31"/>
                      <a:pt x="2432" y="103"/>
                    </a:cubicBezTo>
                    <a:cubicBezTo>
                      <a:pt x="1155" y="3051"/>
                      <a:pt x="0" y="7459"/>
                      <a:pt x="912" y="10650"/>
                    </a:cubicBezTo>
                    <a:cubicBezTo>
                      <a:pt x="928" y="10730"/>
                      <a:pt x="1002" y="10776"/>
                      <a:pt x="1074" y="10776"/>
                    </a:cubicBezTo>
                    <a:cubicBezTo>
                      <a:pt x="1139" y="10776"/>
                      <a:pt x="1202" y="10737"/>
                      <a:pt x="1216" y="10650"/>
                    </a:cubicBezTo>
                    <a:cubicBezTo>
                      <a:pt x="1429" y="9100"/>
                      <a:pt x="1247" y="7519"/>
                      <a:pt x="1429" y="5969"/>
                    </a:cubicBezTo>
                    <a:cubicBezTo>
                      <a:pt x="1642" y="3994"/>
                      <a:pt x="2189" y="2139"/>
                      <a:pt x="2797" y="255"/>
                    </a:cubicBezTo>
                    <a:cubicBezTo>
                      <a:pt x="2837" y="114"/>
                      <a:pt x="2705" y="0"/>
                      <a:pt x="2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70" name="Google Shape;3470;p41"/>
            <p:cNvSpPr/>
            <p:nvPr/>
          </p:nvSpPr>
          <p:spPr>
            <a:xfrm rot="3661203">
              <a:off x="6756403" y="2375143"/>
              <a:ext cx="303147" cy="168762"/>
            </a:xfrm>
            <a:custGeom>
              <a:avLst/>
              <a:gdLst/>
              <a:ahLst/>
              <a:cxnLst/>
              <a:rect l="l" t="t" r="r" b="b"/>
              <a:pathLst>
                <a:path w="12808" h="7097" extrusionOk="0">
                  <a:moveTo>
                    <a:pt x="150" y="0"/>
                  </a:moveTo>
                  <a:cubicBezTo>
                    <a:pt x="69" y="0"/>
                    <a:pt x="0" y="131"/>
                    <a:pt x="84" y="186"/>
                  </a:cubicBezTo>
                  <a:lnTo>
                    <a:pt x="114" y="186"/>
                  </a:lnTo>
                  <a:cubicBezTo>
                    <a:pt x="4248" y="2375"/>
                    <a:pt x="8351" y="4472"/>
                    <a:pt x="12272" y="7056"/>
                  </a:cubicBezTo>
                  <a:cubicBezTo>
                    <a:pt x="12319" y="7084"/>
                    <a:pt x="12365" y="7096"/>
                    <a:pt x="12408" y="7096"/>
                  </a:cubicBezTo>
                  <a:cubicBezTo>
                    <a:pt x="12647" y="7096"/>
                    <a:pt x="12808" y="6724"/>
                    <a:pt x="12576" y="6569"/>
                  </a:cubicBezTo>
                  <a:cubicBezTo>
                    <a:pt x="8686" y="3986"/>
                    <a:pt x="4552" y="1585"/>
                    <a:pt x="175" y="4"/>
                  </a:cubicBezTo>
                  <a:cubicBezTo>
                    <a:pt x="167" y="1"/>
                    <a:pt x="158" y="0"/>
                    <a:pt x="1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1" name="Google Shape;3471;p41"/>
          <p:cNvSpPr/>
          <p:nvPr/>
        </p:nvSpPr>
        <p:spPr>
          <a:xfrm>
            <a:off x="6590431" y="2034151"/>
            <a:ext cx="1185832" cy="921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3228;p41">
            <a:extLst>
              <a:ext uri="{FF2B5EF4-FFF2-40B4-BE49-F238E27FC236}">
                <a16:creationId xmlns:a16="http://schemas.microsoft.com/office/drawing/2014/main" id="{92F20327-470A-4156-8E09-540B33605EEC}"/>
              </a:ext>
            </a:extLst>
          </p:cNvPr>
          <p:cNvSpPr txBox="1">
            <a:spLocks/>
          </p:cNvSpPr>
          <p:nvPr/>
        </p:nvSpPr>
        <p:spPr>
          <a:xfrm>
            <a:off x="452429" y="314354"/>
            <a:ext cx="8239141" cy="58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ctr">
              <a:buFont typeface="Poppins"/>
              <a:buNone/>
            </a:pPr>
            <a:r>
              <a:rPr lang="en-US" sz="2000" b="1" dirty="0"/>
              <a:t>KEUNGGULAN METODE DEMONSTRASI</a:t>
            </a:r>
          </a:p>
        </p:txBody>
      </p:sp>
      <p:grpSp>
        <p:nvGrpSpPr>
          <p:cNvPr id="2" name="Google Shape;4439;p44">
            <a:extLst>
              <a:ext uri="{FF2B5EF4-FFF2-40B4-BE49-F238E27FC236}">
                <a16:creationId xmlns:a16="http://schemas.microsoft.com/office/drawing/2014/main" id="{D2F91EB5-69D7-963D-AA5D-BA90780C6FB9}"/>
              </a:ext>
            </a:extLst>
          </p:cNvPr>
          <p:cNvGrpSpPr/>
          <p:nvPr/>
        </p:nvGrpSpPr>
        <p:grpSpPr>
          <a:xfrm>
            <a:off x="2703458" y="964166"/>
            <a:ext cx="875927" cy="1094110"/>
            <a:chOff x="6416700" y="1744300"/>
            <a:chExt cx="850800" cy="1235975"/>
          </a:xfrm>
        </p:grpSpPr>
        <p:sp>
          <p:nvSpPr>
            <p:cNvPr id="3" name="Google Shape;4440;p44">
              <a:extLst>
                <a:ext uri="{FF2B5EF4-FFF2-40B4-BE49-F238E27FC236}">
                  <a16:creationId xmlns:a16="http://schemas.microsoft.com/office/drawing/2014/main" id="{456CD9A0-22CF-A013-04B7-67C9528070C0}"/>
                </a:ext>
              </a:extLst>
            </p:cNvPr>
            <p:cNvSpPr/>
            <p:nvPr/>
          </p:nvSpPr>
          <p:spPr>
            <a:xfrm>
              <a:off x="6416700" y="1814650"/>
              <a:ext cx="850800" cy="1165625"/>
            </a:xfrm>
            <a:custGeom>
              <a:avLst/>
              <a:gdLst/>
              <a:ahLst/>
              <a:cxnLst/>
              <a:rect l="l" t="t" r="r" b="b"/>
              <a:pathLst>
                <a:path w="34032" h="46625" extrusionOk="0">
                  <a:moveTo>
                    <a:pt x="14389" y="1"/>
                  </a:moveTo>
                  <a:cubicBezTo>
                    <a:pt x="13309" y="1"/>
                    <a:pt x="12602" y="301"/>
                    <a:pt x="12602" y="301"/>
                  </a:cubicBezTo>
                  <a:cubicBezTo>
                    <a:pt x="12498" y="296"/>
                    <a:pt x="12395" y="294"/>
                    <a:pt x="12294" y="294"/>
                  </a:cubicBezTo>
                  <a:cubicBezTo>
                    <a:pt x="557" y="294"/>
                    <a:pt x="5277" y="34770"/>
                    <a:pt x="5277" y="34770"/>
                  </a:cubicBezTo>
                  <a:lnTo>
                    <a:pt x="3210" y="35621"/>
                  </a:lnTo>
                  <a:cubicBezTo>
                    <a:pt x="0" y="37105"/>
                    <a:pt x="652" y="46552"/>
                    <a:pt x="657" y="46624"/>
                  </a:cubicBezTo>
                  <a:lnTo>
                    <a:pt x="657" y="46624"/>
                  </a:lnTo>
                  <a:lnTo>
                    <a:pt x="34031" y="46168"/>
                  </a:lnTo>
                  <a:cubicBezTo>
                    <a:pt x="34031" y="46168"/>
                    <a:pt x="34031" y="41427"/>
                    <a:pt x="33332" y="35408"/>
                  </a:cubicBezTo>
                  <a:cubicBezTo>
                    <a:pt x="32815" y="30753"/>
                    <a:pt x="30789" y="30226"/>
                    <a:pt x="29897" y="30226"/>
                  </a:cubicBezTo>
                  <a:cubicBezTo>
                    <a:pt x="29636" y="30226"/>
                    <a:pt x="29472" y="30271"/>
                    <a:pt x="29472" y="30271"/>
                  </a:cubicBezTo>
                  <a:cubicBezTo>
                    <a:pt x="29472" y="30271"/>
                    <a:pt x="26250" y="18083"/>
                    <a:pt x="22481" y="7870"/>
                  </a:cubicBezTo>
                  <a:cubicBezTo>
                    <a:pt x="20011" y="1142"/>
                    <a:pt x="16492" y="1"/>
                    <a:pt x="14389" y="1"/>
                  </a:cubicBezTo>
                  <a:close/>
                  <a:moveTo>
                    <a:pt x="657" y="46624"/>
                  </a:moveTo>
                  <a:lnTo>
                    <a:pt x="626" y="46624"/>
                  </a:lnTo>
                  <a:lnTo>
                    <a:pt x="657" y="46624"/>
                  </a:lnTo>
                  <a:cubicBezTo>
                    <a:pt x="657" y="46624"/>
                    <a:pt x="657" y="46624"/>
                    <a:pt x="657" y="466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441;p44">
              <a:extLst>
                <a:ext uri="{FF2B5EF4-FFF2-40B4-BE49-F238E27FC236}">
                  <a16:creationId xmlns:a16="http://schemas.microsoft.com/office/drawing/2014/main" id="{78DFC0E0-E8D5-0598-1201-D53426D02C0E}"/>
                </a:ext>
              </a:extLst>
            </p:cNvPr>
            <p:cNvSpPr/>
            <p:nvPr/>
          </p:nvSpPr>
          <p:spPr>
            <a:xfrm>
              <a:off x="6829025" y="2208950"/>
              <a:ext cx="133750" cy="103375"/>
            </a:xfrm>
            <a:custGeom>
              <a:avLst/>
              <a:gdLst/>
              <a:ahLst/>
              <a:cxnLst/>
              <a:rect l="l" t="t" r="r" b="b"/>
              <a:pathLst>
                <a:path w="5350" h="4135" extrusionOk="0">
                  <a:moveTo>
                    <a:pt x="2675" y="1"/>
                  </a:moveTo>
                  <a:cubicBezTo>
                    <a:pt x="0" y="1"/>
                    <a:pt x="0" y="4135"/>
                    <a:pt x="2675" y="4135"/>
                  </a:cubicBezTo>
                  <a:cubicBezTo>
                    <a:pt x="5319" y="4135"/>
                    <a:pt x="5350" y="1"/>
                    <a:pt x="2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442;p44">
              <a:extLst>
                <a:ext uri="{FF2B5EF4-FFF2-40B4-BE49-F238E27FC236}">
                  <a16:creationId xmlns:a16="http://schemas.microsoft.com/office/drawing/2014/main" id="{F8573E94-9133-E6EE-0A72-FE8A6A077C2D}"/>
                </a:ext>
              </a:extLst>
            </p:cNvPr>
            <p:cNvSpPr/>
            <p:nvPr/>
          </p:nvSpPr>
          <p:spPr>
            <a:xfrm>
              <a:off x="6567600" y="2212000"/>
              <a:ext cx="133775" cy="103375"/>
            </a:xfrm>
            <a:custGeom>
              <a:avLst/>
              <a:gdLst/>
              <a:ahLst/>
              <a:cxnLst/>
              <a:rect l="l" t="t" r="r" b="b"/>
              <a:pathLst>
                <a:path w="5351" h="4135" extrusionOk="0">
                  <a:moveTo>
                    <a:pt x="2676" y="0"/>
                  </a:moveTo>
                  <a:cubicBezTo>
                    <a:pt x="1" y="0"/>
                    <a:pt x="1" y="4134"/>
                    <a:pt x="2676" y="4134"/>
                  </a:cubicBezTo>
                  <a:cubicBezTo>
                    <a:pt x="5320" y="4134"/>
                    <a:pt x="5351" y="0"/>
                    <a:pt x="2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443;p44">
              <a:extLst>
                <a:ext uri="{FF2B5EF4-FFF2-40B4-BE49-F238E27FC236}">
                  <a16:creationId xmlns:a16="http://schemas.microsoft.com/office/drawing/2014/main" id="{DF8B625B-4FBD-78BE-CDA8-0743EF95D0CF}"/>
                </a:ext>
              </a:extLst>
            </p:cNvPr>
            <p:cNvSpPr/>
            <p:nvPr/>
          </p:nvSpPr>
          <p:spPr>
            <a:xfrm>
              <a:off x="6432350" y="1744300"/>
              <a:ext cx="826025" cy="1224375"/>
            </a:xfrm>
            <a:custGeom>
              <a:avLst/>
              <a:gdLst/>
              <a:ahLst/>
              <a:cxnLst/>
              <a:rect l="l" t="t" r="r" b="b"/>
              <a:pathLst>
                <a:path w="33041" h="48975" extrusionOk="0">
                  <a:moveTo>
                    <a:pt x="15899" y="1743"/>
                  </a:moveTo>
                  <a:cubicBezTo>
                    <a:pt x="16653" y="1743"/>
                    <a:pt x="17394" y="1914"/>
                    <a:pt x="18086" y="2355"/>
                  </a:cubicBezTo>
                  <a:cubicBezTo>
                    <a:pt x="18420" y="2568"/>
                    <a:pt x="18694" y="2811"/>
                    <a:pt x="18967" y="3115"/>
                  </a:cubicBezTo>
                  <a:cubicBezTo>
                    <a:pt x="17811" y="2422"/>
                    <a:pt x="16251" y="2115"/>
                    <a:pt x="14807" y="2115"/>
                  </a:cubicBezTo>
                  <a:cubicBezTo>
                    <a:pt x="14353" y="2115"/>
                    <a:pt x="13911" y="2145"/>
                    <a:pt x="13496" y="2204"/>
                  </a:cubicBezTo>
                  <a:cubicBezTo>
                    <a:pt x="14280" y="1937"/>
                    <a:pt x="15096" y="1743"/>
                    <a:pt x="15899" y="1743"/>
                  </a:cubicBezTo>
                  <a:close/>
                  <a:moveTo>
                    <a:pt x="8450" y="3328"/>
                  </a:moveTo>
                  <a:lnTo>
                    <a:pt x="8450" y="3328"/>
                  </a:lnTo>
                  <a:cubicBezTo>
                    <a:pt x="7326" y="4027"/>
                    <a:pt x="6475" y="5061"/>
                    <a:pt x="5806" y="6246"/>
                  </a:cubicBezTo>
                  <a:cubicBezTo>
                    <a:pt x="5928" y="5881"/>
                    <a:pt x="6080" y="5547"/>
                    <a:pt x="6262" y="5213"/>
                  </a:cubicBezTo>
                  <a:cubicBezTo>
                    <a:pt x="6779" y="4422"/>
                    <a:pt x="7539" y="3784"/>
                    <a:pt x="8450" y="3328"/>
                  </a:cubicBezTo>
                  <a:close/>
                  <a:moveTo>
                    <a:pt x="13877" y="3582"/>
                  </a:moveTo>
                  <a:cubicBezTo>
                    <a:pt x="13892" y="3582"/>
                    <a:pt x="13908" y="3588"/>
                    <a:pt x="13922" y="3602"/>
                  </a:cubicBezTo>
                  <a:cubicBezTo>
                    <a:pt x="15442" y="4787"/>
                    <a:pt x="16475" y="6580"/>
                    <a:pt x="16992" y="8435"/>
                  </a:cubicBezTo>
                  <a:cubicBezTo>
                    <a:pt x="17010" y="8472"/>
                    <a:pt x="16971" y="8498"/>
                    <a:pt x="16931" y="8498"/>
                  </a:cubicBezTo>
                  <a:cubicBezTo>
                    <a:pt x="16907" y="8498"/>
                    <a:pt x="16882" y="8488"/>
                    <a:pt x="16870" y="8465"/>
                  </a:cubicBezTo>
                  <a:cubicBezTo>
                    <a:pt x="16171" y="6641"/>
                    <a:pt x="15138" y="5121"/>
                    <a:pt x="13831" y="3693"/>
                  </a:cubicBezTo>
                  <a:cubicBezTo>
                    <a:pt x="13784" y="3646"/>
                    <a:pt x="13827" y="3582"/>
                    <a:pt x="13877" y="3582"/>
                  </a:cubicBezTo>
                  <a:close/>
                  <a:moveTo>
                    <a:pt x="16091" y="4207"/>
                  </a:moveTo>
                  <a:cubicBezTo>
                    <a:pt x="16107" y="4207"/>
                    <a:pt x="16125" y="4217"/>
                    <a:pt x="16141" y="4240"/>
                  </a:cubicBezTo>
                  <a:cubicBezTo>
                    <a:pt x="17539" y="5486"/>
                    <a:pt x="18724" y="7614"/>
                    <a:pt x="18724" y="9529"/>
                  </a:cubicBezTo>
                  <a:cubicBezTo>
                    <a:pt x="18724" y="9564"/>
                    <a:pt x="18693" y="9579"/>
                    <a:pt x="18661" y="9579"/>
                  </a:cubicBezTo>
                  <a:cubicBezTo>
                    <a:pt x="18638" y="9579"/>
                    <a:pt x="18615" y="9572"/>
                    <a:pt x="18603" y="9559"/>
                  </a:cubicBezTo>
                  <a:cubicBezTo>
                    <a:pt x="18299" y="8617"/>
                    <a:pt x="18086" y="7675"/>
                    <a:pt x="17660" y="6793"/>
                  </a:cubicBezTo>
                  <a:cubicBezTo>
                    <a:pt x="17235" y="5912"/>
                    <a:pt x="16657" y="5121"/>
                    <a:pt x="16049" y="4331"/>
                  </a:cubicBezTo>
                  <a:cubicBezTo>
                    <a:pt x="16004" y="4286"/>
                    <a:pt x="16043" y="4207"/>
                    <a:pt x="16091" y="4207"/>
                  </a:cubicBezTo>
                  <a:close/>
                  <a:moveTo>
                    <a:pt x="14042" y="5823"/>
                  </a:moveTo>
                  <a:cubicBezTo>
                    <a:pt x="14069" y="5823"/>
                    <a:pt x="14094" y="5839"/>
                    <a:pt x="14104" y="5881"/>
                  </a:cubicBezTo>
                  <a:cubicBezTo>
                    <a:pt x="14651" y="7067"/>
                    <a:pt x="15198" y="8343"/>
                    <a:pt x="15411" y="9650"/>
                  </a:cubicBezTo>
                  <a:cubicBezTo>
                    <a:pt x="15411" y="9701"/>
                    <a:pt x="15383" y="9723"/>
                    <a:pt x="15354" y="9723"/>
                  </a:cubicBezTo>
                  <a:cubicBezTo>
                    <a:pt x="15329" y="9723"/>
                    <a:pt x="15303" y="9708"/>
                    <a:pt x="15290" y="9681"/>
                  </a:cubicBezTo>
                  <a:cubicBezTo>
                    <a:pt x="14834" y="8435"/>
                    <a:pt x="14469" y="7188"/>
                    <a:pt x="13952" y="5942"/>
                  </a:cubicBezTo>
                  <a:cubicBezTo>
                    <a:pt x="13932" y="5882"/>
                    <a:pt x="13990" y="5823"/>
                    <a:pt x="14042" y="5823"/>
                  </a:cubicBezTo>
                  <a:close/>
                  <a:moveTo>
                    <a:pt x="10975" y="3503"/>
                  </a:moveTo>
                  <a:cubicBezTo>
                    <a:pt x="11029" y="3503"/>
                    <a:pt x="11077" y="3568"/>
                    <a:pt x="11034" y="3632"/>
                  </a:cubicBezTo>
                  <a:cubicBezTo>
                    <a:pt x="9606" y="5517"/>
                    <a:pt x="8876" y="7614"/>
                    <a:pt x="8481" y="9924"/>
                  </a:cubicBezTo>
                  <a:cubicBezTo>
                    <a:pt x="8467" y="9980"/>
                    <a:pt x="8426" y="10004"/>
                    <a:pt x="8387" y="10004"/>
                  </a:cubicBezTo>
                  <a:cubicBezTo>
                    <a:pt x="8342" y="10004"/>
                    <a:pt x="8299" y="9973"/>
                    <a:pt x="8299" y="9924"/>
                  </a:cubicBezTo>
                  <a:cubicBezTo>
                    <a:pt x="8390" y="7553"/>
                    <a:pt x="9423" y="5334"/>
                    <a:pt x="10913" y="3541"/>
                  </a:cubicBezTo>
                  <a:cubicBezTo>
                    <a:pt x="10930" y="3514"/>
                    <a:pt x="10953" y="3503"/>
                    <a:pt x="10975" y="3503"/>
                  </a:cubicBezTo>
                  <a:close/>
                  <a:moveTo>
                    <a:pt x="12068" y="4453"/>
                  </a:moveTo>
                  <a:cubicBezTo>
                    <a:pt x="12113" y="4453"/>
                    <a:pt x="12159" y="4483"/>
                    <a:pt x="12159" y="4544"/>
                  </a:cubicBezTo>
                  <a:cubicBezTo>
                    <a:pt x="12280" y="6580"/>
                    <a:pt x="12645" y="8556"/>
                    <a:pt x="12827" y="10593"/>
                  </a:cubicBezTo>
                  <a:cubicBezTo>
                    <a:pt x="12827" y="10658"/>
                    <a:pt x="12775" y="10688"/>
                    <a:pt x="12722" y="10688"/>
                  </a:cubicBezTo>
                  <a:cubicBezTo>
                    <a:pt x="12676" y="10688"/>
                    <a:pt x="12629" y="10665"/>
                    <a:pt x="12615" y="10623"/>
                  </a:cubicBezTo>
                  <a:cubicBezTo>
                    <a:pt x="12037" y="8708"/>
                    <a:pt x="11946" y="6550"/>
                    <a:pt x="11976" y="4544"/>
                  </a:cubicBezTo>
                  <a:cubicBezTo>
                    <a:pt x="11976" y="4483"/>
                    <a:pt x="12022" y="4453"/>
                    <a:pt x="12068" y="4453"/>
                  </a:cubicBezTo>
                  <a:close/>
                  <a:moveTo>
                    <a:pt x="10928" y="5950"/>
                  </a:moveTo>
                  <a:cubicBezTo>
                    <a:pt x="10935" y="5950"/>
                    <a:pt x="10943" y="5957"/>
                    <a:pt x="10943" y="5973"/>
                  </a:cubicBezTo>
                  <a:cubicBezTo>
                    <a:pt x="10791" y="7006"/>
                    <a:pt x="10578" y="8039"/>
                    <a:pt x="10517" y="9103"/>
                  </a:cubicBezTo>
                  <a:cubicBezTo>
                    <a:pt x="10457" y="10015"/>
                    <a:pt x="10517" y="10927"/>
                    <a:pt x="10396" y="11839"/>
                  </a:cubicBezTo>
                  <a:cubicBezTo>
                    <a:pt x="10379" y="11872"/>
                    <a:pt x="10344" y="11896"/>
                    <a:pt x="10311" y="11896"/>
                  </a:cubicBezTo>
                  <a:cubicBezTo>
                    <a:pt x="10284" y="11896"/>
                    <a:pt x="10258" y="11880"/>
                    <a:pt x="10244" y="11839"/>
                  </a:cubicBezTo>
                  <a:lnTo>
                    <a:pt x="10244" y="11869"/>
                  </a:lnTo>
                  <a:cubicBezTo>
                    <a:pt x="9940" y="10015"/>
                    <a:pt x="10365" y="7735"/>
                    <a:pt x="10913" y="5973"/>
                  </a:cubicBezTo>
                  <a:cubicBezTo>
                    <a:pt x="10913" y="5957"/>
                    <a:pt x="10920" y="5950"/>
                    <a:pt x="10928" y="5950"/>
                  </a:cubicBezTo>
                  <a:close/>
                  <a:moveTo>
                    <a:pt x="9611" y="3808"/>
                  </a:moveTo>
                  <a:cubicBezTo>
                    <a:pt x="9680" y="3808"/>
                    <a:pt x="9715" y="3884"/>
                    <a:pt x="9636" y="3936"/>
                  </a:cubicBezTo>
                  <a:cubicBezTo>
                    <a:pt x="6779" y="5942"/>
                    <a:pt x="5897" y="9924"/>
                    <a:pt x="6140" y="13207"/>
                  </a:cubicBezTo>
                  <a:cubicBezTo>
                    <a:pt x="6140" y="13257"/>
                    <a:pt x="6094" y="13279"/>
                    <a:pt x="6048" y="13279"/>
                  </a:cubicBezTo>
                  <a:cubicBezTo>
                    <a:pt x="6010" y="13279"/>
                    <a:pt x="5972" y="13264"/>
                    <a:pt x="5958" y="13237"/>
                  </a:cubicBezTo>
                  <a:cubicBezTo>
                    <a:pt x="5259" y="10228"/>
                    <a:pt x="6596" y="5243"/>
                    <a:pt x="9575" y="3814"/>
                  </a:cubicBezTo>
                  <a:cubicBezTo>
                    <a:pt x="9588" y="3810"/>
                    <a:pt x="9599" y="3808"/>
                    <a:pt x="9611" y="3808"/>
                  </a:cubicBezTo>
                  <a:close/>
                  <a:moveTo>
                    <a:pt x="17889" y="14285"/>
                  </a:moveTo>
                  <a:cubicBezTo>
                    <a:pt x="16698" y="14285"/>
                    <a:pt x="15293" y="14672"/>
                    <a:pt x="14712" y="15426"/>
                  </a:cubicBezTo>
                  <a:cubicBezTo>
                    <a:pt x="14686" y="15478"/>
                    <a:pt x="14727" y="15553"/>
                    <a:pt x="14779" y="15553"/>
                  </a:cubicBezTo>
                  <a:cubicBezTo>
                    <a:pt x="14787" y="15553"/>
                    <a:pt x="14795" y="15551"/>
                    <a:pt x="14803" y="15547"/>
                  </a:cubicBezTo>
                  <a:cubicBezTo>
                    <a:pt x="15502" y="15274"/>
                    <a:pt x="16110" y="14939"/>
                    <a:pt x="16901" y="14848"/>
                  </a:cubicBezTo>
                  <a:cubicBezTo>
                    <a:pt x="17050" y="14830"/>
                    <a:pt x="17200" y="14824"/>
                    <a:pt x="17351" y="14824"/>
                  </a:cubicBezTo>
                  <a:cubicBezTo>
                    <a:pt x="17689" y="14824"/>
                    <a:pt x="18031" y="14855"/>
                    <a:pt x="18366" y="14855"/>
                  </a:cubicBezTo>
                  <a:cubicBezTo>
                    <a:pt x="18643" y="14855"/>
                    <a:pt x="18915" y="14834"/>
                    <a:pt x="19180" y="14757"/>
                  </a:cubicBezTo>
                  <a:cubicBezTo>
                    <a:pt x="19302" y="14726"/>
                    <a:pt x="19302" y="14544"/>
                    <a:pt x="19180" y="14483"/>
                  </a:cubicBezTo>
                  <a:cubicBezTo>
                    <a:pt x="18834" y="14350"/>
                    <a:pt x="18380" y="14285"/>
                    <a:pt x="17889" y="14285"/>
                  </a:cubicBezTo>
                  <a:close/>
                  <a:moveTo>
                    <a:pt x="8374" y="14589"/>
                  </a:moveTo>
                  <a:cubicBezTo>
                    <a:pt x="7883" y="14589"/>
                    <a:pt x="7429" y="14654"/>
                    <a:pt x="7083" y="14787"/>
                  </a:cubicBezTo>
                  <a:cubicBezTo>
                    <a:pt x="6961" y="14848"/>
                    <a:pt x="6961" y="15030"/>
                    <a:pt x="7083" y="15061"/>
                  </a:cubicBezTo>
                  <a:cubicBezTo>
                    <a:pt x="7363" y="15128"/>
                    <a:pt x="7644" y="15146"/>
                    <a:pt x="7925" y="15146"/>
                  </a:cubicBezTo>
                  <a:cubicBezTo>
                    <a:pt x="8232" y="15146"/>
                    <a:pt x="8539" y="15125"/>
                    <a:pt x="8846" y="15125"/>
                  </a:cubicBezTo>
                  <a:cubicBezTo>
                    <a:pt x="9018" y="15125"/>
                    <a:pt x="9190" y="15131"/>
                    <a:pt x="9362" y="15152"/>
                  </a:cubicBezTo>
                  <a:cubicBezTo>
                    <a:pt x="10153" y="15243"/>
                    <a:pt x="10761" y="15578"/>
                    <a:pt x="11460" y="15851"/>
                  </a:cubicBezTo>
                  <a:cubicBezTo>
                    <a:pt x="11468" y="15855"/>
                    <a:pt x="11476" y="15857"/>
                    <a:pt x="11484" y="15857"/>
                  </a:cubicBezTo>
                  <a:cubicBezTo>
                    <a:pt x="11535" y="15857"/>
                    <a:pt x="11577" y="15782"/>
                    <a:pt x="11551" y="15730"/>
                  </a:cubicBezTo>
                  <a:cubicBezTo>
                    <a:pt x="10970" y="14976"/>
                    <a:pt x="9565" y="14589"/>
                    <a:pt x="8374" y="14589"/>
                  </a:cubicBezTo>
                  <a:close/>
                  <a:moveTo>
                    <a:pt x="16992" y="16945"/>
                  </a:moveTo>
                  <a:cubicBezTo>
                    <a:pt x="16992" y="16945"/>
                    <a:pt x="16992" y="16976"/>
                    <a:pt x="16992" y="16976"/>
                  </a:cubicBezTo>
                  <a:cubicBezTo>
                    <a:pt x="16992" y="16976"/>
                    <a:pt x="16961" y="16945"/>
                    <a:pt x="16961" y="16945"/>
                  </a:cubicBezTo>
                  <a:close/>
                  <a:moveTo>
                    <a:pt x="9575" y="17219"/>
                  </a:moveTo>
                  <a:cubicBezTo>
                    <a:pt x="9545" y="17249"/>
                    <a:pt x="9514" y="17280"/>
                    <a:pt x="9514" y="17280"/>
                  </a:cubicBezTo>
                  <a:cubicBezTo>
                    <a:pt x="9514" y="17249"/>
                    <a:pt x="9545" y="17249"/>
                    <a:pt x="9545" y="17219"/>
                  </a:cubicBezTo>
                  <a:close/>
                  <a:moveTo>
                    <a:pt x="18395" y="15681"/>
                  </a:moveTo>
                  <a:cubicBezTo>
                    <a:pt x="17402" y="15681"/>
                    <a:pt x="16296" y="15941"/>
                    <a:pt x="15533" y="16520"/>
                  </a:cubicBezTo>
                  <a:cubicBezTo>
                    <a:pt x="15459" y="16569"/>
                    <a:pt x="15485" y="16658"/>
                    <a:pt x="15545" y="16658"/>
                  </a:cubicBezTo>
                  <a:cubicBezTo>
                    <a:pt x="15560" y="16658"/>
                    <a:pt x="15576" y="16653"/>
                    <a:pt x="15593" y="16641"/>
                  </a:cubicBezTo>
                  <a:cubicBezTo>
                    <a:pt x="15897" y="16520"/>
                    <a:pt x="16171" y="16429"/>
                    <a:pt x="16445" y="16337"/>
                  </a:cubicBezTo>
                  <a:cubicBezTo>
                    <a:pt x="16475" y="16793"/>
                    <a:pt x="16749" y="17614"/>
                    <a:pt x="17296" y="17675"/>
                  </a:cubicBezTo>
                  <a:cubicBezTo>
                    <a:pt x="17174" y="17736"/>
                    <a:pt x="17052" y="17796"/>
                    <a:pt x="16961" y="17857"/>
                  </a:cubicBezTo>
                  <a:cubicBezTo>
                    <a:pt x="16880" y="17911"/>
                    <a:pt x="16920" y="18014"/>
                    <a:pt x="16994" y="18014"/>
                  </a:cubicBezTo>
                  <a:cubicBezTo>
                    <a:pt x="17003" y="18014"/>
                    <a:pt x="17012" y="18012"/>
                    <a:pt x="17022" y="18009"/>
                  </a:cubicBezTo>
                  <a:cubicBezTo>
                    <a:pt x="17235" y="17918"/>
                    <a:pt x="17417" y="17888"/>
                    <a:pt x="17630" y="17827"/>
                  </a:cubicBezTo>
                  <a:cubicBezTo>
                    <a:pt x="17843" y="17796"/>
                    <a:pt x="18025" y="17827"/>
                    <a:pt x="18208" y="17736"/>
                  </a:cubicBezTo>
                  <a:cubicBezTo>
                    <a:pt x="18268" y="17705"/>
                    <a:pt x="18268" y="17614"/>
                    <a:pt x="18208" y="17584"/>
                  </a:cubicBezTo>
                  <a:cubicBezTo>
                    <a:pt x="18086" y="17523"/>
                    <a:pt x="17934" y="17523"/>
                    <a:pt x="17782" y="17523"/>
                  </a:cubicBezTo>
                  <a:cubicBezTo>
                    <a:pt x="18147" y="17219"/>
                    <a:pt x="18299" y="16489"/>
                    <a:pt x="18116" y="16033"/>
                  </a:cubicBezTo>
                  <a:cubicBezTo>
                    <a:pt x="18359" y="16003"/>
                    <a:pt x="18603" y="15973"/>
                    <a:pt x="18876" y="15942"/>
                  </a:cubicBezTo>
                  <a:cubicBezTo>
                    <a:pt x="18998" y="15912"/>
                    <a:pt x="18967" y="15730"/>
                    <a:pt x="18846" y="15699"/>
                  </a:cubicBezTo>
                  <a:cubicBezTo>
                    <a:pt x="18699" y="15687"/>
                    <a:pt x="18548" y="15681"/>
                    <a:pt x="18395" y="15681"/>
                  </a:cubicBezTo>
                  <a:close/>
                  <a:moveTo>
                    <a:pt x="8212" y="15975"/>
                  </a:moveTo>
                  <a:cubicBezTo>
                    <a:pt x="8034" y="15975"/>
                    <a:pt x="7860" y="15984"/>
                    <a:pt x="7691" y="16003"/>
                  </a:cubicBezTo>
                  <a:cubicBezTo>
                    <a:pt x="7569" y="16003"/>
                    <a:pt x="7508" y="16216"/>
                    <a:pt x="7660" y="16216"/>
                  </a:cubicBezTo>
                  <a:cubicBezTo>
                    <a:pt x="7903" y="16277"/>
                    <a:pt x="8147" y="16307"/>
                    <a:pt x="8390" y="16337"/>
                  </a:cubicBezTo>
                  <a:cubicBezTo>
                    <a:pt x="8238" y="16763"/>
                    <a:pt x="8359" y="17492"/>
                    <a:pt x="8754" y="17827"/>
                  </a:cubicBezTo>
                  <a:cubicBezTo>
                    <a:pt x="8692" y="17814"/>
                    <a:pt x="8629" y="17807"/>
                    <a:pt x="8568" y="17807"/>
                  </a:cubicBezTo>
                  <a:cubicBezTo>
                    <a:pt x="8482" y="17807"/>
                    <a:pt x="8400" y="17822"/>
                    <a:pt x="8329" y="17857"/>
                  </a:cubicBezTo>
                  <a:cubicBezTo>
                    <a:pt x="8268" y="17888"/>
                    <a:pt x="8268" y="18009"/>
                    <a:pt x="8329" y="18040"/>
                  </a:cubicBezTo>
                  <a:cubicBezTo>
                    <a:pt x="8511" y="18100"/>
                    <a:pt x="8694" y="18100"/>
                    <a:pt x="8906" y="18131"/>
                  </a:cubicBezTo>
                  <a:cubicBezTo>
                    <a:pt x="9119" y="18161"/>
                    <a:pt x="9302" y="18222"/>
                    <a:pt x="9514" y="18283"/>
                  </a:cubicBezTo>
                  <a:cubicBezTo>
                    <a:pt x="9529" y="18293"/>
                    <a:pt x="9543" y="18297"/>
                    <a:pt x="9556" y="18297"/>
                  </a:cubicBezTo>
                  <a:cubicBezTo>
                    <a:pt x="9621" y="18297"/>
                    <a:pt x="9652" y="18182"/>
                    <a:pt x="9575" y="18131"/>
                  </a:cubicBezTo>
                  <a:cubicBezTo>
                    <a:pt x="9484" y="18070"/>
                    <a:pt x="9362" y="18009"/>
                    <a:pt x="9241" y="17948"/>
                  </a:cubicBezTo>
                  <a:cubicBezTo>
                    <a:pt x="9758" y="17888"/>
                    <a:pt x="10031" y="17067"/>
                    <a:pt x="10061" y="16641"/>
                  </a:cubicBezTo>
                  <a:cubicBezTo>
                    <a:pt x="10365" y="16702"/>
                    <a:pt x="10639" y="16793"/>
                    <a:pt x="10913" y="16945"/>
                  </a:cubicBezTo>
                  <a:cubicBezTo>
                    <a:pt x="10922" y="16949"/>
                    <a:pt x="10932" y="16950"/>
                    <a:pt x="10942" y="16950"/>
                  </a:cubicBezTo>
                  <a:cubicBezTo>
                    <a:pt x="11021" y="16950"/>
                    <a:pt x="11085" y="16848"/>
                    <a:pt x="11004" y="16793"/>
                  </a:cubicBezTo>
                  <a:cubicBezTo>
                    <a:pt x="10233" y="16254"/>
                    <a:pt x="9180" y="15975"/>
                    <a:pt x="8212" y="15975"/>
                  </a:cubicBezTo>
                  <a:close/>
                  <a:moveTo>
                    <a:pt x="12769" y="18613"/>
                  </a:moveTo>
                  <a:cubicBezTo>
                    <a:pt x="12730" y="18613"/>
                    <a:pt x="12690" y="18636"/>
                    <a:pt x="12675" y="18678"/>
                  </a:cubicBezTo>
                  <a:cubicBezTo>
                    <a:pt x="12584" y="19316"/>
                    <a:pt x="12402" y="19955"/>
                    <a:pt x="12068" y="20532"/>
                  </a:cubicBezTo>
                  <a:cubicBezTo>
                    <a:pt x="11885" y="20866"/>
                    <a:pt x="11733" y="20958"/>
                    <a:pt x="11976" y="21292"/>
                  </a:cubicBezTo>
                  <a:cubicBezTo>
                    <a:pt x="12277" y="21733"/>
                    <a:pt x="12828" y="21922"/>
                    <a:pt x="13369" y="21922"/>
                  </a:cubicBezTo>
                  <a:cubicBezTo>
                    <a:pt x="13649" y="21922"/>
                    <a:pt x="13926" y="21872"/>
                    <a:pt x="14165" y="21778"/>
                  </a:cubicBezTo>
                  <a:cubicBezTo>
                    <a:pt x="14256" y="21717"/>
                    <a:pt x="14256" y="21596"/>
                    <a:pt x="14134" y="21596"/>
                  </a:cubicBezTo>
                  <a:cubicBezTo>
                    <a:pt x="14003" y="21586"/>
                    <a:pt x="13871" y="21586"/>
                    <a:pt x="13739" y="21586"/>
                  </a:cubicBezTo>
                  <a:lnTo>
                    <a:pt x="13739" y="21586"/>
                  </a:lnTo>
                  <a:cubicBezTo>
                    <a:pt x="13476" y="21586"/>
                    <a:pt x="13212" y="21586"/>
                    <a:pt x="12949" y="21505"/>
                  </a:cubicBezTo>
                  <a:cubicBezTo>
                    <a:pt x="12736" y="21444"/>
                    <a:pt x="12524" y="21322"/>
                    <a:pt x="12372" y="21201"/>
                  </a:cubicBezTo>
                  <a:cubicBezTo>
                    <a:pt x="12068" y="20927"/>
                    <a:pt x="12220" y="20866"/>
                    <a:pt x="12341" y="20562"/>
                  </a:cubicBezTo>
                  <a:cubicBezTo>
                    <a:pt x="12615" y="19955"/>
                    <a:pt x="12797" y="19347"/>
                    <a:pt x="12858" y="18708"/>
                  </a:cubicBezTo>
                  <a:cubicBezTo>
                    <a:pt x="12858" y="18643"/>
                    <a:pt x="12814" y="18613"/>
                    <a:pt x="12769" y="18613"/>
                  </a:cubicBezTo>
                  <a:close/>
                  <a:moveTo>
                    <a:pt x="13358" y="23633"/>
                  </a:moveTo>
                  <a:cubicBezTo>
                    <a:pt x="13850" y="23633"/>
                    <a:pt x="14350" y="23759"/>
                    <a:pt x="14864" y="23967"/>
                  </a:cubicBezTo>
                  <a:cubicBezTo>
                    <a:pt x="14624" y="23946"/>
                    <a:pt x="14382" y="23936"/>
                    <a:pt x="14138" y="23936"/>
                  </a:cubicBezTo>
                  <a:cubicBezTo>
                    <a:pt x="13298" y="23936"/>
                    <a:pt x="12443" y="24052"/>
                    <a:pt x="11642" y="24240"/>
                  </a:cubicBezTo>
                  <a:cubicBezTo>
                    <a:pt x="12204" y="23811"/>
                    <a:pt x="12774" y="23633"/>
                    <a:pt x="13358" y="23633"/>
                  </a:cubicBezTo>
                  <a:close/>
                  <a:moveTo>
                    <a:pt x="14986" y="24210"/>
                  </a:moveTo>
                  <a:lnTo>
                    <a:pt x="14986" y="24210"/>
                  </a:lnTo>
                  <a:cubicBezTo>
                    <a:pt x="14384" y="24593"/>
                    <a:pt x="13727" y="24834"/>
                    <a:pt x="13068" y="24834"/>
                  </a:cubicBezTo>
                  <a:cubicBezTo>
                    <a:pt x="12629" y="24834"/>
                    <a:pt x="12189" y="24727"/>
                    <a:pt x="11764" y="24483"/>
                  </a:cubicBezTo>
                  <a:cubicBezTo>
                    <a:pt x="12827" y="24362"/>
                    <a:pt x="13891" y="24271"/>
                    <a:pt x="14986" y="24210"/>
                  </a:cubicBezTo>
                  <a:close/>
                  <a:moveTo>
                    <a:pt x="13628" y="23334"/>
                  </a:moveTo>
                  <a:cubicBezTo>
                    <a:pt x="12805" y="23334"/>
                    <a:pt x="11961" y="23682"/>
                    <a:pt x="11368" y="24240"/>
                  </a:cubicBezTo>
                  <a:cubicBezTo>
                    <a:pt x="11338" y="24271"/>
                    <a:pt x="11308" y="24271"/>
                    <a:pt x="11338" y="24301"/>
                  </a:cubicBezTo>
                  <a:cubicBezTo>
                    <a:pt x="11156" y="24362"/>
                    <a:pt x="10973" y="24423"/>
                    <a:pt x="10791" y="24453"/>
                  </a:cubicBezTo>
                  <a:cubicBezTo>
                    <a:pt x="10708" y="24481"/>
                    <a:pt x="10726" y="24609"/>
                    <a:pt x="10798" y="24609"/>
                  </a:cubicBezTo>
                  <a:cubicBezTo>
                    <a:pt x="10805" y="24609"/>
                    <a:pt x="10813" y="24608"/>
                    <a:pt x="10821" y="24605"/>
                  </a:cubicBezTo>
                  <a:cubicBezTo>
                    <a:pt x="11004" y="24575"/>
                    <a:pt x="11186" y="24575"/>
                    <a:pt x="11368" y="24544"/>
                  </a:cubicBezTo>
                  <a:cubicBezTo>
                    <a:pt x="11672" y="25055"/>
                    <a:pt x="12445" y="25308"/>
                    <a:pt x="13235" y="25308"/>
                  </a:cubicBezTo>
                  <a:cubicBezTo>
                    <a:pt x="14187" y="25308"/>
                    <a:pt x="15165" y="24940"/>
                    <a:pt x="15381" y="24210"/>
                  </a:cubicBezTo>
                  <a:cubicBezTo>
                    <a:pt x="15533" y="24210"/>
                    <a:pt x="15685" y="24180"/>
                    <a:pt x="15837" y="24180"/>
                  </a:cubicBezTo>
                  <a:cubicBezTo>
                    <a:pt x="15897" y="24180"/>
                    <a:pt x="15928" y="24058"/>
                    <a:pt x="15837" y="24058"/>
                  </a:cubicBezTo>
                  <a:cubicBezTo>
                    <a:pt x="15685" y="24028"/>
                    <a:pt x="15502" y="23997"/>
                    <a:pt x="15350" y="23997"/>
                  </a:cubicBezTo>
                  <a:cubicBezTo>
                    <a:pt x="15350" y="23997"/>
                    <a:pt x="15350" y="23967"/>
                    <a:pt x="15320" y="23967"/>
                  </a:cubicBezTo>
                  <a:cubicBezTo>
                    <a:pt x="14841" y="23526"/>
                    <a:pt x="14240" y="23334"/>
                    <a:pt x="13628" y="23334"/>
                  </a:cubicBezTo>
                  <a:close/>
                  <a:moveTo>
                    <a:pt x="18299" y="26824"/>
                  </a:moveTo>
                  <a:cubicBezTo>
                    <a:pt x="18299" y="26854"/>
                    <a:pt x="18268" y="26854"/>
                    <a:pt x="18268" y="26854"/>
                  </a:cubicBezTo>
                  <a:cubicBezTo>
                    <a:pt x="18268" y="26854"/>
                    <a:pt x="18299" y="26824"/>
                    <a:pt x="18299" y="26824"/>
                  </a:cubicBezTo>
                  <a:close/>
                  <a:moveTo>
                    <a:pt x="16505" y="12660"/>
                  </a:moveTo>
                  <a:cubicBezTo>
                    <a:pt x="16505" y="12781"/>
                    <a:pt x="16536" y="12872"/>
                    <a:pt x="16718" y="12933"/>
                  </a:cubicBezTo>
                  <a:cubicBezTo>
                    <a:pt x="16765" y="12956"/>
                    <a:pt x="16811" y="12966"/>
                    <a:pt x="16856" y="12966"/>
                  </a:cubicBezTo>
                  <a:cubicBezTo>
                    <a:pt x="16928" y="12966"/>
                    <a:pt x="16996" y="12940"/>
                    <a:pt x="17052" y="12903"/>
                  </a:cubicBezTo>
                  <a:cubicBezTo>
                    <a:pt x="17157" y="12979"/>
                    <a:pt x="17240" y="13010"/>
                    <a:pt x="17309" y="13010"/>
                  </a:cubicBezTo>
                  <a:cubicBezTo>
                    <a:pt x="17460" y="13010"/>
                    <a:pt x="17537" y="12857"/>
                    <a:pt x="17600" y="12690"/>
                  </a:cubicBezTo>
                  <a:cubicBezTo>
                    <a:pt x="17660" y="12994"/>
                    <a:pt x="17752" y="13237"/>
                    <a:pt x="18025" y="13328"/>
                  </a:cubicBezTo>
                  <a:cubicBezTo>
                    <a:pt x="18041" y="13336"/>
                    <a:pt x="18060" y="13340"/>
                    <a:pt x="18079" y="13340"/>
                  </a:cubicBezTo>
                  <a:cubicBezTo>
                    <a:pt x="18130" y="13340"/>
                    <a:pt x="18185" y="13312"/>
                    <a:pt x="18208" y="13267"/>
                  </a:cubicBezTo>
                  <a:cubicBezTo>
                    <a:pt x="18238" y="13267"/>
                    <a:pt x="18268" y="13237"/>
                    <a:pt x="18299" y="13207"/>
                  </a:cubicBezTo>
                  <a:cubicBezTo>
                    <a:pt x="18299" y="13176"/>
                    <a:pt x="18299" y="13176"/>
                    <a:pt x="18329" y="13176"/>
                  </a:cubicBezTo>
                  <a:cubicBezTo>
                    <a:pt x="18329" y="13176"/>
                    <a:pt x="18329" y="13146"/>
                    <a:pt x="18329" y="13146"/>
                  </a:cubicBezTo>
                  <a:cubicBezTo>
                    <a:pt x="18359" y="13161"/>
                    <a:pt x="18382" y="13169"/>
                    <a:pt x="18405" y="13169"/>
                  </a:cubicBezTo>
                  <a:cubicBezTo>
                    <a:pt x="18428" y="13169"/>
                    <a:pt x="18451" y="13161"/>
                    <a:pt x="18481" y="13146"/>
                  </a:cubicBezTo>
                  <a:cubicBezTo>
                    <a:pt x="18511" y="13116"/>
                    <a:pt x="18572" y="13055"/>
                    <a:pt x="18603" y="12994"/>
                  </a:cubicBezTo>
                  <a:cubicBezTo>
                    <a:pt x="18620" y="13062"/>
                    <a:pt x="18685" y="13102"/>
                    <a:pt x="18749" y="13102"/>
                  </a:cubicBezTo>
                  <a:cubicBezTo>
                    <a:pt x="18800" y="13102"/>
                    <a:pt x="18850" y="13078"/>
                    <a:pt x="18876" y="13024"/>
                  </a:cubicBezTo>
                  <a:cubicBezTo>
                    <a:pt x="18907" y="13024"/>
                    <a:pt x="18907" y="13024"/>
                    <a:pt x="18907" y="12994"/>
                  </a:cubicBezTo>
                  <a:cubicBezTo>
                    <a:pt x="18967" y="13207"/>
                    <a:pt x="19059" y="13359"/>
                    <a:pt x="19332" y="13389"/>
                  </a:cubicBezTo>
                  <a:cubicBezTo>
                    <a:pt x="19363" y="13389"/>
                    <a:pt x="19423" y="13359"/>
                    <a:pt x="19454" y="13328"/>
                  </a:cubicBezTo>
                  <a:cubicBezTo>
                    <a:pt x="19515" y="13419"/>
                    <a:pt x="19606" y="13450"/>
                    <a:pt x="19727" y="13480"/>
                  </a:cubicBezTo>
                  <a:cubicBezTo>
                    <a:pt x="19758" y="13511"/>
                    <a:pt x="19788" y="13511"/>
                    <a:pt x="19818" y="13511"/>
                  </a:cubicBezTo>
                  <a:cubicBezTo>
                    <a:pt x="19697" y="14970"/>
                    <a:pt x="19849" y="16611"/>
                    <a:pt x="20426" y="17827"/>
                  </a:cubicBezTo>
                  <a:cubicBezTo>
                    <a:pt x="20448" y="17859"/>
                    <a:pt x="20476" y="17872"/>
                    <a:pt x="20503" y="17872"/>
                  </a:cubicBezTo>
                  <a:cubicBezTo>
                    <a:pt x="20553" y="17872"/>
                    <a:pt x="20598" y="17825"/>
                    <a:pt x="20578" y="17766"/>
                  </a:cubicBezTo>
                  <a:cubicBezTo>
                    <a:pt x="20214" y="16429"/>
                    <a:pt x="20062" y="14939"/>
                    <a:pt x="20153" y="13480"/>
                  </a:cubicBezTo>
                  <a:lnTo>
                    <a:pt x="20153" y="13480"/>
                  </a:lnTo>
                  <a:cubicBezTo>
                    <a:pt x="20153" y="13511"/>
                    <a:pt x="20153" y="13511"/>
                    <a:pt x="20153" y="13511"/>
                  </a:cubicBezTo>
                  <a:cubicBezTo>
                    <a:pt x="20183" y="13632"/>
                    <a:pt x="20183" y="13754"/>
                    <a:pt x="20214" y="13875"/>
                  </a:cubicBezTo>
                  <a:cubicBezTo>
                    <a:pt x="20244" y="15456"/>
                    <a:pt x="20457" y="17280"/>
                    <a:pt x="21399" y="18587"/>
                  </a:cubicBezTo>
                  <a:cubicBezTo>
                    <a:pt x="21186" y="20775"/>
                    <a:pt x="21399" y="23480"/>
                    <a:pt x="19818" y="25183"/>
                  </a:cubicBezTo>
                  <a:cubicBezTo>
                    <a:pt x="18876" y="26186"/>
                    <a:pt x="17265" y="27128"/>
                    <a:pt x="15654" y="27705"/>
                  </a:cubicBezTo>
                  <a:cubicBezTo>
                    <a:pt x="15138" y="27888"/>
                    <a:pt x="14590" y="28040"/>
                    <a:pt x="14043" y="28161"/>
                  </a:cubicBezTo>
                  <a:cubicBezTo>
                    <a:pt x="13557" y="28253"/>
                    <a:pt x="13131" y="28283"/>
                    <a:pt x="12706" y="28283"/>
                  </a:cubicBezTo>
                  <a:cubicBezTo>
                    <a:pt x="10061" y="28192"/>
                    <a:pt x="8116" y="25274"/>
                    <a:pt x="7143" y="23085"/>
                  </a:cubicBezTo>
                  <a:cubicBezTo>
                    <a:pt x="5958" y="20471"/>
                    <a:pt x="5867" y="17614"/>
                    <a:pt x="6171" y="14787"/>
                  </a:cubicBezTo>
                  <a:cubicBezTo>
                    <a:pt x="6171" y="14743"/>
                    <a:pt x="6138" y="14715"/>
                    <a:pt x="6109" y="14715"/>
                  </a:cubicBezTo>
                  <a:cubicBezTo>
                    <a:pt x="6098" y="14715"/>
                    <a:pt x="6088" y="14718"/>
                    <a:pt x="6080" y="14726"/>
                  </a:cubicBezTo>
                  <a:cubicBezTo>
                    <a:pt x="6080" y="14514"/>
                    <a:pt x="6110" y="14392"/>
                    <a:pt x="6110" y="14392"/>
                  </a:cubicBezTo>
                  <a:lnTo>
                    <a:pt x="6627" y="14119"/>
                  </a:lnTo>
                  <a:cubicBezTo>
                    <a:pt x="6657" y="14119"/>
                    <a:pt x="6657" y="14088"/>
                    <a:pt x="6688" y="14088"/>
                  </a:cubicBezTo>
                  <a:cubicBezTo>
                    <a:pt x="6718" y="14149"/>
                    <a:pt x="6748" y="14179"/>
                    <a:pt x="6809" y="14240"/>
                  </a:cubicBezTo>
                  <a:cubicBezTo>
                    <a:pt x="6840" y="14271"/>
                    <a:pt x="6873" y="14284"/>
                    <a:pt x="6906" y="14284"/>
                  </a:cubicBezTo>
                  <a:cubicBezTo>
                    <a:pt x="6971" y="14284"/>
                    <a:pt x="7032" y="14230"/>
                    <a:pt x="7052" y="14149"/>
                  </a:cubicBezTo>
                  <a:cubicBezTo>
                    <a:pt x="7052" y="14088"/>
                    <a:pt x="7052" y="14027"/>
                    <a:pt x="7052" y="13997"/>
                  </a:cubicBezTo>
                  <a:cubicBezTo>
                    <a:pt x="7079" y="14050"/>
                    <a:pt x="7135" y="14074"/>
                    <a:pt x="7192" y="14074"/>
                  </a:cubicBezTo>
                  <a:cubicBezTo>
                    <a:pt x="7265" y="14074"/>
                    <a:pt x="7339" y="14035"/>
                    <a:pt x="7356" y="13967"/>
                  </a:cubicBezTo>
                  <a:cubicBezTo>
                    <a:pt x="7387" y="13906"/>
                    <a:pt x="7387" y="13845"/>
                    <a:pt x="7387" y="13784"/>
                  </a:cubicBezTo>
                  <a:cubicBezTo>
                    <a:pt x="7422" y="13802"/>
                    <a:pt x="7467" y="13819"/>
                    <a:pt x="7511" y="13819"/>
                  </a:cubicBezTo>
                  <a:cubicBezTo>
                    <a:pt x="7543" y="13819"/>
                    <a:pt x="7574" y="13810"/>
                    <a:pt x="7599" y="13784"/>
                  </a:cubicBezTo>
                  <a:cubicBezTo>
                    <a:pt x="7630" y="13784"/>
                    <a:pt x="7630" y="13723"/>
                    <a:pt x="7660" y="13693"/>
                  </a:cubicBezTo>
                  <a:lnTo>
                    <a:pt x="7691" y="13723"/>
                  </a:lnTo>
                  <a:cubicBezTo>
                    <a:pt x="7721" y="13754"/>
                    <a:pt x="7759" y="13769"/>
                    <a:pt x="7797" y="13769"/>
                  </a:cubicBezTo>
                  <a:cubicBezTo>
                    <a:pt x="7835" y="13769"/>
                    <a:pt x="7873" y="13754"/>
                    <a:pt x="7903" y="13723"/>
                  </a:cubicBezTo>
                  <a:cubicBezTo>
                    <a:pt x="7964" y="13632"/>
                    <a:pt x="8055" y="13602"/>
                    <a:pt x="8177" y="13602"/>
                  </a:cubicBezTo>
                  <a:cubicBezTo>
                    <a:pt x="8207" y="13632"/>
                    <a:pt x="8245" y="13647"/>
                    <a:pt x="8283" y="13647"/>
                  </a:cubicBezTo>
                  <a:cubicBezTo>
                    <a:pt x="8321" y="13647"/>
                    <a:pt x="8359" y="13632"/>
                    <a:pt x="8390" y="13602"/>
                  </a:cubicBezTo>
                  <a:cubicBezTo>
                    <a:pt x="8420" y="13663"/>
                    <a:pt x="8450" y="13693"/>
                    <a:pt x="8481" y="13723"/>
                  </a:cubicBezTo>
                  <a:cubicBezTo>
                    <a:pt x="8516" y="13758"/>
                    <a:pt x="8558" y="13773"/>
                    <a:pt x="8600" y="13773"/>
                  </a:cubicBezTo>
                  <a:cubicBezTo>
                    <a:pt x="8704" y="13773"/>
                    <a:pt x="8807" y="13680"/>
                    <a:pt x="8785" y="13571"/>
                  </a:cubicBezTo>
                  <a:cubicBezTo>
                    <a:pt x="8754" y="13480"/>
                    <a:pt x="8724" y="13389"/>
                    <a:pt x="8694" y="13298"/>
                  </a:cubicBezTo>
                  <a:cubicBezTo>
                    <a:pt x="8694" y="13256"/>
                    <a:pt x="8679" y="13199"/>
                    <a:pt x="8690" y="13199"/>
                  </a:cubicBezTo>
                  <a:cubicBezTo>
                    <a:pt x="8696" y="13199"/>
                    <a:pt x="8706" y="13209"/>
                    <a:pt x="8724" y="13237"/>
                  </a:cubicBezTo>
                  <a:cubicBezTo>
                    <a:pt x="8785" y="13328"/>
                    <a:pt x="8754" y="13359"/>
                    <a:pt x="8846" y="13419"/>
                  </a:cubicBezTo>
                  <a:cubicBezTo>
                    <a:pt x="8876" y="13435"/>
                    <a:pt x="8906" y="13442"/>
                    <a:pt x="8937" y="13442"/>
                  </a:cubicBezTo>
                  <a:cubicBezTo>
                    <a:pt x="8967" y="13442"/>
                    <a:pt x="8998" y="13435"/>
                    <a:pt x="9028" y="13419"/>
                  </a:cubicBezTo>
                  <a:cubicBezTo>
                    <a:pt x="9028" y="13419"/>
                    <a:pt x="9028" y="13450"/>
                    <a:pt x="9058" y="13450"/>
                  </a:cubicBezTo>
                  <a:cubicBezTo>
                    <a:pt x="9089" y="13490"/>
                    <a:pt x="9126" y="13507"/>
                    <a:pt x="9162" y="13507"/>
                  </a:cubicBezTo>
                  <a:cubicBezTo>
                    <a:pt x="9234" y="13507"/>
                    <a:pt x="9302" y="13440"/>
                    <a:pt x="9302" y="13359"/>
                  </a:cubicBezTo>
                  <a:cubicBezTo>
                    <a:pt x="9332" y="13267"/>
                    <a:pt x="9302" y="13207"/>
                    <a:pt x="9302" y="13146"/>
                  </a:cubicBezTo>
                  <a:lnTo>
                    <a:pt x="9302" y="13146"/>
                  </a:lnTo>
                  <a:cubicBezTo>
                    <a:pt x="9332" y="13176"/>
                    <a:pt x="9362" y="13237"/>
                    <a:pt x="9393" y="13298"/>
                  </a:cubicBezTo>
                  <a:cubicBezTo>
                    <a:pt x="9418" y="13349"/>
                    <a:pt x="9470" y="13373"/>
                    <a:pt x="9524" y="13373"/>
                  </a:cubicBezTo>
                  <a:cubicBezTo>
                    <a:pt x="9599" y="13373"/>
                    <a:pt x="9679" y="13326"/>
                    <a:pt x="9697" y="13237"/>
                  </a:cubicBezTo>
                  <a:cubicBezTo>
                    <a:pt x="9697" y="13207"/>
                    <a:pt x="9697" y="13207"/>
                    <a:pt x="9697" y="13176"/>
                  </a:cubicBezTo>
                  <a:lnTo>
                    <a:pt x="9727" y="13176"/>
                  </a:lnTo>
                  <a:cubicBezTo>
                    <a:pt x="9765" y="13214"/>
                    <a:pt x="9809" y="13231"/>
                    <a:pt x="9851" y="13231"/>
                  </a:cubicBezTo>
                  <a:cubicBezTo>
                    <a:pt x="9909" y="13231"/>
                    <a:pt x="9965" y="13199"/>
                    <a:pt x="10001" y="13146"/>
                  </a:cubicBezTo>
                  <a:cubicBezTo>
                    <a:pt x="10031" y="13146"/>
                    <a:pt x="10061" y="13146"/>
                    <a:pt x="10092" y="13116"/>
                  </a:cubicBezTo>
                  <a:cubicBezTo>
                    <a:pt x="10092" y="13146"/>
                    <a:pt x="10092" y="13176"/>
                    <a:pt x="10122" y="13176"/>
                  </a:cubicBezTo>
                  <a:cubicBezTo>
                    <a:pt x="10139" y="13210"/>
                    <a:pt x="10183" y="13234"/>
                    <a:pt x="10225" y="13234"/>
                  </a:cubicBezTo>
                  <a:cubicBezTo>
                    <a:pt x="10259" y="13234"/>
                    <a:pt x="10291" y="13217"/>
                    <a:pt x="10305" y="13176"/>
                  </a:cubicBezTo>
                  <a:cubicBezTo>
                    <a:pt x="10365" y="13267"/>
                    <a:pt x="10396" y="13328"/>
                    <a:pt x="10487" y="13359"/>
                  </a:cubicBezTo>
                  <a:cubicBezTo>
                    <a:pt x="10548" y="13359"/>
                    <a:pt x="10578" y="13328"/>
                    <a:pt x="10609" y="13298"/>
                  </a:cubicBezTo>
                  <a:cubicBezTo>
                    <a:pt x="10639" y="13359"/>
                    <a:pt x="10639" y="13389"/>
                    <a:pt x="10669" y="13419"/>
                  </a:cubicBezTo>
                  <a:cubicBezTo>
                    <a:pt x="10693" y="13466"/>
                    <a:pt x="10734" y="13486"/>
                    <a:pt x="10775" y="13486"/>
                  </a:cubicBezTo>
                  <a:cubicBezTo>
                    <a:pt x="10843" y="13486"/>
                    <a:pt x="10913" y="13434"/>
                    <a:pt x="10913" y="13359"/>
                  </a:cubicBezTo>
                  <a:cubicBezTo>
                    <a:pt x="10953" y="13389"/>
                    <a:pt x="11004" y="13403"/>
                    <a:pt x="11056" y="13403"/>
                  </a:cubicBezTo>
                  <a:cubicBezTo>
                    <a:pt x="11159" y="13403"/>
                    <a:pt x="11267" y="13349"/>
                    <a:pt x="11308" y="13267"/>
                  </a:cubicBezTo>
                  <a:lnTo>
                    <a:pt x="11368" y="13267"/>
                  </a:lnTo>
                  <a:cubicBezTo>
                    <a:pt x="11385" y="13271"/>
                    <a:pt x="11400" y="13272"/>
                    <a:pt x="11416" y="13272"/>
                  </a:cubicBezTo>
                  <a:cubicBezTo>
                    <a:pt x="11545" y="13272"/>
                    <a:pt x="11648" y="13163"/>
                    <a:pt x="11703" y="13055"/>
                  </a:cubicBezTo>
                  <a:cubicBezTo>
                    <a:pt x="11735" y="13071"/>
                    <a:pt x="11770" y="13079"/>
                    <a:pt x="11804" y="13079"/>
                  </a:cubicBezTo>
                  <a:cubicBezTo>
                    <a:pt x="11897" y="13079"/>
                    <a:pt x="11985" y="13022"/>
                    <a:pt x="12007" y="12933"/>
                  </a:cubicBezTo>
                  <a:cubicBezTo>
                    <a:pt x="12037" y="12903"/>
                    <a:pt x="12037" y="12842"/>
                    <a:pt x="12068" y="12812"/>
                  </a:cubicBezTo>
                  <a:cubicBezTo>
                    <a:pt x="12098" y="12933"/>
                    <a:pt x="12159" y="13055"/>
                    <a:pt x="12280" y="13176"/>
                  </a:cubicBezTo>
                  <a:cubicBezTo>
                    <a:pt x="12326" y="13210"/>
                    <a:pt x="12380" y="13228"/>
                    <a:pt x="12433" y="13228"/>
                  </a:cubicBezTo>
                  <a:cubicBezTo>
                    <a:pt x="12522" y="13228"/>
                    <a:pt x="12607" y="13180"/>
                    <a:pt x="12645" y="13085"/>
                  </a:cubicBezTo>
                  <a:cubicBezTo>
                    <a:pt x="12645" y="13055"/>
                    <a:pt x="12645" y="13024"/>
                    <a:pt x="12645" y="12994"/>
                  </a:cubicBezTo>
                  <a:cubicBezTo>
                    <a:pt x="12706" y="13055"/>
                    <a:pt x="12797" y="13116"/>
                    <a:pt x="12919" y="13116"/>
                  </a:cubicBezTo>
                  <a:cubicBezTo>
                    <a:pt x="12979" y="13116"/>
                    <a:pt x="13010" y="13085"/>
                    <a:pt x="13040" y="13055"/>
                  </a:cubicBezTo>
                  <a:cubicBezTo>
                    <a:pt x="13105" y="12957"/>
                    <a:pt x="13179" y="12894"/>
                    <a:pt x="13248" y="12894"/>
                  </a:cubicBezTo>
                  <a:cubicBezTo>
                    <a:pt x="13307" y="12894"/>
                    <a:pt x="13363" y="12942"/>
                    <a:pt x="13405" y="13055"/>
                  </a:cubicBezTo>
                  <a:cubicBezTo>
                    <a:pt x="13405" y="13092"/>
                    <a:pt x="13440" y="13118"/>
                    <a:pt x="13474" y="13118"/>
                  </a:cubicBezTo>
                  <a:cubicBezTo>
                    <a:pt x="13494" y="13118"/>
                    <a:pt x="13515" y="13108"/>
                    <a:pt x="13527" y="13085"/>
                  </a:cubicBezTo>
                  <a:cubicBezTo>
                    <a:pt x="13648" y="12994"/>
                    <a:pt x="13679" y="12933"/>
                    <a:pt x="13709" y="12812"/>
                  </a:cubicBezTo>
                  <a:cubicBezTo>
                    <a:pt x="13739" y="12812"/>
                    <a:pt x="13770" y="12781"/>
                    <a:pt x="13770" y="12781"/>
                  </a:cubicBezTo>
                  <a:cubicBezTo>
                    <a:pt x="13800" y="12751"/>
                    <a:pt x="13831" y="12720"/>
                    <a:pt x="13831" y="12690"/>
                  </a:cubicBezTo>
                  <a:cubicBezTo>
                    <a:pt x="13861" y="12812"/>
                    <a:pt x="13922" y="12933"/>
                    <a:pt x="13983" y="13055"/>
                  </a:cubicBezTo>
                  <a:cubicBezTo>
                    <a:pt x="14013" y="13116"/>
                    <a:pt x="14081" y="13146"/>
                    <a:pt x="14146" y="13146"/>
                  </a:cubicBezTo>
                  <a:cubicBezTo>
                    <a:pt x="14210" y="13146"/>
                    <a:pt x="14271" y="13116"/>
                    <a:pt x="14286" y="13055"/>
                  </a:cubicBezTo>
                  <a:cubicBezTo>
                    <a:pt x="14326" y="13120"/>
                    <a:pt x="14394" y="13152"/>
                    <a:pt x="14465" y="13152"/>
                  </a:cubicBezTo>
                  <a:cubicBezTo>
                    <a:pt x="14559" y="13152"/>
                    <a:pt x="14660" y="13097"/>
                    <a:pt x="14712" y="12994"/>
                  </a:cubicBezTo>
                  <a:cubicBezTo>
                    <a:pt x="14752" y="13034"/>
                    <a:pt x="14809" y="13056"/>
                    <a:pt x="14866" y="13056"/>
                  </a:cubicBezTo>
                  <a:cubicBezTo>
                    <a:pt x="14939" y="13056"/>
                    <a:pt x="15012" y="13019"/>
                    <a:pt x="15046" y="12933"/>
                  </a:cubicBezTo>
                  <a:cubicBezTo>
                    <a:pt x="15046" y="12964"/>
                    <a:pt x="15046" y="12964"/>
                    <a:pt x="15077" y="12994"/>
                  </a:cubicBezTo>
                  <a:cubicBezTo>
                    <a:pt x="15112" y="13030"/>
                    <a:pt x="15169" y="13044"/>
                    <a:pt x="15222" y="13044"/>
                  </a:cubicBezTo>
                  <a:cubicBezTo>
                    <a:pt x="15259" y="13044"/>
                    <a:pt x="15295" y="13037"/>
                    <a:pt x="15320" y="13024"/>
                  </a:cubicBezTo>
                  <a:cubicBezTo>
                    <a:pt x="15411" y="12964"/>
                    <a:pt x="15502" y="12903"/>
                    <a:pt x="15563" y="12812"/>
                  </a:cubicBezTo>
                  <a:cubicBezTo>
                    <a:pt x="15629" y="12896"/>
                    <a:pt x="15709" y="12928"/>
                    <a:pt x="15798" y="12928"/>
                  </a:cubicBezTo>
                  <a:cubicBezTo>
                    <a:pt x="16001" y="12928"/>
                    <a:pt x="16253" y="12765"/>
                    <a:pt x="16505" y="12660"/>
                  </a:cubicBezTo>
                  <a:close/>
                  <a:moveTo>
                    <a:pt x="27691" y="23116"/>
                  </a:moveTo>
                  <a:lnTo>
                    <a:pt x="27691" y="23116"/>
                  </a:lnTo>
                  <a:cubicBezTo>
                    <a:pt x="28056" y="23845"/>
                    <a:pt x="28420" y="24544"/>
                    <a:pt x="28755" y="25274"/>
                  </a:cubicBezTo>
                  <a:cubicBezTo>
                    <a:pt x="29484" y="26702"/>
                    <a:pt x="30396" y="28131"/>
                    <a:pt x="30913" y="29651"/>
                  </a:cubicBezTo>
                  <a:cubicBezTo>
                    <a:pt x="31308" y="30836"/>
                    <a:pt x="31399" y="32113"/>
                    <a:pt x="31460" y="33389"/>
                  </a:cubicBezTo>
                  <a:lnTo>
                    <a:pt x="31369" y="33329"/>
                  </a:lnTo>
                  <a:cubicBezTo>
                    <a:pt x="30153" y="29894"/>
                    <a:pt x="28907" y="26520"/>
                    <a:pt x="27691" y="23116"/>
                  </a:cubicBezTo>
                  <a:close/>
                  <a:moveTo>
                    <a:pt x="19059" y="26429"/>
                  </a:moveTo>
                  <a:lnTo>
                    <a:pt x="19059" y="26429"/>
                  </a:lnTo>
                  <a:cubicBezTo>
                    <a:pt x="19028" y="28556"/>
                    <a:pt x="19211" y="30502"/>
                    <a:pt x="20700" y="31657"/>
                  </a:cubicBezTo>
                  <a:cubicBezTo>
                    <a:pt x="20153" y="35122"/>
                    <a:pt x="18481" y="37979"/>
                    <a:pt x="15320" y="39681"/>
                  </a:cubicBezTo>
                  <a:cubicBezTo>
                    <a:pt x="15259" y="39620"/>
                    <a:pt x="15168" y="39590"/>
                    <a:pt x="15046" y="39560"/>
                  </a:cubicBezTo>
                  <a:cubicBezTo>
                    <a:pt x="15010" y="39554"/>
                    <a:pt x="14974" y="39552"/>
                    <a:pt x="14940" y="39552"/>
                  </a:cubicBezTo>
                  <a:cubicBezTo>
                    <a:pt x="14772" y="39552"/>
                    <a:pt x="14625" y="39611"/>
                    <a:pt x="14499" y="39712"/>
                  </a:cubicBezTo>
                  <a:cubicBezTo>
                    <a:pt x="13709" y="39013"/>
                    <a:pt x="12919" y="38344"/>
                    <a:pt x="12250" y="37523"/>
                  </a:cubicBezTo>
                  <a:cubicBezTo>
                    <a:pt x="11460" y="36520"/>
                    <a:pt x="10882" y="35395"/>
                    <a:pt x="10335" y="34240"/>
                  </a:cubicBezTo>
                  <a:cubicBezTo>
                    <a:pt x="10578" y="33997"/>
                    <a:pt x="10761" y="33693"/>
                    <a:pt x="10913" y="33359"/>
                  </a:cubicBezTo>
                  <a:cubicBezTo>
                    <a:pt x="11490" y="31870"/>
                    <a:pt x="11217" y="29833"/>
                    <a:pt x="11186" y="28253"/>
                  </a:cubicBezTo>
                  <a:lnTo>
                    <a:pt x="11186" y="28253"/>
                  </a:lnTo>
                  <a:cubicBezTo>
                    <a:pt x="11247" y="28283"/>
                    <a:pt x="11338" y="28313"/>
                    <a:pt x="11429" y="28344"/>
                  </a:cubicBezTo>
                  <a:cubicBezTo>
                    <a:pt x="11399" y="28404"/>
                    <a:pt x="11429" y="28435"/>
                    <a:pt x="11460" y="28465"/>
                  </a:cubicBezTo>
                  <a:cubicBezTo>
                    <a:pt x="11520" y="28526"/>
                    <a:pt x="11581" y="28587"/>
                    <a:pt x="11642" y="28617"/>
                  </a:cubicBezTo>
                  <a:cubicBezTo>
                    <a:pt x="12530" y="29424"/>
                    <a:pt x="13894" y="30755"/>
                    <a:pt x="15186" y="30755"/>
                  </a:cubicBezTo>
                  <a:cubicBezTo>
                    <a:pt x="15354" y="30755"/>
                    <a:pt x="15521" y="30733"/>
                    <a:pt x="15685" y="30684"/>
                  </a:cubicBezTo>
                  <a:cubicBezTo>
                    <a:pt x="17174" y="30228"/>
                    <a:pt x="18056" y="28009"/>
                    <a:pt x="18511" y="26733"/>
                  </a:cubicBezTo>
                  <a:cubicBezTo>
                    <a:pt x="18694" y="26611"/>
                    <a:pt x="18876" y="26520"/>
                    <a:pt x="19059" y="26429"/>
                  </a:cubicBezTo>
                  <a:close/>
                  <a:moveTo>
                    <a:pt x="20943" y="31839"/>
                  </a:moveTo>
                  <a:cubicBezTo>
                    <a:pt x="21338" y="32082"/>
                    <a:pt x="21825" y="32295"/>
                    <a:pt x="22402" y="32447"/>
                  </a:cubicBezTo>
                  <a:cubicBezTo>
                    <a:pt x="23831" y="32812"/>
                    <a:pt x="25320" y="33025"/>
                    <a:pt x="26810" y="33177"/>
                  </a:cubicBezTo>
                  <a:cubicBezTo>
                    <a:pt x="25290" y="35395"/>
                    <a:pt x="24560" y="38161"/>
                    <a:pt x="23892" y="40745"/>
                  </a:cubicBezTo>
                  <a:cubicBezTo>
                    <a:pt x="22372" y="40775"/>
                    <a:pt x="21004" y="41231"/>
                    <a:pt x="19636" y="41870"/>
                  </a:cubicBezTo>
                  <a:cubicBezTo>
                    <a:pt x="17630" y="42751"/>
                    <a:pt x="15654" y="43511"/>
                    <a:pt x="13557" y="44119"/>
                  </a:cubicBezTo>
                  <a:cubicBezTo>
                    <a:pt x="12473" y="44421"/>
                    <a:pt x="10476" y="45024"/>
                    <a:pt x="8785" y="45024"/>
                  </a:cubicBezTo>
                  <a:cubicBezTo>
                    <a:pt x="7582" y="45024"/>
                    <a:pt x="6534" y="44719"/>
                    <a:pt x="6080" y="43785"/>
                  </a:cubicBezTo>
                  <a:cubicBezTo>
                    <a:pt x="5624" y="42782"/>
                    <a:pt x="5806" y="41475"/>
                    <a:pt x="5836" y="40380"/>
                  </a:cubicBezTo>
                  <a:cubicBezTo>
                    <a:pt x="5897" y="39225"/>
                    <a:pt x="5928" y="38040"/>
                    <a:pt x="5958" y="36885"/>
                  </a:cubicBezTo>
                  <a:cubicBezTo>
                    <a:pt x="6627" y="36520"/>
                    <a:pt x="7295" y="36155"/>
                    <a:pt x="7964" y="35791"/>
                  </a:cubicBezTo>
                  <a:cubicBezTo>
                    <a:pt x="8724" y="35365"/>
                    <a:pt x="9545" y="35000"/>
                    <a:pt x="10153" y="34423"/>
                  </a:cubicBezTo>
                  <a:cubicBezTo>
                    <a:pt x="11065" y="36520"/>
                    <a:pt x="12280" y="38800"/>
                    <a:pt x="14317" y="39924"/>
                  </a:cubicBezTo>
                  <a:cubicBezTo>
                    <a:pt x="14286" y="39985"/>
                    <a:pt x="14226" y="40046"/>
                    <a:pt x="14226" y="40107"/>
                  </a:cubicBezTo>
                  <a:cubicBezTo>
                    <a:pt x="14104" y="40441"/>
                    <a:pt x="14256" y="40806"/>
                    <a:pt x="14530" y="40988"/>
                  </a:cubicBezTo>
                  <a:cubicBezTo>
                    <a:pt x="14646" y="41076"/>
                    <a:pt x="14766" y="41113"/>
                    <a:pt x="14881" y="41113"/>
                  </a:cubicBezTo>
                  <a:cubicBezTo>
                    <a:pt x="15125" y="41113"/>
                    <a:pt x="15348" y="40942"/>
                    <a:pt x="15472" y="40715"/>
                  </a:cubicBezTo>
                  <a:cubicBezTo>
                    <a:pt x="15624" y="40502"/>
                    <a:pt x="15593" y="40259"/>
                    <a:pt x="15502" y="40076"/>
                  </a:cubicBezTo>
                  <a:cubicBezTo>
                    <a:pt x="15502" y="40046"/>
                    <a:pt x="15502" y="40016"/>
                    <a:pt x="15502" y="39985"/>
                  </a:cubicBezTo>
                  <a:cubicBezTo>
                    <a:pt x="18572" y="38313"/>
                    <a:pt x="20761" y="35365"/>
                    <a:pt x="20943" y="31839"/>
                  </a:cubicBezTo>
                  <a:close/>
                  <a:moveTo>
                    <a:pt x="13380" y="1"/>
                  </a:moveTo>
                  <a:cubicBezTo>
                    <a:pt x="13349" y="1"/>
                    <a:pt x="13315" y="14"/>
                    <a:pt x="13283" y="45"/>
                  </a:cubicBezTo>
                  <a:cubicBezTo>
                    <a:pt x="12736" y="745"/>
                    <a:pt x="12402" y="1656"/>
                    <a:pt x="12189" y="2538"/>
                  </a:cubicBezTo>
                  <a:cubicBezTo>
                    <a:pt x="12159" y="2568"/>
                    <a:pt x="12128" y="2568"/>
                    <a:pt x="12098" y="2568"/>
                  </a:cubicBezTo>
                  <a:cubicBezTo>
                    <a:pt x="12098" y="2355"/>
                    <a:pt x="12068" y="2173"/>
                    <a:pt x="12037" y="1960"/>
                  </a:cubicBezTo>
                  <a:cubicBezTo>
                    <a:pt x="12037" y="1687"/>
                    <a:pt x="12068" y="1383"/>
                    <a:pt x="11946" y="1109"/>
                  </a:cubicBezTo>
                  <a:cubicBezTo>
                    <a:pt x="11914" y="1030"/>
                    <a:pt x="11841" y="984"/>
                    <a:pt x="11774" y="984"/>
                  </a:cubicBezTo>
                  <a:cubicBezTo>
                    <a:pt x="11713" y="984"/>
                    <a:pt x="11657" y="1022"/>
                    <a:pt x="11642" y="1109"/>
                  </a:cubicBezTo>
                  <a:cubicBezTo>
                    <a:pt x="11551" y="1383"/>
                    <a:pt x="11612" y="1748"/>
                    <a:pt x="11642" y="2052"/>
                  </a:cubicBezTo>
                  <a:cubicBezTo>
                    <a:pt x="11672" y="2143"/>
                    <a:pt x="11672" y="2234"/>
                    <a:pt x="11672" y="2355"/>
                  </a:cubicBezTo>
                  <a:lnTo>
                    <a:pt x="11460" y="2355"/>
                  </a:lnTo>
                  <a:cubicBezTo>
                    <a:pt x="11349" y="2348"/>
                    <a:pt x="11238" y="2344"/>
                    <a:pt x="11125" y="2344"/>
                  </a:cubicBezTo>
                  <a:cubicBezTo>
                    <a:pt x="9415" y="2344"/>
                    <a:pt x="7526" y="3198"/>
                    <a:pt x="6414" y="4453"/>
                  </a:cubicBezTo>
                  <a:cubicBezTo>
                    <a:pt x="5715" y="5304"/>
                    <a:pt x="5381" y="6337"/>
                    <a:pt x="5259" y="7401"/>
                  </a:cubicBezTo>
                  <a:cubicBezTo>
                    <a:pt x="4104" y="10258"/>
                    <a:pt x="3830" y="13784"/>
                    <a:pt x="3770" y="16550"/>
                  </a:cubicBezTo>
                  <a:cubicBezTo>
                    <a:pt x="3739" y="17371"/>
                    <a:pt x="3739" y="18192"/>
                    <a:pt x="3739" y="19012"/>
                  </a:cubicBezTo>
                  <a:cubicBezTo>
                    <a:pt x="3435" y="25091"/>
                    <a:pt x="2827" y="31110"/>
                    <a:pt x="3010" y="37189"/>
                  </a:cubicBezTo>
                  <a:cubicBezTo>
                    <a:pt x="3010" y="37283"/>
                    <a:pt x="3092" y="37337"/>
                    <a:pt x="3170" y="37337"/>
                  </a:cubicBezTo>
                  <a:cubicBezTo>
                    <a:pt x="3243" y="37337"/>
                    <a:pt x="3314" y="37291"/>
                    <a:pt x="3314" y="37189"/>
                  </a:cubicBezTo>
                  <a:cubicBezTo>
                    <a:pt x="3314" y="33693"/>
                    <a:pt x="3344" y="30167"/>
                    <a:pt x="3496" y="26642"/>
                  </a:cubicBezTo>
                  <a:cubicBezTo>
                    <a:pt x="3557" y="25730"/>
                    <a:pt x="3618" y="24787"/>
                    <a:pt x="3709" y="23845"/>
                  </a:cubicBezTo>
                  <a:cubicBezTo>
                    <a:pt x="3709" y="28374"/>
                    <a:pt x="3770" y="32873"/>
                    <a:pt x="3891" y="37341"/>
                  </a:cubicBezTo>
                  <a:lnTo>
                    <a:pt x="3466" y="37584"/>
                  </a:lnTo>
                  <a:cubicBezTo>
                    <a:pt x="2432" y="38161"/>
                    <a:pt x="1156" y="38739"/>
                    <a:pt x="608" y="39894"/>
                  </a:cubicBezTo>
                  <a:cubicBezTo>
                    <a:pt x="0" y="41140"/>
                    <a:pt x="0" y="42994"/>
                    <a:pt x="31" y="44362"/>
                  </a:cubicBezTo>
                  <a:cubicBezTo>
                    <a:pt x="31" y="44448"/>
                    <a:pt x="109" y="44505"/>
                    <a:pt x="188" y="44505"/>
                  </a:cubicBezTo>
                  <a:cubicBezTo>
                    <a:pt x="248" y="44505"/>
                    <a:pt x="308" y="44472"/>
                    <a:pt x="335" y="44393"/>
                  </a:cubicBezTo>
                  <a:cubicBezTo>
                    <a:pt x="912" y="42265"/>
                    <a:pt x="639" y="40137"/>
                    <a:pt x="2645" y="38769"/>
                  </a:cubicBezTo>
                  <a:lnTo>
                    <a:pt x="2645" y="38769"/>
                  </a:lnTo>
                  <a:cubicBezTo>
                    <a:pt x="2979" y="42174"/>
                    <a:pt x="1520" y="45487"/>
                    <a:pt x="1976" y="48952"/>
                  </a:cubicBezTo>
                  <a:cubicBezTo>
                    <a:pt x="1976" y="48967"/>
                    <a:pt x="1991" y="48975"/>
                    <a:pt x="2007" y="48975"/>
                  </a:cubicBezTo>
                  <a:cubicBezTo>
                    <a:pt x="2022" y="48975"/>
                    <a:pt x="2037" y="48967"/>
                    <a:pt x="2037" y="48952"/>
                  </a:cubicBezTo>
                  <a:cubicBezTo>
                    <a:pt x="2007" y="47219"/>
                    <a:pt x="2159" y="45456"/>
                    <a:pt x="2493" y="43754"/>
                  </a:cubicBezTo>
                  <a:cubicBezTo>
                    <a:pt x="2827" y="41991"/>
                    <a:pt x="3374" y="40380"/>
                    <a:pt x="2918" y="38587"/>
                  </a:cubicBezTo>
                  <a:cubicBezTo>
                    <a:pt x="3344" y="38344"/>
                    <a:pt x="3770" y="38101"/>
                    <a:pt x="4195" y="37858"/>
                  </a:cubicBezTo>
                  <a:cubicBezTo>
                    <a:pt x="4317" y="37858"/>
                    <a:pt x="4438" y="37797"/>
                    <a:pt x="4499" y="37675"/>
                  </a:cubicBezTo>
                  <a:cubicBezTo>
                    <a:pt x="4925" y="37432"/>
                    <a:pt x="5350" y="37219"/>
                    <a:pt x="5806" y="36976"/>
                  </a:cubicBezTo>
                  <a:lnTo>
                    <a:pt x="5806" y="36976"/>
                  </a:lnTo>
                  <a:cubicBezTo>
                    <a:pt x="5684" y="39104"/>
                    <a:pt x="5046" y="41870"/>
                    <a:pt x="5806" y="43906"/>
                  </a:cubicBezTo>
                  <a:cubicBezTo>
                    <a:pt x="6278" y="45204"/>
                    <a:pt x="7372" y="45476"/>
                    <a:pt x="8563" y="45476"/>
                  </a:cubicBezTo>
                  <a:cubicBezTo>
                    <a:pt x="8907" y="45476"/>
                    <a:pt x="9258" y="45453"/>
                    <a:pt x="9606" y="45426"/>
                  </a:cubicBezTo>
                  <a:cubicBezTo>
                    <a:pt x="12037" y="45274"/>
                    <a:pt x="14499" y="44514"/>
                    <a:pt x="16779" y="43693"/>
                  </a:cubicBezTo>
                  <a:cubicBezTo>
                    <a:pt x="19211" y="42812"/>
                    <a:pt x="21399" y="41353"/>
                    <a:pt x="24013" y="41140"/>
                  </a:cubicBezTo>
                  <a:cubicBezTo>
                    <a:pt x="24034" y="41145"/>
                    <a:pt x="24054" y="41148"/>
                    <a:pt x="24073" y="41148"/>
                  </a:cubicBezTo>
                  <a:cubicBezTo>
                    <a:pt x="24164" y="41148"/>
                    <a:pt x="24231" y="41089"/>
                    <a:pt x="24256" y="40988"/>
                  </a:cubicBezTo>
                  <a:cubicBezTo>
                    <a:pt x="24895" y="38222"/>
                    <a:pt x="25898" y="35791"/>
                    <a:pt x="27144" y="33207"/>
                  </a:cubicBezTo>
                  <a:cubicBezTo>
                    <a:pt x="27326" y="33237"/>
                    <a:pt x="27539" y="33237"/>
                    <a:pt x="27752" y="33268"/>
                  </a:cubicBezTo>
                  <a:cubicBezTo>
                    <a:pt x="28329" y="33298"/>
                    <a:pt x="28907" y="33298"/>
                    <a:pt x="29424" y="33389"/>
                  </a:cubicBezTo>
                  <a:cubicBezTo>
                    <a:pt x="29424" y="33389"/>
                    <a:pt x="29424" y="33389"/>
                    <a:pt x="29424" y="33420"/>
                  </a:cubicBezTo>
                  <a:cubicBezTo>
                    <a:pt x="28542" y="35760"/>
                    <a:pt x="28117" y="38344"/>
                    <a:pt x="27965" y="40867"/>
                  </a:cubicBezTo>
                  <a:cubicBezTo>
                    <a:pt x="27813" y="43541"/>
                    <a:pt x="28816" y="46064"/>
                    <a:pt x="28876" y="48739"/>
                  </a:cubicBezTo>
                  <a:cubicBezTo>
                    <a:pt x="28876" y="48792"/>
                    <a:pt x="28928" y="48825"/>
                    <a:pt x="28971" y="48825"/>
                  </a:cubicBezTo>
                  <a:cubicBezTo>
                    <a:pt x="29002" y="48825"/>
                    <a:pt x="29028" y="48808"/>
                    <a:pt x="29028" y="48770"/>
                  </a:cubicBezTo>
                  <a:cubicBezTo>
                    <a:pt x="29424" y="46338"/>
                    <a:pt x="28451" y="44058"/>
                    <a:pt x="28390" y="41627"/>
                  </a:cubicBezTo>
                  <a:cubicBezTo>
                    <a:pt x="28360" y="38891"/>
                    <a:pt x="28968" y="36125"/>
                    <a:pt x="29697" y="33481"/>
                  </a:cubicBezTo>
                  <a:cubicBezTo>
                    <a:pt x="29727" y="33481"/>
                    <a:pt x="29727" y="33450"/>
                    <a:pt x="29727" y="33420"/>
                  </a:cubicBezTo>
                  <a:cubicBezTo>
                    <a:pt x="30427" y="33572"/>
                    <a:pt x="31035" y="33876"/>
                    <a:pt x="31490" y="34605"/>
                  </a:cubicBezTo>
                  <a:cubicBezTo>
                    <a:pt x="31490" y="34605"/>
                    <a:pt x="31490" y="34605"/>
                    <a:pt x="31490" y="34636"/>
                  </a:cubicBezTo>
                  <a:lnTo>
                    <a:pt x="31490" y="34666"/>
                  </a:lnTo>
                  <a:cubicBezTo>
                    <a:pt x="31490" y="34696"/>
                    <a:pt x="31521" y="34757"/>
                    <a:pt x="31582" y="34757"/>
                  </a:cubicBezTo>
                  <a:cubicBezTo>
                    <a:pt x="32098" y="35760"/>
                    <a:pt x="32342" y="37189"/>
                    <a:pt x="32737" y="38222"/>
                  </a:cubicBezTo>
                  <a:cubicBezTo>
                    <a:pt x="32761" y="38296"/>
                    <a:pt x="32816" y="38330"/>
                    <a:pt x="32870" y="38330"/>
                  </a:cubicBezTo>
                  <a:cubicBezTo>
                    <a:pt x="32950" y="38330"/>
                    <a:pt x="33028" y="38257"/>
                    <a:pt x="33010" y="38131"/>
                  </a:cubicBezTo>
                  <a:lnTo>
                    <a:pt x="33041" y="38131"/>
                  </a:lnTo>
                  <a:cubicBezTo>
                    <a:pt x="32797" y="36794"/>
                    <a:pt x="32737" y="34848"/>
                    <a:pt x="31794" y="33724"/>
                  </a:cubicBezTo>
                  <a:cubicBezTo>
                    <a:pt x="31855" y="32508"/>
                    <a:pt x="31764" y="31262"/>
                    <a:pt x="31490" y="30107"/>
                  </a:cubicBezTo>
                  <a:cubicBezTo>
                    <a:pt x="31126" y="28769"/>
                    <a:pt x="30366" y="27523"/>
                    <a:pt x="29758" y="26307"/>
                  </a:cubicBezTo>
                  <a:cubicBezTo>
                    <a:pt x="28755" y="24392"/>
                    <a:pt x="27782" y="22477"/>
                    <a:pt x="26749" y="20562"/>
                  </a:cubicBezTo>
                  <a:cubicBezTo>
                    <a:pt x="25898" y="18192"/>
                    <a:pt x="25047" y="15851"/>
                    <a:pt x="24226" y="13511"/>
                  </a:cubicBezTo>
                  <a:cubicBezTo>
                    <a:pt x="23588" y="11657"/>
                    <a:pt x="22888" y="9863"/>
                    <a:pt x="22129" y="8070"/>
                  </a:cubicBezTo>
                  <a:cubicBezTo>
                    <a:pt x="21581" y="6824"/>
                    <a:pt x="21065" y="5365"/>
                    <a:pt x="20214" y="4240"/>
                  </a:cubicBezTo>
                  <a:cubicBezTo>
                    <a:pt x="19606" y="3298"/>
                    <a:pt x="18846" y="2447"/>
                    <a:pt x="18025" y="1991"/>
                  </a:cubicBezTo>
                  <a:cubicBezTo>
                    <a:pt x="17354" y="1643"/>
                    <a:pt x="16651" y="1503"/>
                    <a:pt x="15943" y="1503"/>
                  </a:cubicBezTo>
                  <a:cubicBezTo>
                    <a:pt x="14792" y="1503"/>
                    <a:pt x="13627" y="1873"/>
                    <a:pt x="12554" y="2325"/>
                  </a:cubicBezTo>
                  <a:cubicBezTo>
                    <a:pt x="12827" y="1596"/>
                    <a:pt x="13192" y="927"/>
                    <a:pt x="13496" y="197"/>
                  </a:cubicBezTo>
                  <a:cubicBezTo>
                    <a:pt x="13541" y="107"/>
                    <a:pt x="13470" y="1"/>
                    <a:pt x="13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3369;p41">
            <a:extLst>
              <a:ext uri="{FF2B5EF4-FFF2-40B4-BE49-F238E27FC236}">
                <a16:creationId xmlns:a16="http://schemas.microsoft.com/office/drawing/2014/main" id="{CE4D0A09-ADB1-A020-B874-729C40217574}"/>
              </a:ext>
            </a:extLst>
          </p:cNvPr>
          <p:cNvSpPr/>
          <p:nvPr/>
        </p:nvSpPr>
        <p:spPr>
          <a:xfrm>
            <a:off x="2604420" y="2076464"/>
            <a:ext cx="1062634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4185;p44">
            <a:extLst>
              <a:ext uri="{FF2B5EF4-FFF2-40B4-BE49-F238E27FC236}">
                <a16:creationId xmlns:a16="http://schemas.microsoft.com/office/drawing/2014/main" id="{7F3E5519-7E16-7440-D171-2C5EF37651BA}"/>
              </a:ext>
            </a:extLst>
          </p:cNvPr>
          <p:cNvGrpSpPr/>
          <p:nvPr/>
        </p:nvGrpSpPr>
        <p:grpSpPr>
          <a:xfrm>
            <a:off x="4694887" y="882561"/>
            <a:ext cx="821959" cy="1247050"/>
            <a:chOff x="1542588" y="1451875"/>
            <a:chExt cx="940775" cy="1417400"/>
          </a:xfrm>
        </p:grpSpPr>
        <p:sp>
          <p:nvSpPr>
            <p:cNvPr id="9" name="Google Shape;4186;p44">
              <a:extLst>
                <a:ext uri="{FF2B5EF4-FFF2-40B4-BE49-F238E27FC236}">
                  <a16:creationId xmlns:a16="http://schemas.microsoft.com/office/drawing/2014/main" id="{B9C8ADCA-3534-EA84-E54E-4B31F02A503B}"/>
                </a:ext>
              </a:extLst>
            </p:cNvPr>
            <p:cNvSpPr/>
            <p:nvPr/>
          </p:nvSpPr>
          <p:spPr>
            <a:xfrm>
              <a:off x="1556263" y="1495525"/>
              <a:ext cx="911150" cy="1369200"/>
            </a:xfrm>
            <a:custGeom>
              <a:avLst/>
              <a:gdLst/>
              <a:ahLst/>
              <a:cxnLst/>
              <a:rect l="l" t="t" r="r" b="b"/>
              <a:pathLst>
                <a:path w="36446" h="54768" extrusionOk="0">
                  <a:moveTo>
                    <a:pt x="17603" y="0"/>
                  </a:moveTo>
                  <a:cubicBezTo>
                    <a:pt x="16218" y="0"/>
                    <a:pt x="12867" y="293"/>
                    <a:pt x="10578" y="2912"/>
                  </a:cubicBezTo>
                  <a:cubicBezTo>
                    <a:pt x="10578" y="2912"/>
                    <a:pt x="9150" y="4918"/>
                    <a:pt x="8208" y="9508"/>
                  </a:cubicBezTo>
                  <a:cubicBezTo>
                    <a:pt x="8208" y="9508"/>
                    <a:pt x="8268" y="11089"/>
                    <a:pt x="7569" y="12152"/>
                  </a:cubicBezTo>
                  <a:cubicBezTo>
                    <a:pt x="6901" y="13216"/>
                    <a:pt x="7053" y="13946"/>
                    <a:pt x="7448" y="15192"/>
                  </a:cubicBezTo>
                  <a:cubicBezTo>
                    <a:pt x="7448" y="15192"/>
                    <a:pt x="6353" y="15739"/>
                    <a:pt x="6749" y="17411"/>
                  </a:cubicBezTo>
                  <a:cubicBezTo>
                    <a:pt x="7144" y="19052"/>
                    <a:pt x="9028" y="19174"/>
                    <a:pt x="9028" y="19174"/>
                  </a:cubicBezTo>
                  <a:cubicBezTo>
                    <a:pt x="9028" y="19174"/>
                    <a:pt x="7022" y="21970"/>
                    <a:pt x="9302" y="25040"/>
                  </a:cubicBezTo>
                  <a:cubicBezTo>
                    <a:pt x="9302" y="25040"/>
                    <a:pt x="8633" y="26043"/>
                    <a:pt x="8937" y="28475"/>
                  </a:cubicBezTo>
                  <a:cubicBezTo>
                    <a:pt x="8937" y="28475"/>
                    <a:pt x="6080" y="29721"/>
                    <a:pt x="3648" y="30299"/>
                  </a:cubicBezTo>
                  <a:cubicBezTo>
                    <a:pt x="1186" y="30846"/>
                    <a:pt x="1" y="32669"/>
                    <a:pt x="122" y="35375"/>
                  </a:cubicBezTo>
                  <a:cubicBezTo>
                    <a:pt x="274" y="38080"/>
                    <a:pt x="1855" y="49144"/>
                    <a:pt x="1855" y="49144"/>
                  </a:cubicBezTo>
                  <a:cubicBezTo>
                    <a:pt x="1855" y="49144"/>
                    <a:pt x="2767" y="51879"/>
                    <a:pt x="8816" y="51879"/>
                  </a:cubicBezTo>
                  <a:cubicBezTo>
                    <a:pt x="8816" y="51879"/>
                    <a:pt x="8238" y="53278"/>
                    <a:pt x="8360" y="54007"/>
                  </a:cubicBezTo>
                  <a:cubicBezTo>
                    <a:pt x="8512" y="54737"/>
                    <a:pt x="10001" y="54767"/>
                    <a:pt x="10001" y="54767"/>
                  </a:cubicBezTo>
                  <a:cubicBezTo>
                    <a:pt x="10001" y="54767"/>
                    <a:pt x="11460" y="54706"/>
                    <a:pt x="11460" y="53035"/>
                  </a:cubicBezTo>
                  <a:cubicBezTo>
                    <a:pt x="11460" y="53035"/>
                    <a:pt x="10700" y="52396"/>
                    <a:pt x="10548" y="51910"/>
                  </a:cubicBezTo>
                  <a:lnTo>
                    <a:pt x="10548" y="51910"/>
                  </a:lnTo>
                  <a:cubicBezTo>
                    <a:pt x="10548" y="51910"/>
                    <a:pt x="12250" y="52062"/>
                    <a:pt x="15685" y="52123"/>
                  </a:cubicBezTo>
                  <a:lnTo>
                    <a:pt x="15685" y="52153"/>
                  </a:lnTo>
                  <a:lnTo>
                    <a:pt x="17995" y="52153"/>
                  </a:lnTo>
                  <a:lnTo>
                    <a:pt x="17995" y="52123"/>
                  </a:lnTo>
                  <a:cubicBezTo>
                    <a:pt x="22129" y="52062"/>
                    <a:pt x="25898" y="51910"/>
                    <a:pt x="25898" y="51910"/>
                  </a:cubicBezTo>
                  <a:lnTo>
                    <a:pt x="25898" y="51910"/>
                  </a:lnTo>
                  <a:cubicBezTo>
                    <a:pt x="25746" y="52396"/>
                    <a:pt x="24986" y="53035"/>
                    <a:pt x="24986" y="53035"/>
                  </a:cubicBezTo>
                  <a:cubicBezTo>
                    <a:pt x="24986" y="54706"/>
                    <a:pt x="26475" y="54767"/>
                    <a:pt x="26475" y="54767"/>
                  </a:cubicBezTo>
                  <a:cubicBezTo>
                    <a:pt x="26475" y="54767"/>
                    <a:pt x="27965" y="54737"/>
                    <a:pt x="28086" y="54007"/>
                  </a:cubicBezTo>
                  <a:cubicBezTo>
                    <a:pt x="28238" y="53308"/>
                    <a:pt x="27661" y="51879"/>
                    <a:pt x="27661" y="51879"/>
                  </a:cubicBezTo>
                  <a:cubicBezTo>
                    <a:pt x="33679" y="51879"/>
                    <a:pt x="34591" y="49144"/>
                    <a:pt x="34591" y="49144"/>
                  </a:cubicBezTo>
                  <a:cubicBezTo>
                    <a:pt x="34591" y="49144"/>
                    <a:pt x="36202" y="38080"/>
                    <a:pt x="36324" y="35375"/>
                  </a:cubicBezTo>
                  <a:cubicBezTo>
                    <a:pt x="36445" y="32669"/>
                    <a:pt x="35229" y="31119"/>
                    <a:pt x="32798" y="30542"/>
                  </a:cubicBezTo>
                  <a:lnTo>
                    <a:pt x="32767" y="30542"/>
                  </a:lnTo>
                  <a:cubicBezTo>
                    <a:pt x="30336" y="29964"/>
                    <a:pt x="27600" y="28688"/>
                    <a:pt x="27600" y="28688"/>
                  </a:cubicBezTo>
                  <a:cubicBezTo>
                    <a:pt x="27904" y="26286"/>
                    <a:pt x="27144" y="25040"/>
                    <a:pt x="27144" y="25040"/>
                  </a:cubicBezTo>
                  <a:cubicBezTo>
                    <a:pt x="29424" y="21970"/>
                    <a:pt x="27418" y="19174"/>
                    <a:pt x="27418" y="19174"/>
                  </a:cubicBezTo>
                  <a:cubicBezTo>
                    <a:pt x="27418" y="19174"/>
                    <a:pt x="29302" y="19052"/>
                    <a:pt x="29697" y="17411"/>
                  </a:cubicBezTo>
                  <a:cubicBezTo>
                    <a:pt x="30093" y="15739"/>
                    <a:pt x="28998" y="15192"/>
                    <a:pt x="28998" y="15192"/>
                  </a:cubicBezTo>
                  <a:cubicBezTo>
                    <a:pt x="29393" y="13946"/>
                    <a:pt x="29545" y="13216"/>
                    <a:pt x="28877" y="12152"/>
                  </a:cubicBezTo>
                  <a:cubicBezTo>
                    <a:pt x="28178" y="11089"/>
                    <a:pt x="28238" y="9508"/>
                    <a:pt x="28238" y="9508"/>
                  </a:cubicBezTo>
                  <a:cubicBezTo>
                    <a:pt x="27296" y="4918"/>
                    <a:pt x="25868" y="2912"/>
                    <a:pt x="25868" y="2912"/>
                  </a:cubicBezTo>
                  <a:cubicBezTo>
                    <a:pt x="23836" y="619"/>
                    <a:pt x="21004" y="256"/>
                    <a:pt x="19413" y="256"/>
                  </a:cubicBezTo>
                  <a:cubicBezTo>
                    <a:pt x="18790" y="256"/>
                    <a:pt x="18358" y="311"/>
                    <a:pt x="18238" y="329"/>
                  </a:cubicBezTo>
                  <a:lnTo>
                    <a:pt x="18238" y="25"/>
                  </a:lnTo>
                  <a:cubicBezTo>
                    <a:pt x="18238" y="25"/>
                    <a:pt x="18002" y="0"/>
                    <a:pt x="17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87;p44">
              <a:extLst>
                <a:ext uri="{FF2B5EF4-FFF2-40B4-BE49-F238E27FC236}">
                  <a16:creationId xmlns:a16="http://schemas.microsoft.com/office/drawing/2014/main" id="{3BFCB0EF-D6C9-D87F-1A40-D9EE6F233023}"/>
                </a:ext>
              </a:extLst>
            </p:cNvPr>
            <p:cNvSpPr/>
            <p:nvPr/>
          </p:nvSpPr>
          <p:spPr>
            <a:xfrm>
              <a:off x="1834388" y="1902675"/>
              <a:ext cx="101100" cy="100325"/>
            </a:xfrm>
            <a:custGeom>
              <a:avLst/>
              <a:gdLst/>
              <a:ahLst/>
              <a:cxnLst/>
              <a:rect l="l" t="t" r="r" b="b"/>
              <a:pathLst>
                <a:path w="4044" h="4013" extrusionOk="0">
                  <a:moveTo>
                    <a:pt x="1460" y="0"/>
                  </a:moveTo>
                  <a:cubicBezTo>
                    <a:pt x="791" y="0"/>
                    <a:pt x="305" y="274"/>
                    <a:pt x="1" y="699"/>
                  </a:cubicBezTo>
                  <a:cubicBezTo>
                    <a:pt x="61" y="1095"/>
                    <a:pt x="153" y="1520"/>
                    <a:pt x="274" y="1915"/>
                  </a:cubicBezTo>
                  <a:cubicBezTo>
                    <a:pt x="365" y="2310"/>
                    <a:pt x="487" y="2736"/>
                    <a:pt x="639" y="3101"/>
                  </a:cubicBezTo>
                  <a:cubicBezTo>
                    <a:pt x="730" y="3344"/>
                    <a:pt x="821" y="3557"/>
                    <a:pt x="973" y="3800"/>
                  </a:cubicBezTo>
                  <a:cubicBezTo>
                    <a:pt x="1034" y="3861"/>
                    <a:pt x="1064" y="3921"/>
                    <a:pt x="1125" y="3982"/>
                  </a:cubicBezTo>
                  <a:cubicBezTo>
                    <a:pt x="1216" y="4012"/>
                    <a:pt x="1338" y="4012"/>
                    <a:pt x="1490" y="4012"/>
                  </a:cubicBezTo>
                  <a:cubicBezTo>
                    <a:pt x="4043" y="4012"/>
                    <a:pt x="4043" y="0"/>
                    <a:pt x="1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88;p44">
              <a:extLst>
                <a:ext uri="{FF2B5EF4-FFF2-40B4-BE49-F238E27FC236}">
                  <a16:creationId xmlns:a16="http://schemas.microsoft.com/office/drawing/2014/main" id="{2E339AAE-F925-8263-3332-08C21E063709}"/>
                </a:ext>
              </a:extLst>
            </p:cNvPr>
            <p:cNvSpPr/>
            <p:nvPr/>
          </p:nvSpPr>
          <p:spPr>
            <a:xfrm>
              <a:off x="2087438" y="1902675"/>
              <a:ext cx="101850" cy="100325"/>
            </a:xfrm>
            <a:custGeom>
              <a:avLst/>
              <a:gdLst/>
              <a:ahLst/>
              <a:cxnLst/>
              <a:rect l="l" t="t" r="r" b="b"/>
              <a:pathLst>
                <a:path w="4074" h="4013" extrusionOk="0">
                  <a:moveTo>
                    <a:pt x="2584" y="0"/>
                  </a:moveTo>
                  <a:cubicBezTo>
                    <a:pt x="0" y="0"/>
                    <a:pt x="0" y="4012"/>
                    <a:pt x="2584" y="4012"/>
                  </a:cubicBezTo>
                  <a:cubicBezTo>
                    <a:pt x="2706" y="4012"/>
                    <a:pt x="2827" y="4012"/>
                    <a:pt x="2949" y="3982"/>
                  </a:cubicBezTo>
                  <a:cubicBezTo>
                    <a:pt x="3010" y="3921"/>
                    <a:pt x="3040" y="3861"/>
                    <a:pt x="3070" y="3800"/>
                  </a:cubicBezTo>
                  <a:cubicBezTo>
                    <a:pt x="3222" y="3557"/>
                    <a:pt x="3344" y="3344"/>
                    <a:pt x="3435" y="3101"/>
                  </a:cubicBezTo>
                  <a:cubicBezTo>
                    <a:pt x="3587" y="2736"/>
                    <a:pt x="3709" y="2310"/>
                    <a:pt x="3800" y="1915"/>
                  </a:cubicBezTo>
                  <a:cubicBezTo>
                    <a:pt x="3891" y="1520"/>
                    <a:pt x="3982" y="1095"/>
                    <a:pt x="4073" y="699"/>
                  </a:cubicBezTo>
                  <a:cubicBezTo>
                    <a:pt x="3769" y="274"/>
                    <a:pt x="3253" y="0"/>
                    <a:pt x="2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89;p44">
              <a:extLst>
                <a:ext uri="{FF2B5EF4-FFF2-40B4-BE49-F238E27FC236}">
                  <a16:creationId xmlns:a16="http://schemas.microsoft.com/office/drawing/2014/main" id="{1F670721-0F44-C779-D719-74704C35DFCF}"/>
                </a:ext>
              </a:extLst>
            </p:cNvPr>
            <p:cNvSpPr/>
            <p:nvPr/>
          </p:nvSpPr>
          <p:spPr>
            <a:xfrm>
              <a:off x="1863263" y="1834725"/>
              <a:ext cx="94025" cy="50200"/>
            </a:xfrm>
            <a:custGeom>
              <a:avLst/>
              <a:gdLst/>
              <a:ahLst/>
              <a:cxnLst/>
              <a:rect l="l" t="t" r="r" b="b"/>
              <a:pathLst>
                <a:path w="3761" h="2008" extrusionOk="0">
                  <a:moveTo>
                    <a:pt x="2311" y="1077"/>
                  </a:moveTo>
                  <a:lnTo>
                    <a:pt x="2311" y="1077"/>
                  </a:lnTo>
                  <a:cubicBezTo>
                    <a:pt x="2290" y="1117"/>
                    <a:pt x="2270" y="1144"/>
                    <a:pt x="2250" y="1167"/>
                  </a:cubicBezTo>
                  <a:lnTo>
                    <a:pt x="2250" y="1167"/>
                  </a:lnTo>
                  <a:cubicBezTo>
                    <a:pt x="2251" y="1137"/>
                    <a:pt x="2281" y="1107"/>
                    <a:pt x="2311" y="1077"/>
                  </a:cubicBezTo>
                  <a:close/>
                  <a:moveTo>
                    <a:pt x="1311" y="0"/>
                  </a:moveTo>
                  <a:cubicBezTo>
                    <a:pt x="870" y="0"/>
                    <a:pt x="442" y="93"/>
                    <a:pt x="92" y="287"/>
                  </a:cubicBezTo>
                  <a:cubicBezTo>
                    <a:pt x="1" y="347"/>
                    <a:pt x="92" y="469"/>
                    <a:pt x="183" y="469"/>
                  </a:cubicBezTo>
                  <a:cubicBezTo>
                    <a:pt x="365" y="439"/>
                    <a:pt x="517" y="408"/>
                    <a:pt x="700" y="378"/>
                  </a:cubicBezTo>
                  <a:cubicBezTo>
                    <a:pt x="700" y="408"/>
                    <a:pt x="700" y="439"/>
                    <a:pt x="700" y="469"/>
                  </a:cubicBezTo>
                  <a:cubicBezTo>
                    <a:pt x="609" y="864"/>
                    <a:pt x="669" y="1259"/>
                    <a:pt x="1004" y="1563"/>
                  </a:cubicBezTo>
                  <a:cubicBezTo>
                    <a:pt x="1024" y="1604"/>
                    <a:pt x="1045" y="1632"/>
                    <a:pt x="1065" y="1645"/>
                  </a:cubicBezTo>
                  <a:lnTo>
                    <a:pt x="1065" y="1645"/>
                  </a:lnTo>
                  <a:cubicBezTo>
                    <a:pt x="978" y="1618"/>
                    <a:pt x="869" y="1590"/>
                    <a:pt x="761" y="1563"/>
                  </a:cubicBezTo>
                  <a:cubicBezTo>
                    <a:pt x="751" y="1560"/>
                    <a:pt x="741" y="1558"/>
                    <a:pt x="733" y="1558"/>
                  </a:cubicBezTo>
                  <a:cubicBezTo>
                    <a:pt x="664" y="1558"/>
                    <a:pt x="646" y="1658"/>
                    <a:pt x="700" y="1685"/>
                  </a:cubicBezTo>
                  <a:cubicBezTo>
                    <a:pt x="976" y="1876"/>
                    <a:pt x="1341" y="2008"/>
                    <a:pt x="1680" y="2008"/>
                  </a:cubicBezTo>
                  <a:cubicBezTo>
                    <a:pt x="1827" y="2008"/>
                    <a:pt x="1970" y="1983"/>
                    <a:pt x="2098" y="1928"/>
                  </a:cubicBezTo>
                  <a:cubicBezTo>
                    <a:pt x="2159" y="1898"/>
                    <a:pt x="2189" y="1837"/>
                    <a:pt x="2128" y="1806"/>
                  </a:cubicBezTo>
                  <a:cubicBezTo>
                    <a:pt x="2189" y="1776"/>
                    <a:pt x="2250" y="1746"/>
                    <a:pt x="2311" y="1715"/>
                  </a:cubicBezTo>
                  <a:cubicBezTo>
                    <a:pt x="2584" y="1533"/>
                    <a:pt x="2888" y="986"/>
                    <a:pt x="2767" y="621"/>
                  </a:cubicBezTo>
                  <a:lnTo>
                    <a:pt x="2767" y="621"/>
                  </a:lnTo>
                  <a:cubicBezTo>
                    <a:pt x="3101" y="834"/>
                    <a:pt x="3375" y="1138"/>
                    <a:pt x="3648" y="1442"/>
                  </a:cubicBezTo>
                  <a:cubicBezTo>
                    <a:pt x="3657" y="1459"/>
                    <a:pt x="3671" y="1467"/>
                    <a:pt x="3686" y="1467"/>
                  </a:cubicBezTo>
                  <a:cubicBezTo>
                    <a:pt x="3721" y="1467"/>
                    <a:pt x="3761" y="1424"/>
                    <a:pt x="3739" y="1381"/>
                  </a:cubicBezTo>
                  <a:cubicBezTo>
                    <a:pt x="3400" y="491"/>
                    <a:pt x="2324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90;p44">
              <a:extLst>
                <a:ext uri="{FF2B5EF4-FFF2-40B4-BE49-F238E27FC236}">
                  <a16:creationId xmlns:a16="http://schemas.microsoft.com/office/drawing/2014/main" id="{BB56C2C8-DF32-8273-20F8-92CED13E9B19}"/>
                </a:ext>
              </a:extLst>
            </p:cNvPr>
            <p:cNvSpPr/>
            <p:nvPr/>
          </p:nvSpPr>
          <p:spPr>
            <a:xfrm>
              <a:off x="1986363" y="1892175"/>
              <a:ext cx="60825" cy="80075"/>
            </a:xfrm>
            <a:custGeom>
              <a:avLst/>
              <a:gdLst/>
              <a:ahLst/>
              <a:cxnLst/>
              <a:rect l="l" t="t" r="r" b="b"/>
              <a:pathLst>
                <a:path w="2433" h="3203" extrusionOk="0">
                  <a:moveTo>
                    <a:pt x="1469" y="0"/>
                  </a:moveTo>
                  <a:cubicBezTo>
                    <a:pt x="1420" y="0"/>
                    <a:pt x="1369" y="33"/>
                    <a:pt x="1369" y="86"/>
                  </a:cubicBezTo>
                  <a:cubicBezTo>
                    <a:pt x="1429" y="724"/>
                    <a:pt x="1612" y="1332"/>
                    <a:pt x="1885" y="1910"/>
                  </a:cubicBezTo>
                  <a:cubicBezTo>
                    <a:pt x="1976" y="2092"/>
                    <a:pt x="2037" y="2183"/>
                    <a:pt x="1946" y="2396"/>
                  </a:cubicBezTo>
                  <a:cubicBezTo>
                    <a:pt x="1855" y="2578"/>
                    <a:pt x="1581" y="2700"/>
                    <a:pt x="1369" y="2791"/>
                  </a:cubicBezTo>
                  <a:cubicBezTo>
                    <a:pt x="973" y="2913"/>
                    <a:pt x="548" y="2852"/>
                    <a:pt x="122" y="2882"/>
                  </a:cubicBezTo>
                  <a:cubicBezTo>
                    <a:pt x="31" y="2882"/>
                    <a:pt x="1" y="3034"/>
                    <a:pt x="92" y="3065"/>
                  </a:cubicBezTo>
                  <a:cubicBezTo>
                    <a:pt x="322" y="3155"/>
                    <a:pt x="582" y="3202"/>
                    <a:pt x="845" y="3202"/>
                  </a:cubicBezTo>
                  <a:cubicBezTo>
                    <a:pt x="1379" y="3202"/>
                    <a:pt x="1924" y="3006"/>
                    <a:pt x="2250" y="2578"/>
                  </a:cubicBezTo>
                  <a:cubicBezTo>
                    <a:pt x="2432" y="2305"/>
                    <a:pt x="2341" y="2214"/>
                    <a:pt x="2189" y="1940"/>
                  </a:cubicBezTo>
                  <a:cubicBezTo>
                    <a:pt x="1824" y="1393"/>
                    <a:pt x="1642" y="724"/>
                    <a:pt x="1551" y="56"/>
                  </a:cubicBezTo>
                  <a:cubicBezTo>
                    <a:pt x="1538" y="17"/>
                    <a:pt x="1504" y="0"/>
                    <a:pt x="1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91;p44">
              <a:extLst>
                <a:ext uri="{FF2B5EF4-FFF2-40B4-BE49-F238E27FC236}">
                  <a16:creationId xmlns:a16="http://schemas.microsoft.com/office/drawing/2014/main" id="{993DD63A-FEB2-A21F-05DA-8E138DF23A84}"/>
                </a:ext>
              </a:extLst>
            </p:cNvPr>
            <p:cNvSpPr/>
            <p:nvPr/>
          </p:nvSpPr>
          <p:spPr>
            <a:xfrm>
              <a:off x="1877713" y="2129375"/>
              <a:ext cx="32700" cy="169575"/>
            </a:xfrm>
            <a:custGeom>
              <a:avLst/>
              <a:gdLst/>
              <a:ahLst/>
              <a:cxnLst/>
              <a:rect l="l" t="t" r="r" b="b"/>
              <a:pathLst>
                <a:path w="1308" h="6783" extrusionOk="0">
                  <a:moveTo>
                    <a:pt x="216" y="1"/>
                  </a:moveTo>
                  <a:cubicBezTo>
                    <a:pt x="198" y="1"/>
                    <a:pt x="183" y="8"/>
                    <a:pt x="183" y="21"/>
                  </a:cubicBezTo>
                  <a:cubicBezTo>
                    <a:pt x="31" y="963"/>
                    <a:pt x="0" y="1662"/>
                    <a:pt x="274" y="2604"/>
                  </a:cubicBezTo>
                  <a:cubicBezTo>
                    <a:pt x="699" y="4033"/>
                    <a:pt x="1246" y="5249"/>
                    <a:pt x="274" y="6586"/>
                  </a:cubicBezTo>
                  <a:cubicBezTo>
                    <a:pt x="197" y="6663"/>
                    <a:pt x="292" y="6782"/>
                    <a:pt x="379" y="6782"/>
                  </a:cubicBezTo>
                  <a:cubicBezTo>
                    <a:pt x="395" y="6782"/>
                    <a:pt x="411" y="6778"/>
                    <a:pt x="426" y="6768"/>
                  </a:cubicBezTo>
                  <a:cubicBezTo>
                    <a:pt x="1125" y="6221"/>
                    <a:pt x="1307" y="5401"/>
                    <a:pt x="1186" y="4549"/>
                  </a:cubicBezTo>
                  <a:cubicBezTo>
                    <a:pt x="1003" y="2969"/>
                    <a:pt x="183" y="1723"/>
                    <a:pt x="274" y="51"/>
                  </a:cubicBezTo>
                  <a:cubicBezTo>
                    <a:pt x="274" y="15"/>
                    <a:pt x="242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92;p44">
              <a:extLst>
                <a:ext uri="{FF2B5EF4-FFF2-40B4-BE49-F238E27FC236}">
                  <a16:creationId xmlns:a16="http://schemas.microsoft.com/office/drawing/2014/main" id="{5261BC0B-E036-7C83-295E-15EE1E4EB3EF}"/>
                </a:ext>
              </a:extLst>
            </p:cNvPr>
            <p:cNvSpPr/>
            <p:nvPr/>
          </p:nvSpPr>
          <p:spPr>
            <a:xfrm>
              <a:off x="1761438" y="2005825"/>
              <a:ext cx="92775" cy="208525"/>
            </a:xfrm>
            <a:custGeom>
              <a:avLst/>
              <a:gdLst/>
              <a:ahLst/>
              <a:cxnLst/>
              <a:rect l="l" t="t" r="r" b="b"/>
              <a:pathLst>
                <a:path w="3711" h="8341" extrusionOk="0">
                  <a:moveTo>
                    <a:pt x="2611" y="0"/>
                  </a:moveTo>
                  <a:cubicBezTo>
                    <a:pt x="2569" y="0"/>
                    <a:pt x="2523" y="23"/>
                    <a:pt x="2523" y="69"/>
                  </a:cubicBezTo>
                  <a:cubicBezTo>
                    <a:pt x="2432" y="829"/>
                    <a:pt x="2371" y="1619"/>
                    <a:pt x="2402" y="2409"/>
                  </a:cubicBezTo>
                  <a:cubicBezTo>
                    <a:pt x="2387" y="2394"/>
                    <a:pt x="2371" y="2387"/>
                    <a:pt x="2360" y="2387"/>
                  </a:cubicBezTo>
                  <a:cubicBezTo>
                    <a:pt x="2349" y="2387"/>
                    <a:pt x="2341" y="2394"/>
                    <a:pt x="2341" y="2409"/>
                  </a:cubicBezTo>
                  <a:cubicBezTo>
                    <a:pt x="852" y="3777"/>
                    <a:pt x="1" y="6330"/>
                    <a:pt x="730" y="8276"/>
                  </a:cubicBezTo>
                  <a:cubicBezTo>
                    <a:pt x="744" y="8318"/>
                    <a:pt x="784" y="8341"/>
                    <a:pt x="824" y="8341"/>
                  </a:cubicBezTo>
                  <a:cubicBezTo>
                    <a:pt x="869" y="8341"/>
                    <a:pt x="912" y="8310"/>
                    <a:pt x="912" y="8245"/>
                  </a:cubicBezTo>
                  <a:cubicBezTo>
                    <a:pt x="912" y="7212"/>
                    <a:pt x="821" y="6239"/>
                    <a:pt x="1095" y="5206"/>
                  </a:cubicBezTo>
                  <a:cubicBezTo>
                    <a:pt x="1338" y="4233"/>
                    <a:pt x="1855" y="3321"/>
                    <a:pt x="2402" y="2501"/>
                  </a:cubicBezTo>
                  <a:cubicBezTo>
                    <a:pt x="2463" y="3504"/>
                    <a:pt x="2706" y="4507"/>
                    <a:pt x="3344" y="5388"/>
                  </a:cubicBezTo>
                  <a:cubicBezTo>
                    <a:pt x="3382" y="5445"/>
                    <a:pt x="3435" y="5469"/>
                    <a:pt x="3487" y="5469"/>
                  </a:cubicBezTo>
                  <a:cubicBezTo>
                    <a:pt x="3601" y="5469"/>
                    <a:pt x="3711" y="5352"/>
                    <a:pt x="3648" y="5206"/>
                  </a:cubicBezTo>
                  <a:cubicBezTo>
                    <a:pt x="2675" y="3625"/>
                    <a:pt x="2584" y="1893"/>
                    <a:pt x="2675" y="69"/>
                  </a:cubicBezTo>
                  <a:cubicBezTo>
                    <a:pt x="2691" y="23"/>
                    <a:pt x="2653" y="0"/>
                    <a:pt x="2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93;p44">
              <a:extLst>
                <a:ext uri="{FF2B5EF4-FFF2-40B4-BE49-F238E27FC236}">
                  <a16:creationId xmlns:a16="http://schemas.microsoft.com/office/drawing/2014/main" id="{90B829AD-C83C-D95A-786B-722244F5CE96}"/>
                </a:ext>
              </a:extLst>
            </p:cNvPr>
            <p:cNvSpPr/>
            <p:nvPr/>
          </p:nvSpPr>
          <p:spPr>
            <a:xfrm>
              <a:off x="1729513" y="2191225"/>
              <a:ext cx="117825" cy="225525"/>
            </a:xfrm>
            <a:custGeom>
              <a:avLst/>
              <a:gdLst/>
              <a:ahLst/>
              <a:cxnLst/>
              <a:rect l="l" t="t" r="r" b="b"/>
              <a:pathLst>
                <a:path w="4713" h="9021" extrusionOk="0">
                  <a:moveTo>
                    <a:pt x="3712" y="1"/>
                  </a:moveTo>
                  <a:cubicBezTo>
                    <a:pt x="3701" y="1"/>
                    <a:pt x="3690" y="3"/>
                    <a:pt x="3679" y="9"/>
                  </a:cubicBezTo>
                  <a:cubicBezTo>
                    <a:pt x="1642" y="1224"/>
                    <a:pt x="1" y="4598"/>
                    <a:pt x="2159" y="6513"/>
                  </a:cubicBezTo>
                  <a:cubicBezTo>
                    <a:pt x="2174" y="6528"/>
                    <a:pt x="2205" y="6536"/>
                    <a:pt x="2235" y="6536"/>
                  </a:cubicBezTo>
                  <a:cubicBezTo>
                    <a:pt x="2265" y="6536"/>
                    <a:pt x="2296" y="6528"/>
                    <a:pt x="2311" y="6513"/>
                  </a:cubicBezTo>
                  <a:lnTo>
                    <a:pt x="2311" y="6513"/>
                  </a:lnTo>
                  <a:cubicBezTo>
                    <a:pt x="1946" y="7273"/>
                    <a:pt x="1794" y="8155"/>
                    <a:pt x="2007" y="8975"/>
                  </a:cubicBezTo>
                  <a:cubicBezTo>
                    <a:pt x="2007" y="9006"/>
                    <a:pt x="2037" y="9021"/>
                    <a:pt x="2068" y="9021"/>
                  </a:cubicBezTo>
                  <a:cubicBezTo>
                    <a:pt x="2098" y="9021"/>
                    <a:pt x="2129" y="9006"/>
                    <a:pt x="2129" y="8975"/>
                  </a:cubicBezTo>
                  <a:cubicBezTo>
                    <a:pt x="2098" y="7942"/>
                    <a:pt x="2402" y="7030"/>
                    <a:pt x="2737" y="6057"/>
                  </a:cubicBezTo>
                  <a:cubicBezTo>
                    <a:pt x="2737" y="6057"/>
                    <a:pt x="2737" y="6027"/>
                    <a:pt x="2737" y="6027"/>
                  </a:cubicBezTo>
                  <a:cubicBezTo>
                    <a:pt x="4348" y="4750"/>
                    <a:pt x="4712" y="2410"/>
                    <a:pt x="4044" y="586"/>
                  </a:cubicBezTo>
                  <a:cubicBezTo>
                    <a:pt x="4031" y="548"/>
                    <a:pt x="3997" y="531"/>
                    <a:pt x="3964" y="531"/>
                  </a:cubicBezTo>
                  <a:cubicBezTo>
                    <a:pt x="3918" y="531"/>
                    <a:pt x="3874" y="564"/>
                    <a:pt x="3892" y="617"/>
                  </a:cubicBezTo>
                  <a:cubicBezTo>
                    <a:pt x="4469" y="2714"/>
                    <a:pt x="3831" y="4325"/>
                    <a:pt x="2524" y="5936"/>
                  </a:cubicBezTo>
                  <a:cubicBezTo>
                    <a:pt x="2493" y="5997"/>
                    <a:pt x="2493" y="6057"/>
                    <a:pt x="2524" y="6088"/>
                  </a:cubicBezTo>
                  <a:cubicBezTo>
                    <a:pt x="2463" y="6179"/>
                    <a:pt x="2433" y="6300"/>
                    <a:pt x="2372" y="6392"/>
                  </a:cubicBezTo>
                  <a:cubicBezTo>
                    <a:pt x="2372" y="6392"/>
                    <a:pt x="2372" y="6361"/>
                    <a:pt x="2341" y="6361"/>
                  </a:cubicBezTo>
                  <a:cubicBezTo>
                    <a:pt x="700" y="3899"/>
                    <a:pt x="1855" y="1893"/>
                    <a:pt x="3740" y="100"/>
                  </a:cubicBezTo>
                  <a:cubicBezTo>
                    <a:pt x="3789" y="50"/>
                    <a:pt x="3758" y="1"/>
                    <a:pt x="3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94;p44">
              <a:extLst>
                <a:ext uri="{FF2B5EF4-FFF2-40B4-BE49-F238E27FC236}">
                  <a16:creationId xmlns:a16="http://schemas.microsoft.com/office/drawing/2014/main" id="{8B8F9D22-F9F8-4645-61C4-48AB6B8F9487}"/>
                </a:ext>
              </a:extLst>
            </p:cNvPr>
            <p:cNvSpPr/>
            <p:nvPr/>
          </p:nvSpPr>
          <p:spPr>
            <a:xfrm>
              <a:off x="1843638" y="2258850"/>
              <a:ext cx="94125" cy="151800"/>
            </a:xfrm>
            <a:custGeom>
              <a:avLst/>
              <a:gdLst/>
              <a:ahLst/>
              <a:cxnLst/>
              <a:rect l="l" t="t" r="r" b="b"/>
              <a:pathLst>
                <a:path w="3765" h="6072" extrusionOk="0">
                  <a:moveTo>
                    <a:pt x="112" y="1"/>
                  </a:moveTo>
                  <a:cubicBezTo>
                    <a:pt x="57" y="1"/>
                    <a:pt x="1" y="50"/>
                    <a:pt x="26" y="100"/>
                  </a:cubicBezTo>
                  <a:cubicBezTo>
                    <a:pt x="573" y="829"/>
                    <a:pt x="1302" y="1437"/>
                    <a:pt x="1789" y="2228"/>
                  </a:cubicBezTo>
                  <a:cubicBezTo>
                    <a:pt x="2488" y="3322"/>
                    <a:pt x="2457" y="4781"/>
                    <a:pt x="1819" y="5875"/>
                  </a:cubicBezTo>
                  <a:cubicBezTo>
                    <a:pt x="1774" y="5965"/>
                    <a:pt x="1862" y="6072"/>
                    <a:pt x="1948" y="6072"/>
                  </a:cubicBezTo>
                  <a:cubicBezTo>
                    <a:pt x="1978" y="6072"/>
                    <a:pt x="2008" y="6059"/>
                    <a:pt x="2032" y="6027"/>
                  </a:cubicBezTo>
                  <a:cubicBezTo>
                    <a:pt x="3764" y="3960"/>
                    <a:pt x="1667" y="1407"/>
                    <a:pt x="147" y="9"/>
                  </a:cubicBezTo>
                  <a:cubicBezTo>
                    <a:pt x="136" y="3"/>
                    <a:pt x="124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95;p44">
              <a:extLst>
                <a:ext uri="{FF2B5EF4-FFF2-40B4-BE49-F238E27FC236}">
                  <a16:creationId xmlns:a16="http://schemas.microsoft.com/office/drawing/2014/main" id="{3B938583-FAEF-A08B-FFA8-C29968D9FA7F}"/>
                </a:ext>
              </a:extLst>
            </p:cNvPr>
            <p:cNvSpPr/>
            <p:nvPr/>
          </p:nvSpPr>
          <p:spPr>
            <a:xfrm>
              <a:off x="1828563" y="2311575"/>
              <a:ext cx="60975" cy="92375"/>
            </a:xfrm>
            <a:custGeom>
              <a:avLst/>
              <a:gdLst/>
              <a:ahLst/>
              <a:cxnLst/>
              <a:rect l="l" t="t" r="r" b="b"/>
              <a:pathLst>
                <a:path w="2439" h="3695" extrusionOk="0">
                  <a:moveTo>
                    <a:pt x="145" y="0"/>
                  </a:moveTo>
                  <a:cubicBezTo>
                    <a:pt x="75" y="0"/>
                    <a:pt x="1" y="68"/>
                    <a:pt x="21" y="149"/>
                  </a:cubicBezTo>
                  <a:cubicBezTo>
                    <a:pt x="325" y="1365"/>
                    <a:pt x="1176" y="3006"/>
                    <a:pt x="2300" y="3675"/>
                  </a:cubicBezTo>
                  <a:cubicBezTo>
                    <a:pt x="2314" y="3689"/>
                    <a:pt x="2329" y="3695"/>
                    <a:pt x="2344" y="3695"/>
                  </a:cubicBezTo>
                  <a:cubicBezTo>
                    <a:pt x="2395" y="3695"/>
                    <a:pt x="2439" y="3624"/>
                    <a:pt x="2392" y="3553"/>
                  </a:cubicBezTo>
                  <a:cubicBezTo>
                    <a:pt x="2057" y="2976"/>
                    <a:pt x="1541" y="2490"/>
                    <a:pt x="1176" y="1912"/>
                  </a:cubicBezTo>
                  <a:cubicBezTo>
                    <a:pt x="811" y="1335"/>
                    <a:pt x="507" y="696"/>
                    <a:pt x="234" y="58"/>
                  </a:cubicBezTo>
                  <a:cubicBezTo>
                    <a:pt x="213" y="17"/>
                    <a:pt x="180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96;p44">
              <a:extLst>
                <a:ext uri="{FF2B5EF4-FFF2-40B4-BE49-F238E27FC236}">
                  <a16:creationId xmlns:a16="http://schemas.microsoft.com/office/drawing/2014/main" id="{5B99DE55-6301-5319-D22A-D84C07DC0A35}"/>
                </a:ext>
              </a:extLst>
            </p:cNvPr>
            <p:cNvSpPr/>
            <p:nvPr/>
          </p:nvSpPr>
          <p:spPr>
            <a:xfrm>
              <a:off x="1818438" y="2354925"/>
              <a:ext cx="25375" cy="51425"/>
            </a:xfrm>
            <a:custGeom>
              <a:avLst/>
              <a:gdLst/>
              <a:ahLst/>
              <a:cxnLst/>
              <a:rect l="l" t="t" r="r" b="b"/>
              <a:pathLst>
                <a:path w="1015" h="2057" extrusionOk="0">
                  <a:moveTo>
                    <a:pt x="866" y="0"/>
                  </a:moveTo>
                  <a:cubicBezTo>
                    <a:pt x="829" y="0"/>
                    <a:pt x="790" y="17"/>
                    <a:pt x="760" y="56"/>
                  </a:cubicBezTo>
                  <a:cubicBezTo>
                    <a:pt x="426" y="543"/>
                    <a:pt x="0" y="1272"/>
                    <a:pt x="61" y="1911"/>
                  </a:cubicBezTo>
                  <a:cubicBezTo>
                    <a:pt x="61" y="2011"/>
                    <a:pt x="126" y="2056"/>
                    <a:pt x="194" y="2056"/>
                  </a:cubicBezTo>
                  <a:cubicBezTo>
                    <a:pt x="249" y="2056"/>
                    <a:pt x="307" y="2026"/>
                    <a:pt x="335" y="1971"/>
                  </a:cubicBezTo>
                  <a:cubicBezTo>
                    <a:pt x="456" y="1667"/>
                    <a:pt x="487" y="1363"/>
                    <a:pt x="578" y="1090"/>
                  </a:cubicBezTo>
                  <a:cubicBezTo>
                    <a:pt x="699" y="756"/>
                    <a:pt x="821" y="452"/>
                    <a:pt x="973" y="178"/>
                  </a:cubicBezTo>
                  <a:cubicBezTo>
                    <a:pt x="1014" y="75"/>
                    <a:pt x="944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97;p44">
              <a:extLst>
                <a:ext uri="{FF2B5EF4-FFF2-40B4-BE49-F238E27FC236}">
                  <a16:creationId xmlns:a16="http://schemas.microsoft.com/office/drawing/2014/main" id="{7AE5AA8F-F924-7354-33C1-A540A6CDAA90}"/>
                </a:ext>
              </a:extLst>
            </p:cNvPr>
            <p:cNvSpPr/>
            <p:nvPr/>
          </p:nvSpPr>
          <p:spPr>
            <a:xfrm>
              <a:off x="1824263" y="2404625"/>
              <a:ext cx="18500" cy="49375"/>
            </a:xfrm>
            <a:custGeom>
              <a:avLst/>
              <a:gdLst/>
              <a:ahLst/>
              <a:cxnLst/>
              <a:rect l="l" t="t" r="r" b="b"/>
              <a:pathLst>
                <a:path w="740" h="1975" extrusionOk="0">
                  <a:moveTo>
                    <a:pt x="113" y="0"/>
                  </a:moveTo>
                  <a:cubicBezTo>
                    <a:pt x="54" y="0"/>
                    <a:pt x="0" y="54"/>
                    <a:pt x="41" y="135"/>
                  </a:cubicBezTo>
                  <a:cubicBezTo>
                    <a:pt x="193" y="439"/>
                    <a:pt x="314" y="774"/>
                    <a:pt x="375" y="1108"/>
                  </a:cubicBezTo>
                  <a:cubicBezTo>
                    <a:pt x="406" y="1382"/>
                    <a:pt x="375" y="1686"/>
                    <a:pt x="497" y="1929"/>
                  </a:cubicBezTo>
                  <a:cubicBezTo>
                    <a:pt x="512" y="1959"/>
                    <a:pt x="535" y="1974"/>
                    <a:pt x="558" y="1974"/>
                  </a:cubicBezTo>
                  <a:cubicBezTo>
                    <a:pt x="580" y="1974"/>
                    <a:pt x="603" y="1959"/>
                    <a:pt x="618" y="1929"/>
                  </a:cubicBezTo>
                  <a:cubicBezTo>
                    <a:pt x="740" y="1655"/>
                    <a:pt x="679" y="1321"/>
                    <a:pt x="618" y="1047"/>
                  </a:cubicBezTo>
                  <a:cubicBezTo>
                    <a:pt x="527" y="682"/>
                    <a:pt x="406" y="348"/>
                    <a:pt x="193" y="44"/>
                  </a:cubicBezTo>
                  <a:cubicBezTo>
                    <a:pt x="173" y="14"/>
                    <a:pt x="142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98;p44">
              <a:extLst>
                <a:ext uri="{FF2B5EF4-FFF2-40B4-BE49-F238E27FC236}">
                  <a16:creationId xmlns:a16="http://schemas.microsoft.com/office/drawing/2014/main" id="{1C7B949A-38FE-5565-80CB-9BF0D2B3201F}"/>
                </a:ext>
              </a:extLst>
            </p:cNvPr>
            <p:cNvSpPr/>
            <p:nvPr/>
          </p:nvSpPr>
          <p:spPr>
            <a:xfrm>
              <a:off x="1744713" y="2401825"/>
              <a:ext cx="69050" cy="114775"/>
            </a:xfrm>
            <a:custGeom>
              <a:avLst/>
              <a:gdLst/>
              <a:ahLst/>
              <a:cxnLst/>
              <a:rect l="l" t="t" r="r" b="b"/>
              <a:pathLst>
                <a:path w="2762" h="4591" extrusionOk="0">
                  <a:moveTo>
                    <a:pt x="2646" y="0"/>
                  </a:moveTo>
                  <a:cubicBezTo>
                    <a:pt x="2636" y="0"/>
                    <a:pt x="2626" y="1"/>
                    <a:pt x="2615" y="4"/>
                  </a:cubicBezTo>
                  <a:cubicBezTo>
                    <a:pt x="822" y="612"/>
                    <a:pt x="1" y="3013"/>
                    <a:pt x="1278" y="4533"/>
                  </a:cubicBezTo>
                  <a:cubicBezTo>
                    <a:pt x="1302" y="4574"/>
                    <a:pt x="1335" y="4590"/>
                    <a:pt x="1369" y="4590"/>
                  </a:cubicBezTo>
                  <a:cubicBezTo>
                    <a:pt x="1462" y="4590"/>
                    <a:pt x="1565" y="4462"/>
                    <a:pt x="1521" y="4351"/>
                  </a:cubicBezTo>
                  <a:cubicBezTo>
                    <a:pt x="730" y="2679"/>
                    <a:pt x="1065" y="1129"/>
                    <a:pt x="2676" y="156"/>
                  </a:cubicBezTo>
                  <a:lnTo>
                    <a:pt x="2706" y="156"/>
                  </a:lnTo>
                  <a:cubicBezTo>
                    <a:pt x="2761" y="128"/>
                    <a:pt x="2741" y="0"/>
                    <a:pt x="2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99;p44">
              <a:extLst>
                <a:ext uri="{FF2B5EF4-FFF2-40B4-BE49-F238E27FC236}">
                  <a16:creationId xmlns:a16="http://schemas.microsoft.com/office/drawing/2014/main" id="{2F36C389-01FC-B8F1-3514-0BF404D6275B}"/>
                </a:ext>
              </a:extLst>
            </p:cNvPr>
            <p:cNvSpPr/>
            <p:nvPr/>
          </p:nvSpPr>
          <p:spPr>
            <a:xfrm>
              <a:off x="1792588" y="2443350"/>
              <a:ext cx="52475" cy="173300"/>
            </a:xfrm>
            <a:custGeom>
              <a:avLst/>
              <a:gdLst/>
              <a:ahLst/>
              <a:cxnLst/>
              <a:rect l="l" t="t" r="r" b="b"/>
              <a:pathLst>
                <a:path w="2099" h="6932" extrusionOk="0">
                  <a:moveTo>
                    <a:pt x="1351" y="1"/>
                  </a:moveTo>
                  <a:cubicBezTo>
                    <a:pt x="1337" y="1"/>
                    <a:pt x="1322" y="5"/>
                    <a:pt x="1308" y="15"/>
                  </a:cubicBezTo>
                  <a:cubicBezTo>
                    <a:pt x="822" y="258"/>
                    <a:pt x="457" y="653"/>
                    <a:pt x="305" y="1200"/>
                  </a:cubicBezTo>
                  <a:cubicBezTo>
                    <a:pt x="153" y="1808"/>
                    <a:pt x="366" y="2325"/>
                    <a:pt x="670" y="2842"/>
                  </a:cubicBezTo>
                  <a:cubicBezTo>
                    <a:pt x="670" y="2842"/>
                    <a:pt x="670" y="2842"/>
                    <a:pt x="670" y="2872"/>
                  </a:cubicBezTo>
                  <a:cubicBezTo>
                    <a:pt x="214" y="3206"/>
                    <a:pt x="153" y="3754"/>
                    <a:pt x="396" y="4270"/>
                  </a:cubicBezTo>
                  <a:cubicBezTo>
                    <a:pt x="548" y="4605"/>
                    <a:pt x="822" y="4848"/>
                    <a:pt x="1034" y="5121"/>
                  </a:cubicBezTo>
                  <a:cubicBezTo>
                    <a:pt x="1490" y="5669"/>
                    <a:pt x="1642" y="6185"/>
                    <a:pt x="1794" y="6854"/>
                  </a:cubicBezTo>
                  <a:cubicBezTo>
                    <a:pt x="1821" y="6907"/>
                    <a:pt x="1871" y="6931"/>
                    <a:pt x="1919" y="6931"/>
                  </a:cubicBezTo>
                  <a:cubicBezTo>
                    <a:pt x="1980" y="6931"/>
                    <a:pt x="2037" y="6892"/>
                    <a:pt x="2037" y="6824"/>
                  </a:cubicBezTo>
                  <a:cubicBezTo>
                    <a:pt x="2098" y="6276"/>
                    <a:pt x="1916" y="5760"/>
                    <a:pt x="1612" y="5304"/>
                  </a:cubicBezTo>
                  <a:cubicBezTo>
                    <a:pt x="1217" y="4696"/>
                    <a:pt x="1" y="3784"/>
                    <a:pt x="882" y="3024"/>
                  </a:cubicBezTo>
                  <a:cubicBezTo>
                    <a:pt x="973" y="2933"/>
                    <a:pt x="913" y="2842"/>
                    <a:pt x="852" y="2811"/>
                  </a:cubicBezTo>
                  <a:cubicBezTo>
                    <a:pt x="852" y="2781"/>
                    <a:pt x="852" y="2781"/>
                    <a:pt x="822" y="2751"/>
                  </a:cubicBezTo>
                  <a:cubicBezTo>
                    <a:pt x="244" y="1930"/>
                    <a:pt x="670" y="744"/>
                    <a:pt x="1399" y="197"/>
                  </a:cubicBezTo>
                  <a:cubicBezTo>
                    <a:pt x="1476" y="121"/>
                    <a:pt x="1423" y="1"/>
                    <a:pt x="1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00;p44">
              <a:extLst>
                <a:ext uri="{FF2B5EF4-FFF2-40B4-BE49-F238E27FC236}">
                  <a16:creationId xmlns:a16="http://schemas.microsoft.com/office/drawing/2014/main" id="{EB4E4974-A4BD-A683-C8AA-EAAEB5AF77AB}"/>
                </a:ext>
              </a:extLst>
            </p:cNvPr>
            <p:cNvSpPr/>
            <p:nvPr/>
          </p:nvSpPr>
          <p:spPr>
            <a:xfrm>
              <a:off x="1760688" y="2567225"/>
              <a:ext cx="85125" cy="282100"/>
            </a:xfrm>
            <a:custGeom>
              <a:avLst/>
              <a:gdLst/>
              <a:ahLst/>
              <a:cxnLst/>
              <a:rect l="l" t="t" r="r" b="b"/>
              <a:pathLst>
                <a:path w="3405" h="11284" extrusionOk="0">
                  <a:moveTo>
                    <a:pt x="1807" y="0"/>
                  </a:moveTo>
                  <a:cubicBezTo>
                    <a:pt x="1793" y="0"/>
                    <a:pt x="1778" y="5"/>
                    <a:pt x="1763" y="14"/>
                  </a:cubicBezTo>
                  <a:cubicBezTo>
                    <a:pt x="790" y="653"/>
                    <a:pt x="122" y="1899"/>
                    <a:pt x="760" y="3024"/>
                  </a:cubicBezTo>
                  <a:cubicBezTo>
                    <a:pt x="790" y="3054"/>
                    <a:pt x="790" y="3054"/>
                    <a:pt x="821" y="3084"/>
                  </a:cubicBezTo>
                  <a:cubicBezTo>
                    <a:pt x="730" y="3328"/>
                    <a:pt x="760" y="3601"/>
                    <a:pt x="851" y="3844"/>
                  </a:cubicBezTo>
                  <a:cubicBezTo>
                    <a:pt x="942" y="4087"/>
                    <a:pt x="1094" y="4422"/>
                    <a:pt x="1368" y="4483"/>
                  </a:cubicBezTo>
                  <a:cubicBezTo>
                    <a:pt x="1003" y="4817"/>
                    <a:pt x="730" y="5242"/>
                    <a:pt x="760" y="5759"/>
                  </a:cubicBezTo>
                  <a:cubicBezTo>
                    <a:pt x="790" y="5942"/>
                    <a:pt x="851" y="6154"/>
                    <a:pt x="942" y="6337"/>
                  </a:cubicBezTo>
                  <a:cubicBezTo>
                    <a:pt x="912" y="6337"/>
                    <a:pt x="882" y="6367"/>
                    <a:pt x="851" y="6428"/>
                  </a:cubicBezTo>
                  <a:cubicBezTo>
                    <a:pt x="699" y="6823"/>
                    <a:pt x="517" y="7279"/>
                    <a:pt x="669" y="7704"/>
                  </a:cubicBezTo>
                  <a:cubicBezTo>
                    <a:pt x="730" y="7856"/>
                    <a:pt x="821" y="8008"/>
                    <a:pt x="942" y="8130"/>
                  </a:cubicBezTo>
                  <a:cubicBezTo>
                    <a:pt x="912" y="8130"/>
                    <a:pt x="882" y="8130"/>
                    <a:pt x="882" y="8160"/>
                  </a:cubicBezTo>
                  <a:cubicBezTo>
                    <a:pt x="243" y="9011"/>
                    <a:pt x="0" y="10227"/>
                    <a:pt x="122" y="11261"/>
                  </a:cubicBezTo>
                  <a:cubicBezTo>
                    <a:pt x="122" y="11276"/>
                    <a:pt x="129" y="11284"/>
                    <a:pt x="137" y="11284"/>
                  </a:cubicBezTo>
                  <a:cubicBezTo>
                    <a:pt x="145" y="11284"/>
                    <a:pt x="152" y="11276"/>
                    <a:pt x="152" y="11261"/>
                  </a:cubicBezTo>
                  <a:cubicBezTo>
                    <a:pt x="395" y="10227"/>
                    <a:pt x="730" y="9224"/>
                    <a:pt x="1003" y="8221"/>
                  </a:cubicBezTo>
                  <a:lnTo>
                    <a:pt x="1003" y="8191"/>
                  </a:lnTo>
                  <a:cubicBezTo>
                    <a:pt x="1125" y="8312"/>
                    <a:pt x="1277" y="8373"/>
                    <a:pt x="1429" y="8404"/>
                  </a:cubicBezTo>
                  <a:cubicBezTo>
                    <a:pt x="1520" y="8404"/>
                    <a:pt x="1581" y="8282"/>
                    <a:pt x="1550" y="8221"/>
                  </a:cubicBezTo>
                  <a:cubicBezTo>
                    <a:pt x="1368" y="7978"/>
                    <a:pt x="1125" y="7826"/>
                    <a:pt x="1003" y="7553"/>
                  </a:cubicBezTo>
                  <a:cubicBezTo>
                    <a:pt x="882" y="7188"/>
                    <a:pt x="973" y="6823"/>
                    <a:pt x="1064" y="6489"/>
                  </a:cubicBezTo>
                  <a:cubicBezTo>
                    <a:pt x="1186" y="6610"/>
                    <a:pt x="1307" y="6701"/>
                    <a:pt x="1429" y="6762"/>
                  </a:cubicBezTo>
                  <a:cubicBezTo>
                    <a:pt x="1450" y="6771"/>
                    <a:pt x="1469" y="6774"/>
                    <a:pt x="1486" y="6774"/>
                  </a:cubicBezTo>
                  <a:cubicBezTo>
                    <a:pt x="1595" y="6774"/>
                    <a:pt x="1629" y="6628"/>
                    <a:pt x="1550" y="6549"/>
                  </a:cubicBezTo>
                  <a:cubicBezTo>
                    <a:pt x="1307" y="6246"/>
                    <a:pt x="1094" y="6033"/>
                    <a:pt x="1094" y="5607"/>
                  </a:cubicBezTo>
                  <a:cubicBezTo>
                    <a:pt x="1094" y="5182"/>
                    <a:pt x="1398" y="4847"/>
                    <a:pt x="1672" y="4543"/>
                  </a:cubicBezTo>
                  <a:cubicBezTo>
                    <a:pt x="1749" y="4441"/>
                    <a:pt x="1674" y="4317"/>
                    <a:pt x="1576" y="4317"/>
                  </a:cubicBezTo>
                  <a:cubicBezTo>
                    <a:pt x="1558" y="4317"/>
                    <a:pt x="1539" y="4321"/>
                    <a:pt x="1520" y="4331"/>
                  </a:cubicBezTo>
                  <a:cubicBezTo>
                    <a:pt x="1459" y="4118"/>
                    <a:pt x="1246" y="3935"/>
                    <a:pt x="1155" y="3723"/>
                  </a:cubicBezTo>
                  <a:cubicBezTo>
                    <a:pt x="1064" y="3480"/>
                    <a:pt x="1064" y="3206"/>
                    <a:pt x="1064" y="2963"/>
                  </a:cubicBezTo>
                  <a:cubicBezTo>
                    <a:pt x="1064" y="2932"/>
                    <a:pt x="1064" y="2902"/>
                    <a:pt x="1064" y="2872"/>
                  </a:cubicBezTo>
                  <a:cubicBezTo>
                    <a:pt x="1277" y="2507"/>
                    <a:pt x="1550" y="2294"/>
                    <a:pt x="1885" y="2021"/>
                  </a:cubicBezTo>
                  <a:cubicBezTo>
                    <a:pt x="1946" y="2264"/>
                    <a:pt x="2128" y="2416"/>
                    <a:pt x="2310" y="2598"/>
                  </a:cubicBezTo>
                  <a:cubicBezTo>
                    <a:pt x="2493" y="2780"/>
                    <a:pt x="2614" y="2932"/>
                    <a:pt x="2675" y="3206"/>
                  </a:cubicBezTo>
                  <a:cubicBezTo>
                    <a:pt x="2736" y="3419"/>
                    <a:pt x="2705" y="3631"/>
                    <a:pt x="2766" y="3844"/>
                  </a:cubicBezTo>
                  <a:cubicBezTo>
                    <a:pt x="2766" y="3875"/>
                    <a:pt x="2736" y="3875"/>
                    <a:pt x="2736" y="3905"/>
                  </a:cubicBezTo>
                  <a:cubicBezTo>
                    <a:pt x="2705" y="4148"/>
                    <a:pt x="2645" y="4391"/>
                    <a:pt x="2523" y="4604"/>
                  </a:cubicBezTo>
                  <a:cubicBezTo>
                    <a:pt x="2523" y="4483"/>
                    <a:pt x="2493" y="4361"/>
                    <a:pt x="2432" y="4270"/>
                  </a:cubicBezTo>
                  <a:cubicBezTo>
                    <a:pt x="2249" y="3996"/>
                    <a:pt x="2098" y="3753"/>
                    <a:pt x="2098" y="3419"/>
                  </a:cubicBezTo>
                  <a:cubicBezTo>
                    <a:pt x="2098" y="3328"/>
                    <a:pt x="2037" y="3297"/>
                    <a:pt x="1976" y="3297"/>
                  </a:cubicBezTo>
                  <a:cubicBezTo>
                    <a:pt x="2098" y="3145"/>
                    <a:pt x="2219" y="2963"/>
                    <a:pt x="2128" y="2780"/>
                  </a:cubicBezTo>
                  <a:cubicBezTo>
                    <a:pt x="2128" y="2743"/>
                    <a:pt x="2093" y="2717"/>
                    <a:pt x="2052" y="2717"/>
                  </a:cubicBezTo>
                  <a:cubicBezTo>
                    <a:pt x="2027" y="2717"/>
                    <a:pt x="1999" y="2727"/>
                    <a:pt x="1976" y="2750"/>
                  </a:cubicBezTo>
                  <a:cubicBezTo>
                    <a:pt x="1915" y="2841"/>
                    <a:pt x="1854" y="2932"/>
                    <a:pt x="1763" y="3024"/>
                  </a:cubicBezTo>
                  <a:cubicBezTo>
                    <a:pt x="1672" y="3145"/>
                    <a:pt x="1550" y="3236"/>
                    <a:pt x="1459" y="3328"/>
                  </a:cubicBezTo>
                  <a:cubicBezTo>
                    <a:pt x="1368" y="3449"/>
                    <a:pt x="1064" y="3844"/>
                    <a:pt x="1368" y="3905"/>
                  </a:cubicBezTo>
                  <a:cubicBezTo>
                    <a:pt x="1380" y="3909"/>
                    <a:pt x="1392" y="3911"/>
                    <a:pt x="1405" y="3911"/>
                  </a:cubicBezTo>
                  <a:cubicBezTo>
                    <a:pt x="1483" y="3911"/>
                    <a:pt x="1554" y="3832"/>
                    <a:pt x="1581" y="3753"/>
                  </a:cubicBezTo>
                  <a:cubicBezTo>
                    <a:pt x="1672" y="3662"/>
                    <a:pt x="1733" y="3540"/>
                    <a:pt x="1824" y="3449"/>
                  </a:cubicBezTo>
                  <a:lnTo>
                    <a:pt x="1854" y="3449"/>
                  </a:lnTo>
                  <a:cubicBezTo>
                    <a:pt x="1854" y="3692"/>
                    <a:pt x="1885" y="3905"/>
                    <a:pt x="2006" y="4118"/>
                  </a:cubicBezTo>
                  <a:cubicBezTo>
                    <a:pt x="2128" y="4361"/>
                    <a:pt x="2310" y="4574"/>
                    <a:pt x="2401" y="4817"/>
                  </a:cubicBezTo>
                  <a:cubicBezTo>
                    <a:pt x="2401" y="4817"/>
                    <a:pt x="2401" y="4847"/>
                    <a:pt x="2401" y="4847"/>
                  </a:cubicBezTo>
                  <a:cubicBezTo>
                    <a:pt x="2371" y="4908"/>
                    <a:pt x="2341" y="4938"/>
                    <a:pt x="2310" y="4999"/>
                  </a:cubicBezTo>
                  <a:cubicBezTo>
                    <a:pt x="2098" y="5242"/>
                    <a:pt x="1824" y="5364"/>
                    <a:pt x="1611" y="5577"/>
                  </a:cubicBezTo>
                  <a:cubicBezTo>
                    <a:pt x="1550" y="5638"/>
                    <a:pt x="1581" y="5698"/>
                    <a:pt x="1672" y="5729"/>
                  </a:cubicBezTo>
                  <a:cubicBezTo>
                    <a:pt x="1915" y="5729"/>
                    <a:pt x="2158" y="5638"/>
                    <a:pt x="2341" y="5486"/>
                  </a:cubicBezTo>
                  <a:lnTo>
                    <a:pt x="2341" y="5486"/>
                  </a:lnTo>
                  <a:cubicBezTo>
                    <a:pt x="2371" y="5850"/>
                    <a:pt x="2341" y="6246"/>
                    <a:pt x="2128" y="6549"/>
                  </a:cubicBezTo>
                  <a:cubicBezTo>
                    <a:pt x="1885" y="6853"/>
                    <a:pt x="1490" y="7005"/>
                    <a:pt x="1246" y="7340"/>
                  </a:cubicBezTo>
                  <a:cubicBezTo>
                    <a:pt x="1171" y="7441"/>
                    <a:pt x="1242" y="7605"/>
                    <a:pt x="1355" y="7605"/>
                  </a:cubicBezTo>
                  <a:cubicBezTo>
                    <a:pt x="1378" y="7605"/>
                    <a:pt x="1403" y="7598"/>
                    <a:pt x="1429" y="7583"/>
                  </a:cubicBezTo>
                  <a:cubicBezTo>
                    <a:pt x="1611" y="7492"/>
                    <a:pt x="1824" y="7370"/>
                    <a:pt x="2006" y="7188"/>
                  </a:cubicBezTo>
                  <a:lnTo>
                    <a:pt x="2006" y="7188"/>
                  </a:lnTo>
                  <a:cubicBezTo>
                    <a:pt x="1976" y="7340"/>
                    <a:pt x="1946" y="7492"/>
                    <a:pt x="1915" y="7644"/>
                  </a:cubicBezTo>
                  <a:cubicBezTo>
                    <a:pt x="1824" y="7826"/>
                    <a:pt x="1702" y="7978"/>
                    <a:pt x="1642" y="8191"/>
                  </a:cubicBezTo>
                  <a:cubicBezTo>
                    <a:pt x="1611" y="8252"/>
                    <a:pt x="1672" y="8282"/>
                    <a:pt x="1733" y="8282"/>
                  </a:cubicBezTo>
                  <a:cubicBezTo>
                    <a:pt x="1946" y="8221"/>
                    <a:pt x="2128" y="7978"/>
                    <a:pt x="2189" y="7765"/>
                  </a:cubicBezTo>
                  <a:cubicBezTo>
                    <a:pt x="2280" y="7522"/>
                    <a:pt x="2280" y="7279"/>
                    <a:pt x="2189" y="7005"/>
                  </a:cubicBezTo>
                  <a:cubicBezTo>
                    <a:pt x="2341" y="6884"/>
                    <a:pt x="2462" y="6732"/>
                    <a:pt x="2523" y="6580"/>
                  </a:cubicBezTo>
                  <a:cubicBezTo>
                    <a:pt x="2736" y="6154"/>
                    <a:pt x="2614" y="5759"/>
                    <a:pt x="2523" y="5334"/>
                  </a:cubicBezTo>
                  <a:cubicBezTo>
                    <a:pt x="2857" y="4969"/>
                    <a:pt x="3040" y="4361"/>
                    <a:pt x="3009" y="3905"/>
                  </a:cubicBezTo>
                  <a:cubicBezTo>
                    <a:pt x="3009" y="3875"/>
                    <a:pt x="3009" y="3844"/>
                    <a:pt x="2979" y="3814"/>
                  </a:cubicBezTo>
                  <a:cubicBezTo>
                    <a:pt x="2979" y="3783"/>
                    <a:pt x="2979" y="3723"/>
                    <a:pt x="3009" y="3692"/>
                  </a:cubicBezTo>
                  <a:cubicBezTo>
                    <a:pt x="3009" y="3692"/>
                    <a:pt x="3040" y="3662"/>
                    <a:pt x="3040" y="3662"/>
                  </a:cubicBezTo>
                  <a:cubicBezTo>
                    <a:pt x="3405" y="3236"/>
                    <a:pt x="3374" y="2537"/>
                    <a:pt x="3222" y="2021"/>
                  </a:cubicBezTo>
                  <a:cubicBezTo>
                    <a:pt x="3210" y="1985"/>
                    <a:pt x="3179" y="1967"/>
                    <a:pt x="3146" y="1967"/>
                  </a:cubicBezTo>
                  <a:cubicBezTo>
                    <a:pt x="3096" y="1967"/>
                    <a:pt x="3040" y="2008"/>
                    <a:pt x="3040" y="2081"/>
                  </a:cubicBezTo>
                  <a:cubicBezTo>
                    <a:pt x="3101" y="2355"/>
                    <a:pt x="3131" y="2628"/>
                    <a:pt x="3070" y="2872"/>
                  </a:cubicBezTo>
                  <a:cubicBezTo>
                    <a:pt x="3070" y="2993"/>
                    <a:pt x="3040" y="3115"/>
                    <a:pt x="2979" y="3236"/>
                  </a:cubicBezTo>
                  <a:cubicBezTo>
                    <a:pt x="2979" y="3084"/>
                    <a:pt x="2918" y="2902"/>
                    <a:pt x="2857" y="2780"/>
                  </a:cubicBezTo>
                  <a:cubicBezTo>
                    <a:pt x="2645" y="2416"/>
                    <a:pt x="2280" y="2233"/>
                    <a:pt x="2067" y="1869"/>
                  </a:cubicBezTo>
                  <a:cubicBezTo>
                    <a:pt x="2098" y="1838"/>
                    <a:pt x="2128" y="1808"/>
                    <a:pt x="2158" y="1808"/>
                  </a:cubicBezTo>
                  <a:cubicBezTo>
                    <a:pt x="2493" y="1504"/>
                    <a:pt x="2645" y="1169"/>
                    <a:pt x="2553" y="744"/>
                  </a:cubicBezTo>
                  <a:cubicBezTo>
                    <a:pt x="2553" y="691"/>
                    <a:pt x="2518" y="667"/>
                    <a:pt x="2479" y="667"/>
                  </a:cubicBezTo>
                  <a:cubicBezTo>
                    <a:pt x="2429" y="667"/>
                    <a:pt x="2371" y="706"/>
                    <a:pt x="2371" y="774"/>
                  </a:cubicBezTo>
                  <a:cubicBezTo>
                    <a:pt x="2401" y="1473"/>
                    <a:pt x="1611" y="1747"/>
                    <a:pt x="1155" y="2203"/>
                  </a:cubicBezTo>
                  <a:cubicBezTo>
                    <a:pt x="1094" y="2264"/>
                    <a:pt x="1003" y="2324"/>
                    <a:pt x="942" y="2416"/>
                  </a:cubicBezTo>
                  <a:cubicBezTo>
                    <a:pt x="821" y="1565"/>
                    <a:pt x="1186" y="805"/>
                    <a:pt x="1854" y="166"/>
                  </a:cubicBezTo>
                  <a:cubicBezTo>
                    <a:pt x="1931" y="115"/>
                    <a:pt x="1879" y="0"/>
                    <a:pt x="1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1;p44">
              <a:extLst>
                <a:ext uri="{FF2B5EF4-FFF2-40B4-BE49-F238E27FC236}">
                  <a16:creationId xmlns:a16="http://schemas.microsoft.com/office/drawing/2014/main" id="{4B34C470-2CFA-FF00-C54B-53CA0E77FE5D}"/>
                </a:ext>
              </a:extLst>
            </p:cNvPr>
            <p:cNvSpPr/>
            <p:nvPr/>
          </p:nvSpPr>
          <p:spPr>
            <a:xfrm>
              <a:off x="1772838" y="2798925"/>
              <a:ext cx="16400" cy="70350"/>
            </a:xfrm>
            <a:custGeom>
              <a:avLst/>
              <a:gdLst/>
              <a:ahLst/>
              <a:cxnLst/>
              <a:rect l="l" t="t" r="r" b="b"/>
              <a:pathLst>
                <a:path w="656" h="2814" extrusionOk="0">
                  <a:moveTo>
                    <a:pt x="517" y="0"/>
                  </a:moveTo>
                  <a:cubicBezTo>
                    <a:pt x="463" y="0"/>
                    <a:pt x="409" y="25"/>
                    <a:pt x="396" y="78"/>
                  </a:cubicBezTo>
                  <a:cubicBezTo>
                    <a:pt x="213" y="899"/>
                    <a:pt x="1" y="1932"/>
                    <a:pt x="244" y="2722"/>
                  </a:cubicBezTo>
                  <a:cubicBezTo>
                    <a:pt x="259" y="2783"/>
                    <a:pt x="312" y="2813"/>
                    <a:pt x="361" y="2813"/>
                  </a:cubicBezTo>
                  <a:cubicBezTo>
                    <a:pt x="411" y="2813"/>
                    <a:pt x="456" y="2783"/>
                    <a:pt x="456" y="2722"/>
                  </a:cubicBezTo>
                  <a:cubicBezTo>
                    <a:pt x="548" y="2327"/>
                    <a:pt x="487" y="1932"/>
                    <a:pt x="517" y="1506"/>
                  </a:cubicBezTo>
                  <a:cubicBezTo>
                    <a:pt x="517" y="1051"/>
                    <a:pt x="578" y="595"/>
                    <a:pt x="639" y="108"/>
                  </a:cubicBezTo>
                  <a:cubicBezTo>
                    <a:pt x="656" y="40"/>
                    <a:pt x="587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02;p44">
              <a:extLst>
                <a:ext uri="{FF2B5EF4-FFF2-40B4-BE49-F238E27FC236}">
                  <a16:creationId xmlns:a16="http://schemas.microsoft.com/office/drawing/2014/main" id="{20A077BD-21D5-A711-7A55-81F5BDAF0364}"/>
                </a:ext>
              </a:extLst>
            </p:cNvPr>
            <p:cNvSpPr/>
            <p:nvPr/>
          </p:nvSpPr>
          <p:spPr>
            <a:xfrm>
              <a:off x="1788788" y="2779975"/>
              <a:ext cx="21300" cy="84325"/>
            </a:xfrm>
            <a:custGeom>
              <a:avLst/>
              <a:gdLst/>
              <a:ahLst/>
              <a:cxnLst/>
              <a:rect l="l" t="t" r="r" b="b"/>
              <a:pathLst>
                <a:path w="852" h="3373" extrusionOk="0">
                  <a:moveTo>
                    <a:pt x="449" y="1"/>
                  </a:moveTo>
                  <a:cubicBezTo>
                    <a:pt x="398" y="1"/>
                    <a:pt x="348" y="25"/>
                    <a:pt x="335" y="76"/>
                  </a:cubicBezTo>
                  <a:cubicBezTo>
                    <a:pt x="122" y="1018"/>
                    <a:pt x="1" y="2477"/>
                    <a:pt x="578" y="3298"/>
                  </a:cubicBezTo>
                  <a:cubicBezTo>
                    <a:pt x="616" y="3349"/>
                    <a:pt x="670" y="3373"/>
                    <a:pt x="720" y="3373"/>
                  </a:cubicBezTo>
                  <a:cubicBezTo>
                    <a:pt x="790" y="3373"/>
                    <a:pt x="852" y="3326"/>
                    <a:pt x="852" y="3237"/>
                  </a:cubicBezTo>
                  <a:cubicBezTo>
                    <a:pt x="852" y="2720"/>
                    <a:pt x="639" y="2204"/>
                    <a:pt x="609" y="1687"/>
                  </a:cubicBezTo>
                  <a:cubicBezTo>
                    <a:pt x="548" y="1170"/>
                    <a:pt x="548" y="653"/>
                    <a:pt x="578" y="137"/>
                  </a:cubicBezTo>
                  <a:cubicBezTo>
                    <a:pt x="596" y="48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03;p44">
              <a:extLst>
                <a:ext uri="{FF2B5EF4-FFF2-40B4-BE49-F238E27FC236}">
                  <a16:creationId xmlns:a16="http://schemas.microsoft.com/office/drawing/2014/main" id="{FF0AD867-2F98-45F7-11A4-F0F4C608F2E9}"/>
                </a:ext>
              </a:extLst>
            </p:cNvPr>
            <p:cNvSpPr/>
            <p:nvPr/>
          </p:nvSpPr>
          <p:spPr>
            <a:xfrm>
              <a:off x="1808888" y="2796075"/>
              <a:ext cx="23250" cy="54050"/>
            </a:xfrm>
            <a:custGeom>
              <a:avLst/>
              <a:gdLst/>
              <a:ahLst/>
              <a:cxnLst/>
              <a:rect l="l" t="t" r="r" b="b"/>
              <a:pathLst>
                <a:path w="930" h="2162" extrusionOk="0">
                  <a:moveTo>
                    <a:pt x="135" y="1"/>
                  </a:moveTo>
                  <a:cubicBezTo>
                    <a:pt x="67" y="1"/>
                    <a:pt x="1" y="48"/>
                    <a:pt x="18" y="131"/>
                  </a:cubicBezTo>
                  <a:cubicBezTo>
                    <a:pt x="78" y="769"/>
                    <a:pt x="230" y="1712"/>
                    <a:pt x="747" y="2137"/>
                  </a:cubicBezTo>
                  <a:cubicBezTo>
                    <a:pt x="764" y="2154"/>
                    <a:pt x="786" y="2162"/>
                    <a:pt x="808" y="2162"/>
                  </a:cubicBezTo>
                  <a:cubicBezTo>
                    <a:pt x="866" y="2162"/>
                    <a:pt x="929" y="2112"/>
                    <a:pt x="929" y="2046"/>
                  </a:cubicBezTo>
                  <a:cubicBezTo>
                    <a:pt x="869" y="1712"/>
                    <a:pt x="656" y="1408"/>
                    <a:pt x="534" y="1104"/>
                  </a:cubicBezTo>
                  <a:cubicBezTo>
                    <a:pt x="413" y="769"/>
                    <a:pt x="321" y="435"/>
                    <a:pt x="261" y="101"/>
                  </a:cubicBezTo>
                  <a:cubicBezTo>
                    <a:pt x="247" y="32"/>
                    <a:pt x="190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04;p44">
              <a:extLst>
                <a:ext uri="{FF2B5EF4-FFF2-40B4-BE49-F238E27FC236}">
                  <a16:creationId xmlns:a16="http://schemas.microsoft.com/office/drawing/2014/main" id="{B30B607E-54E5-3F5C-0F71-6FA31CB5E5C2}"/>
                </a:ext>
              </a:extLst>
            </p:cNvPr>
            <p:cNvSpPr/>
            <p:nvPr/>
          </p:nvSpPr>
          <p:spPr>
            <a:xfrm>
              <a:off x="1811588" y="2780300"/>
              <a:ext cx="34975" cy="41100"/>
            </a:xfrm>
            <a:custGeom>
              <a:avLst/>
              <a:gdLst/>
              <a:ahLst/>
              <a:cxnLst/>
              <a:rect l="l" t="t" r="r" b="b"/>
              <a:pathLst>
                <a:path w="1399" h="1644" extrusionOk="0">
                  <a:moveTo>
                    <a:pt x="96" y="1"/>
                  </a:moveTo>
                  <a:cubicBezTo>
                    <a:pt x="51" y="1"/>
                    <a:pt x="1" y="34"/>
                    <a:pt x="1" y="93"/>
                  </a:cubicBezTo>
                  <a:cubicBezTo>
                    <a:pt x="31" y="428"/>
                    <a:pt x="274" y="762"/>
                    <a:pt x="487" y="1005"/>
                  </a:cubicBezTo>
                  <a:cubicBezTo>
                    <a:pt x="669" y="1279"/>
                    <a:pt x="913" y="1583"/>
                    <a:pt x="1247" y="1644"/>
                  </a:cubicBezTo>
                  <a:cubicBezTo>
                    <a:pt x="1338" y="1644"/>
                    <a:pt x="1399" y="1583"/>
                    <a:pt x="1369" y="1492"/>
                  </a:cubicBezTo>
                  <a:cubicBezTo>
                    <a:pt x="1217" y="1218"/>
                    <a:pt x="943" y="1036"/>
                    <a:pt x="761" y="823"/>
                  </a:cubicBezTo>
                  <a:cubicBezTo>
                    <a:pt x="517" y="580"/>
                    <a:pt x="396" y="245"/>
                    <a:pt x="153" y="33"/>
                  </a:cubicBezTo>
                  <a:cubicBezTo>
                    <a:pt x="142" y="11"/>
                    <a:pt x="120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05;p44">
              <a:extLst>
                <a:ext uri="{FF2B5EF4-FFF2-40B4-BE49-F238E27FC236}">
                  <a16:creationId xmlns:a16="http://schemas.microsoft.com/office/drawing/2014/main" id="{21321491-F6FB-5B22-E879-C61AEF540845}"/>
                </a:ext>
              </a:extLst>
            </p:cNvPr>
            <p:cNvSpPr/>
            <p:nvPr/>
          </p:nvSpPr>
          <p:spPr>
            <a:xfrm>
              <a:off x="1726313" y="1451875"/>
              <a:ext cx="573325" cy="328825"/>
            </a:xfrm>
            <a:custGeom>
              <a:avLst/>
              <a:gdLst/>
              <a:ahLst/>
              <a:cxnLst/>
              <a:rect l="l" t="t" r="r" b="b"/>
              <a:pathLst>
                <a:path w="22933" h="13153" extrusionOk="0">
                  <a:moveTo>
                    <a:pt x="12539" y="0"/>
                  </a:moveTo>
                  <a:cubicBezTo>
                    <a:pt x="12513" y="0"/>
                    <a:pt x="12487" y="11"/>
                    <a:pt x="12470" y="38"/>
                  </a:cubicBezTo>
                  <a:cubicBezTo>
                    <a:pt x="11953" y="433"/>
                    <a:pt x="11649" y="1132"/>
                    <a:pt x="11436" y="1740"/>
                  </a:cubicBezTo>
                  <a:cubicBezTo>
                    <a:pt x="11375" y="1558"/>
                    <a:pt x="11284" y="1376"/>
                    <a:pt x="11163" y="1224"/>
                  </a:cubicBezTo>
                  <a:cubicBezTo>
                    <a:pt x="11011" y="1041"/>
                    <a:pt x="10828" y="798"/>
                    <a:pt x="10615" y="737"/>
                  </a:cubicBezTo>
                  <a:cubicBezTo>
                    <a:pt x="10599" y="734"/>
                    <a:pt x="10584" y="732"/>
                    <a:pt x="10570" y="732"/>
                  </a:cubicBezTo>
                  <a:cubicBezTo>
                    <a:pt x="10446" y="732"/>
                    <a:pt x="10379" y="841"/>
                    <a:pt x="10433" y="950"/>
                  </a:cubicBezTo>
                  <a:cubicBezTo>
                    <a:pt x="10524" y="1132"/>
                    <a:pt x="10737" y="1254"/>
                    <a:pt x="10859" y="1406"/>
                  </a:cubicBezTo>
                  <a:cubicBezTo>
                    <a:pt x="10950" y="1527"/>
                    <a:pt x="11041" y="1649"/>
                    <a:pt x="11132" y="1771"/>
                  </a:cubicBezTo>
                  <a:cubicBezTo>
                    <a:pt x="10677" y="1677"/>
                    <a:pt x="10217" y="1633"/>
                    <a:pt x="9758" y="1633"/>
                  </a:cubicBezTo>
                  <a:cubicBezTo>
                    <a:pt x="7674" y="1633"/>
                    <a:pt x="5616" y="2556"/>
                    <a:pt x="4172" y="4050"/>
                  </a:cubicBezTo>
                  <a:cubicBezTo>
                    <a:pt x="1740" y="6604"/>
                    <a:pt x="2014" y="10221"/>
                    <a:pt x="68" y="12956"/>
                  </a:cubicBezTo>
                  <a:cubicBezTo>
                    <a:pt x="1" y="13046"/>
                    <a:pt x="83" y="13153"/>
                    <a:pt x="180" y="13153"/>
                  </a:cubicBezTo>
                  <a:cubicBezTo>
                    <a:pt x="214" y="13153"/>
                    <a:pt x="249" y="13140"/>
                    <a:pt x="281" y="13108"/>
                  </a:cubicBezTo>
                  <a:cubicBezTo>
                    <a:pt x="2074" y="11132"/>
                    <a:pt x="1892" y="8184"/>
                    <a:pt x="3199" y="5935"/>
                  </a:cubicBezTo>
                  <a:cubicBezTo>
                    <a:pt x="4715" y="3301"/>
                    <a:pt x="7279" y="1995"/>
                    <a:pt x="10157" y="1995"/>
                  </a:cubicBezTo>
                  <a:cubicBezTo>
                    <a:pt x="10568" y="1995"/>
                    <a:pt x="10985" y="2021"/>
                    <a:pt x="11406" y="2075"/>
                  </a:cubicBezTo>
                  <a:lnTo>
                    <a:pt x="11467" y="2075"/>
                  </a:lnTo>
                  <a:cubicBezTo>
                    <a:pt x="11482" y="2090"/>
                    <a:pt x="11505" y="2097"/>
                    <a:pt x="11527" y="2097"/>
                  </a:cubicBezTo>
                  <a:cubicBezTo>
                    <a:pt x="11550" y="2097"/>
                    <a:pt x="11573" y="2090"/>
                    <a:pt x="11588" y="2075"/>
                  </a:cubicBezTo>
                  <a:cubicBezTo>
                    <a:pt x="11989" y="2027"/>
                    <a:pt x="12386" y="2003"/>
                    <a:pt x="12777" y="2003"/>
                  </a:cubicBezTo>
                  <a:cubicBezTo>
                    <a:pt x="15648" y="2003"/>
                    <a:pt x="18209" y="3286"/>
                    <a:pt x="19734" y="5935"/>
                  </a:cubicBezTo>
                  <a:cubicBezTo>
                    <a:pt x="21041" y="8184"/>
                    <a:pt x="20859" y="11132"/>
                    <a:pt x="22652" y="13108"/>
                  </a:cubicBezTo>
                  <a:cubicBezTo>
                    <a:pt x="22676" y="13140"/>
                    <a:pt x="22708" y="13153"/>
                    <a:pt x="22740" y="13153"/>
                  </a:cubicBezTo>
                  <a:cubicBezTo>
                    <a:pt x="22833" y="13153"/>
                    <a:pt x="22932" y="13046"/>
                    <a:pt x="22865" y="12956"/>
                  </a:cubicBezTo>
                  <a:cubicBezTo>
                    <a:pt x="20889" y="10221"/>
                    <a:pt x="21193" y="6604"/>
                    <a:pt x="18762" y="4050"/>
                  </a:cubicBezTo>
                  <a:cubicBezTo>
                    <a:pt x="17317" y="2557"/>
                    <a:pt x="15280" y="1635"/>
                    <a:pt x="13208" y="1635"/>
                  </a:cubicBezTo>
                  <a:cubicBezTo>
                    <a:pt x="12708" y="1635"/>
                    <a:pt x="12206" y="1689"/>
                    <a:pt x="11710" y="1801"/>
                  </a:cubicBezTo>
                  <a:cubicBezTo>
                    <a:pt x="11801" y="1497"/>
                    <a:pt x="11923" y="1254"/>
                    <a:pt x="12074" y="980"/>
                  </a:cubicBezTo>
                  <a:cubicBezTo>
                    <a:pt x="12226" y="707"/>
                    <a:pt x="12439" y="433"/>
                    <a:pt x="12622" y="129"/>
                  </a:cubicBezTo>
                  <a:cubicBezTo>
                    <a:pt x="12665" y="65"/>
                    <a:pt x="12601" y="0"/>
                    <a:pt x="12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06;p44">
              <a:extLst>
                <a:ext uri="{FF2B5EF4-FFF2-40B4-BE49-F238E27FC236}">
                  <a16:creationId xmlns:a16="http://schemas.microsoft.com/office/drawing/2014/main" id="{78D9FA38-2824-A6AD-CC8D-038BCC5CDB7C}"/>
                </a:ext>
              </a:extLst>
            </p:cNvPr>
            <p:cNvSpPr/>
            <p:nvPr/>
          </p:nvSpPr>
          <p:spPr>
            <a:xfrm>
              <a:off x="1718138" y="1749125"/>
              <a:ext cx="46050" cy="120925"/>
            </a:xfrm>
            <a:custGeom>
              <a:avLst/>
              <a:gdLst/>
              <a:ahLst/>
              <a:cxnLst/>
              <a:rect l="l" t="t" r="r" b="b"/>
              <a:pathLst>
                <a:path w="1842" h="4837" extrusionOk="0">
                  <a:moveTo>
                    <a:pt x="1666" y="1"/>
                  </a:moveTo>
                  <a:cubicBezTo>
                    <a:pt x="1605" y="1"/>
                    <a:pt x="1545" y="37"/>
                    <a:pt x="1520" y="124"/>
                  </a:cubicBezTo>
                  <a:cubicBezTo>
                    <a:pt x="973" y="1674"/>
                    <a:pt x="0" y="2981"/>
                    <a:pt x="456" y="4714"/>
                  </a:cubicBezTo>
                  <a:cubicBezTo>
                    <a:pt x="470" y="4797"/>
                    <a:pt x="535" y="4836"/>
                    <a:pt x="601" y="4836"/>
                  </a:cubicBezTo>
                  <a:cubicBezTo>
                    <a:pt x="680" y="4836"/>
                    <a:pt x="760" y="4782"/>
                    <a:pt x="760" y="4683"/>
                  </a:cubicBezTo>
                  <a:cubicBezTo>
                    <a:pt x="760" y="3832"/>
                    <a:pt x="730" y="3042"/>
                    <a:pt x="1003" y="2252"/>
                  </a:cubicBezTo>
                  <a:cubicBezTo>
                    <a:pt x="1277" y="1522"/>
                    <a:pt x="1641" y="914"/>
                    <a:pt x="1824" y="185"/>
                  </a:cubicBezTo>
                  <a:cubicBezTo>
                    <a:pt x="1842" y="77"/>
                    <a:pt x="1753" y="1"/>
                    <a:pt x="1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07;p44">
              <a:extLst>
                <a:ext uri="{FF2B5EF4-FFF2-40B4-BE49-F238E27FC236}">
                  <a16:creationId xmlns:a16="http://schemas.microsoft.com/office/drawing/2014/main" id="{62A5A640-F540-F0BA-E11A-015F105EAF92}"/>
                </a:ext>
              </a:extLst>
            </p:cNvPr>
            <p:cNvSpPr/>
            <p:nvPr/>
          </p:nvSpPr>
          <p:spPr>
            <a:xfrm>
              <a:off x="1700638" y="1820850"/>
              <a:ext cx="94275" cy="300350"/>
            </a:xfrm>
            <a:custGeom>
              <a:avLst/>
              <a:gdLst/>
              <a:ahLst/>
              <a:cxnLst/>
              <a:rect l="l" t="t" r="r" b="b"/>
              <a:pathLst>
                <a:path w="3771" h="12014" extrusionOk="0">
                  <a:moveTo>
                    <a:pt x="3192" y="6343"/>
                  </a:moveTo>
                  <a:cubicBezTo>
                    <a:pt x="3192" y="6374"/>
                    <a:pt x="3162" y="6404"/>
                    <a:pt x="3162" y="6404"/>
                  </a:cubicBezTo>
                  <a:lnTo>
                    <a:pt x="3162" y="6343"/>
                  </a:lnTo>
                  <a:close/>
                  <a:moveTo>
                    <a:pt x="2911" y="1"/>
                  </a:moveTo>
                  <a:cubicBezTo>
                    <a:pt x="2899" y="1"/>
                    <a:pt x="2889" y="8"/>
                    <a:pt x="2889" y="21"/>
                  </a:cubicBezTo>
                  <a:cubicBezTo>
                    <a:pt x="2493" y="1024"/>
                    <a:pt x="1338" y="1875"/>
                    <a:pt x="822" y="2878"/>
                  </a:cubicBezTo>
                  <a:cubicBezTo>
                    <a:pt x="791" y="2878"/>
                    <a:pt x="791" y="2909"/>
                    <a:pt x="761" y="2939"/>
                  </a:cubicBezTo>
                  <a:cubicBezTo>
                    <a:pt x="761" y="2969"/>
                    <a:pt x="730" y="3030"/>
                    <a:pt x="730" y="3091"/>
                  </a:cubicBezTo>
                  <a:cubicBezTo>
                    <a:pt x="639" y="3273"/>
                    <a:pt x="578" y="3486"/>
                    <a:pt x="548" y="3699"/>
                  </a:cubicBezTo>
                  <a:cubicBezTo>
                    <a:pt x="275" y="4975"/>
                    <a:pt x="396" y="6495"/>
                    <a:pt x="1521" y="7225"/>
                  </a:cubicBezTo>
                  <a:cubicBezTo>
                    <a:pt x="1535" y="7239"/>
                    <a:pt x="1551" y="7245"/>
                    <a:pt x="1566" y="7245"/>
                  </a:cubicBezTo>
                  <a:cubicBezTo>
                    <a:pt x="1616" y="7245"/>
                    <a:pt x="1659" y="7180"/>
                    <a:pt x="1612" y="7134"/>
                  </a:cubicBezTo>
                  <a:cubicBezTo>
                    <a:pt x="1278" y="6556"/>
                    <a:pt x="913" y="6039"/>
                    <a:pt x="791" y="5371"/>
                  </a:cubicBezTo>
                  <a:cubicBezTo>
                    <a:pt x="761" y="5188"/>
                    <a:pt x="730" y="5006"/>
                    <a:pt x="730" y="4823"/>
                  </a:cubicBezTo>
                  <a:lnTo>
                    <a:pt x="730" y="4823"/>
                  </a:lnTo>
                  <a:cubicBezTo>
                    <a:pt x="1126" y="5705"/>
                    <a:pt x="2068" y="6343"/>
                    <a:pt x="3010" y="6374"/>
                  </a:cubicBezTo>
                  <a:cubicBezTo>
                    <a:pt x="2493" y="7741"/>
                    <a:pt x="1126" y="8593"/>
                    <a:pt x="670" y="9991"/>
                  </a:cubicBezTo>
                  <a:cubicBezTo>
                    <a:pt x="426" y="10720"/>
                    <a:pt x="548" y="11602"/>
                    <a:pt x="1278" y="11997"/>
                  </a:cubicBezTo>
                  <a:cubicBezTo>
                    <a:pt x="1295" y="12008"/>
                    <a:pt x="1313" y="12013"/>
                    <a:pt x="1330" y="12013"/>
                  </a:cubicBezTo>
                  <a:cubicBezTo>
                    <a:pt x="1407" y="12013"/>
                    <a:pt x="1473" y="11919"/>
                    <a:pt x="1399" y="11845"/>
                  </a:cubicBezTo>
                  <a:cubicBezTo>
                    <a:pt x="1" y="10325"/>
                    <a:pt x="1764" y="9048"/>
                    <a:pt x="2676" y="7650"/>
                  </a:cubicBezTo>
                  <a:lnTo>
                    <a:pt x="2676" y="7650"/>
                  </a:lnTo>
                  <a:cubicBezTo>
                    <a:pt x="2220" y="9048"/>
                    <a:pt x="2037" y="10538"/>
                    <a:pt x="3192" y="11541"/>
                  </a:cubicBezTo>
                  <a:cubicBezTo>
                    <a:pt x="3213" y="11555"/>
                    <a:pt x="3235" y="11561"/>
                    <a:pt x="3256" y="11561"/>
                  </a:cubicBezTo>
                  <a:cubicBezTo>
                    <a:pt x="3329" y="11561"/>
                    <a:pt x="3392" y="11490"/>
                    <a:pt x="3344" y="11419"/>
                  </a:cubicBezTo>
                  <a:cubicBezTo>
                    <a:pt x="2615" y="10355"/>
                    <a:pt x="2493" y="9140"/>
                    <a:pt x="2828" y="7893"/>
                  </a:cubicBezTo>
                  <a:cubicBezTo>
                    <a:pt x="3071" y="6982"/>
                    <a:pt x="3618" y="6222"/>
                    <a:pt x="3770" y="5310"/>
                  </a:cubicBezTo>
                  <a:cubicBezTo>
                    <a:pt x="3770" y="5257"/>
                    <a:pt x="3729" y="5224"/>
                    <a:pt x="3689" y="5224"/>
                  </a:cubicBezTo>
                  <a:cubicBezTo>
                    <a:pt x="3659" y="5224"/>
                    <a:pt x="3631" y="5241"/>
                    <a:pt x="3618" y="5279"/>
                  </a:cubicBezTo>
                  <a:cubicBezTo>
                    <a:pt x="3527" y="5553"/>
                    <a:pt x="3405" y="5857"/>
                    <a:pt x="3253" y="6161"/>
                  </a:cubicBezTo>
                  <a:cubicBezTo>
                    <a:pt x="3253" y="6161"/>
                    <a:pt x="3253" y="6130"/>
                    <a:pt x="3223" y="6130"/>
                  </a:cubicBezTo>
                  <a:cubicBezTo>
                    <a:pt x="2554" y="6039"/>
                    <a:pt x="1946" y="5766"/>
                    <a:pt x="1490" y="5279"/>
                  </a:cubicBezTo>
                  <a:cubicBezTo>
                    <a:pt x="518" y="4307"/>
                    <a:pt x="882" y="3152"/>
                    <a:pt x="1673" y="2179"/>
                  </a:cubicBezTo>
                  <a:cubicBezTo>
                    <a:pt x="2250" y="1510"/>
                    <a:pt x="2797" y="963"/>
                    <a:pt x="2949" y="51"/>
                  </a:cubicBezTo>
                  <a:cubicBezTo>
                    <a:pt x="2949" y="16"/>
                    <a:pt x="2928" y="1"/>
                    <a:pt x="2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08;p44">
              <a:extLst>
                <a:ext uri="{FF2B5EF4-FFF2-40B4-BE49-F238E27FC236}">
                  <a16:creationId xmlns:a16="http://schemas.microsoft.com/office/drawing/2014/main" id="{AEF4D72A-EF27-2CDA-AADC-BA8418A44575}"/>
                </a:ext>
              </a:extLst>
            </p:cNvPr>
            <p:cNvSpPr/>
            <p:nvPr/>
          </p:nvSpPr>
          <p:spPr>
            <a:xfrm>
              <a:off x="1815388" y="1931550"/>
              <a:ext cx="17500" cy="13700"/>
            </a:xfrm>
            <a:custGeom>
              <a:avLst/>
              <a:gdLst/>
              <a:ahLst/>
              <a:cxnLst/>
              <a:rect l="l" t="t" r="r" b="b"/>
              <a:pathLst>
                <a:path w="700" h="548" extrusionOk="0">
                  <a:moveTo>
                    <a:pt x="365" y="0"/>
                  </a:moveTo>
                  <a:cubicBezTo>
                    <a:pt x="1" y="0"/>
                    <a:pt x="1" y="547"/>
                    <a:pt x="365" y="547"/>
                  </a:cubicBezTo>
                  <a:cubicBezTo>
                    <a:pt x="700" y="547"/>
                    <a:pt x="700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209;p44">
              <a:extLst>
                <a:ext uri="{FF2B5EF4-FFF2-40B4-BE49-F238E27FC236}">
                  <a16:creationId xmlns:a16="http://schemas.microsoft.com/office/drawing/2014/main" id="{F24E93BE-11AA-540E-6AB7-950B4B5023A7}"/>
                </a:ext>
              </a:extLst>
            </p:cNvPr>
            <p:cNvSpPr/>
            <p:nvPr/>
          </p:nvSpPr>
          <p:spPr>
            <a:xfrm>
              <a:off x="2231063" y="1820850"/>
              <a:ext cx="94250" cy="300625"/>
            </a:xfrm>
            <a:custGeom>
              <a:avLst/>
              <a:gdLst/>
              <a:ahLst/>
              <a:cxnLst/>
              <a:rect l="l" t="t" r="r" b="b"/>
              <a:pathLst>
                <a:path w="3770" h="12025" extrusionOk="0">
                  <a:moveTo>
                    <a:pt x="608" y="6343"/>
                  </a:moveTo>
                  <a:lnTo>
                    <a:pt x="608" y="6404"/>
                  </a:lnTo>
                  <a:cubicBezTo>
                    <a:pt x="608" y="6404"/>
                    <a:pt x="608" y="6374"/>
                    <a:pt x="578" y="6343"/>
                  </a:cubicBezTo>
                  <a:close/>
                  <a:moveTo>
                    <a:pt x="859" y="1"/>
                  </a:moveTo>
                  <a:cubicBezTo>
                    <a:pt x="842" y="1"/>
                    <a:pt x="821" y="16"/>
                    <a:pt x="821" y="51"/>
                  </a:cubicBezTo>
                  <a:cubicBezTo>
                    <a:pt x="942" y="963"/>
                    <a:pt x="1520" y="1480"/>
                    <a:pt x="2097" y="2179"/>
                  </a:cubicBezTo>
                  <a:cubicBezTo>
                    <a:pt x="2827" y="3061"/>
                    <a:pt x="3192" y="4033"/>
                    <a:pt x="2493" y="5036"/>
                  </a:cubicBezTo>
                  <a:cubicBezTo>
                    <a:pt x="2006" y="5675"/>
                    <a:pt x="1307" y="6009"/>
                    <a:pt x="547" y="6130"/>
                  </a:cubicBezTo>
                  <a:cubicBezTo>
                    <a:pt x="517" y="6161"/>
                    <a:pt x="517" y="6161"/>
                    <a:pt x="517" y="6161"/>
                  </a:cubicBezTo>
                  <a:cubicBezTo>
                    <a:pt x="365" y="5857"/>
                    <a:pt x="243" y="5553"/>
                    <a:pt x="152" y="5279"/>
                  </a:cubicBezTo>
                  <a:cubicBezTo>
                    <a:pt x="139" y="5241"/>
                    <a:pt x="111" y="5224"/>
                    <a:pt x="82" y="5224"/>
                  </a:cubicBezTo>
                  <a:cubicBezTo>
                    <a:pt x="41" y="5224"/>
                    <a:pt x="0" y="5257"/>
                    <a:pt x="0" y="5310"/>
                  </a:cubicBezTo>
                  <a:cubicBezTo>
                    <a:pt x="152" y="6222"/>
                    <a:pt x="730" y="6982"/>
                    <a:pt x="942" y="7893"/>
                  </a:cubicBezTo>
                  <a:cubicBezTo>
                    <a:pt x="1246" y="9140"/>
                    <a:pt x="1186" y="10325"/>
                    <a:pt x="426" y="11419"/>
                  </a:cubicBezTo>
                  <a:cubicBezTo>
                    <a:pt x="379" y="11490"/>
                    <a:pt x="441" y="11561"/>
                    <a:pt x="514" y="11561"/>
                  </a:cubicBezTo>
                  <a:cubicBezTo>
                    <a:pt x="535" y="11561"/>
                    <a:pt x="557" y="11555"/>
                    <a:pt x="578" y="11541"/>
                  </a:cubicBezTo>
                  <a:cubicBezTo>
                    <a:pt x="1733" y="10507"/>
                    <a:pt x="1550" y="9048"/>
                    <a:pt x="1094" y="7650"/>
                  </a:cubicBezTo>
                  <a:lnTo>
                    <a:pt x="1094" y="7650"/>
                  </a:lnTo>
                  <a:cubicBezTo>
                    <a:pt x="2006" y="9048"/>
                    <a:pt x="3769" y="10325"/>
                    <a:pt x="2371" y="11845"/>
                  </a:cubicBezTo>
                  <a:cubicBezTo>
                    <a:pt x="2300" y="11916"/>
                    <a:pt x="2340" y="12025"/>
                    <a:pt x="2419" y="12025"/>
                  </a:cubicBezTo>
                  <a:cubicBezTo>
                    <a:pt x="2441" y="12025"/>
                    <a:pt x="2466" y="12017"/>
                    <a:pt x="2493" y="11997"/>
                  </a:cubicBezTo>
                  <a:cubicBezTo>
                    <a:pt x="3222" y="11602"/>
                    <a:pt x="3344" y="10720"/>
                    <a:pt x="3101" y="9991"/>
                  </a:cubicBezTo>
                  <a:cubicBezTo>
                    <a:pt x="2645" y="8593"/>
                    <a:pt x="1277" y="7741"/>
                    <a:pt x="760" y="6374"/>
                  </a:cubicBezTo>
                  <a:cubicBezTo>
                    <a:pt x="1702" y="6343"/>
                    <a:pt x="2645" y="5705"/>
                    <a:pt x="3040" y="4823"/>
                  </a:cubicBezTo>
                  <a:lnTo>
                    <a:pt x="3040" y="4823"/>
                  </a:lnTo>
                  <a:cubicBezTo>
                    <a:pt x="3040" y="5006"/>
                    <a:pt x="3009" y="5188"/>
                    <a:pt x="2979" y="5371"/>
                  </a:cubicBezTo>
                  <a:cubicBezTo>
                    <a:pt x="2857" y="6039"/>
                    <a:pt x="2493" y="6556"/>
                    <a:pt x="2158" y="7134"/>
                  </a:cubicBezTo>
                  <a:cubicBezTo>
                    <a:pt x="2112" y="7180"/>
                    <a:pt x="2154" y="7245"/>
                    <a:pt x="2204" y="7245"/>
                  </a:cubicBezTo>
                  <a:cubicBezTo>
                    <a:pt x="2220" y="7245"/>
                    <a:pt x="2235" y="7239"/>
                    <a:pt x="2249" y="7225"/>
                  </a:cubicBezTo>
                  <a:cubicBezTo>
                    <a:pt x="3374" y="6495"/>
                    <a:pt x="3526" y="4975"/>
                    <a:pt x="3222" y="3699"/>
                  </a:cubicBezTo>
                  <a:cubicBezTo>
                    <a:pt x="3192" y="3486"/>
                    <a:pt x="3131" y="3273"/>
                    <a:pt x="3070" y="3091"/>
                  </a:cubicBezTo>
                  <a:cubicBezTo>
                    <a:pt x="3040" y="3030"/>
                    <a:pt x="3009" y="2969"/>
                    <a:pt x="3009" y="2939"/>
                  </a:cubicBezTo>
                  <a:cubicBezTo>
                    <a:pt x="2979" y="2909"/>
                    <a:pt x="2949" y="2878"/>
                    <a:pt x="2949" y="2878"/>
                  </a:cubicBezTo>
                  <a:cubicBezTo>
                    <a:pt x="2432" y="1875"/>
                    <a:pt x="1277" y="1024"/>
                    <a:pt x="882" y="21"/>
                  </a:cubicBezTo>
                  <a:cubicBezTo>
                    <a:pt x="882" y="8"/>
                    <a:pt x="871" y="1"/>
                    <a:pt x="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210;p44">
              <a:extLst>
                <a:ext uri="{FF2B5EF4-FFF2-40B4-BE49-F238E27FC236}">
                  <a16:creationId xmlns:a16="http://schemas.microsoft.com/office/drawing/2014/main" id="{DB4FCA23-DD36-BBC8-F3EA-707761D5A841}"/>
                </a:ext>
              </a:extLst>
            </p:cNvPr>
            <p:cNvSpPr/>
            <p:nvPr/>
          </p:nvSpPr>
          <p:spPr>
            <a:xfrm>
              <a:off x="2115538" y="2129050"/>
              <a:ext cx="32725" cy="169900"/>
            </a:xfrm>
            <a:custGeom>
              <a:avLst/>
              <a:gdLst/>
              <a:ahLst/>
              <a:cxnLst/>
              <a:rect l="l" t="t" r="r" b="b"/>
              <a:pathLst>
                <a:path w="1309" h="6796" extrusionOk="0">
                  <a:moveTo>
                    <a:pt x="1096" y="0"/>
                  </a:moveTo>
                  <a:cubicBezTo>
                    <a:pt x="1069" y="0"/>
                    <a:pt x="1034" y="26"/>
                    <a:pt x="1034" y="64"/>
                  </a:cubicBezTo>
                  <a:cubicBezTo>
                    <a:pt x="1126" y="1705"/>
                    <a:pt x="335" y="2982"/>
                    <a:pt x="123" y="4562"/>
                  </a:cubicBezTo>
                  <a:cubicBezTo>
                    <a:pt x="1" y="5414"/>
                    <a:pt x="183" y="6234"/>
                    <a:pt x="882" y="6781"/>
                  </a:cubicBezTo>
                  <a:cubicBezTo>
                    <a:pt x="897" y="6791"/>
                    <a:pt x="913" y="6795"/>
                    <a:pt x="929" y="6795"/>
                  </a:cubicBezTo>
                  <a:cubicBezTo>
                    <a:pt x="1016" y="6795"/>
                    <a:pt x="1111" y="6676"/>
                    <a:pt x="1034" y="6599"/>
                  </a:cubicBezTo>
                  <a:cubicBezTo>
                    <a:pt x="62" y="5231"/>
                    <a:pt x="609" y="4015"/>
                    <a:pt x="1034" y="2587"/>
                  </a:cubicBezTo>
                  <a:cubicBezTo>
                    <a:pt x="1308" y="1675"/>
                    <a:pt x="1278" y="976"/>
                    <a:pt x="1126" y="34"/>
                  </a:cubicBezTo>
                  <a:cubicBezTo>
                    <a:pt x="1126" y="10"/>
                    <a:pt x="1112" y="0"/>
                    <a:pt x="1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211;p44">
              <a:extLst>
                <a:ext uri="{FF2B5EF4-FFF2-40B4-BE49-F238E27FC236}">
                  <a16:creationId xmlns:a16="http://schemas.microsoft.com/office/drawing/2014/main" id="{CB87B996-48C0-7015-5B6F-F7426B2886A2}"/>
                </a:ext>
              </a:extLst>
            </p:cNvPr>
            <p:cNvSpPr/>
            <p:nvPr/>
          </p:nvSpPr>
          <p:spPr>
            <a:xfrm>
              <a:off x="2171738" y="2006025"/>
              <a:ext cx="92775" cy="208325"/>
            </a:xfrm>
            <a:custGeom>
              <a:avLst/>
              <a:gdLst/>
              <a:ahLst/>
              <a:cxnLst/>
              <a:rect l="l" t="t" r="r" b="b"/>
              <a:pathLst>
                <a:path w="3711" h="8333" extrusionOk="0">
                  <a:moveTo>
                    <a:pt x="1100" y="0"/>
                  </a:moveTo>
                  <a:cubicBezTo>
                    <a:pt x="1059" y="0"/>
                    <a:pt x="1021" y="30"/>
                    <a:pt x="1036" y="91"/>
                  </a:cubicBezTo>
                  <a:cubicBezTo>
                    <a:pt x="1127" y="1915"/>
                    <a:pt x="1036" y="3617"/>
                    <a:pt x="63" y="5228"/>
                  </a:cubicBezTo>
                  <a:cubicBezTo>
                    <a:pt x="1" y="5352"/>
                    <a:pt x="108" y="5462"/>
                    <a:pt x="221" y="5462"/>
                  </a:cubicBezTo>
                  <a:cubicBezTo>
                    <a:pt x="274" y="5462"/>
                    <a:pt x="328" y="5438"/>
                    <a:pt x="367" y="5380"/>
                  </a:cubicBezTo>
                  <a:cubicBezTo>
                    <a:pt x="975" y="4499"/>
                    <a:pt x="1249" y="3496"/>
                    <a:pt x="1309" y="2493"/>
                  </a:cubicBezTo>
                  <a:cubicBezTo>
                    <a:pt x="1856" y="3344"/>
                    <a:pt x="2373" y="4225"/>
                    <a:pt x="2616" y="5198"/>
                  </a:cubicBezTo>
                  <a:cubicBezTo>
                    <a:pt x="2890" y="6231"/>
                    <a:pt x="2799" y="7204"/>
                    <a:pt x="2799" y="8237"/>
                  </a:cubicBezTo>
                  <a:cubicBezTo>
                    <a:pt x="2799" y="8302"/>
                    <a:pt x="2842" y="8333"/>
                    <a:pt x="2888" y="8333"/>
                  </a:cubicBezTo>
                  <a:cubicBezTo>
                    <a:pt x="2927" y="8333"/>
                    <a:pt x="2967" y="8310"/>
                    <a:pt x="2981" y="8268"/>
                  </a:cubicBezTo>
                  <a:cubicBezTo>
                    <a:pt x="3711" y="6322"/>
                    <a:pt x="2829" y="3769"/>
                    <a:pt x="1370" y="2401"/>
                  </a:cubicBezTo>
                  <a:cubicBezTo>
                    <a:pt x="1370" y="2391"/>
                    <a:pt x="1367" y="2388"/>
                    <a:pt x="1361" y="2388"/>
                  </a:cubicBezTo>
                  <a:cubicBezTo>
                    <a:pt x="1350" y="2388"/>
                    <a:pt x="1330" y="2401"/>
                    <a:pt x="1309" y="2401"/>
                  </a:cubicBezTo>
                  <a:cubicBezTo>
                    <a:pt x="1340" y="1641"/>
                    <a:pt x="1279" y="851"/>
                    <a:pt x="1188" y="91"/>
                  </a:cubicBezTo>
                  <a:cubicBezTo>
                    <a:pt x="1188" y="30"/>
                    <a:pt x="1142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212;p44">
              <a:extLst>
                <a:ext uri="{FF2B5EF4-FFF2-40B4-BE49-F238E27FC236}">
                  <a16:creationId xmlns:a16="http://schemas.microsoft.com/office/drawing/2014/main" id="{8EA0AA50-2DE2-99B3-3A07-438CCA2A95F6}"/>
                </a:ext>
              </a:extLst>
            </p:cNvPr>
            <p:cNvSpPr/>
            <p:nvPr/>
          </p:nvSpPr>
          <p:spPr>
            <a:xfrm>
              <a:off x="2178613" y="2191225"/>
              <a:ext cx="117825" cy="225825"/>
            </a:xfrm>
            <a:custGeom>
              <a:avLst/>
              <a:gdLst/>
              <a:ahLst/>
              <a:cxnLst/>
              <a:rect l="l" t="t" r="r" b="b"/>
              <a:pathLst>
                <a:path w="4713" h="9033" extrusionOk="0">
                  <a:moveTo>
                    <a:pt x="1002" y="1"/>
                  </a:moveTo>
                  <a:cubicBezTo>
                    <a:pt x="955" y="1"/>
                    <a:pt x="924" y="50"/>
                    <a:pt x="974" y="100"/>
                  </a:cubicBezTo>
                  <a:cubicBezTo>
                    <a:pt x="2858" y="1924"/>
                    <a:pt x="4013" y="3930"/>
                    <a:pt x="2372" y="6361"/>
                  </a:cubicBezTo>
                  <a:cubicBezTo>
                    <a:pt x="2341" y="6361"/>
                    <a:pt x="2341" y="6392"/>
                    <a:pt x="2341" y="6392"/>
                  </a:cubicBezTo>
                  <a:cubicBezTo>
                    <a:pt x="2281" y="6300"/>
                    <a:pt x="2250" y="6209"/>
                    <a:pt x="2189" y="6088"/>
                  </a:cubicBezTo>
                  <a:cubicBezTo>
                    <a:pt x="2220" y="6057"/>
                    <a:pt x="2220" y="5997"/>
                    <a:pt x="2189" y="5936"/>
                  </a:cubicBezTo>
                  <a:cubicBezTo>
                    <a:pt x="882" y="4325"/>
                    <a:pt x="244" y="2714"/>
                    <a:pt x="822" y="617"/>
                  </a:cubicBezTo>
                  <a:cubicBezTo>
                    <a:pt x="839" y="564"/>
                    <a:pt x="795" y="531"/>
                    <a:pt x="749" y="531"/>
                  </a:cubicBezTo>
                  <a:cubicBezTo>
                    <a:pt x="716" y="531"/>
                    <a:pt x="682" y="548"/>
                    <a:pt x="670" y="586"/>
                  </a:cubicBezTo>
                  <a:cubicBezTo>
                    <a:pt x="1" y="2410"/>
                    <a:pt x="366" y="4750"/>
                    <a:pt x="1977" y="6027"/>
                  </a:cubicBezTo>
                  <a:cubicBezTo>
                    <a:pt x="1977" y="6027"/>
                    <a:pt x="1946" y="6057"/>
                    <a:pt x="1977" y="6057"/>
                  </a:cubicBezTo>
                  <a:cubicBezTo>
                    <a:pt x="2311" y="7030"/>
                    <a:pt x="2615" y="7942"/>
                    <a:pt x="2584" y="8975"/>
                  </a:cubicBezTo>
                  <a:cubicBezTo>
                    <a:pt x="2584" y="9009"/>
                    <a:pt x="2621" y="9033"/>
                    <a:pt x="2654" y="9033"/>
                  </a:cubicBezTo>
                  <a:cubicBezTo>
                    <a:pt x="2681" y="9033"/>
                    <a:pt x="2706" y="9016"/>
                    <a:pt x="2706" y="8975"/>
                  </a:cubicBezTo>
                  <a:cubicBezTo>
                    <a:pt x="2919" y="8155"/>
                    <a:pt x="2767" y="7273"/>
                    <a:pt x="2402" y="6513"/>
                  </a:cubicBezTo>
                  <a:lnTo>
                    <a:pt x="2402" y="6513"/>
                  </a:lnTo>
                  <a:cubicBezTo>
                    <a:pt x="2417" y="6528"/>
                    <a:pt x="2448" y="6536"/>
                    <a:pt x="2478" y="6536"/>
                  </a:cubicBezTo>
                  <a:cubicBezTo>
                    <a:pt x="2508" y="6536"/>
                    <a:pt x="2539" y="6528"/>
                    <a:pt x="2554" y="6513"/>
                  </a:cubicBezTo>
                  <a:cubicBezTo>
                    <a:pt x="4712" y="4598"/>
                    <a:pt x="3101" y="1224"/>
                    <a:pt x="1034" y="9"/>
                  </a:cubicBezTo>
                  <a:cubicBezTo>
                    <a:pt x="1023" y="3"/>
                    <a:pt x="1012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213;p44">
              <a:extLst>
                <a:ext uri="{FF2B5EF4-FFF2-40B4-BE49-F238E27FC236}">
                  <a16:creationId xmlns:a16="http://schemas.microsoft.com/office/drawing/2014/main" id="{65917C94-AE2B-46BE-E0F8-5BC74667EE75}"/>
                </a:ext>
              </a:extLst>
            </p:cNvPr>
            <p:cNvSpPr/>
            <p:nvPr/>
          </p:nvSpPr>
          <p:spPr>
            <a:xfrm>
              <a:off x="2088188" y="2258850"/>
              <a:ext cx="94125" cy="151800"/>
            </a:xfrm>
            <a:custGeom>
              <a:avLst/>
              <a:gdLst/>
              <a:ahLst/>
              <a:cxnLst/>
              <a:rect l="l" t="t" r="r" b="b"/>
              <a:pathLst>
                <a:path w="3765" h="6072" extrusionOk="0">
                  <a:moveTo>
                    <a:pt x="3653" y="1"/>
                  </a:moveTo>
                  <a:cubicBezTo>
                    <a:pt x="3641" y="1"/>
                    <a:pt x="3629" y="3"/>
                    <a:pt x="3618" y="9"/>
                  </a:cubicBezTo>
                  <a:cubicBezTo>
                    <a:pt x="2098" y="1407"/>
                    <a:pt x="1" y="3960"/>
                    <a:pt x="1733" y="6027"/>
                  </a:cubicBezTo>
                  <a:cubicBezTo>
                    <a:pt x="1757" y="6059"/>
                    <a:pt x="1787" y="6072"/>
                    <a:pt x="1817" y="6072"/>
                  </a:cubicBezTo>
                  <a:cubicBezTo>
                    <a:pt x="1903" y="6072"/>
                    <a:pt x="1991" y="5965"/>
                    <a:pt x="1946" y="5875"/>
                  </a:cubicBezTo>
                  <a:cubicBezTo>
                    <a:pt x="1277" y="4781"/>
                    <a:pt x="1277" y="3322"/>
                    <a:pt x="1946" y="2228"/>
                  </a:cubicBezTo>
                  <a:cubicBezTo>
                    <a:pt x="2463" y="1437"/>
                    <a:pt x="3162" y="829"/>
                    <a:pt x="3709" y="100"/>
                  </a:cubicBezTo>
                  <a:lnTo>
                    <a:pt x="3739" y="100"/>
                  </a:lnTo>
                  <a:cubicBezTo>
                    <a:pt x="3764" y="50"/>
                    <a:pt x="3708" y="1"/>
                    <a:pt x="3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214;p44">
              <a:extLst>
                <a:ext uri="{FF2B5EF4-FFF2-40B4-BE49-F238E27FC236}">
                  <a16:creationId xmlns:a16="http://schemas.microsoft.com/office/drawing/2014/main" id="{9A3148F8-BEF2-3B0A-86F7-BCC5131E2610}"/>
                </a:ext>
              </a:extLst>
            </p:cNvPr>
            <p:cNvSpPr/>
            <p:nvPr/>
          </p:nvSpPr>
          <p:spPr>
            <a:xfrm>
              <a:off x="2136413" y="2312125"/>
              <a:ext cx="60950" cy="91825"/>
            </a:xfrm>
            <a:custGeom>
              <a:avLst/>
              <a:gdLst/>
              <a:ahLst/>
              <a:cxnLst/>
              <a:rect l="l" t="t" r="r" b="b"/>
              <a:pathLst>
                <a:path w="2438" h="3673" extrusionOk="0">
                  <a:moveTo>
                    <a:pt x="2317" y="0"/>
                  </a:moveTo>
                  <a:cubicBezTo>
                    <a:pt x="2281" y="0"/>
                    <a:pt x="2248" y="20"/>
                    <a:pt x="2236" y="66"/>
                  </a:cubicBezTo>
                  <a:cubicBezTo>
                    <a:pt x="1932" y="674"/>
                    <a:pt x="1628" y="1313"/>
                    <a:pt x="1263" y="1890"/>
                  </a:cubicBezTo>
                  <a:cubicBezTo>
                    <a:pt x="899" y="2498"/>
                    <a:pt x="382" y="2954"/>
                    <a:pt x="47" y="3562"/>
                  </a:cubicBezTo>
                  <a:cubicBezTo>
                    <a:pt x="1" y="3608"/>
                    <a:pt x="44" y="3673"/>
                    <a:pt x="94" y="3673"/>
                  </a:cubicBezTo>
                  <a:cubicBezTo>
                    <a:pt x="109" y="3673"/>
                    <a:pt x="125" y="3667"/>
                    <a:pt x="139" y="3653"/>
                  </a:cubicBezTo>
                  <a:cubicBezTo>
                    <a:pt x="1263" y="2984"/>
                    <a:pt x="2114" y="1343"/>
                    <a:pt x="2418" y="127"/>
                  </a:cubicBezTo>
                  <a:cubicBezTo>
                    <a:pt x="2437" y="52"/>
                    <a:pt x="2375" y="0"/>
                    <a:pt x="2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215;p44">
              <a:extLst>
                <a:ext uri="{FF2B5EF4-FFF2-40B4-BE49-F238E27FC236}">
                  <a16:creationId xmlns:a16="http://schemas.microsoft.com/office/drawing/2014/main" id="{5B2CAD0E-29CB-32E0-F889-8EDF5960A280}"/>
                </a:ext>
              </a:extLst>
            </p:cNvPr>
            <p:cNvSpPr/>
            <p:nvPr/>
          </p:nvSpPr>
          <p:spPr>
            <a:xfrm>
              <a:off x="2182163" y="2354925"/>
              <a:ext cx="25350" cy="51425"/>
            </a:xfrm>
            <a:custGeom>
              <a:avLst/>
              <a:gdLst/>
              <a:ahLst/>
              <a:cxnLst/>
              <a:rect l="l" t="t" r="r" b="b"/>
              <a:pathLst>
                <a:path w="1014" h="2057" extrusionOk="0">
                  <a:moveTo>
                    <a:pt x="148" y="0"/>
                  </a:moveTo>
                  <a:cubicBezTo>
                    <a:pt x="70" y="0"/>
                    <a:pt x="0" y="75"/>
                    <a:pt x="41" y="178"/>
                  </a:cubicBezTo>
                  <a:cubicBezTo>
                    <a:pt x="193" y="452"/>
                    <a:pt x="345" y="756"/>
                    <a:pt x="436" y="1059"/>
                  </a:cubicBezTo>
                  <a:lnTo>
                    <a:pt x="436" y="1090"/>
                  </a:lnTo>
                  <a:cubicBezTo>
                    <a:pt x="558" y="1363"/>
                    <a:pt x="558" y="1667"/>
                    <a:pt x="680" y="1971"/>
                  </a:cubicBezTo>
                  <a:cubicBezTo>
                    <a:pt x="707" y="2026"/>
                    <a:pt x="765" y="2056"/>
                    <a:pt x="820" y="2056"/>
                  </a:cubicBezTo>
                  <a:cubicBezTo>
                    <a:pt x="889" y="2056"/>
                    <a:pt x="953" y="2011"/>
                    <a:pt x="953" y="1911"/>
                  </a:cubicBezTo>
                  <a:cubicBezTo>
                    <a:pt x="1014" y="1272"/>
                    <a:pt x="588" y="543"/>
                    <a:pt x="254" y="56"/>
                  </a:cubicBezTo>
                  <a:cubicBezTo>
                    <a:pt x="225" y="17"/>
                    <a:pt x="186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216;p44">
              <a:extLst>
                <a:ext uri="{FF2B5EF4-FFF2-40B4-BE49-F238E27FC236}">
                  <a16:creationId xmlns:a16="http://schemas.microsoft.com/office/drawing/2014/main" id="{249817C3-7F5F-CE8A-38E3-E0A80BD6B1A3}"/>
                </a:ext>
              </a:extLst>
            </p:cNvPr>
            <p:cNvSpPr/>
            <p:nvPr/>
          </p:nvSpPr>
          <p:spPr>
            <a:xfrm>
              <a:off x="2183188" y="2404625"/>
              <a:ext cx="18500" cy="49375"/>
            </a:xfrm>
            <a:custGeom>
              <a:avLst/>
              <a:gdLst/>
              <a:ahLst/>
              <a:cxnLst/>
              <a:rect l="l" t="t" r="r" b="b"/>
              <a:pathLst>
                <a:path w="740" h="1975" extrusionOk="0">
                  <a:moveTo>
                    <a:pt x="627" y="0"/>
                  </a:moveTo>
                  <a:cubicBezTo>
                    <a:pt x="598" y="0"/>
                    <a:pt x="568" y="14"/>
                    <a:pt x="547" y="44"/>
                  </a:cubicBezTo>
                  <a:cubicBezTo>
                    <a:pt x="335" y="348"/>
                    <a:pt x="213" y="682"/>
                    <a:pt x="122" y="1047"/>
                  </a:cubicBezTo>
                  <a:cubicBezTo>
                    <a:pt x="61" y="1321"/>
                    <a:pt x="0" y="1655"/>
                    <a:pt x="122" y="1929"/>
                  </a:cubicBezTo>
                  <a:cubicBezTo>
                    <a:pt x="137" y="1959"/>
                    <a:pt x="160" y="1974"/>
                    <a:pt x="183" y="1974"/>
                  </a:cubicBezTo>
                  <a:cubicBezTo>
                    <a:pt x="205" y="1974"/>
                    <a:pt x="228" y="1959"/>
                    <a:pt x="243" y="1929"/>
                  </a:cubicBezTo>
                  <a:cubicBezTo>
                    <a:pt x="365" y="1686"/>
                    <a:pt x="304" y="1382"/>
                    <a:pt x="365" y="1108"/>
                  </a:cubicBezTo>
                  <a:cubicBezTo>
                    <a:pt x="426" y="774"/>
                    <a:pt x="547" y="439"/>
                    <a:pt x="699" y="135"/>
                  </a:cubicBezTo>
                  <a:cubicBezTo>
                    <a:pt x="740" y="54"/>
                    <a:pt x="686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217;p44">
              <a:extLst>
                <a:ext uri="{FF2B5EF4-FFF2-40B4-BE49-F238E27FC236}">
                  <a16:creationId xmlns:a16="http://schemas.microsoft.com/office/drawing/2014/main" id="{73CA53C3-5E81-51DB-B9A7-A6BE121B2C2D}"/>
                </a:ext>
              </a:extLst>
            </p:cNvPr>
            <p:cNvSpPr/>
            <p:nvPr/>
          </p:nvSpPr>
          <p:spPr>
            <a:xfrm>
              <a:off x="2211538" y="2401800"/>
              <a:ext cx="69700" cy="114800"/>
            </a:xfrm>
            <a:custGeom>
              <a:avLst/>
              <a:gdLst/>
              <a:ahLst/>
              <a:cxnLst/>
              <a:rect l="l" t="t" r="r" b="b"/>
              <a:pathLst>
                <a:path w="2788" h="4592" extrusionOk="0">
                  <a:moveTo>
                    <a:pt x="136" y="0"/>
                  </a:moveTo>
                  <a:cubicBezTo>
                    <a:pt x="40" y="0"/>
                    <a:pt x="1" y="103"/>
                    <a:pt x="82" y="157"/>
                  </a:cubicBezTo>
                  <a:cubicBezTo>
                    <a:pt x="1723" y="1130"/>
                    <a:pt x="2058" y="2680"/>
                    <a:pt x="1267" y="4352"/>
                  </a:cubicBezTo>
                  <a:cubicBezTo>
                    <a:pt x="1223" y="4463"/>
                    <a:pt x="1309" y="4591"/>
                    <a:pt x="1407" y="4591"/>
                  </a:cubicBezTo>
                  <a:cubicBezTo>
                    <a:pt x="1442" y="4591"/>
                    <a:pt x="1478" y="4575"/>
                    <a:pt x="1511" y="4534"/>
                  </a:cubicBezTo>
                  <a:cubicBezTo>
                    <a:pt x="2787" y="3014"/>
                    <a:pt x="1936" y="613"/>
                    <a:pt x="173" y="5"/>
                  </a:cubicBezTo>
                  <a:cubicBezTo>
                    <a:pt x="160" y="2"/>
                    <a:pt x="148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218;p44">
              <a:extLst>
                <a:ext uri="{FF2B5EF4-FFF2-40B4-BE49-F238E27FC236}">
                  <a16:creationId xmlns:a16="http://schemas.microsoft.com/office/drawing/2014/main" id="{82DD6A23-EF47-EEAC-EB16-7E3F7A5F4A77}"/>
                </a:ext>
              </a:extLst>
            </p:cNvPr>
            <p:cNvSpPr/>
            <p:nvPr/>
          </p:nvSpPr>
          <p:spPr>
            <a:xfrm>
              <a:off x="2180913" y="2443350"/>
              <a:ext cx="53200" cy="173625"/>
            </a:xfrm>
            <a:custGeom>
              <a:avLst/>
              <a:gdLst/>
              <a:ahLst/>
              <a:cxnLst/>
              <a:rect l="l" t="t" r="r" b="b"/>
              <a:pathLst>
                <a:path w="2128" h="6945" extrusionOk="0">
                  <a:moveTo>
                    <a:pt x="766" y="1"/>
                  </a:moveTo>
                  <a:cubicBezTo>
                    <a:pt x="675" y="1"/>
                    <a:pt x="622" y="121"/>
                    <a:pt x="699" y="197"/>
                  </a:cubicBezTo>
                  <a:cubicBezTo>
                    <a:pt x="1429" y="744"/>
                    <a:pt x="1854" y="1930"/>
                    <a:pt x="1277" y="2751"/>
                  </a:cubicBezTo>
                  <a:cubicBezTo>
                    <a:pt x="1277" y="2781"/>
                    <a:pt x="1277" y="2781"/>
                    <a:pt x="1277" y="2811"/>
                  </a:cubicBezTo>
                  <a:cubicBezTo>
                    <a:pt x="1185" y="2842"/>
                    <a:pt x="1155" y="2963"/>
                    <a:pt x="1216" y="3024"/>
                  </a:cubicBezTo>
                  <a:cubicBezTo>
                    <a:pt x="2128" y="3784"/>
                    <a:pt x="882" y="4696"/>
                    <a:pt x="486" y="5304"/>
                  </a:cubicBezTo>
                  <a:cubicBezTo>
                    <a:pt x="182" y="5760"/>
                    <a:pt x="0" y="6276"/>
                    <a:pt x="61" y="6824"/>
                  </a:cubicBezTo>
                  <a:cubicBezTo>
                    <a:pt x="78" y="6894"/>
                    <a:pt x="147" y="6944"/>
                    <a:pt x="208" y="6944"/>
                  </a:cubicBezTo>
                  <a:cubicBezTo>
                    <a:pt x="252" y="6944"/>
                    <a:pt x="291" y="6918"/>
                    <a:pt x="304" y="6854"/>
                  </a:cubicBezTo>
                  <a:cubicBezTo>
                    <a:pt x="456" y="6185"/>
                    <a:pt x="608" y="5669"/>
                    <a:pt x="1064" y="5121"/>
                  </a:cubicBezTo>
                  <a:cubicBezTo>
                    <a:pt x="1307" y="4848"/>
                    <a:pt x="1550" y="4605"/>
                    <a:pt x="1702" y="4270"/>
                  </a:cubicBezTo>
                  <a:cubicBezTo>
                    <a:pt x="1945" y="3754"/>
                    <a:pt x="1885" y="3206"/>
                    <a:pt x="1429" y="2872"/>
                  </a:cubicBezTo>
                  <a:cubicBezTo>
                    <a:pt x="1429" y="2872"/>
                    <a:pt x="1429" y="2842"/>
                    <a:pt x="1429" y="2842"/>
                  </a:cubicBezTo>
                  <a:cubicBezTo>
                    <a:pt x="1733" y="2295"/>
                    <a:pt x="1945" y="1808"/>
                    <a:pt x="1793" y="1200"/>
                  </a:cubicBezTo>
                  <a:cubicBezTo>
                    <a:pt x="1641" y="653"/>
                    <a:pt x="1307" y="258"/>
                    <a:pt x="821" y="15"/>
                  </a:cubicBezTo>
                  <a:cubicBezTo>
                    <a:pt x="801" y="5"/>
                    <a:pt x="783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219;p44">
              <a:extLst>
                <a:ext uri="{FF2B5EF4-FFF2-40B4-BE49-F238E27FC236}">
                  <a16:creationId xmlns:a16="http://schemas.microsoft.com/office/drawing/2014/main" id="{7894963B-0665-0C40-7D26-CB6FAB741B82}"/>
                </a:ext>
              </a:extLst>
            </p:cNvPr>
            <p:cNvSpPr/>
            <p:nvPr/>
          </p:nvSpPr>
          <p:spPr>
            <a:xfrm>
              <a:off x="1823963" y="2405300"/>
              <a:ext cx="378025" cy="213200"/>
            </a:xfrm>
            <a:custGeom>
              <a:avLst/>
              <a:gdLst/>
              <a:ahLst/>
              <a:cxnLst/>
              <a:rect l="l" t="t" r="r" b="b"/>
              <a:pathLst>
                <a:path w="15121" h="8528" extrusionOk="0">
                  <a:moveTo>
                    <a:pt x="2482" y="1"/>
                  </a:moveTo>
                  <a:cubicBezTo>
                    <a:pt x="2420" y="1"/>
                    <a:pt x="2363" y="40"/>
                    <a:pt x="2363" y="108"/>
                  </a:cubicBezTo>
                  <a:cubicBezTo>
                    <a:pt x="2393" y="595"/>
                    <a:pt x="2484" y="1111"/>
                    <a:pt x="2363" y="1598"/>
                  </a:cubicBezTo>
                  <a:cubicBezTo>
                    <a:pt x="2272" y="2023"/>
                    <a:pt x="1998" y="2388"/>
                    <a:pt x="1907" y="2783"/>
                  </a:cubicBezTo>
                  <a:lnTo>
                    <a:pt x="1907" y="2814"/>
                  </a:lnTo>
                  <a:cubicBezTo>
                    <a:pt x="1633" y="2358"/>
                    <a:pt x="1269" y="1962"/>
                    <a:pt x="843" y="1780"/>
                  </a:cubicBezTo>
                  <a:cubicBezTo>
                    <a:pt x="826" y="1773"/>
                    <a:pt x="811" y="1770"/>
                    <a:pt x="796" y="1770"/>
                  </a:cubicBezTo>
                  <a:cubicBezTo>
                    <a:pt x="674" y="1770"/>
                    <a:pt x="617" y="1969"/>
                    <a:pt x="752" y="2023"/>
                  </a:cubicBezTo>
                  <a:cubicBezTo>
                    <a:pt x="1299" y="2297"/>
                    <a:pt x="1573" y="2905"/>
                    <a:pt x="1755" y="3482"/>
                  </a:cubicBezTo>
                  <a:cubicBezTo>
                    <a:pt x="2029" y="4273"/>
                    <a:pt x="1846" y="4759"/>
                    <a:pt x="1512" y="5488"/>
                  </a:cubicBezTo>
                  <a:cubicBezTo>
                    <a:pt x="1512" y="5488"/>
                    <a:pt x="1512" y="5519"/>
                    <a:pt x="1512" y="5519"/>
                  </a:cubicBezTo>
                  <a:cubicBezTo>
                    <a:pt x="1208" y="5002"/>
                    <a:pt x="752" y="4607"/>
                    <a:pt x="114" y="4485"/>
                  </a:cubicBezTo>
                  <a:cubicBezTo>
                    <a:pt x="105" y="4483"/>
                    <a:pt x="98" y="4481"/>
                    <a:pt x="91" y="4481"/>
                  </a:cubicBezTo>
                  <a:cubicBezTo>
                    <a:pt x="18" y="4481"/>
                    <a:pt x="0" y="4610"/>
                    <a:pt x="83" y="4637"/>
                  </a:cubicBezTo>
                  <a:cubicBezTo>
                    <a:pt x="934" y="4911"/>
                    <a:pt x="1481" y="5640"/>
                    <a:pt x="1451" y="6522"/>
                  </a:cubicBezTo>
                  <a:cubicBezTo>
                    <a:pt x="1451" y="7221"/>
                    <a:pt x="1026" y="7677"/>
                    <a:pt x="813" y="8315"/>
                  </a:cubicBezTo>
                  <a:cubicBezTo>
                    <a:pt x="766" y="8386"/>
                    <a:pt x="846" y="8456"/>
                    <a:pt x="913" y="8456"/>
                  </a:cubicBezTo>
                  <a:cubicBezTo>
                    <a:pt x="933" y="8456"/>
                    <a:pt x="951" y="8450"/>
                    <a:pt x="965" y="8437"/>
                  </a:cubicBezTo>
                  <a:cubicBezTo>
                    <a:pt x="1269" y="8285"/>
                    <a:pt x="1451" y="8011"/>
                    <a:pt x="1603" y="7707"/>
                  </a:cubicBezTo>
                  <a:cubicBezTo>
                    <a:pt x="3341" y="8286"/>
                    <a:pt x="5153" y="8528"/>
                    <a:pt x="6976" y="8528"/>
                  </a:cubicBezTo>
                  <a:cubicBezTo>
                    <a:pt x="9170" y="8528"/>
                    <a:pt x="11379" y="8178"/>
                    <a:pt x="13488" y="7646"/>
                  </a:cubicBezTo>
                  <a:cubicBezTo>
                    <a:pt x="13488" y="7646"/>
                    <a:pt x="13488" y="7646"/>
                    <a:pt x="13518" y="7616"/>
                  </a:cubicBezTo>
                  <a:cubicBezTo>
                    <a:pt x="13640" y="7981"/>
                    <a:pt x="13852" y="8254"/>
                    <a:pt x="14156" y="8437"/>
                  </a:cubicBezTo>
                  <a:cubicBezTo>
                    <a:pt x="14177" y="8450"/>
                    <a:pt x="14199" y="8456"/>
                    <a:pt x="14221" y="8456"/>
                  </a:cubicBezTo>
                  <a:cubicBezTo>
                    <a:pt x="14295" y="8456"/>
                    <a:pt x="14362" y="8386"/>
                    <a:pt x="14339" y="8315"/>
                  </a:cubicBezTo>
                  <a:cubicBezTo>
                    <a:pt x="14096" y="7677"/>
                    <a:pt x="13670" y="7221"/>
                    <a:pt x="13670" y="6522"/>
                  </a:cubicBezTo>
                  <a:cubicBezTo>
                    <a:pt x="13640" y="5640"/>
                    <a:pt x="14187" y="4911"/>
                    <a:pt x="15038" y="4637"/>
                  </a:cubicBezTo>
                  <a:cubicBezTo>
                    <a:pt x="15121" y="4610"/>
                    <a:pt x="15103" y="4481"/>
                    <a:pt x="15031" y="4481"/>
                  </a:cubicBezTo>
                  <a:cubicBezTo>
                    <a:pt x="15023" y="4481"/>
                    <a:pt x="15016" y="4483"/>
                    <a:pt x="15008" y="4485"/>
                  </a:cubicBezTo>
                  <a:cubicBezTo>
                    <a:pt x="14400" y="4637"/>
                    <a:pt x="13913" y="5002"/>
                    <a:pt x="13609" y="5519"/>
                  </a:cubicBezTo>
                  <a:cubicBezTo>
                    <a:pt x="13609" y="5519"/>
                    <a:pt x="13609" y="5488"/>
                    <a:pt x="13609" y="5488"/>
                  </a:cubicBezTo>
                  <a:cubicBezTo>
                    <a:pt x="13275" y="4759"/>
                    <a:pt x="13093" y="4273"/>
                    <a:pt x="13366" y="3482"/>
                  </a:cubicBezTo>
                  <a:cubicBezTo>
                    <a:pt x="13549" y="2905"/>
                    <a:pt x="13822" y="2297"/>
                    <a:pt x="14400" y="2023"/>
                  </a:cubicBezTo>
                  <a:cubicBezTo>
                    <a:pt x="14508" y="1969"/>
                    <a:pt x="14447" y="1770"/>
                    <a:pt x="14326" y="1770"/>
                  </a:cubicBezTo>
                  <a:cubicBezTo>
                    <a:pt x="14311" y="1770"/>
                    <a:pt x="14295" y="1773"/>
                    <a:pt x="14278" y="1780"/>
                  </a:cubicBezTo>
                  <a:cubicBezTo>
                    <a:pt x="13852" y="1962"/>
                    <a:pt x="13488" y="2358"/>
                    <a:pt x="13245" y="2814"/>
                  </a:cubicBezTo>
                  <a:lnTo>
                    <a:pt x="13245" y="2783"/>
                  </a:lnTo>
                  <a:cubicBezTo>
                    <a:pt x="13123" y="2358"/>
                    <a:pt x="12849" y="2023"/>
                    <a:pt x="12758" y="1598"/>
                  </a:cubicBezTo>
                  <a:cubicBezTo>
                    <a:pt x="12667" y="1111"/>
                    <a:pt x="12728" y="595"/>
                    <a:pt x="12758" y="108"/>
                  </a:cubicBezTo>
                  <a:cubicBezTo>
                    <a:pt x="12758" y="40"/>
                    <a:pt x="12701" y="1"/>
                    <a:pt x="12645" y="1"/>
                  </a:cubicBezTo>
                  <a:cubicBezTo>
                    <a:pt x="12601" y="1"/>
                    <a:pt x="12559" y="25"/>
                    <a:pt x="12545" y="78"/>
                  </a:cubicBezTo>
                  <a:cubicBezTo>
                    <a:pt x="12272" y="990"/>
                    <a:pt x="12302" y="2206"/>
                    <a:pt x="13032" y="2905"/>
                  </a:cubicBezTo>
                  <a:cubicBezTo>
                    <a:pt x="13050" y="2940"/>
                    <a:pt x="13078" y="2955"/>
                    <a:pt x="13104" y="2955"/>
                  </a:cubicBezTo>
                  <a:cubicBezTo>
                    <a:pt x="13123" y="2955"/>
                    <a:pt x="13141" y="2948"/>
                    <a:pt x="13153" y="2935"/>
                  </a:cubicBezTo>
                  <a:lnTo>
                    <a:pt x="13153" y="2935"/>
                  </a:lnTo>
                  <a:cubicBezTo>
                    <a:pt x="12728" y="3847"/>
                    <a:pt x="12667" y="5032"/>
                    <a:pt x="13366" y="5671"/>
                  </a:cubicBezTo>
                  <a:cubicBezTo>
                    <a:pt x="13402" y="5706"/>
                    <a:pt x="13437" y="5721"/>
                    <a:pt x="13467" y="5721"/>
                  </a:cubicBezTo>
                  <a:cubicBezTo>
                    <a:pt x="13488" y="5721"/>
                    <a:pt x="13506" y="5714"/>
                    <a:pt x="13518" y="5701"/>
                  </a:cubicBezTo>
                  <a:lnTo>
                    <a:pt x="13518" y="5701"/>
                  </a:lnTo>
                  <a:cubicBezTo>
                    <a:pt x="13457" y="5823"/>
                    <a:pt x="13427" y="5975"/>
                    <a:pt x="13366" y="6127"/>
                  </a:cubicBezTo>
                  <a:cubicBezTo>
                    <a:pt x="13275" y="6522"/>
                    <a:pt x="13305" y="7008"/>
                    <a:pt x="13427" y="7464"/>
                  </a:cubicBezTo>
                  <a:cubicBezTo>
                    <a:pt x="11650" y="7970"/>
                    <a:pt x="9897" y="8174"/>
                    <a:pt x="8146" y="8174"/>
                  </a:cubicBezTo>
                  <a:cubicBezTo>
                    <a:pt x="6005" y="8174"/>
                    <a:pt x="3868" y="7868"/>
                    <a:pt x="1694" y="7434"/>
                  </a:cubicBezTo>
                  <a:cubicBezTo>
                    <a:pt x="1816" y="6978"/>
                    <a:pt x="1846" y="6522"/>
                    <a:pt x="1755" y="6127"/>
                  </a:cubicBezTo>
                  <a:cubicBezTo>
                    <a:pt x="1725" y="5975"/>
                    <a:pt x="1664" y="5823"/>
                    <a:pt x="1603" y="5701"/>
                  </a:cubicBezTo>
                  <a:lnTo>
                    <a:pt x="1603" y="5701"/>
                  </a:lnTo>
                  <a:cubicBezTo>
                    <a:pt x="1616" y="5714"/>
                    <a:pt x="1633" y="5721"/>
                    <a:pt x="1654" y="5721"/>
                  </a:cubicBezTo>
                  <a:cubicBezTo>
                    <a:pt x="1684" y="5721"/>
                    <a:pt x="1719" y="5706"/>
                    <a:pt x="1755" y="5671"/>
                  </a:cubicBezTo>
                  <a:cubicBezTo>
                    <a:pt x="2454" y="5032"/>
                    <a:pt x="2424" y="3847"/>
                    <a:pt x="1968" y="2935"/>
                  </a:cubicBezTo>
                  <a:lnTo>
                    <a:pt x="1968" y="2935"/>
                  </a:lnTo>
                  <a:cubicBezTo>
                    <a:pt x="1980" y="2948"/>
                    <a:pt x="1998" y="2955"/>
                    <a:pt x="2017" y="2955"/>
                  </a:cubicBezTo>
                  <a:cubicBezTo>
                    <a:pt x="2043" y="2955"/>
                    <a:pt x="2072" y="2940"/>
                    <a:pt x="2089" y="2905"/>
                  </a:cubicBezTo>
                  <a:cubicBezTo>
                    <a:pt x="2819" y="2206"/>
                    <a:pt x="2849" y="990"/>
                    <a:pt x="2606" y="78"/>
                  </a:cubicBezTo>
                  <a:cubicBezTo>
                    <a:pt x="2579" y="25"/>
                    <a:pt x="2529" y="1"/>
                    <a:pt x="2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220;p44">
              <a:extLst>
                <a:ext uri="{FF2B5EF4-FFF2-40B4-BE49-F238E27FC236}">
                  <a16:creationId xmlns:a16="http://schemas.microsoft.com/office/drawing/2014/main" id="{4985A430-715D-66FA-42D8-80CAEC205C18}"/>
                </a:ext>
              </a:extLst>
            </p:cNvPr>
            <p:cNvSpPr/>
            <p:nvPr/>
          </p:nvSpPr>
          <p:spPr>
            <a:xfrm>
              <a:off x="2180138" y="2567150"/>
              <a:ext cx="85900" cy="281175"/>
            </a:xfrm>
            <a:custGeom>
              <a:avLst/>
              <a:gdLst/>
              <a:ahLst/>
              <a:cxnLst/>
              <a:rect l="l" t="t" r="r" b="b"/>
              <a:pathLst>
                <a:path w="3436" h="11247" extrusionOk="0">
                  <a:moveTo>
                    <a:pt x="1591" y="1"/>
                  </a:moveTo>
                  <a:cubicBezTo>
                    <a:pt x="1523" y="1"/>
                    <a:pt x="1477" y="90"/>
                    <a:pt x="1551" y="139"/>
                  </a:cubicBezTo>
                  <a:cubicBezTo>
                    <a:pt x="2220" y="777"/>
                    <a:pt x="2584" y="1537"/>
                    <a:pt x="2463" y="2419"/>
                  </a:cubicBezTo>
                  <a:cubicBezTo>
                    <a:pt x="2371" y="2327"/>
                    <a:pt x="2311" y="2236"/>
                    <a:pt x="2250" y="2175"/>
                  </a:cubicBezTo>
                  <a:cubicBezTo>
                    <a:pt x="1794" y="1720"/>
                    <a:pt x="1004" y="1476"/>
                    <a:pt x="1034" y="747"/>
                  </a:cubicBezTo>
                  <a:cubicBezTo>
                    <a:pt x="1034" y="694"/>
                    <a:pt x="972" y="661"/>
                    <a:pt x="915" y="661"/>
                  </a:cubicBezTo>
                  <a:cubicBezTo>
                    <a:pt x="873" y="661"/>
                    <a:pt x="834" y="678"/>
                    <a:pt x="821" y="717"/>
                  </a:cubicBezTo>
                  <a:cubicBezTo>
                    <a:pt x="761" y="1142"/>
                    <a:pt x="913" y="1507"/>
                    <a:pt x="1247" y="1780"/>
                  </a:cubicBezTo>
                  <a:cubicBezTo>
                    <a:pt x="1277" y="1811"/>
                    <a:pt x="1308" y="1841"/>
                    <a:pt x="1338" y="1841"/>
                  </a:cubicBezTo>
                  <a:cubicBezTo>
                    <a:pt x="1125" y="2206"/>
                    <a:pt x="761" y="2388"/>
                    <a:pt x="548" y="2753"/>
                  </a:cubicBezTo>
                  <a:cubicBezTo>
                    <a:pt x="487" y="2905"/>
                    <a:pt x="426" y="3057"/>
                    <a:pt x="396" y="3239"/>
                  </a:cubicBezTo>
                  <a:cubicBezTo>
                    <a:pt x="365" y="3118"/>
                    <a:pt x="335" y="2996"/>
                    <a:pt x="335" y="2875"/>
                  </a:cubicBezTo>
                  <a:cubicBezTo>
                    <a:pt x="305" y="2601"/>
                    <a:pt x="305" y="2327"/>
                    <a:pt x="365" y="2054"/>
                  </a:cubicBezTo>
                  <a:cubicBezTo>
                    <a:pt x="365" y="2001"/>
                    <a:pt x="314" y="1968"/>
                    <a:pt x="265" y="1968"/>
                  </a:cubicBezTo>
                  <a:cubicBezTo>
                    <a:pt x="230" y="1968"/>
                    <a:pt x="196" y="1985"/>
                    <a:pt x="183" y="2024"/>
                  </a:cubicBezTo>
                  <a:cubicBezTo>
                    <a:pt x="1" y="2540"/>
                    <a:pt x="1" y="3209"/>
                    <a:pt x="365" y="3634"/>
                  </a:cubicBezTo>
                  <a:cubicBezTo>
                    <a:pt x="365" y="3665"/>
                    <a:pt x="396" y="3665"/>
                    <a:pt x="396" y="3665"/>
                  </a:cubicBezTo>
                  <a:cubicBezTo>
                    <a:pt x="396" y="3726"/>
                    <a:pt x="426" y="3756"/>
                    <a:pt x="426" y="3786"/>
                  </a:cubicBezTo>
                  <a:cubicBezTo>
                    <a:pt x="396" y="3817"/>
                    <a:pt x="396" y="3847"/>
                    <a:pt x="396" y="3908"/>
                  </a:cubicBezTo>
                  <a:cubicBezTo>
                    <a:pt x="365" y="4364"/>
                    <a:pt x="548" y="4941"/>
                    <a:pt x="882" y="5337"/>
                  </a:cubicBezTo>
                  <a:cubicBezTo>
                    <a:pt x="791" y="5732"/>
                    <a:pt x="669" y="6127"/>
                    <a:pt x="882" y="6552"/>
                  </a:cubicBezTo>
                  <a:cubicBezTo>
                    <a:pt x="943" y="6704"/>
                    <a:pt x="1064" y="6856"/>
                    <a:pt x="1216" y="7008"/>
                  </a:cubicBezTo>
                  <a:cubicBezTo>
                    <a:pt x="1125" y="7252"/>
                    <a:pt x="1125" y="7495"/>
                    <a:pt x="1216" y="7768"/>
                  </a:cubicBezTo>
                  <a:cubicBezTo>
                    <a:pt x="1277" y="7951"/>
                    <a:pt x="1460" y="8224"/>
                    <a:pt x="1672" y="8255"/>
                  </a:cubicBezTo>
                  <a:cubicBezTo>
                    <a:pt x="1684" y="8260"/>
                    <a:pt x="1695" y="8263"/>
                    <a:pt x="1705" y="8263"/>
                  </a:cubicBezTo>
                  <a:cubicBezTo>
                    <a:pt x="1752" y="8263"/>
                    <a:pt x="1788" y="8213"/>
                    <a:pt x="1764" y="8163"/>
                  </a:cubicBezTo>
                  <a:cubicBezTo>
                    <a:pt x="1703" y="7981"/>
                    <a:pt x="1581" y="7829"/>
                    <a:pt x="1490" y="7647"/>
                  </a:cubicBezTo>
                  <a:cubicBezTo>
                    <a:pt x="1460" y="7495"/>
                    <a:pt x="1429" y="7343"/>
                    <a:pt x="1399" y="7191"/>
                  </a:cubicBezTo>
                  <a:lnTo>
                    <a:pt x="1399" y="7191"/>
                  </a:lnTo>
                  <a:cubicBezTo>
                    <a:pt x="1612" y="7343"/>
                    <a:pt x="1794" y="7464"/>
                    <a:pt x="1976" y="7556"/>
                  </a:cubicBezTo>
                  <a:cubicBezTo>
                    <a:pt x="2005" y="7572"/>
                    <a:pt x="2032" y="7580"/>
                    <a:pt x="2057" y="7580"/>
                  </a:cubicBezTo>
                  <a:cubicBezTo>
                    <a:pt x="2166" y="7580"/>
                    <a:pt x="2233" y="7436"/>
                    <a:pt x="2159" y="7312"/>
                  </a:cubicBezTo>
                  <a:cubicBezTo>
                    <a:pt x="1916" y="7008"/>
                    <a:pt x="1520" y="6826"/>
                    <a:pt x="1277" y="6522"/>
                  </a:cubicBezTo>
                  <a:cubicBezTo>
                    <a:pt x="1064" y="6249"/>
                    <a:pt x="1034" y="5853"/>
                    <a:pt x="1064" y="5489"/>
                  </a:cubicBezTo>
                  <a:lnTo>
                    <a:pt x="1064" y="5489"/>
                  </a:lnTo>
                  <a:cubicBezTo>
                    <a:pt x="1250" y="5621"/>
                    <a:pt x="1435" y="5707"/>
                    <a:pt x="1660" y="5707"/>
                  </a:cubicBezTo>
                  <a:cubicBezTo>
                    <a:pt x="1694" y="5707"/>
                    <a:pt x="1728" y="5705"/>
                    <a:pt x="1764" y="5701"/>
                  </a:cubicBezTo>
                  <a:cubicBezTo>
                    <a:pt x="1824" y="5701"/>
                    <a:pt x="1855" y="5610"/>
                    <a:pt x="1824" y="5549"/>
                  </a:cubicBezTo>
                  <a:cubicBezTo>
                    <a:pt x="1581" y="5367"/>
                    <a:pt x="1308" y="5215"/>
                    <a:pt x="1125" y="5002"/>
                  </a:cubicBezTo>
                  <a:cubicBezTo>
                    <a:pt x="1064" y="4941"/>
                    <a:pt x="1034" y="4881"/>
                    <a:pt x="1004" y="4820"/>
                  </a:cubicBezTo>
                  <a:cubicBezTo>
                    <a:pt x="1095" y="4546"/>
                    <a:pt x="1277" y="4364"/>
                    <a:pt x="1429" y="4121"/>
                  </a:cubicBezTo>
                  <a:cubicBezTo>
                    <a:pt x="1520" y="3908"/>
                    <a:pt x="1581" y="3665"/>
                    <a:pt x="1551" y="3422"/>
                  </a:cubicBezTo>
                  <a:lnTo>
                    <a:pt x="1551" y="3422"/>
                  </a:lnTo>
                  <a:cubicBezTo>
                    <a:pt x="1642" y="3513"/>
                    <a:pt x="1733" y="3634"/>
                    <a:pt x="1794" y="3726"/>
                  </a:cubicBezTo>
                  <a:cubicBezTo>
                    <a:pt x="1848" y="3807"/>
                    <a:pt x="1903" y="3913"/>
                    <a:pt x="2000" y="3913"/>
                  </a:cubicBezTo>
                  <a:cubicBezTo>
                    <a:pt x="2012" y="3913"/>
                    <a:pt x="2024" y="3911"/>
                    <a:pt x="2037" y="3908"/>
                  </a:cubicBezTo>
                  <a:cubicBezTo>
                    <a:pt x="2311" y="3817"/>
                    <a:pt x="2068" y="3452"/>
                    <a:pt x="1946" y="3331"/>
                  </a:cubicBezTo>
                  <a:cubicBezTo>
                    <a:pt x="1855" y="3239"/>
                    <a:pt x="1764" y="3148"/>
                    <a:pt x="1672" y="3027"/>
                  </a:cubicBezTo>
                  <a:cubicBezTo>
                    <a:pt x="1581" y="2935"/>
                    <a:pt x="1520" y="2814"/>
                    <a:pt x="1429" y="2723"/>
                  </a:cubicBezTo>
                  <a:cubicBezTo>
                    <a:pt x="1411" y="2705"/>
                    <a:pt x="1391" y="2697"/>
                    <a:pt x="1371" y="2697"/>
                  </a:cubicBezTo>
                  <a:cubicBezTo>
                    <a:pt x="1323" y="2697"/>
                    <a:pt x="1277" y="2740"/>
                    <a:pt x="1277" y="2783"/>
                  </a:cubicBezTo>
                  <a:cubicBezTo>
                    <a:pt x="1186" y="2966"/>
                    <a:pt x="1308" y="3118"/>
                    <a:pt x="1429" y="3270"/>
                  </a:cubicBezTo>
                  <a:cubicBezTo>
                    <a:pt x="1368" y="3270"/>
                    <a:pt x="1308" y="3331"/>
                    <a:pt x="1308" y="3391"/>
                  </a:cubicBezTo>
                  <a:cubicBezTo>
                    <a:pt x="1308" y="3756"/>
                    <a:pt x="1156" y="3969"/>
                    <a:pt x="973" y="4242"/>
                  </a:cubicBezTo>
                  <a:cubicBezTo>
                    <a:pt x="913" y="4364"/>
                    <a:pt x="882" y="4486"/>
                    <a:pt x="882" y="4607"/>
                  </a:cubicBezTo>
                  <a:cubicBezTo>
                    <a:pt x="761" y="4364"/>
                    <a:pt x="700" y="4121"/>
                    <a:pt x="669" y="3878"/>
                  </a:cubicBezTo>
                  <a:cubicBezTo>
                    <a:pt x="669" y="3878"/>
                    <a:pt x="669" y="3847"/>
                    <a:pt x="639" y="3847"/>
                  </a:cubicBezTo>
                  <a:cubicBezTo>
                    <a:pt x="700" y="3665"/>
                    <a:pt x="700" y="3483"/>
                    <a:pt x="700" y="3300"/>
                  </a:cubicBezTo>
                  <a:cubicBezTo>
                    <a:pt x="761" y="2996"/>
                    <a:pt x="882" y="2814"/>
                    <a:pt x="1125" y="2601"/>
                  </a:cubicBezTo>
                  <a:cubicBezTo>
                    <a:pt x="1308" y="2419"/>
                    <a:pt x="1460" y="2236"/>
                    <a:pt x="1551" y="2024"/>
                  </a:cubicBezTo>
                  <a:cubicBezTo>
                    <a:pt x="1855" y="2267"/>
                    <a:pt x="2128" y="2510"/>
                    <a:pt x="2341" y="2875"/>
                  </a:cubicBezTo>
                  <a:cubicBezTo>
                    <a:pt x="2341" y="2905"/>
                    <a:pt x="2341" y="2905"/>
                    <a:pt x="2341" y="2935"/>
                  </a:cubicBezTo>
                  <a:cubicBezTo>
                    <a:pt x="2341" y="3209"/>
                    <a:pt x="2341" y="3452"/>
                    <a:pt x="2250" y="3695"/>
                  </a:cubicBezTo>
                  <a:cubicBezTo>
                    <a:pt x="2159" y="3938"/>
                    <a:pt x="1946" y="4090"/>
                    <a:pt x="1885" y="4334"/>
                  </a:cubicBezTo>
                  <a:cubicBezTo>
                    <a:pt x="1863" y="4322"/>
                    <a:pt x="1841" y="4317"/>
                    <a:pt x="1820" y="4317"/>
                  </a:cubicBezTo>
                  <a:cubicBezTo>
                    <a:pt x="1726" y="4317"/>
                    <a:pt x="1659" y="4417"/>
                    <a:pt x="1733" y="4516"/>
                  </a:cubicBezTo>
                  <a:cubicBezTo>
                    <a:pt x="2007" y="4850"/>
                    <a:pt x="2311" y="5154"/>
                    <a:pt x="2311" y="5610"/>
                  </a:cubicBezTo>
                  <a:cubicBezTo>
                    <a:pt x="2311" y="6005"/>
                    <a:pt x="2098" y="6249"/>
                    <a:pt x="1855" y="6522"/>
                  </a:cubicBezTo>
                  <a:cubicBezTo>
                    <a:pt x="1770" y="6606"/>
                    <a:pt x="1816" y="6769"/>
                    <a:pt x="1944" y="6769"/>
                  </a:cubicBezTo>
                  <a:cubicBezTo>
                    <a:pt x="1954" y="6769"/>
                    <a:pt x="1965" y="6768"/>
                    <a:pt x="1976" y="6765"/>
                  </a:cubicBezTo>
                  <a:cubicBezTo>
                    <a:pt x="2128" y="6704"/>
                    <a:pt x="2250" y="6583"/>
                    <a:pt x="2341" y="6492"/>
                  </a:cubicBezTo>
                  <a:cubicBezTo>
                    <a:pt x="2463" y="6826"/>
                    <a:pt x="2523" y="7160"/>
                    <a:pt x="2402" y="7525"/>
                  </a:cubicBezTo>
                  <a:cubicBezTo>
                    <a:pt x="2280" y="7829"/>
                    <a:pt x="2037" y="7951"/>
                    <a:pt x="1885" y="8224"/>
                  </a:cubicBezTo>
                  <a:cubicBezTo>
                    <a:pt x="1824" y="8285"/>
                    <a:pt x="1885" y="8376"/>
                    <a:pt x="1976" y="8376"/>
                  </a:cubicBezTo>
                  <a:cubicBezTo>
                    <a:pt x="2128" y="8376"/>
                    <a:pt x="2280" y="8285"/>
                    <a:pt x="2402" y="8163"/>
                  </a:cubicBezTo>
                  <a:lnTo>
                    <a:pt x="2402" y="8194"/>
                  </a:lnTo>
                  <a:cubicBezTo>
                    <a:pt x="2675" y="9197"/>
                    <a:pt x="3010" y="10200"/>
                    <a:pt x="3253" y="11233"/>
                  </a:cubicBezTo>
                  <a:cubicBezTo>
                    <a:pt x="3253" y="11244"/>
                    <a:pt x="3256" y="11247"/>
                    <a:pt x="3262" y="11247"/>
                  </a:cubicBezTo>
                  <a:cubicBezTo>
                    <a:pt x="3273" y="11247"/>
                    <a:pt x="3293" y="11233"/>
                    <a:pt x="3314" y="11233"/>
                  </a:cubicBezTo>
                  <a:cubicBezTo>
                    <a:pt x="3435" y="10200"/>
                    <a:pt x="3162" y="8984"/>
                    <a:pt x="2523" y="8133"/>
                  </a:cubicBezTo>
                  <a:cubicBezTo>
                    <a:pt x="2523" y="8103"/>
                    <a:pt x="2493" y="8103"/>
                    <a:pt x="2463" y="8103"/>
                  </a:cubicBezTo>
                  <a:cubicBezTo>
                    <a:pt x="2584" y="7981"/>
                    <a:pt x="2675" y="7829"/>
                    <a:pt x="2736" y="7677"/>
                  </a:cubicBezTo>
                  <a:cubicBezTo>
                    <a:pt x="2888" y="7252"/>
                    <a:pt x="2706" y="6796"/>
                    <a:pt x="2554" y="6400"/>
                  </a:cubicBezTo>
                  <a:cubicBezTo>
                    <a:pt x="2523" y="6340"/>
                    <a:pt x="2493" y="6309"/>
                    <a:pt x="2463" y="6309"/>
                  </a:cubicBezTo>
                  <a:cubicBezTo>
                    <a:pt x="2554" y="6127"/>
                    <a:pt x="2615" y="5945"/>
                    <a:pt x="2645" y="5732"/>
                  </a:cubicBezTo>
                  <a:cubicBezTo>
                    <a:pt x="2675" y="5215"/>
                    <a:pt x="2371" y="4790"/>
                    <a:pt x="2037" y="4455"/>
                  </a:cubicBezTo>
                  <a:cubicBezTo>
                    <a:pt x="2280" y="4394"/>
                    <a:pt x="2463" y="4090"/>
                    <a:pt x="2554" y="3847"/>
                  </a:cubicBezTo>
                  <a:cubicBezTo>
                    <a:pt x="2645" y="3574"/>
                    <a:pt x="2645" y="3300"/>
                    <a:pt x="2584" y="3057"/>
                  </a:cubicBezTo>
                  <a:cubicBezTo>
                    <a:pt x="2615" y="3057"/>
                    <a:pt x="2615" y="3027"/>
                    <a:pt x="2645" y="2996"/>
                  </a:cubicBezTo>
                  <a:cubicBezTo>
                    <a:pt x="3283" y="1902"/>
                    <a:pt x="2615" y="625"/>
                    <a:pt x="1642" y="17"/>
                  </a:cubicBezTo>
                  <a:cubicBezTo>
                    <a:pt x="1625" y="6"/>
                    <a:pt x="1607" y="1"/>
                    <a:pt x="1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221;p44">
              <a:extLst>
                <a:ext uri="{FF2B5EF4-FFF2-40B4-BE49-F238E27FC236}">
                  <a16:creationId xmlns:a16="http://schemas.microsoft.com/office/drawing/2014/main" id="{98B82EDA-2F40-A557-DFFB-CC643EBC8EA0}"/>
                </a:ext>
              </a:extLst>
            </p:cNvPr>
            <p:cNvSpPr/>
            <p:nvPr/>
          </p:nvSpPr>
          <p:spPr>
            <a:xfrm>
              <a:off x="2236713" y="2798925"/>
              <a:ext cx="16400" cy="70350"/>
            </a:xfrm>
            <a:custGeom>
              <a:avLst/>
              <a:gdLst/>
              <a:ahLst/>
              <a:cxnLst/>
              <a:rect l="l" t="t" r="r" b="b"/>
              <a:pathLst>
                <a:path w="656" h="2814" extrusionOk="0">
                  <a:moveTo>
                    <a:pt x="139" y="0"/>
                  </a:moveTo>
                  <a:cubicBezTo>
                    <a:pt x="69" y="0"/>
                    <a:pt x="0" y="40"/>
                    <a:pt x="17" y="108"/>
                  </a:cubicBezTo>
                  <a:cubicBezTo>
                    <a:pt x="78" y="595"/>
                    <a:pt x="108" y="1051"/>
                    <a:pt x="139" y="1506"/>
                  </a:cubicBezTo>
                  <a:cubicBezTo>
                    <a:pt x="169" y="1932"/>
                    <a:pt x="108" y="2327"/>
                    <a:pt x="200" y="2722"/>
                  </a:cubicBezTo>
                  <a:cubicBezTo>
                    <a:pt x="200" y="2783"/>
                    <a:pt x="245" y="2813"/>
                    <a:pt x="295" y="2813"/>
                  </a:cubicBezTo>
                  <a:cubicBezTo>
                    <a:pt x="344" y="2813"/>
                    <a:pt x="397" y="2783"/>
                    <a:pt x="412" y="2722"/>
                  </a:cubicBezTo>
                  <a:cubicBezTo>
                    <a:pt x="656" y="1932"/>
                    <a:pt x="443" y="899"/>
                    <a:pt x="260" y="78"/>
                  </a:cubicBezTo>
                  <a:cubicBezTo>
                    <a:pt x="247" y="25"/>
                    <a:pt x="193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222;p44">
              <a:extLst>
                <a:ext uri="{FF2B5EF4-FFF2-40B4-BE49-F238E27FC236}">
                  <a16:creationId xmlns:a16="http://schemas.microsoft.com/office/drawing/2014/main" id="{FBF5569A-B2E2-2AB5-D99A-D7EAED8167DA}"/>
                </a:ext>
              </a:extLst>
            </p:cNvPr>
            <p:cNvSpPr/>
            <p:nvPr/>
          </p:nvSpPr>
          <p:spPr>
            <a:xfrm>
              <a:off x="2215863" y="2779975"/>
              <a:ext cx="21300" cy="84325"/>
            </a:xfrm>
            <a:custGeom>
              <a:avLst/>
              <a:gdLst/>
              <a:ahLst/>
              <a:cxnLst/>
              <a:rect l="l" t="t" r="r" b="b"/>
              <a:pathLst>
                <a:path w="852" h="3373" extrusionOk="0">
                  <a:moveTo>
                    <a:pt x="403" y="1"/>
                  </a:moveTo>
                  <a:cubicBezTo>
                    <a:pt x="331" y="1"/>
                    <a:pt x="256" y="48"/>
                    <a:pt x="274" y="137"/>
                  </a:cubicBezTo>
                  <a:cubicBezTo>
                    <a:pt x="304" y="653"/>
                    <a:pt x="304" y="1170"/>
                    <a:pt x="243" y="1687"/>
                  </a:cubicBezTo>
                  <a:cubicBezTo>
                    <a:pt x="213" y="2204"/>
                    <a:pt x="0" y="2720"/>
                    <a:pt x="0" y="3237"/>
                  </a:cubicBezTo>
                  <a:cubicBezTo>
                    <a:pt x="0" y="3326"/>
                    <a:pt x="62" y="3373"/>
                    <a:pt x="132" y="3373"/>
                  </a:cubicBezTo>
                  <a:cubicBezTo>
                    <a:pt x="182" y="3373"/>
                    <a:pt x="236" y="3349"/>
                    <a:pt x="274" y="3298"/>
                  </a:cubicBezTo>
                  <a:cubicBezTo>
                    <a:pt x="851" y="2477"/>
                    <a:pt x="730" y="1049"/>
                    <a:pt x="517" y="76"/>
                  </a:cubicBezTo>
                  <a:cubicBezTo>
                    <a:pt x="504" y="25"/>
                    <a:pt x="455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223;p44">
              <a:extLst>
                <a:ext uri="{FF2B5EF4-FFF2-40B4-BE49-F238E27FC236}">
                  <a16:creationId xmlns:a16="http://schemas.microsoft.com/office/drawing/2014/main" id="{4464EC45-6F15-7FB2-E966-C96BBF316522}"/>
                </a:ext>
              </a:extLst>
            </p:cNvPr>
            <p:cNvSpPr/>
            <p:nvPr/>
          </p:nvSpPr>
          <p:spPr>
            <a:xfrm>
              <a:off x="2193813" y="2796075"/>
              <a:ext cx="23250" cy="54050"/>
            </a:xfrm>
            <a:custGeom>
              <a:avLst/>
              <a:gdLst/>
              <a:ahLst/>
              <a:cxnLst/>
              <a:rect l="l" t="t" r="r" b="b"/>
              <a:pathLst>
                <a:path w="930" h="2162" extrusionOk="0">
                  <a:moveTo>
                    <a:pt x="796" y="1"/>
                  </a:moveTo>
                  <a:cubicBezTo>
                    <a:pt x="740" y="1"/>
                    <a:pt x="683" y="32"/>
                    <a:pt x="669" y="101"/>
                  </a:cubicBezTo>
                  <a:cubicBezTo>
                    <a:pt x="609" y="435"/>
                    <a:pt x="517" y="769"/>
                    <a:pt x="396" y="1104"/>
                  </a:cubicBezTo>
                  <a:cubicBezTo>
                    <a:pt x="274" y="1408"/>
                    <a:pt x="62" y="1712"/>
                    <a:pt x="1" y="2046"/>
                  </a:cubicBezTo>
                  <a:cubicBezTo>
                    <a:pt x="1" y="2112"/>
                    <a:pt x="48" y="2162"/>
                    <a:pt x="109" y="2162"/>
                  </a:cubicBezTo>
                  <a:cubicBezTo>
                    <a:pt x="132" y="2162"/>
                    <a:pt x="158" y="2154"/>
                    <a:pt x="183" y="2137"/>
                  </a:cubicBezTo>
                  <a:cubicBezTo>
                    <a:pt x="700" y="1681"/>
                    <a:pt x="852" y="769"/>
                    <a:pt x="913" y="131"/>
                  </a:cubicBezTo>
                  <a:cubicBezTo>
                    <a:pt x="929" y="48"/>
                    <a:pt x="863" y="1"/>
                    <a:pt x="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224;p44">
              <a:extLst>
                <a:ext uri="{FF2B5EF4-FFF2-40B4-BE49-F238E27FC236}">
                  <a16:creationId xmlns:a16="http://schemas.microsoft.com/office/drawing/2014/main" id="{FB2202BF-57E9-5686-295B-338ED7E58A57}"/>
                </a:ext>
              </a:extLst>
            </p:cNvPr>
            <p:cNvSpPr/>
            <p:nvPr/>
          </p:nvSpPr>
          <p:spPr>
            <a:xfrm>
              <a:off x="2179388" y="2780300"/>
              <a:ext cx="34975" cy="41100"/>
            </a:xfrm>
            <a:custGeom>
              <a:avLst/>
              <a:gdLst/>
              <a:ahLst/>
              <a:cxnLst/>
              <a:rect l="l" t="t" r="r" b="b"/>
              <a:pathLst>
                <a:path w="1399" h="1644" extrusionOk="0">
                  <a:moveTo>
                    <a:pt x="1304" y="1"/>
                  </a:moveTo>
                  <a:cubicBezTo>
                    <a:pt x="1279" y="1"/>
                    <a:pt x="1257" y="11"/>
                    <a:pt x="1246" y="33"/>
                  </a:cubicBezTo>
                  <a:cubicBezTo>
                    <a:pt x="1003" y="276"/>
                    <a:pt x="882" y="580"/>
                    <a:pt x="639" y="823"/>
                  </a:cubicBezTo>
                  <a:cubicBezTo>
                    <a:pt x="456" y="1036"/>
                    <a:pt x="183" y="1248"/>
                    <a:pt x="61" y="1522"/>
                  </a:cubicBezTo>
                  <a:cubicBezTo>
                    <a:pt x="0" y="1583"/>
                    <a:pt x="61" y="1644"/>
                    <a:pt x="152" y="1644"/>
                  </a:cubicBezTo>
                  <a:cubicBezTo>
                    <a:pt x="487" y="1583"/>
                    <a:pt x="730" y="1279"/>
                    <a:pt x="912" y="1036"/>
                  </a:cubicBezTo>
                  <a:cubicBezTo>
                    <a:pt x="1125" y="762"/>
                    <a:pt x="1338" y="428"/>
                    <a:pt x="1398" y="93"/>
                  </a:cubicBezTo>
                  <a:cubicBezTo>
                    <a:pt x="1398" y="34"/>
                    <a:pt x="1348" y="1"/>
                    <a:pt x="1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225;p44">
              <a:extLst>
                <a:ext uri="{FF2B5EF4-FFF2-40B4-BE49-F238E27FC236}">
                  <a16:creationId xmlns:a16="http://schemas.microsoft.com/office/drawing/2014/main" id="{560FE21E-D231-1300-AAE6-57BA3F1B63E2}"/>
                </a:ext>
              </a:extLst>
            </p:cNvPr>
            <p:cNvSpPr/>
            <p:nvPr/>
          </p:nvSpPr>
          <p:spPr>
            <a:xfrm>
              <a:off x="2262038" y="1748975"/>
              <a:ext cx="45800" cy="121075"/>
            </a:xfrm>
            <a:custGeom>
              <a:avLst/>
              <a:gdLst/>
              <a:ahLst/>
              <a:cxnLst/>
              <a:rect l="l" t="t" r="r" b="b"/>
              <a:pathLst>
                <a:path w="1832" h="4843" extrusionOk="0">
                  <a:moveTo>
                    <a:pt x="179" y="0"/>
                  </a:moveTo>
                  <a:cubicBezTo>
                    <a:pt x="90" y="0"/>
                    <a:pt x="0" y="78"/>
                    <a:pt x="38" y="191"/>
                  </a:cubicBezTo>
                  <a:cubicBezTo>
                    <a:pt x="190" y="920"/>
                    <a:pt x="585" y="1528"/>
                    <a:pt x="828" y="2258"/>
                  </a:cubicBezTo>
                  <a:cubicBezTo>
                    <a:pt x="1102" y="3048"/>
                    <a:pt x="1071" y="3838"/>
                    <a:pt x="1071" y="4689"/>
                  </a:cubicBezTo>
                  <a:cubicBezTo>
                    <a:pt x="1071" y="4788"/>
                    <a:pt x="1151" y="4842"/>
                    <a:pt x="1230" y="4842"/>
                  </a:cubicBezTo>
                  <a:cubicBezTo>
                    <a:pt x="1296" y="4842"/>
                    <a:pt x="1361" y="4803"/>
                    <a:pt x="1375" y="4720"/>
                  </a:cubicBezTo>
                  <a:cubicBezTo>
                    <a:pt x="1831" y="2957"/>
                    <a:pt x="858" y="1680"/>
                    <a:pt x="311" y="100"/>
                  </a:cubicBezTo>
                  <a:cubicBezTo>
                    <a:pt x="288" y="30"/>
                    <a:pt x="23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226;p44">
              <a:extLst>
                <a:ext uri="{FF2B5EF4-FFF2-40B4-BE49-F238E27FC236}">
                  <a16:creationId xmlns:a16="http://schemas.microsoft.com/office/drawing/2014/main" id="{9A1B7946-9F5C-B7A7-8C64-04D65AE2EED3}"/>
                </a:ext>
              </a:extLst>
            </p:cNvPr>
            <p:cNvSpPr/>
            <p:nvPr/>
          </p:nvSpPr>
          <p:spPr>
            <a:xfrm>
              <a:off x="2193063" y="1931550"/>
              <a:ext cx="17500" cy="13700"/>
            </a:xfrm>
            <a:custGeom>
              <a:avLst/>
              <a:gdLst/>
              <a:ahLst/>
              <a:cxnLst/>
              <a:rect l="l" t="t" r="r" b="b"/>
              <a:pathLst>
                <a:path w="700" h="548" extrusionOk="0">
                  <a:moveTo>
                    <a:pt x="335" y="0"/>
                  </a:moveTo>
                  <a:cubicBezTo>
                    <a:pt x="0" y="0"/>
                    <a:pt x="0" y="547"/>
                    <a:pt x="335" y="547"/>
                  </a:cubicBezTo>
                  <a:cubicBezTo>
                    <a:pt x="699" y="547"/>
                    <a:pt x="699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227;p44">
              <a:extLst>
                <a:ext uri="{FF2B5EF4-FFF2-40B4-BE49-F238E27FC236}">
                  <a16:creationId xmlns:a16="http://schemas.microsoft.com/office/drawing/2014/main" id="{703A4C41-0E92-8B07-B19A-7CC87437E0F6}"/>
                </a:ext>
              </a:extLst>
            </p:cNvPr>
            <p:cNvSpPr/>
            <p:nvPr/>
          </p:nvSpPr>
          <p:spPr>
            <a:xfrm>
              <a:off x="1943813" y="2023025"/>
              <a:ext cx="145175" cy="56300"/>
            </a:xfrm>
            <a:custGeom>
              <a:avLst/>
              <a:gdLst/>
              <a:ahLst/>
              <a:cxnLst/>
              <a:rect l="l" t="t" r="r" b="b"/>
              <a:pathLst>
                <a:path w="5807" h="2252" extrusionOk="0">
                  <a:moveTo>
                    <a:pt x="2024" y="282"/>
                  </a:moveTo>
                  <a:cubicBezTo>
                    <a:pt x="2219" y="282"/>
                    <a:pt x="2431" y="352"/>
                    <a:pt x="2675" y="536"/>
                  </a:cubicBezTo>
                  <a:lnTo>
                    <a:pt x="2797" y="536"/>
                  </a:lnTo>
                  <a:cubicBezTo>
                    <a:pt x="3043" y="354"/>
                    <a:pt x="3256" y="283"/>
                    <a:pt x="3451" y="283"/>
                  </a:cubicBezTo>
                  <a:cubicBezTo>
                    <a:pt x="3907" y="283"/>
                    <a:pt x="4265" y="667"/>
                    <a:pt x="4712" y="901"/>
                  </a:cubicBezTo>
                  <a:cubicBezTo>
                    <a:pt x="3935" y="954"/>
                    <a:pt x="3157" y="986"/>
                    <a:pt x="2374" y="986"/>
                  </a:cubicBezTo>
                  <a:cubicBezTo>
                    <a:pt x="1810" y="986"/>
                    <a:pt x="1242" y="969"/>
                    <a:pt x="669" y="931"/>
                  </a:cubicBezTo>
                  <a:cubicBezTo>
                    <a:pt x="1167" y="714"/>
                    <a:pt x="1542" y="282"/>
                    <a:pt x="2024" y="282"/>
                  </a:cubicBezTo>
                  <a:close/>
                  <a:moveTo>
                    <a:pt x="973" y="1144"/>
                  </a:moveTo>
                  <a:cubicBezTo>
                    <a:pt x="1607" y="1229"/>
                    <a:pt x="2250" y="1267"/>
                    <a:pt x="2893" y="1267"/>
                  </a:cubicBezTo>
                  <a:cubicBezTo>
                    <a:pt x="3390" y="1267"/>
                    <a:pt x="3887" y="1244"/>
                    <a:pt x="4378" y="1205"/>
                  </a:cubicBezTo>
                  <a:lnTo>
                    <a:pt x="4378" y="1205"/>
                  </a:lnTo>
                  <a:cubicBezTo>
                    <a:pt x="3952" y="1478"/>
                    <a:pt x="3557" y="1813"/>
                    <a:pt x="2979" y="1904"/>
                  </a:cubicBezTo>
                  <a:cubicBezTo>
                    <a:pt x="2871" y="1922"/>
                    <a:pt x="2769" y="1931"/>
                    <a:pt x="2672" y="1931"/>
                  </a:cubicBezTo>
                  <a:cubicBezTo>
                    <a:pt x="1976" y="1931"/>
                    <a:pt x="1533" y="1491"/>
                    <a:pt x="973" y="1144"/>
                  </a:cubicBezTo>
                  <a:close/>
                  <a:moveTo>
                    <a:pt x="2024" y="0"/>
                  </a:moveTo>
                  <a:cubicBezTo>
                    <a:pt x="1434" y="0"/>
                    <a:pt x="816" y="664"/>
                    <a:pt x="213" y="901"/>
                  </a:cubicBezTo>
                  <a:lnTo>
                    <a:pt x="92" y="901"/>
                  </a:lnTo>
                  <a:cubicBezTo>
                    <a:pt x="31" y="901"/>
                    <a:pt x="1" y="1022"/>
                    <a:pt x="92" y="1022"/>
                  </a:cubicBezTo>
                  <a:cubicBezTo>
                    <a:pt x="213" y="1053"/>
                    <a:pt x="365" y="1083"/>
                    <a:pt x="517" y="1083"/>
                  </a:cubicBezTo>
                  <a:lnTo>
                    <a:pt x="517" y="1113"/>
                  </a:lnTo>
                  <a:cubicBezTo>
                    <a:pt x="1279" y="1565"/>
                    <a:pt x="1648" y="2251"/>
                    <a:pt x="2546" y="2251"/>
                  </a:cubicBezTo>
                  <a:cubicBezTo>
                    <a:pt x="2616" y="2251"/>
                    <a:pt x="2690" y="2247"/>
                    <a:pt x="2767" y="2238"/>
                  </a:cubicBezTo>
                  <a:cubicBezTo>
                    <a:pt x="3678" y="2147"/>
                    <a:pt x="4286" y="1600"/>
                    <a:pt x="5016" y="1144"/>
                  </a:cubicBezTo>
                  <a:cubicBezTo>
                    <a:pt x="5259" y="1113"/>
                    <a:pt x="5472" y="1083"/>
                    <a:pt x="5685" y="1053"/>
                  </a:cubicBezTo>
                  <a:cubicBezTo>
                    <a:pt x="5806" y="1022"/>
                    <a:pt x="5776" y="809"/>
                    <a:pt x="5654" y="809"/>
                  </a:cubicBezTo>
                  <a:cubicBezTo>
                    <a:pt x="5502" y="840"/>
                    <a:pt x="5350" y="840"/>
                    <a:pt x="5168" y="870"/>
                  </a:cubicBezTo>
                  <a:cubicBezTo>
                    <a:pt x="4593" y="615"/>
                    <a:pt x="4003" y="2"/>
                    <a:pt x="3441" y="2"/>
                  </a:cubicBezTo>
                  <a:cubicBezTo>
                    <a:pt x="3200" y="2"/>
                    <a:pt x="2964" y="114"/>
                    <a:pt x="2736" y="414"/>
                  </a:cubicBezTo>
                  <a:cubicBezTo>
                    <a:pt x="2506" y="113"/>
                    <a:pt x="2267" y="0"/>
                    <a:pt x="2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228;p44">
              <a:extLst>
                <a:ext uri="{FF2B5EF4-FFF2-40B4-BE49-F238E27FC236}">
                  <a16:creationId xmlns:a16="http://schemas.microsoft.com/office/drawing/2014/main" id="{EB0AAF04-A90C-C190-7624-E38FF5E63ABA}"/>
                </a:ext>
              </a:extLst>
            </p:cNvPr>
            <p:cNvSpPr/>
            <p:nvPr/>
          </p:nvSpPr>
          <p:spPr>
            <a:xfrm>
              <a:off x="2006888" y="1509800"/>
              <a:ext cx="15225" cy="149575"/>
            </a:xfrm>
            <a:custGeom>
              <a:avLst/>
              <a:gdLst/>
              <a:ahLst/>
              <a:cxnLst/>
              <a:rect l="l" t="t" r="r" b="b"/>
              <a:pathLst>
                <a:path w="609" h="5983" extrusionOk="0">
                  <a:moveTo>
                    <a:pt x="289" y="1"/>
                  </a:moveTo>
                  <a:cubicBezTo>
                    <a:pt x="251" y="1"/>
                    <a:pt x="213" y="31"/>
                    <a:pt x="213" y="92"/>
                  </a:cubicBezTo>
                  <a:lnTo>
                    <a:pt x="183" y="92"/>
                  </a:lnTo>
                  <a:cubicBezTo>
                    <a:pt x="61" y="1976"/>
                    <a:pt x="0" y="4043"/>
                    <a:pt x="274" y="5928"/>
                  </a:cubicBezTo>
                  <a:cubicBezTo>
                    <a:pt x="274" y="5966"/>
                    <a:pt x="306" y="5983"/>
                    <a:pt x="343" y="5983"/>
                  </a:cubicBezTo>
                  <a:cubicBezTo>
                    <a:pt x="395" y="5983"/>
                    <a:pt x="456" y="5951"/>
                    <a:pt x="456" y="5898"/>
                  </a:cubicBezTo>
                  <a:cubicBezTo>
                    <a:pt x="608" y="3983"/>
                    <a:pt x="517" y="1976"/>
                    <a:pt x="365" y="92"/>
                  </a:cubicBezTo>
                  <a:cubicBezTo>
                    <a:pt x="365" y="31"/>
                    <a:pt x="327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229;p44">
              <a:extLst>
                <a:ext uri="{FF2B5EF4-FFF2-40B4-BE49-F238E27FC236}">
                  <a16:creationId xmlns:a16="http://schemas.microsoft.com/office/drawing/2014/main" id="{833E919C-CB70-3022-6FA6-AF000335466B}"/>
                </a:ext>
              </a:extLst>
            </p:cNvPr>
            <p:cNvSpPr/>
            <p:nvPr/>
          </p:nvSpPr>
          <p:spPr>
            <a:xfrm>
              <a:off x="2033013" y="1607700"/>
              <a:ext cx="34525" cy="34425"/>
            </a:xfrm>
            <a:custGeom>
              <a:avLst/>
              <a:gdLst/>
              <a:ahLst/>
              <a:cxnLst/>
              <a:rect l="l" t="t" r="r" b="b"/>
              <a:pathLst>
                <a:path w="1381" h="1377" extrusionOk="0">
                  <a:moveTo>
                    <a:pt x="1285" y="1"/>
                  </a:moveTo>
                  <a:cubicBezTo>
                    <a:pt x="1279" y="1"/>
                    <a:pt x="1272" y="2"/>
                    <a:pt x="1265" y="6"/>
                  </a:cubicBezTo>
                  <a:cubicBezTo>
                    <a:pt x="688" y="219"/>
                    <a:pt x="262" y="796"/>
                    <a:pt x="19" y="1313"/>
                  </a:cubicBezTo>
                  <a:cubicBezTo>
                    <a:pt x="0" y="1350"/>
                    <a:pt x="17" y="1376"/>
                    <a:pt x="32" y="1376"/>
                  </a:cubicBezTo>
                  <a:cubicBezTo>
                    <a:pt x="41" y="1376"/>
                    <a:pt x="50" y="1366"/>
                    <a:pt x="50" y="1343"/>
                  </a:cubicBezTo>
                  <a:cubicBezTo>
                    <a:pt x="232" y="1100"/>
                    <a:pt x="445" y="887"/>
                    <a:pt x="658" y="674"/>
                  </a:cubicBezTo>
                  <a:cubicBezTo>
                    <a:pt x="870" y="462"/>
                    <a:pt x="1114" y="310"/>
                    <a:pt x="1326" y="127"/>
                  </a:cubicBezTo>
                  <a:cubicBezTo>
                    <a:pt x="1380" y="100"/>
                    <a:pt x="1338" y="1"/>
                    <a:pt x="1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230;p44">
              <a:extLst>
                <a:ext uri="{FF2B5EF4-FFF2-40B4-BE49-F238E27FC236}">
                  <a16:creationId xmlns:a16="http://schemas.microsoft.com/office/drawing/2014/main" id="{DB72F864-CC3C-4A35-AEEA-BD71F7AF286C}"/>
                </a:ext>
              </a:extLst>
            </p:cNvPr>
            <p:cNvSpPr/>
            <p:nvPr/>
          </p:nvSpPr>
          <p:spPr>
            <a:xfrm>
              <a:off x="2031488" y="1641275"/>
              <a:ext cx="30125" cy="14125"/>
            </a:xfrm>
            <a:custGeom>
              <a:avLst/>
              <a:gdLst/>
              <a:ahLst/>
              <a:cxnLst/>
              <a:rect l="l" t="t" r="r" b="b"/>
              <a:pathLst>
                <a:path w="1205" h="565" extrusionOk="0">
                  <a:moveTo>
                    <a:pt x="1144" y="0"/>
                  </a:moveTo>
                  <a:cubicBezTo>
                    <a:pt x="749" y="0"/>
                    <a:pt x="323" y="243"/>
                    <a:pt x="50" y="456"/>
                  </a:cubicBezTo>
                  <a:cubicBezTo>
                    <a:pt x="1" y="481"/>
                    <a:pt x="31" y="564"/>
                    <a:pt x="60" y="564"/>
                  </a:cubicBezTo>
                  <a:cubicBezTo>
                    <a:pt x="67" y="564"/>
                    <a:pt x="74" y="559"/>
                    <a:pt x="80" y="547"/>
                  </a:cubicBezTo>
                  <a:cubicBezTo>
                    <a:pt x="263" y="426"/>
                    <a:pt x="445" y="335"/>
                    <a:pt x="627" y="274"/>
                  </a:cubicBezTo>
                  <a:cubicBezTo>
                    <a:pt x="810" y="213"/>
                    <a:pt x="962" y="183"/>
                    <a:pt x="1144" y="122"/>
                  </a:cubicBezTo>
                  <a:cubicBezTo>
                    <a:pt x="1205" y="91"/>
                    <a:pt x="1205" y="0"/>
                    <a:pt x="1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231;p44">
              <a:extLst>
                <a:ext uri="{FF2B5EF4-FFF2-40B4-BE49-F238E27FC236}">
                  <a16:creationId xmlns:a16="http://schemas.microsoft.com/office/drawing/2014/main" id="{63A6517B-81C8-07E5-C4EA-6D8092D51366}"/>
                </a:ext>
              </a:extLst>
            </p:cNvPr>
            <p:cNvSpPr/>
            <p:nvPr/>
          </p:nvSpPr>
          <p:spPr>
            <a:xfrm>
              <a:off x="1959013" y="1627525"/>
              <a:ext cx="40675" cy="32050"/>
            </a:xfrm>
            <a:custGeom>
              <a:avLst/>
              <a:gdLst/>
              <a:ahLst/>
              <a:cxnLst/>
              <a:rect l="l" t="t" r="r" b="b"/>
              <a:pathLst>
                <a:path w="1627" h="1282" extrusionOk="0">
                  <a:moveTo>
                    <a:pt x="200" y="0"/>
                  </a:moveTo>
                  <a:cubicBezTo>
                    <a:pt x="184" y="0"/>
                    <a:pt x="168" y="1"/>
                    <a:pt x="152" y="3"/>
                  </a:cubicBezTo>
                  <a:cubicBezTo>
                    <a:pt x="61" y="3"/>
                    <a:pt x="0" y="125"/>
                    <a:pt x="61" y="185"/>
                  </a:cubicBezTo>
                  <a:cubicBezTo>
                    <a:pt x="244" y="398"/>
                    <a:pt x="548" y="459"/>
                    <a:pt x="760" y="611"/>
                  </a:cubicBezTo>
                  <a:cubicBezTo>
                    <a:pt x="1004" y="793"/>
                    <a:pt x="1216" y="1006"/>
                    <a:pt x="1429" y="1249"/>
                  </a:cubicBezTo>
                  <a:cubicBezTo>
                    <a:pt x="1444" y="1272"/>
                    <a:pt x="1465" y="1282"/>
                    <a:pt x="1487" y="1282"/>
                  </a:cubicBezTo>
                  <a:cubicBezTo>
                    <a:pt x="1553" y="1282"/>
                    <a:pt x="1627" y="1196"/>
                    <a:pt x="1581" y="1128"/>
                  </a:cubicBezTo>
                  <a:cubicBezTo>
                    <a:pt x="1429" y="824"/>
                    <a:pt x="1216" y="581"/>
                    <a:pt x="973" y="398"/>
                  </a:cubicBezTo>
                  <a:cubicBezTo>
                    <a:pt x="773" y="226"/>
                    <a:pt x="464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232;p44">
              <a:extLst>
                <a:ext uri="{FF2B5EF4-FFF2-40B4-BE49-F238E27FC236}">
                  <a16:creationId xmlns:a16="http://schemas.microsoft.com/office/drawing/2014/main" id="{532A3786-B710-60D4-1CF8-F7FB6A5B5DF1}"/>
                </a:ext>
              </a:extLst>
            </p:cNvPr>
            <p:cNvSpPr/>
            <p:nvPr/>
          </p:nvSpPr>
          <p:spPr>
            <a:xfrm>
              <a:off x="1974963" y="1613900"/>
              <a:ext cx="25600" cy="26250"/>
            </a:xfrm>
            <a:custGeom>
              <a:avLst/>
              <a:gdLst/>
              <a:ahLst/>
              <a:cxnLst/>
              <a:rect l="l" t="t" r="r" b="b"/>
              <a:pathLst>
                <a:path w="1024" h="1050" extrusionOk="0">
                  <a:moveTo>
                    <a:pt x="122" y="1"/>
                  </a:moveTo>
                  <a:lnTo>
                    <a:pt x="122" y="31"/>
                  </a:lnTo>
                  <a:cubicBezTo>
                    <a:pt x="31" y="31"/>
                    <a:pt x="1" y="123"/>
                    <a:pt x="62" y="183"/>
                  </a:cubicBezTo>
                  <a:cubicBezTo>
                    <a:pt x="153" y="335"/>
                    <a:pt x="366" y="426"/>
                    <a:pt x="487" y="548"/>
                  </a:cubicBezTo>
                  <a:cubicBezTo>
                    <a:pt x="639" y="670"/>
                    <a:pt x="761" y="852"/>
                    <a:pt x="852" y="1004"/>
                  </a:cubicBezTo>
                  <a:cubicBezTo>
                    <a:pt x="873" y="1036"/>
                    <a:pt x="902" y="1049"/>
                    <a:pt x="929" y="1049"/>
                  </a:cubicBezTo>
                  <a:cubicBezTo>
                    <a:pt x="979" y="1049"/>
                    <a:pt x="1024" y="1003"/>
                    <a:pt x="1004" y="943"/>
                  </a:cubicBezTo>
                  <a:cubicBezTo>
                    <a:pt x="943" y="730"/>
                    <a:pt x="852" y="518"/>
                    <a:pt x="669" y="366"/>
                  </a:cubicBezTo>
                  <a:cubicBezTo>
                    <a:pt x="548" y="214"/>
                    <a:pt x="335" y="3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233;p44">
              <a:extLst>
                <a:ext uri="{FF2B5EF4-FFF2-40B4-BE49-F238E27FC236}">
                  <a16:creationId xmlns:a16="http://schemas.microsoft.com/office/drawing/2014/main" id="{808F2C28-7A25-766E-2089-738B6A96226E}"/>
                </a:ext>
              </a:extLst>
            </p:cNvPr>
            <p:cNvSpPr/>
            <p:nvPr/>
          </p:nvSpPr>
          <p:spPr>
            <a:xfrm>
              <a:off x="1856438" y="1804075"/>
              <a:ext cx="112275" cy="30375"/>
            </a:xfrm>
            <a:custGeom>
              <a:avLst/>
              <a:gdLst/>
              <a:ahLst/>
              <a:cxnLst/>
              <a:rect l="l" t="t" r="r" b="b"/>
              <a:pathLst>
                <a:path w="4491" h="1215" extrusionOk="0">
                  <a:moveTo>
                    <a:pt x="1430" y="0"/>
                  </a:moveTo>
                  <a:cubicBezTo>
                    <a:pt x="942" y="0"/>
                    <a:pt x="489" y="69"/>
                    <a:pt x="152" y="206"/>
                  </a:cubicBezTo>
                  <a:cubicBezTo>
                    <a:pt x="30" y="236"/>
                    <a:pt x="0" y="418"/>
                    <a:pt x="152" y="449"/>
                  </a:cubicBezTo>
                  <a:cubicBezTo>
                    <a:pt x="410" y="516"/>
                    <a:pt x="677" y="534"/>
                    <a:pt x="947" y="534"/>
                  </a:cubicBezTo>
                  <a:cubicBezTo>
                    <a:pt x="1243" y="534"/>
                    <a:pt x="1543" y="513"/>
                    <a:pt x="1841" y="513"/>
                  </a:cubicBezTo>
                  <a:cubicBezTo>
                    <a:pt x="2008" y="513"/>
                    <a:pt x="2175" y="519"/>
                    <a:pt x="2341" y="540"/>
                  </a:cubicBezTo>
                  <a:cubicBezTo>
                    <a:pt x="3100" y="601"/>
                    <a:pt x="3678" y="935"/>
                    <a:pt x="4377" y="1209"/>
                  </a:cubicBezTo>
                  <a:cubicBezTo>
                    <a:pt x="4386" y="1213"/>
                    <a:pt x="4394" y="1215"/>
                    <a:pt x="4402" y="1215"/>
                  </a:cubicBezTo>
                  <a:cubicBezTo>
                    <a:pt x="4452" y="1215"/>
                    <a:pt x="4490" y="1144"/>
                    <a:pt x="4438" y="1117"/>
                  </a:cubicBezTo>
                  <a:cubicBezTo>
                    <a:pt x="3906" y="373"/>
                    <a:pt x="2570" y="0"/>
                    <a:pt x="1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234;p44">
              <a:extLst>
                <a:ext uri="{FF2B5EF4-FFF2-40B4-BE49-F238E27FC236}">
                  <a16:creationId xmlns:a16="http://schemas.microsoft.com/office/drawing/2014/main" id="{5FCC344B-66AE-36DD-B888-12D8E6C42284}"/>
                </a:ext>
              </a:extLst>
            </p:cNvPr>
            <p:cNvSpPr/>
            <p:nvPr/>
          </p:nvSpPr>
          <p:spPr>
            <a:xfrm>
              <a:off x="2070188" y="1834725"/>
              <a:ext cx="94025" cy="50200"/>
            </a:xfrm>
            <a:custGeom>
              <a:avLst/>
              <a:gdLst/>
              <a:ahLst/>
              <a:cxnLst/>
              <a:rect l="l" t="t" r="r" b="b"/>
              <a:pathLst>
                <a:path w="3761" h="2008" extrusionOk="0">
                  <a:moveTo>
                    <a:pt x="1481" y="1077"/>
                  </a:moveTo>
                  <a:lnTo>
                    <a:pt x="1481" y="1077"/>
                  </a:lnTo>
                  <a:cubicBezTo>
                    <a:pt x="1504" y="1100"/>
                    <a:pt x="1509" y="1123"/>
                    <a:pt x="1524" y="1146"/>
                  </a:cubicBezTo>
                  <a:lnTo>
                    <a:pt x="1524" y="1146"/>
                  </a:lnTo>
                  <a:cubicBezTo>
                    <a:pt x="1510" y="1128"/>
                    <a:pt x="1495" y="1106"/>
                    <a:pt x="1481" y="1077"/>
                  </a:cubicBezTo>
                  <a:close/>
                  <a:moveTo>
                    <a:pt x="2463" y="0"/>
                  </a:moveTo>
                  <a:cubicBezTo>
                    <a:pt x="1452" y="0"/>
                    <a:pt x="361" y="491"/>
                    <a:pt x="22" y="1381"/>
                  </a:cubicBezTo>
                  <a:cubicBezTo>
                    <a:pt x="0" y="1424"/>
                    <a:pt x="39" y="1467"/>
                    <a:pt x="75" y="1467"/>
                  </a:cubicBezTo>
                  <a:cubicBezTo>
                    <a:pt x="90" y="1467"/>
                    <a:pt x="104" y="1459"/>
                    <a:pt x="113" y="1442"/>
                  </a:cubicBezTo>
                  <a:cubicBezTo>
                    <a:pt x="417" y="1138"/>
                    <a:pt x="690" y="834"/>
                    <a:pt x="1025" y="621"/>
                  </a:cubicBezTo>
                  <a:lnTo>
                    <a:pt x="1025" y="621"/>
                  </a:lnTo>
                  <a:cubicBezTo>
                    <a:pt x="903" y="986"/>
                    <a:pt x="1177" y="1533"/>
                    <a:pt x="1450" y="1715"/>
                  </a:cubicBezTo>
                  <a:cubicBezTo>
                    <a:pt x="1511" y="1746"/>
                    <a:pt x="1572" y="1776"/>
                    <a:pt x="1633" y="1806"/>
                  </a:cubicBezTo>
                  <a:cubicBezTo>
                    <a:pt x="1602" y="1837"/>
                    <a:pt x="1602" y="1898"/>
                    <a:pt x="1663" y="1928"/>
                  </a:cubicBezTo>
                  <a:cubicBezTo>
                    <a:pt x="1801" y="1983"/>
                    <a:pt x="1949" y="2008"/>
                    <a:pt x="2100" y="2008"/>
                  </a:cubicBezTo>
                  <a:cubicBezTo>
                    <a:pt x="2448" y="2008"/>
                    <a:pt x="2807" y="1876"/>
                    <a:pt x="3061" y="1685"/>
                  </a:cubicBezTo>
                  <a:cubicBezTo>
                    <a:pt x="3142" y="1658"/>
                    <a:pt x="3103" y="1558"/>
                    <a:pt x="3029" y="1558"/>
                  </a:cubicBezTo>
                  <a:cubicBezTo>
                    <a:pt x="3020" y="1558"/>
                    <a:pt x="3010" y="1560"/>
                    <a:pt x="3000" y="1563"/>
                  </a:cubicBezTo>
                  <a:cubicBezTo>
                    <a:pt x="2916" y="1592"/>
                    <a:pt x="2804" y="1620"/>
                    <a:pt x="2691" y="1648"/>
                  </a:cubicBezTo>
                  <a:lnTo>
                    <a:pt x="2691" y="1648"/>
                  </a:lnTo>
                  <a:cubicBezTo>
                    <a:pt x="2713" y="1638"/>
                    <a:pt x="2735" y="1616"/>
                    <a:pt x="2757" y="1594"/>
                  </a:cubicBezTo>
                  <a:cubicBezTo>
                    <a:pt x="3092" y="1320"/>
                    <a:pt x="3183" y="864"/>
                    <a:pt x="3092" y="469"/>
                  </a:cubicBezTo>
                  <a:cubicBezTo>
                    <a:pt x="3092" y="439"/>
                    <a:pt x="3092" y="408"/>
                    <a:pt x="3092" y="378"/>
                  </a:cubicBezTo>
                  <a:cubicBezTo>
                    <a:pt x="3244" y="408"/>
                    <a:pt x="3426" y="439"/>
                    <a:pt x="3608" y="469"/>
                  </a:cubicBezTo>
                  <a:cubicBezTo>
                    <a:pt x="3700" y="469"/>
                    <a:pt x="3760" y="347"/>
                    <a:pt x="3669" y="287"/>
                  </a:cubicBezTo>
                  <a:cubicBezTo>
                    <a:pt x="3328" y="93"/>
                    <a:pt x="2903" y="0"/>
                    <a:pt x="2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235;p44">
              <a:extLst>
                <a:ext uri="{FF2B5EF4-FFF2-40B4-BE49-F238E27FC236}">
                  <a16:creationId xmlns:a16="http://schemas.microsoft.com/office/drawing/2014/main" id="{1B3798AF-27B1-2C00-A815-19653A4F8287}"/>
                </a:ext>
              </a:extLst>
            </p:cNvPr>
            <p:cNvSpPr/>
            <p:nvPr/>
          </p:nvSpPr>
          <p:spPr>
            <a:xfrm>
              <a:off x="2059413" y="1804075"/>
              <a:ext cx="111625" cy="30375"/>
            </a:xfrm>
            <a:custGeom>
              <a:avLst/>
              <a:gdLst/>
              <a:ahLst/>
              <a:cxnLst/>
              <a:rect l="l" t="t" r="r" b="b"/>
              <a:pathLst>
                <a:path w="4465" h="1215" extrusionOk="0">
                  <a:moveTo>
                    <a:pt x="3051" y="0"/>
                  </a:moveTo>
                  <a:cubicBezTo>
                    <a:pt x="1908" y="0"/>
                    <a:pt x="580" y="373"/>
                    <a:pt x="27" y="1117"/>
                  </a:cubicBezTo>
                  <a:cubicBezTo>
                    <a:pt x="1" y="1144"/>
                    <a:pt x="42" y="1215"/>
                    <a:pt x="93" y="1215"/>
                  </a:cubicBezTo>
                  <a:cubicBezTo>
                    <a:pt x="101" y="1215"/>
                    <a:pt x="110" y="1213"/>
                    <a:pt x="118" y="1209"/>
                  </a:cubicBezTo>
                  <a:cubicBezTo>
                    <a:pt x="817" y="935"/>
                    <a:pt x="1395" y="601"/>
                    <a:pt x="2155" y="510"/>
                  </a:cubicBezTo>
                  <a:cubicBezTo>
                    <a:pt x="2268" y="500"/>
                    <a:pt x="2382" y="497"/>
                    <a:pt x="2496" y="497"/>
                  </a:cubicBezTo>
                  <a:cubicBezTo>
                    <a:pt x="2857" y="497"/>
                    <a:pt x="3222" y="532"/>
                    <a:pt x="3580" y="532"/>
                  </a:cubicBezTo>
                  <a:cubicBezTo>
                    <a:pt x="3839" y="532"/>
                    <a:pt x="4095" y="514"/>
                    <a:pt x="4343" y="449"/>
                  </a:cubicBezTo>
                  <a:cubicBezTo>
                    <a:pt x="4465" y="418"/>
                    <a:pt x="4465" y="236"/>
                    <a:pt x="4343" y="206"/>
                  </a:cubicBezTo>
                  <a:cubicBezTo>
                    <a:pt x="3997" y="69"/>
                    <a:pt x="3541" y="0"/>
                    <a:pt x="3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236;p44">
              <a:extLst>
                <a:ext uri="{FF2B5EF4-FFF2-40B4-BE49-F238E27FC236}">
                  <a16:creationId xmlns:a16="http://schemas.microsoft.com/office/drawing/2014/main" id="{0D3A0CFC-ECCB-E193-5794-A492FFF67C23}"/>
                </a:ext>
              </a:extLst>
            </p:cNvPr>
            <p:cNvSpPr/>
            <p:nvPr/>
          </p:nvSpPr>
          <p:spPr>
            <a:xfrm>
              <a:off x="1995488" y="1889750"/>
              <a:ext cx="9150" cy="6875"/>
            </a:xfrm>
            <a:custGeom>
              <a:avLst/>
              <a:gdLst/>
              <a:ahLst/>
              <a:cxnLst/>
              <a:rect l="l" t="t" r="r" b="b"/>
              <a:pathLst>
                <a:path w="366" h="275" extrusionOk="0">
                  <a:moveTo>
                    <a:pt x="183" y="1"/>
                  </a:moveTo>
                  <a:cubicBezTo>
                    <a:pt x="0" y="1"/>
                    <a:pt x="0" y="274"/>
                    <a:pt x="183" y="274"/>
                  </a:cubicBezTo>
                  <a:cubicBezTo>
                    <a:pt x="365" y="274"/>
                    <a:pt x="365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237;p44">
              <a:extLst>
                <a:ext uri="{FF2B5EF4-FFF2-40B4-BE49-F238E27FC236}">
                  <a16:creationId xmlns:a16="http://schemas.microsoft.com/office/drawing/2014/main" id="{E189C687-00FB-12D1-EF77-4EA3075AA479}"/>
                </a:ext>
              </a:extLst>
            </p:cNvPr>
            <p:cNvSpPr/>
            <p:nvPr/>
          </p:nvSpPr>
          <p:spPr>
            <a:xfrm>
              <a:off x="2003838" y="1879125"/>
              <a:ext cx="9900" cy="7600"/>
            </a:xfrm>
            <a:custGeom>
              <a:avLst/>
              <a:gdLst/>
              <a:ahLst/>
              <a:cxnLst/>
              <a:rect l="l" t="t" r="r" b="b"/>
              <a:pathLst>
                <a:path w="396" h="304" extrusionOk="0">
                  <a:moveTo>
                    <a:pt x="214" y="0"/>
                  </a:moveTo>
                  <a:cubicBezTo>
                    <a:pt x="1" y="0"/>
                    <a:pt x="1" y="304"/>
                    <a:pt x="214" y="304"/>
                  </a:cubicBezTo>
                  <a:cubicBezTo>
                    <a:pt x="396" y="304"/>
                    <a:pt x="396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238;p44">
              <a:extLst>
                <a:ext uri="{FF2B5EF4-FFF2-40B4-BE49-F238E27FC236}">
                  <a16:creationId xmlns:a16="http://schemas.microsoft.com/office/drawing/2014/main" id="{FAAC9590-1A24-8BC5-8846-C729ABDF7E8D}"/>
                </a:ext>
              </a:extLst>
            </p:cNvPr>
            <p:cNvSpPr/>
            <p:nvPr/>
          </p:nvSpPr>
          <p:spPr>
            <a:xfrm>
              <a:off x="2031963" y="1891275"/>
              <a:ext cx="8375" cy="6100"/>
            </a:xfrm>
            <a:custGeom>
              <a:avLst/>
              <a:gdLst/>
              <a:ahLst/>
              <a:cxnLst/>
              <a:rect l="l" t="t" r="r" b="b"/>
              <a:pathLst>
                <a:path w="335" h="244" extrusionOk="0">
                  <a:moveTo>
                    <a:pt x="152" y="0"/>
                  </a:moveTo>
                  <a:cubicBezTo>
                    <a:pt x="0" y="0"/>
                    <a:pt x="0" y="244"/>
                    <a:pt x="152" y="244"/>
                  </a:cubicBezTo>
                  <a:cubicBezTo>
                    <a:pt x="335" y="244"/>
                    <a:pt x="335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239;p44">
              <a:extLst>
                <a:ext uri="{FF2B5EF4-FFF2-40B4-BE49-F238E27FC236}">
                  <a16:creationId xmlns:a16="http://schemas.microsoft.com/office/drawing/2014/main" id="{9E9B3AB0-F6DE-6926-1B38-52B06CA4460D}"/>
                </a:ext>
              </a:extLst>
            </p:cNvPr>
            <p:cNvSpPr/>
            <p:nvPr/>
          </p:nvSpPr>
          <p:spPr>
            <a:xfrm>
              <a:off x="2004613" y="1912550"/>
              <a:ext cx="8375" cy="8375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52" y="0"/>
                  </a:moveTo>
                  <a:cubicBezTo>
                    <a:pt x="122" y="0"/>
                    <a:pt x="122" y="0"/>
                    <a:pt x="91" y="31"/>
                  </a:cubicBezTo>
                  <a:cubicBezTo>
                    <a:pt x="61" y="31"/>
                    <a:pt x="61" y="31"/>
                    <a:pt x="31" y="61"/>
                  </a:cubicBezTo>
                  <a:cubicBezTo>
                    <a:pt x="31" y="61"/>
                    <a:pt x="0" y="92"/>
                    <a:pt x="0" y="122"/>
                  </a:cubicBezTo>
                  <a:cubicBezTo>
                    <a:pt x="0" y="122"/>
                    <a:pt x="0" y="152"/>
                    <a:pt x="0" y="183"/>
                  </a:cubicBezTo>
                  <a:cubicBezTo>
                    <a:pt x="0" y="183"/>
                    <a:pt x="0" y="213"/>
                    <a:pt x="0" y="213"/>
                  </a:cubicBezTo>
                  <a:cubicBezTo>
                    <a:pt x="0" y="244"/>
                    <a:pt x="31" y="274"/>
                    <a:pt x="31" y="304"/>
                  </a:cubicBezTo>
                  <a:cubicBezTo>
                    <a:pt x="61" y="304"/>
                    <a:pt x="61" y="304"/>
                    <a:pt x="61" y="335"/>
                  </a:cubicBezTo>
                  <a:lnTo>
                    <a:pt x="213" y="335"/>
                  </a:lnTo>
                  <a:cubicBezTo>
                    <a:pt x="243" y="335"/>
                    <a:pt x="274" y="304"/>
                    <a:pt x="274" y="304"/>
                  </a:cubicBezTo>
                  <a:cubicBezTo>
                    <a:pt x="304" y="274"/>
                    <a:pt x="304" y="274"/>
                    <a:pt x="304" y="244"/>
                  </a:cubicBezTo>
                  <a:cubicBezTo>
                    <a:pt x="335" y="213"/>
                    <a:pt x="335" y="213"/>
                    <a:pt x="335" y="183"/>
                  </a:cubicBezTo>
                  <a:cubicBezTo>
                    <a:pt x="335" y="152"/>
                    <a:pt x="335" y="152"/>
                    <a:pt x="304" y="122"/>
                  </a:cubicBezTo>
                  <a:cubicBezTo>
                    <a:pt x="304" y="92"/>
                    <a:pt x="304" y="92"/>
                    <a:pt x="274" y="61"/>
                  </a:cubicBezTo>
                  <a:cubicBezTo>
                    <a:pt x="274" y="61"/>
                    <a:pt x="243" y="31"/>
                    <a:pt x="243" y="31"/>
                  </a:cubicBezTo>
                  <a:cubicBezTo>
                    <a:pt x="213" y="0"/>
                    <a:pt x="18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4240;p44">
              <a:extLst>
                <a:ext uri="{FF2B5EF4-FFF2-40B4-BE49-F238E27FC236}">
                  <a16:creationId xmlns:a16="http://schemas.microsoft.com/office/drawing/2014/main" id="{DED968D2-745E-A575-D682-227AEB7B52F6}"/>
                </a:ext>
              </a:extLst>
            </p:cNvPr>
            <p:cNvSpPr/>
            <p:nvPr/>
          </p:nvSpPr>
          <p:spPr>
            <a:xfrm>
              <a:off x="2020563" y="1878350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1"/>
                  </a:moveTo>
                  <a:cubicBezTo>
                    <a:pt x="1" y="1"/>
                    <a:pt x="1" y="183"/>
                    <a:pt x="122" y="183"/>
                  </a:cubicBezTo>
                  <a:cubicBezTo>
                    <a:pt x="244" y="183"/>
                    <a:pt x="244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4241;p44">
              <a:extLst>
                <a:ext uri="{FF2B5EF4-FFF2-40B4-BE49-F238E27FC236}">
                  <a16:creationId xmlns:a16="http://schemas.microsoft.com/office/drawing/2014/main" id="{CF986201-E08A-842C-3E89-C63CC1FF1AAC}"/>
                </a:ext>
              </a:extLst>
            </p:cNvPr>
            <p:cNvSpPr/>
            <p:nvPr/>
          </p:nvSpPr>
          <p:spPr>
            <a:xfrm>
              <a:off x="2041838" y="1918625"/>
              <a:ext cx="7625" cy="5350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53" y="1"/>
                  </a:moveTo>
                  <a:cubicBezTo>
                    <a:pt x="1" y="1"/>
                    <a:pt x="1" y="213"/>
                    <a:pt x="153" y="213"/>
                  </a:cubicBezTo>
                  <a:cubicBezTo>
                    <a:pt x="305" y="213"/>
                    <a:pt x="305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4242;p44">
              <a:extLst>
                <a:ext uri="{FF2B5EF4-FFF2-40B4-BE49-F238E27FC236}">
                  <a16:creationId xmlns:a16="http://schemas.microsoft.com/office/drawing/2014/main" id="{7197577D-6977-D1B4-2B3A-A2D18F806DFE}"/>
                </a:ext>
              </a:extLst>
            </p:cNvPr>
            <p:cNvSpPr/>
            <p:nvPr/>
          </p:nvSpPr>
          <p:spPr>
            <a:xfrm>
              <a:off x="2012213" y="1897350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91" y="1"/>
                  </a:moveTo>
                  <a:cubicBezTo>
                    <a:pt x="61" y="1"/>
                    <a:pt x="31" y="31"/>
                    <a:pt x="31" y="31"/>
                  </a:cubicBezTo>
                  <a:cubicBezTo>
                    <a:pt x="31" y="31"/>
                    <a:pt x="0" y="61"/>
                    <a:pt x="0" y="61"/>
                  </a:cubicBezTo>
                  <a:cubicBezTo>
                    <a:pt x="0" y="61"/>
                    <a:pt x="0" y="61"/>
                    <a:pt x="0" y="92"/>
                  </a:cubicBezTo>
                  <a:cubicBezTo>
                    <a:pt x="0" y="92"/>
                    <a:pt x="0" y="92"/>
                    <a:pt x="0" y="122"/>
                  </a:cubicBezTo>
                  <a:cubicBezTo>
                    <a:pt x="0" y="152"/>
                    <a:pt x="0" y="152"/>
                    <a:pt x="31" y="152"/>
                  </a:cubicBezTo>
                  <a:cubicBezTo>
                    <a:pt x="31" y="152"/>
                    <a:pt x="31" y="152"/>
                    <a:pt x="31" y="183"/>
                  </a:cubicBezTo>
                  <a:lnTo>
                    <a:pt x="152" y="183"/>
                  </a:lnTo>
                  <a:cubicBezTo>
                    <a:pt x="152" y="152"/>
                    <a:pt x="152" y="152"/>
                    <a:pt x="152" y="152"/>
                  </a:cubicBezTo>
                  <a:cubicBezTo>
                    <a:pt x="152" y="152"/>
                    <a:pt x="152" y="122"/>
                    <a:pt x="152" y="122"/>
                  </a:cubicBezTo>
                  <a:cubicBezTo>
                    <a:pt x="152" y="122"/>
                    <a:pt x="183" y="122"/>
                    <a:pt x="152" y="92"/>
                  </a:cubicBezTo>
                  <a:cubicBezTo>
                    <a:pt x="152" y="92"/>
                    <a:pt x="152" y="92"/>
                    <a:pt x="152" y="61"/>
                  </a:cubicBezTo>
                  <a:lnTo>
                    <a:pt x="122" y="31"/>
                  </a:lnTo>
                  <a:lnTo>
                    <a:pt x="91" y="31"/>
                  </a:lnTo>
                  <a:cubicBezTo>
                    <a:pt x="91" y="31"/>
                    <a:pt x="91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4243;p44">
              <a:extLst>
                <a:ext uri="{FF2B5EF4-FFF2-40B4-BE49-F238E27FC236}">
                  <a16:creationId xmlns:a16="http://schemas.microsoft.com/office/drawing/2014/main" id="{5FF3B6FB-FA01-F0C8-37D4-F49C2FDBD68B}"/>
                </a:ext>
              </a:extLst>
            </p:cNvPr>
            <p:cNvSpPr/>
            <p:nvPr/>
          </p:nvSpPr>
          <p:spPr>
            <a:xfrm>
              <a:off x="2037288" y="1903425"/>
              <a:ext cx="6850" cy="5350"/>
            </a:xfrm>
            <a:custGeom>
              <a:avLst/>
              <a:gdLst/>
              <a:ahLst/>
              <a:cxnLst/>
              <a:rect l="l" t="t" r="r" b="b"/>
              <a:pathLst>
                <a:path w="274" h="214" extrusionOk="0">
                  <a:moveTo>
                    <a:pt x="152" y="1"/>
                  </a:moveTo>
                  <a:cubicBezTo>
                    <a:pt x="0" y="1"/>
                    <a:pt x="0" y="213"/>
                    <a:pt x="152" y="213"/>
                  </a:cubicBezTo>
                  <a:cubicBezTo>
                    <a:pt x="274" y="213"/>
                    <a:pt x="274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4244;p44">
              <a:extLst>
                <a:ext uri="{FF2B5EF4-FFF2-40B4-BE49-F238E27FC236}">
                  <a16:creationId xmlns:a16="http://schemas.microsoft.com/office/drawing/2014/main" id="{C4487671-9C17-D123-685E-F9C14340DE52}"/>
                </a:ext>
              </a:extLst>
            </p:cNvPr>
            <p:cNvSpPr/>
            <p:nvPr/>
          </p:nvSpPr>
          <p:spPr>
            <a:xfrm>
              <a:off x="2041088" y="1870000"/>
              <a:ext cx="6850" cy="5350"/>
            </a:xfrm>
            <a:custGeom>
              <a:avLst/>
              <a:gdLst/>
              <a:ahLst/>
              <a:cxnLst/>
              <a:rect l="l" t="t" r="r" b="b"/>
              <a:pathLst>
                <a:path w="274" h="214" extrusionOk="0">
                  <a:moveTo>
                    <a:pt x="122" y="0"/>
                  </a:moveTo>
                  <a:cubicBezTo>
                    <a:pt x="0" y="0"/>
                    <a:pt x="0" y="213"/>
                    <a:pt x="122" y="213"/>
                  </a:cubicBezTo>
                  <a:cubicBezTo>
                    <a:pt x="274" y="213"/>
                    <a:pt x="27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4245;p44">
              <a:extLst>
                <a:ext uri="{FF2B5EF4-FFF2-40B4-BE49-F238E27FC236}">
                  <a16:creationId xmlns:a16="http://schemas.microsoft.com/office/drawing/2014/main" id="{5BF5012C-6CDD-785B-5CB8-AFBDC61FEFB9}"/>
                </a:ext>
              </a:extLst>
            </p:cNvPr>
            <p:cNvSpPr/>
            <p:nvPr/>
          </p:nvSpPr>
          <p:spPr>
            <a:xfrm>
              <a:off x="2055513" y="1895825"/>
              <a:ext cx="9150" cy="7625"/>
            </a:xfrm>
            <a:custGeom>
              <a:avLst/>
              <a:gdLst/>
              <a:ahLst/>
              <a:cxnLst/>
              <a:rect l="l" t="t" r="r" b="b"/>
              <a:pathLst>
                <a:path w="366" h="305" extrusionOk="0">
                  <a:moveTo>
                    <a:pt x="183" y="1"/>
                  </a:moveTo>
                  <a:cubicBezTo>
                    <a:pt x="1" y="1"/>
                    <a:pt x="1" y="305"/>
                    <a:pt x="183" y="305"/>
                  </a:cubicBezTo>
                  <a:cubicBezTo>
                    <a:pt x="365" y="305"/>
                    <a:pt x="365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4246;p44">
              <a:extLst>
                <a:ext uri="{FF2B5EF4-FFF2-40B4-BE49-F238E27FC236}">
                  <a16:creationId xmlns:a16="http://schemas.microsoft.com/office/drawing/2014/main" id="{E334FF00-B9CE-257B-41DC-3972A77C52AD}"/>
                </a:ext>
              </a:extLst>
            </p:cNvPr>
            <p:cNvSpPr/>
            <p:nvPr/>
          </p:nvSpPr>
          <p:spPr>
            <a:xfrm>
              <a:off x="2046388" y="1883675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53" y="0"/>
                  </a:moveTo>
                  <a:cubicBezTo>
                    <a:pt x="1" y="0"/>
                    <a:pt x="1" y="213"/>
                    <a:pt x="153" y="213"/>
                  </a:cubicBezTo>
                  <a:cubicBezTo>
                    <a:pt x="275" y="213"/>
                    <a:pt x="275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4247;p44">
              <a:extLst>
                <a:ext uri="{FF2B5EF4-FFF2-40B4-BE49-F238E27FC236}">
                  <a16:creationId xmlns:a16="http://schemas.microsoft.com/office/drawing/2014/main" id="{9C73EFF3-61B4-A151-ACB2-B1EE43E35393}"/>
                </a:ext>
              </a:extLst>
            </p:cNvPr>
            <p:cNvSpPr/>
            <p:nvPr/>
          </p:nvSpPr>
          <p:spPr>
            <a:xfrm>
              <a:off x="2050963" y="1915600"/>
              <a:ext cx="5350" cy="3800"/>
            </a:xfrm>
            <a:custGeom>
              <a:avLst/>
              <a:gdLst/>
              <a:ahLst/>
              <a:cxnLst/>
              <a:rect l="l" t="t" r="r" b="b"/>
              <a:pathLst>
                <a:path w="214" h="152" extrusionOk="0">
                  <a:moveTo>
                    <a:pt x="122" y="0"/>
                  </a:moveTo>
                  <a:cubicBezTo>
                    <a:pt x="0" y="0"/>
                    <a:pt x="0" y="152"/>
                    <a:pt x="122" y="152"/>
                  </a:cubicBezTo>
                  <a:cubicBezTo>
                    <a:pt x="213" y="152"/>
                    <a:pt x="21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4248;p44">
              <a:extLst>
                <a:ext uri="{FF2B5EF4-FFF2-40B4-BE49-F238E27FC236}">
                  <a16:creationId xmlns:a16="http://schemas.microsoft.com/office/drawing/2014/main" id="{7012A3AB-56B5-75A5-BC3A-82C9A67DEBD1}"/>
                </a:ext>
              </a:extLst>
            </p:cNvPr>
            <p:cNvSpPr/>
            <p:nvPr/>
          </p:nvSpPr>
          <p:spPr>
            <a:xfrm>
              <a:off x="1978763" y="1883675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53" y="0"/>
                  </a:moveTo>
                  <a:cubicBezTo>
                    <a:pt x="1" y="0"/>
                    <a:pt x="1" y="213"/>
                    <a:pt x="153" y="213"/>
                  </a:cubicBezTo>
                  <a:cubicBezTo>
                    <a:pt x="274" y="213"/>
                    <a:pt x="274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4249;p44">
              <a:extLst>
                <a:ext uri="{FF2B5EF4-FFF2-40B4-BE49-F238E27FC236}">
                  <a16:creationId xmlns:a16="http://schemas.microsoft.com/office/drawing/2014/main" id="{41DC9817-1A6D-494C-89F1-CD56C318C8E0}"/>
                </a:ext>
              </a:extLst>
            </p:cNvPr>
            <p:cNvSpPr/>
            <p:nvPr/>
          </p:nvSpPr>
          <p:spPr>
            <a:xfrm>
              <a:off x="2001563" y="1867725"/>
              <a:ext cx="4600" cy="3050"/>
            </a:xfrm>
            <a:custGeom>
              <a:avLst/>
              <a:gdLst/>
              <a:ahLst/>
              <a:cxnLst/>
              <a:rect l="l" t="t" r="r" b="b"/>
              <a:pathLst>
                <a:path w="184" h="122" extrusionOk="0">
                  <a:moveTo>
                    <a:pt x="92" y="0"/>
                  </a:moveTo>
                  <a:cubicBezTo>
                    <a:pt x="1" y="0"/>
                    <a:pt x="1" y="122"/>
                    <a:pt x="92" y="122"/>
                  </a:cubicBezTo>
                  <a:cubicBezTo>
                    <a:pt x="183" y="122"/>
                    <a:pt x="183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4250;p44">
              <a:extLst>
                <a:ext uri="{FF2B5EF4-FFF2-40B4-BE49-F238E27FC236}">
                  <a16:creationId xmlns:a16="http://schemas.microsoft.com/office/drawing/2014/main" id="{AD6A35C1-A0CE-702C-DD7E-CBB677E3EB5C}"/>
                </a:ext>
              </a:extLst>
            </p:cNvPr>
            <p:cNvSpPr/>
            <p:nvPr/>
          </p:nvSpPr>
          <p:spPr>
            <a:xfrm>
              <a:off x="2019038" y="1864675"/>
              <a:ext cx="8400" cy="6100"/>
            </a:xfrm>
            <a:custGeom>
              <a:avLst/>
              <a:gdLst/>
              <a:ahLst/>
              <a:cxnLst/>
              <a:rect l="l" t="t" r="r" b="b"/>
              <a:pathLst>
                <a:path w="336" h="244" extrusionOk="0">
                  <a:moveTo>
                    <a:pt x="153" y="1"/>
                  </a:moveTo>
                  <a:cubicBezTo>
                    <a:pt x="1" y="1"/>
                    <a:pt x="1" y="244"/>
                    <a:pt x="153" y="244"/>
                  </a:cubicBezTo>
                  <a:cubicBezTo>
                    <a:pt x="335" y="244"/>
                    <a:pt x="335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4251;p44">
              <a:extLst>
                <a:ext uri="{FF2B5EF4-FFF2-40B4-BE49-F238E27FC236}">
                  <a16:creationId xmlns:a16="http://schemas.microsoft.com/office/drawing/2014/main" id="{2B1AC801-84C2-4708-3833-EEF0869259AC}"/>
                </a:ext>
              </a:extLst>
            </p:cNvPr>
            <p:cNvSpPr/>
            <p:nvPr/>
          </p:nvSpPr>
          <p:spPr>
            <a:xfrm>
              <a:off x="2012963" y="1857825"/>
              <a:ext cx="5350" cy="4600"/>
            </a:xfrm>
            <a:custGeom>
              <a:avLst/>
              <a:gdLst/>
              <a:ahLst/>
              <a:cxnLst/>
              <a:rect l="l" t="t" r="r" b="b"/>
              <a:pathLst>
                <a:path w="214" h="184" extrusionOk="0">
                  <a:moveTo>
                    <a:pt x="122" y="1"/>
                  </a:moveTo>
                  <a:cubicBezTo>
                    <a:pt x="1" y="1"/>
                    <a:pt x="1" y="183"/>
                    <a:pt x="122" y="183"/>
                  </a:cubicBezTo>
                  <a:cubicBezTo>
                    <a:pt x="213" y="183"/>
                    <a:pt x="21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4252;p44">
              <a:extLst>
                <a:ext uri="{FF2B5EF4-FFF2-40B4-BE49-F238E27FC236}">
                  <a16:creationId xmlns:a16="http://schemas.microsoft.com/office/drawing/2014/main" id="{2CABDBE6-76D6-3584-30F8-2513F50B968F}"/>
                </a:ext>
              </a:extLst>
            </p:cNvPr>
            <p:cNvSpPr/>
            <p:nvPr/>
          </p:nvSpPr>
          <p:spPr>
            <a:xfrm>
              <a:off x="2026638" y="18525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83" y="0"/>
                  </a:moveTo>
                  <a:cubicBezTo>
                    <a:pt x="1" y="0"/>
                    <a:pt x="1" y="243"/>
                    <a:pt x="183" y="243"/>
                  </a:cubicBezTo>
                  <a:cubicBezTo>
                    <a:pt x="365" y="243"/>
                    <a:pt x="36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4253;p44">
              <a:extLst>
                <a:ext uri="{FF2B5EF4-FFF2-40B4-BE49-F238E27FC236}">
                  <a16:creationId xmlns:a16="http://schemas.microsoft.com/office/drawing/2014/main" id="{C789CB0F-4693-FC3C-0823-9F006ED91019}"/>
                </a:ext>
              </a:extLst>
            </p:cNvPr>
            <p:cNvSpPr/>
            <p:nvPr/>
          </p:nvSpPr>
          <p:spPr>
            <a:xfrm>
              <a:off x="1991688" y="1873800"/>
              <a:ext cx="3825" cy="4575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61" y="0"/>
                  </a:moveTo>
                  <a:cubicBezTo>
                    <a:pt x="61" y="0"/>
                    <a:pt x="31" y="31"/>
                    <a:pt x="31" y="31"/>
                  </a:cubicBezTo>
                  <a:cubicBezTo>
                    <a:pt x="31" y="31"/>
                    <a:pt x="0" y="31"/>
                    <a:pt x="0" y="61"/>
                  </a:cubicBezTo>
                  <a:cubicBezTo>
                    <a:pt x="0" y="91"/>
                    <a:pt x="0" y="122"/>
                    <a:pt x="0" y="122"/>
                  </a:cubicBezTo>
                  <a:cubicBezTo>
                    <a:pt x="0" y="152"/>
                    <a:pt x="0" y="152"/>
                    <a:pt x="31" y="152"/>
                  </a:cubicBezTo>
                  <a:cubicBezTo>
                    <a:pt x="31" y="152"/>
                    <a:pt x="31" y="183"/>
                    <a:pt x="31" y="183"/>
                  </a:cubicBezTo>
                  <a:lnTo>
                    <a:pt x="122" y="183"/>
                  </a:lnTo>
                  <a:cubicBezTo>
                    <a:pt x="122" y="183"/>
                    <a:pt x="152" y="152"/>
                    <a:pt x="152" y="152"/>
                  </a:cubicBezTo>
                  <a:cubicBezTo>
                    <a:pt x="152" y="152"/>
                    <a:pt x="152" y="152"/>
                    <a:pt x="152" y="122"/>
                  </a:cubicBezTo>
                  <a:cubicBezTo>
                    <a:pt x="152" y="122"/>
                    <a:pt x="152" y="122"/>
                    <a:pt x="152" y="91"/>
                  </a:cubicBezTo>
                  <a:lnTo>
                    <a:pt x="152" y="61"/>
                  </a:lnTo>
                  <a:cubicBezTo>
                    <a:pt x="152" y="31"/>
                    <a:pt x="152" y="31"/>
                    <a:pt x="122" y="31"/>
                  </a:cubicBezTo>
                  <a:cubicBezTo>
                    <a:pt x="92" y="31"/>
                    <a:pt x="9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4254;p44">
              <a:extLst>
                <a:ext uri="{FF2B5EF4-FFF2-40B4-BE49-F238E27FC236}">
                  <a16:creationId xmlns:a16="http://schemas.microsoft.com/office/drawing/2014/main" id="{57A22F21-411D-42C7-A434-AC5DAEB4E305}"/>
                </a:ext>
              </a:extLst>
            </p:cNvPr>
            <p:cNvSpPr/>
            <p:nvPr/>
          </p:nvSpPr>
          <p:spPr>
            <a:xfrm>
              <a:off x="2007638" y="1926975"/>
              <a:ext cx="9900" cy="7625"/>
            </a:xfrm>
            <a:custGeom>
              <a:avLst/>
              <a:gdLst/>
              <a:ahLst/>
              <a:cxnLst/>
              <a:rect l="l" t="t" r="r" b="b"/>
              <a:pathLst>
                <a:path w="396" h="305" extrusionOk="0">
                  <a:moveTo>
                    <a:pt x="214" y="1"/>
                  </a:moveTo>
                  <a:cubicBezTo>
                    <a:pt x="1" y="1"/>
                    <a:pt x="1" y="305"/>
                    <a:pt x="214" y="305"/>
                  </a:cubicBezTo>
                  <a:cubicBezTo>
                    <a:pt x="396" y="305"/>
                    <a:pt x="396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4255;p44">
              <a:extLst>
                <a:ext uri="{FF2B5EF4-FFF2-40B4-BE49-F238E27FC236}">
                  <a16:creationId xmlns:a16="http://schemas.microsoft.com/office/drawing/2014/main" id="{96E12124-B14D-55C4-5A96-286AE996DE3C}"/>
                </a:ext>
              </a:extLst>
            </p:cNvPr>
            <p:cNvSpPr/>
            <p:nvPr/>
          </p:nvSpPr>
          <p:spPr>
            <a:xfrm>
              <a:off x="1988638" y="1917875"/>
              <a:ext cx="8400" cy="6100"/>
            </a:xfrm>
            <a:custGeom>
              <a:avLst/>
              <a:gdLst/>
              <a:ahLst/>
              <a:cxnLst/>
              <a:rect l="l" t="t" r="r" b="b"/>
              <a:pathLst>
                <a:path w="336" h="244" extrusionOk="0">
                  <a:moveTo>
                    <a:pt x="183" y="0"/>
                  </a:moveTo>
                  <a:cubicBezTo>
                    <a:pt x="1" y="0"/>
                    <a:pt x="1" y="243"/>
                    <a:pt x="183" y="243"/>
                  </a:cubicBezTo>
                  <a:cubicBezTo>
                    <a:pt x="335" y="243"/>
                    <a:pt x="33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4256;p44">
              <a:extLst>
                <a:ext uri="{FF2B5EF4-FFF2-40B4-BE49-F238E27FC236}">
                  <a16:creationId xmlns:a16="http://schemas.microsoft.com/office/drawing/2014/main" id="{7D666056-8E1D-16C3-B9C0-87F64AB8899E}"/>
                </a:ext>
              </a:extLst>
            </p:cNvPr>
            <p:cNvSpPr/>
            <p:nvPr/>
          </p:nvSpPr>
          <p:spPr>
            <a:xfrm>
              <a:off x="1984838" y="1901150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53" y="0"/>
                  </a:moveTo>
                  <a:cubicBezTo>
                    <a:pt x="1" y="0"/>
                    <a:pt x="1" y="213"/>
                    <a:pt x="153" y="213"/>
                  </a:cubicBezTo>
                  <a:cubicBezTo>
                    <a:pt x="274" y="213"/>
                    <a:pt x="274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4257;p44">
              <a:extLst>
                <a:ext uri="{FF2B5EF4-FFF2-40B4-BE49-F238E27FC236}">
                  <a16:creationId xmlns:a16="http://schemas.microsoft.com/office/drawing/2014/main" id="{956F4473-EBDB-F24B-51D7-3AAEF76451DE}"/>
                </a:ext>
              </a:extLst>
            </p:cNvPr>
            <p:cNvSpPr/>
            <p:nvPr/>
          </p:nvSpPr>
          <p:spPr>
            <a:xfrm>
              <a:off x="1968138" y="1896600"/>
              <a:ext cx="5325" cy="4575"/>
            </a:xfrm>
            <a:custGeom>
              <a:avLst/>
              <a:gdLst/>
              <a:ahLst/>
              <a:cxnLst/>
              <a:rect l="l" t="t" r="r" b="b"/>
              <a:pathLst>
                <a:path w="213" h="183" extrusionOk="0">
                  <a:moveTo>
                    <a:pt x="122" y="0"/>
                  </a:moveTo>
                  <a:cubicBezTo>
                    <a:pt x="0" y="0"/>
                    <a:pt x="0" y="182"/>
                    <a:pt x="122" y="182"/>
                  </a:cubicBezTo>
                  <a:cubicBezTo>
                    <a:pt x="213" y="182"/>
                    <a:pt x="21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4258;p44">
              <a:extLst>
                <a:ext uri="{FF2B5EF4-FFF2-40B4-BE49-F238E27FC236}">
                  <a16:creationId xmlns:a16="http://schemas.microsoft.com/office/drawing/2014/main" id="{D03A2BDA-6AEC-9F2D-C1A4-18BDB81E0C4B}"/>
                </a:ext>
              </a:extLst>
            </p:cNvPr>
            <p:cNvSpPr/>
            <p:nvPr/>
          </p:nvSpPr>
          <p:spPr>
            <a:xfrm>
              <a:off x="1962813" y="1914075"/>
              <a:ext cx="9150" cy="6850"/>
            </a:xfrm>
            <a:custGeom>
              <a:avLst/>
              <a:gdLst/>
              <a:ahLst/>
              <a:cxnLst/>
              <a:rect l="l" t="t" r="r" b="b"/>
              <a:pathLst>
                <a:path w="366" h="274" extrusionOk="0">
                  <a:moveTo>
                    <a:pt x="183" y="0"/>
                  </a:moveTo>
                  <a:cubicBezTo>
                    <a:pt x="0" y="0"/>
                    <a:pt x="0" y="274"/>
                    <a:pt x="183" y="274"/>
                  </a:cubicBezTo>
                  <a:cubicBezTo>
                    <a:pt x="365" y="274"/>
                    <a:pt x="36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4259;p44">
              <a:extLst>
                <a:ext uri="{FF2B5EF4-FFF2-40B4-BE49-F238E27FC236}">
                  <a16:creationId xmlns:a16="http://schemas.microsoft.com/office/drawing/2014/main" id="{97E17C62-0632-6577-595D-7BC6DDF052DB}"/>
                </a:ext>
              </a:extLst>
            </p:cNvPr>
            <p:cNvSpPr/>
            <p:nvPr/>
          </p:nvSpPr>
          <p:spPr>
            <a:xfrm>
              <a:off x="1977238" y="193307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0"/>
                  </a:moveTo>
                  <a:cubicBezTo>
                    <a:pt x="1" y="0"/>
                    <a:pt x="1" y="243"/>
                    <a:pt x="153" y="243"/>
                  </a:cubicBezTo>
                  <a:cubicBezTo>
                    <a:pt x="305" y="243"/>
                    <a:pt x="305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4260;p44">
              <a:extLst>
                <a:ext uri="{FF2B5EF4-FFF2-40B4-BE49-F238E27FC236}">
                  <a16:creationId xmlns:a16="http://schemas.microsoft.com/office/drawing/2014/main" id="{75C8EF62-F6F1-1BAC-CBC4-F30B228E5E10}"/>
                </a:ext>
              </a:extLst>
            </p:cNvPr>
            <p:cNvSpPr/>
            <p:nvPr/>
          </p:nvSpPr>
          <p:spPr>
            <a:xfrm>
              <a:off x="1976488" y="1914075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61" y="0"/>
                  </a:moveTo>
                  <a:cubicBezTo>
                    <a:pt x="1" y="0"/>
                    <a:pt x="1" y="91"/>
                    <a:pt x="61" y="91"/>
                  </a:cubicBezTo>
                  <a:cubicBezTo>
                    <a:pt x="122" y="91"/>
                    <a:pt x="12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4261;p44">
              <a:extLst>
                <a:ext uri="{FF2B5EF4-FFF2-40B4-BE49-F238E27FC236}">
                  <a16:creationId xmlns:a16="http://schemas.microsoft.com/office/drawing/2014/main" id="{7B7CEB73-1C77-7D5C-3503-093CF54E4D06}"/>
                </a:ext>
              </a:extLst>
            </p:cNvPr>
            <p:cNvSpPr/>
            <p:nvPr/>
          </p:nvSpPr>
          <p:spPr>
            <a:xfrm>
              <a:off x="1949888" y="1899625"/>
              <a:ext cx="10675" cy="7625"/>
            </a:xfrm>
            <a:custGeom>
              <a:avLst/>
              <a:gdLst/>
              <a:ahLst/>
              <a:cxnLst/>
              <a:rect l="l" t="t" r="r" b="b"/>
              <a:pathLst>
                <a:path w="427" h="305" extrusionOk="0">
                  <a:moveTo>
                    <a:pt x="214" y="1"/>
                  </a:moveTo>
                  <a:cubicBezTo>
                    <a:pt x="1" y="1"/>
                    <a:pt x="1" y="305"/>
                    <a:pt x="214" y="305"/>
                  </a:cubicBezTo>
                  <a:cubicBezTo>
                    <a:pt x="426" y="305"/>
                    <a:pt x="426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4262;p44">
              <a:extLst>
                <a:ext uri="{FF2B5EF4-FFF2-40B4-BE49-F238E27FC236}">
                  <a16:creationId xmlns:a16="http://schemas.microsoft.com/office/drawing/2014/main" id="{65B37592-F9E7-DAAE-3B47-16B803F46806}"/>
                </a:ext>
              </a:extLst>
            </p:cNvPr>
            <p:cNvSpPr/>
            <p:nvPr/>
          </p:nvSpPr>
          <p:spPr>
            <a:xfrm>
              <a:off x="1963563" y="1885950"/>
              <a:ext cx="8400" cy="6875"/>
            </a:xfrm>
            <a:custGeom>
              <a:avLst/>
              <a:gdLst/>
              <a:ahLst/>
              <a:cxnLst/>
              <a:rect l="l" t="t" r="r" b="b"/>
              <a:pathLst>
                <a:path w="336" h="275" extrusionOk="0">
                  <a:moveTo>
                    <a:pt x="153" y="1"/>
                  </a:moveTo>
                  <a:cubicBezTo>
                    <a:pt x="1" y="1"/>
                    <a:pt x="1" y="274"/>
                    <a:pt x="153" y="274"/>
                  </a:cubicBezTo>
                  <a:cubicBezTo>
                    <a:pt x="335" y="274"/>
                    <a:pt x="335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4263;p44">
              <a:extLst>
                <a:ext uri="{FF2B5EF4-FFF2-40B4-BE49-F238E27FC236}">
                  <a16:creationId xmlns:a16="http://schemas.microsoft.com/office/drawing/2014/main" id="{45BFF192-E53A-007E-FCBC-E1D096739929}"/>
                </a:ext>
              </a:extLst>
            </p:cNvPr>
            <p:cNvSpPr/>
            <p:nvPr/>
          </p:nvSpPr>
          <p:spPr>
            <a:xfrm>
              <a:off x="1969663" y="1873025"/>
              <a:ext cx="7600" cy="6125"/>
            </a:xfrm>
            <a:custGeom>
              <a:avLst/>
              <a:gdLst/>
              <a:ahLst/>
              <a:cxnLst/>
              <a:rect l="l" t="t" r="r" b="b"/>
              <a:pathLst>
                <a:path w="304" h="245" extrusionOk="0">
                  <a:moveTo>
                    <a:pt x="152" y="1"/>
                  </a:moveTo>
                  <a:cubicBezTo>
                    <a:pt x="0" y="1"/>
                    <a:pt x="0" y="244"/>
                    <a:pt x="152" y="244"/>
                  </a:cubicBezTo>
                  <a:cubicBezTo>
                    <a:pt x="304" y="244"/>
                    <a:pt x="304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4264;p44">
              <a:extLst>
                <a:ext uri="{FF2B5EF4-FFF2-40B4-BE49-F238E27FC236}">
                  <a16:creationId xmlns:a16="http://schemas.microsoft.com/office/drawing/2014/main" id="{068713E2-8944-C28C-91E5-FBA30DD70267}"/>
                </a:ext>
              </a:extLst>
            </p:cNvPr>
            <p:cNvSpPr/>
            <p:nvPr/>
          </p:nvSpPr>
          <p:spPr>
            <a:xfrm>
              <a:off x="1946863" y="1917875"/>
              <a:ext cx="9125" cy="6850"/>
            </a:xfrm>
            <a:custGeom>
              <a:avLst/>
              <a:gdLst/>
              <a:ahLst/>
              <a:cxnLst/>
              <a:rect l="l" t="t" r="r" b="b"/>
              <a:pathLst>
                <a:path w="365" h="274" extrusionOk="0">
                  <a:moveTo>
                    <a:pt x="183" y="0"/>
                  </a:moveTo>
                  <a:cubicBezTo>
                    <a:pt x="0" y="0"/>
                    <a:pt x="0" y="274"/>
                    <a:pt x="183" y="274"/>
                  </a:cubicBezTo>
                  <a:cubicBezTo>
                    <a:pt x="365" y="274"/>
                    <a:pt x="36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4265;p44">
              <a:extLst>
                <a:ext uri="{FF2B5EF4-FFF2-40B4-BE49-F238E27FC236}">
                  <a16:creationId xmlns:a16="http://schemas.microsoft.com/office/drawing/2014/main" id="{8B53F415-C6BB-B783-F921-DD90734FC240}"/>
                </a:ext>
              </a:extLst>
            </p:cNvPr>
            <p:cNvSpPr/>
            <p:nvPr/>
          </p:nvSpPr>
          <p:spPr>
            <a:xfrm>
              <a:off x="1959013" y="1930025"/>
              <a:ext cx="9150" cy="6875"/>
            </a:xfrm>
            <a:custGeom>
              <a:avLst/>
              <a:gdLst/>
              <a:ahLst/>
              <a:cxnLst/>
              <a:rect l="l" t="t" r="r" b="b"/>
              <a:pathLst>
                <a:path w="366" h="275" extrusionOk="0">
                  <a:moveTo>
                    <a:pt x="183" y="1"/>
                  </a:moveTo>
                  <a:cubicBezTo>
                    <a:pt x="0" y="1"/>
                    <a:pt x="0" y="274"/>
                    <a:pt x="183" y="274"/>
                  </a:cubicBezTo>
                  <a:cubicBezTo>
                    <a:pt x="365" y="274"/>
                    <a:pt x="365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4266;p44">
              <a:extLst>
                <a:ext uri="{FF2B5EF4-FFF2-40B4-BE49-F238E27FC236}">
                  <a16:creationId xmlns:a16="http://schemas.microsoft.com/office/drawing/2014/main" id="{D98B7967-6508-D7D5-DA14-645E3A1C2EAD}"/>
                </a:ext>
              </a:extLst>
            </p:cNvPr>
            <p:cNvSpPr/>
            <p:nvPr/>
          </p:nvSpPr>
          <p:spPr>
            <a:xfrm>
              <a:off x="1931663" y="1910275"/>
              <a:ext cx="5350" cy="5325"/>
            </a:xfrm>
            <a:custGeom>
              <a:avLst/>
              <a:gdLst/>
              <a:ahLst/>
              <a:cxnLst/>
              <a:rect l="l" t="t" r="r" b="b"/>
              <a:pathLst>
                <a:path w="214" h="213" extrusionOk="0">
                  <a:moveTo>
                    <a:pt x="61" y="0"/>
                  </a:moveTo>
                  <a:cubicBezTo>
                    <a:pt x="61" y="31"/>
                    <a:pt x="61" y="31"/>
                    <a:pt x="31" y="31"/>
                  </a:cubicBezTo>
                  <a:cubicBezTo>
                    <a:pt x="31" y="31"/>
                    <a:pt x="31" y="61"/>
                    <a:pt x="0" y="61"/>
                  </a:cubicBezTo>
                  <a:cubicBezTo>
                    <a:pt x="0" y="91"/>
                    <a:pt x="0" y="91"/>
                    <a:pt x="0" y="122"/>
                  </a:cubicBezTo>
                  <a:lnTo>
                    <a:pt x="0" y="152"/>
                  </a:lnTo>
                  <a:cubicBezTo>
                    <a:pt x="0" y="152"/>
                    <a:pt x="31" y="183"/>
                    <a:pt x="31" y="183"/>
                  </a:cubicBezTo>
                  <a:cubicBezTo>
                    <a:pt x="31" y="183"/>
                    <a:pt x="61" y="183"/>
                    <a:pt x="61" y="213"/>
                  </a:cubicBezTo>
                  <a:lnTo>
                    <a:pt x="152" y="213"/>
                  </a:lnTo>
                  <a:cubicBezTo>
                    <a:pt x="152" y="213"/>
                    <a:pt x="183" y="183"/>
                    <a:pt x="183" y="183"/>
                  </a:cubicBezTo>
                  <a:cubicBezTo>
                    <a:pt x="183" y="183"/>
                    <a:pt x="213" y="152"/>
                    <a:pt x="213" y="152"/>
                  </a:cubicBezTo>
                  <a:cubicBezTo>
                    <a:pt x="213" y="152"/>
                    <a:pt x="213" y="122"/>
                    <a:pt x="213" y="122"/>
                  </a:cubicBezTo>
                  <a:lnTo>
                    <a:pt x="213" y="91"/>
                  </a:lnTo>
                  <a:cubicBezTo>
                    <a:pt x="213" y="61"/>
                    <a:pt x="213" y="61"/>
                    <a:pt x="183" y="31"/>
                  </a:cubicBezTo>
                  <a:lnTo>
                    <a:pt x="152" y="31"/>
                  </a:lnTo>
                  <a:cubicBezTo>
                    <a:pt x="152" y="0"/>
                    <a:pt x="122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4267;p44">
              <a:extLst>
                <a:ext uri="{FF2B5EF4-FFF2-40B4-BE49-F238E27FC236}">
                  <a16:creationId xmlns:a16="http://schemas.microsoft.com/office/drawing/2014/main" id="{9F0E013A-AE07-B2D2-B2D7-D2B1D790A306}"/>
                </a:ext>
              </a:extLst>
            </p:cNvPr>
            <p:cNvSpPr/>
            <p:nvPr/>
          </p:nvSpPr>
          <p:spPr>
            <a:xfrm>
              <a:off x="1939263" y="1894300"/>
              <a:ext cx="6100" cy="4600"/>
            </a:xfrm>
            <a:custGeom>
              <a:avLst/>
              <a:gdLst/>
              <a:ahLst/>
              <a:cxnLst/>
              <a:rect l="l" t="t" r="r" b="b"/>
              <a:pathLst>
                <a:path w="244" h="184" extrusionOk="0">
                  <a:moveTo>
                    <a:pt x="122" y="1"/>
                  </a:moveTo>
                  <a:cubicBezTo>
                    <a:pt x="0" y="1"/>
                    <a:pt x="0" y="183"/>
                    <a:pt x="122" y="183"/>
                  </a:cubicBezTo>
                  <a:cubicBezTo>
                    <a:pt x="243" y="183"/>
                    <a:pt x="24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4268;p44">
              <a:extLst>
                <a:ext uri="{FF2B5EF4-FFF2-40B4-BE49-F238E27FC236}">
                  <a16:creationId xmlns:a16="http://schemas.microsoft.com/office/drawing/2014/main" id="{0C2CC70A-7FD6-43E7-286E-5624291FE0F8}"/>
                </a:ext>
              </a:extLst>
            </p:cNvPr>
            <p:cNvSpPr/>
            <p:nvPr/>
          </p:nvSpPr>
          <p:spPr>
            <a:xfrm>
              <a:off x="1949888" y="1884425"/>
              <a:ext cx="7625" cy="5350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53" y="1"/>
                  </a:moveTo>
                  <a:cubicBezTo>
                    <a:pt x="1" y="1"/>
                    <a:pt x="1" y="214"/>
                    <a:pt x="153" y="214"/>
                  </a:cubicBezTo>
                  <a:cubicBezTo>
                    <a:pt x="305" y="214"/>
                    <a:pt x="305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4269;p44">
              <a:extLst>
                <a:ext uri="{FF2B5EF4-FFF2-40B4-BE49-F238E27FC236}">
                  <a16:creationId xmlns:a16="http://schemas.microsoft.com/office/drawing/2014/main" id="{55C56B22-397D-959E-7106-180AE9BACD51}"/>
                </a:ext>
              </a:extLst>
            </p:cNvPr>
            <p:cNvSpPr/>
            <p:nvPr/>
          </p:nvSpPr>
          <p:spPr>
            <a:xfrm>
              <a:off x="1923288" y="1895075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22" y="0"/>
                  </a:moveTo>
                  <a:cubicBezTo>
                    <a:pt x="1" y="0"/>
                    <a:pt x="1" y="213"/>
                    <a:pt x="122" y="213"/>
                  </a:cubicBezTo>
                  <a:cubicBezTo>
                    <a:pt x="274" y="213"/>
                    <a:pt x="27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4270;p44">
              <a:extLst>
                <a:ext uri="{FF2B5EF4-FFF2-40B4-BE49-F238E27FC236}">
                  <a16:creationId xmlns:a16="http://schemas.microsoft.com/office/drawing/2014/main" id="{B81EEDE0-0A6D-1ACE-D21E-B0CBD5B087C9}"/>
                </a:ext>
              </a:extLst>
            </p:cNvPr>
            <p:cNvSpPr/>
            <p:nvPr/>
          </p:nvSpPr>
          <p:spPr>
            <a:xfrm>
              <a:off x="1933938" y="1926225"/>
              <a:ext cx="6850" cy="5350"/>
            </a:xfrm>
            <a:custGeom>
              <a:avLst/>
              <a:gdLst/>
              <a:ahLst/>
              <a:cxnLst/>
              <a:rect l="l" t="t" r="r" b="b"/>
              <a:pathLst>
                <a:path w="274" h="214" extrusionOk="0">
                  <a:moveTo>
                    <a:pt x="152" y="1"/>
                  </a:moveTo>
                  <a:cubicBezTo>
                    <a:pt x="0" y="1"/>
                    <a:pt x="0" y="213"/>
                    <a:pt x="152" y="213"/>
                  </a:cubicBezTo>
                  <a:cubicBezTo>
                    <a:pt x="274" y="213"/>
                    <a:pt x="274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4271;p44">
              <a:extLst>
                <a:ext uri="{FF2B5EF4-FFF2-40B4-BE49-F238E27FC236}">
                  <a16:creationId xmlns:a16="http://schemas.microsoft.com/office/drawing/2014/main" id="{DF8AFFE3-B0FE-0FAA-38BC-BECB02615501}"/>
                </a:ext>
              </a:extLst>
            </p:cNvPr>
            <p:cNvSpPr/>
            <p:nvPr/>
          </p:nvSpPr>
          <p:spPr>
            <a:xfrm>
              <a:off x="1924813" y="1938375"/>
              <a:ext cx="8400" cy="6125"/>
            </a:xfrm>
            <a:custGeom>
              <a:avLst/>
              <a:gdLst/>
              <a:ahLst/>
              <a:cxnLst/>
              <a:rect l="l" t="t" r="r" b="b"/>
              <a:pathLst>
                <a:path w="336" h="245" extrusionOk="0">
                  <a:moveTo>
                    <a:pt x="183" y="1"/>
                  </a:moveTo>
                  <a:cubicBezTo>
                    <a:pt x="1" y="1"/>
                    <a:pt x="1" y="244"/>
                    <a:pt x="183" y="244"/>
                  </a:cubicBezTo>
                  <a:cubicBezTo>
                    <a:pt x="335" y="244"/>
                    <a:pt x="335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4272;p44">
              <a:extLst>
                <a:ext uri="{FF2B5EF4-FFF2-40B4-BE49-F238E27FC236}">
                  <a16:creationId xmlns:a16="http://schemas.microsoft.com/office/drawing/2014/main" id="{81BC5043-DC42-C7B6-F98D-57780DE72873}"/>
                </a:ext>
              </a:extLst>
            </p:cNvPr>
            <p:cNvSpPr/>
            <p:nvPr/>
          </p:nvSpPr>
          <p:spPr>
            <a:xfrm>
              <a:off x="1917213" y="1919375"/>
              <a:ext cx="6100" cy="6125"/>
            </a:xfrm>
            <a:custGeom>
              <a:avLst/>
              <a:gdLst/>
              <a:ahLst/>
              <a:cxnLst/>
              <a:rect l="l" t="t" r="r" b="b"/>
              <a:pathLst>
                <a:path w="244" h="245" extrusionOk="0">
                  <a:moveTo>
                    <a:pt x="62" y="1"/>
                  </a:moveTo>
                  <a:cubicBezTo>
                    <a:pt x="62" y="1"/>
                    <a:pt x="31" y="1"/>
                    <a:pt x="31" y="31"/>
                  </a:cubicBezTo>
                  <a:cubicBezTo>
                    <a:pt x="31" y="31"/>
                    <a:pt x="1" y="62"/>
                    <a:pt x="1" y="62"/>
                  </a:cubicBezTo>
                  <a:cubicBezTo>
                    <a:pt x="1" y="92"/>
                    <a:pt x="1" y="92"/>
                    <a:pt x="1" y="123"/>
                  </a:cubicBezTo>
                  <a:cubicBezTo>
                    <a:pt x="1" y="123"/>
                    <a:pt x="1" y="153"/>
                    <a:pt x="1" y="153"/>
                  </a:cubicBezTo>
                  <a:cubicBezTo>
                    <a:pt x="1" y="183"/>
                    <a:pt x="1" y="183"/>
                    <a:pt x="31" y="214"/>
                  </a:cubicBezTo>
                  <a:lnTo>
                    <a:pt x="62" y="214"/>
                  </a:lnTo>
                  <a:cubicBezTo>
                    <a:pt x="62" y="244"/>
                    <a:pt x="92" y="244"/>
                    <a:pt x="122" y="244"/>
                  </a:cubicBezTo>
                  <a:lnTo>
                    <a:pt x="183" y="244"/>
                  </a:lnTo>
                  <a:cubicBezTo>
                    <a:pt x="183" y="244"/>
                    <a:pt x="213" y="214"/>
                    <a:pt x="213" y="214"/>
                  </a:cubicBezTo>
                  <a:cubicBezTo>
                    <a:pt x="213" y="183"/>
                    <a:pt x="244" y="183"/>
                    <a:pt x="244" y="153"/>
                  </a:cubicBezTo>
                  <a:cubicBezTo>
                    <a:pt x="244" y="153"/>
                    <a:pt x="244" y="123"/>
                    <a:pt x="244" y="123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62"/>
                    <a:pt x="244" y="31"/>
                    <a:pt x="213" y="31"/>
                  </a:cubicBezTo>
                  <a:cubicBezTo>
                    <a:pt x="213" y="31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4273;p44">
              <a:extLst>
                <a:ext uri="{FF2B5EF4-FFF2-40B4-BE49-F238E27FC236}">
                  <a16:creationId xmlns:a16="http://schemas.microsoft.com/office/drawing/2014/main" id="{5717F6AF-DD5B-C203-1488-E4951DC1C975}"/>
                </a:ext>
              </a:extLst>
            </p:cNvPr>
            <p:cNvSpPr/>
            <p:nvPr/>
          </p:nvSpPr>
          <p:spPr>
            <a:xfrm>
              <a:off x="1912663" y="1901150"/>
              <a:ext cx="6100" cy="610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22" y="0"/>
                  </a:moveTo>
                  <a:cubicBezTo>
                    <a:pt x="92" y="0"/>
                    <a:pt x="92" y="0"/>
                    <a:pt x="61" y="31"/>
                  </a:cubicBezTo>
                  <a:lnTo>
                    <a:pt x="31" y="31"/>
                  </a:lnTo>
                  <a:cubicBezTo>
                    <a:pt x="31" y="61"/>
                    <a:pt x="31" y="61"/>
                    <a:pt x="0" y="9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0" y="122"/>
                    <a:pt x="0" y="152"/>
                    <a:pt x="0" y="152"/>
                  </a:cubicBezTo>
                  <a:cubicBezTo>
                    <a:pt x="0" y="183"/>
                    <a:pt x="31" y="183"/>
                    <a:pt x="31" y="213"/>
                  </a:cubicBezTo>
                  <a:lnTo>
                    <a:pt x="61" y="213"/>
                  </a:lnTo>
                  <a:cubicBezTo>
                    <a:pt x="61" y="213"/>
                    <a:pt x="92" y="244"/>
                    <a:pt x="122" y="244"/>
                  </a:cubicBezTo>
                  <a:cubicBezTo>
                    <a:pt x="122" y="244"/>
                    <a:pt x="152" y="244"/>
                    <a:pt x="152" y="213"/>
                  </a:cubicBezTo>
                  <a:lnTo>
                    <a:pt x="183" y="213"/>
                  </a:lnTo>
                  <a:cubicBezTo>
                    <a:pt x="213" y="183"/>
                    <a:pt x="213" y="183"/>
                    <a:pt x="213" y="152"/>
                  </a:cubicBezTo>
                  <a:cubicBezTo>
                    <a:pt x="213" y="152"/>
                    <a:pt x="244" y="152"/>
                    <a:pt x="244" y="122"/>
                  </a:cubicBezTo>
                  <a:cubicBezTo>
                    <a:pt x="244" y="122"/>
                    <a:pt x="244" y="92"/>
                    <a:pt x="213" y="92"/>
                  </a:cubicBezTo>
                  <a:cubicBezTo>
                    <a:pt x="213" y="61"/>
                    <a:pt x="213" y="61"/>
                    <a:pt x="183" y="31"/>
                  </a:cubicBezTo>
                  <a:cubicBezTo>
                    <a:pt x="152" y="0"/>
                    <a:pt x="122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4274;p44">
              <a:extLst>
                <a:ext uri="{FF2B5EF4-FFF2-40B4-BE49-F238E27FC236}">
                  <a16:creationId xmlns:a16="http://schemas.microsoft.com/office/drawing/2014/main" id="{1B3A8FCB-6D40-351C-02BF-5FB0314A2E32}"/>
                </a:ext>
              </a:extLst>
            </p:cNvPr>
            <p:cNvSpPr/>
            <p:nvPr/>
          </p:nvSpPr>
          <p:spPr>
            <a:xfrm>
              <a:off x="1896713" y="1898100"/>
              <a:ext cx="2300" cy="2325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61" y="1"/>
                  </a:moveTo>
                  <a:cubicBezTo>
                    <a:pt x="0" y="1"/>
                    <a:pt x="0" y="92"/>
                    <a:pt x="61" y="92"/>
                  </a:cubicBezTo>
                  <a:cubicBezTo>
                    <a:pt x="91" y="92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4275;p44">
              <a:extLst>
                <a:ext uri="{FF2B5EF4-FFF2-40B4-BE49-F238E27FC236}">
                  <a16:creationId xmlns:a16="http://schemas.microsoft.com/office/drawing/2014/main" id="{819F28EA-1427-8278-4874-C9370BA71848}"/>
                </a:ext>
              </a:extLst>
            </p:cNvPr>
            <p:cNvSpPr/>
            <p:nvPr/>
          </p:nvSpPr>
          <p:spPr>
            <a:xfrm>
              <a:off x="1876188" y="1891275"/>
              <a:ext cx="8375" cy="6100"/>
            </a:xfrm>
            <a:custGeom>
              <a:avLst/>
              <a:gdLst/>
              <a:ahLst/>
              <a:cxnLst/>
              <a:rect l="l" t="t" r="r" b="b"/>
              <a:pathLst>
                <a:path w="335" h="244" extrusionOk="0">
                  <a:moveTo>
                    <a:pt x="183" y="0"/>
                  </a:moveTo>
                  <a:cubicBezTo>
                    <a:pt x="0" y="0"/>
                    <a:pt x="0" y="244"/>
                    <a:pt x="183" y="244"/>
                  </a:cubicBezTo>
                  <a:cubicBezTo>
                    <a:pt x="335" y="244"/>
                    <a:pt x="33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4276;p44">
              <a:extLst>
                <a:ext uri="{FF2B5EF4-FFF2-40B4-BE49-F238E27FC236}">
                  <a16:creationId xmlns:a16="http://schemas.microsoft.com/office/drawing/2014/main" id="{2FA1681D-4F80-8668-629B-E620F7B1AC22}"/>
                </a:ext>
              </a:extLst>
            </p:cNvPr>
            <p:cNvSpPr/>
            <p:nvPr/>
          </p:nvSpPr>
          <p:spPr>
            <a:xfrm>
              <a:off x="1858713" y="1882150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61" y="1"/>
                  </a:moveTo>
                  <a:cubicBezTo>
                    <a:pt x="61" y="1"/>
                    <a:pt x="61" y="1"/>
                    <a:pt x="31" y="31"/>
                  </a:cubicBezTo>
                  <a:lnTo>
                    <a:pt x="0" y="31"/>
                  </a:lnTo>
                  <a:cubicBezTo>
                    <a:pt x="0" y="61"/>
                    <a:pt x="0" y="61"/>
                    <a:pt x="0" y="92"/>
                  </a:cubicBezTo>
                  <a:lnTo>
                    <a:pt x="0" y="122"/>
                  </a:lnTo>
                  <a:cubicBezTo>
                    <a:pt x="0" y="153"/>
                    <a:pt x="31" y="153"/>
                    <a:pt x="31" y="183"/>
                  </a:cubicBezTo>
                  <a:cubicBezTo>
                    <a:pt x="61" y="183"/>
                    <a:pt x="91" y="213"/>
                    <a:pt x="91" y="213"/>
                  </a:cubicBezTo>
                  <a:lnTo>
                    <a:pt x="122" y="213"/>
                  </a:lnTo>
                  <a:cubicBezTo>
                    <a:pt x="152" y="183"/>
                    <a:pt x="152" y="183"/>
                    <a:pt x="152" y="183"/>
                  </a:cubicBezTo>
                  <a:cubicBezTo>
                    <a:pt x="183" y="153"/>
                    <a:pt x="183" y="153"/>
                    <a:pt x="183" y="153"/>
                  </a:cubicBezTo>
                  <a:cubicBezTo>
                    <a:pt x="183" y="153"/>
                    <a:pt x="213" y="122"/>
                    <a:pt x="213" y="92"/>
                  </a:cubicBezTo>
                  <a:cubicBezTo>
                    <a:pt x="213" y="92"/>
                    <a:pt x="213" y="61"/>
                    <a:pt x="183" y="61"/>
                  </a:cubicBezTo>
                  <a:cubicBezTo>
                    <a:pt x="183" y="61"/>
                    <a:pt x="183" y="31"/>
                    <a:pt x="183" y="31"/>
                  </a:cubicBezTo>
                  <a:cubicBezTo>
                    <a:pt x="152" y="1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4277;p44">
              <a:extLst>
                <a:ext uri="{FF2B5EF4-FFF2-40B4-BE49-F238E27FC236}">
                  <a16:creationId xmlns:a16="http://schemas.microsoft.com/office/drawing/2014/main" id="{8840550B-F845-56DC-22AC-3EE62ABCD275}"/>
                </a:ext>
              </a:extLst>
            </p:cNvPr>
            <p:cNvSpPr/>
            <p:nvPr/>
          </p:nvSpPr>
          <p:spPr>
            <a:xfrm>
              <a:off x="1847313" y="1870750"/>
              <a:ext cx="3825" cy="3075"/>
            </a:xfrm>
            <a:custGeom>
              <a:avLst/>
              <a:gdLst/>
              <a:ahLst/>
              <a:cxnLst/>
              <a:rect l="l" t="t" r="r" b="b"/>
              <a:pathLst>
                <a:path w="153" h="123" extrusionOk="0">
                  <a:moveTo>
                    <a:pt x="92" y="1"/>
                  </a:moveTo>
                  <a:cubicBezTo>
                    <a:pt x="0" y="1"/>
                    <a:pt x="0" y="122"/>
                    <a:pt x="92" y="122"/>
                  </a:cubicBezTo>
                  <a:cubicBezTo>
                    <a:pt x="152" y="122"/>
                    <a:pt x="152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4278;p44">
              <a:extLst>
                <a:ext uri="{FF2B5EF4-FFF2-40B4-BE49-F238E27FC236}">
                  <a16:creationId xmlns:a16="http://schemas.microsoft.com/office/drawing/2014/main" id="{D5F50E3A-60CB-256D-0A17-776E8ED670AC}"/>
                </a:ext>
              </a:extLst>
            </p:cNvPr>
            <p:cNvSpPr/>
            <p:nvPr/>
          </p:nvSpPr>
          <p:spPr>
            <a:xfrm>
              <a:off x="1832863" y="1860125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0"/>
                  </a:moveTo>
                  <a:cubicBezTo>
                    <a:pt x="1" y="0"/>
                    <a:pt x="1" y="183"/>
                    <a:pt x="122" y="183"/>
                  </a:cubicBezTo>
                  <a:cubicBezTo>
                    <a:pt x="244" y="183"/>
                    <a:pt x="24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4279;p44">
              <a:extLst>
                <a:ext uri="{FF2B5EF4-FFF2-40B4-BE49-F238E27FC236}">
                  <a16:creationId xmlns:a16="http://schemas.microsoft.com/office/drawing/2014/main" id="{B99AA99B-6C5D-7DC2-D96C-FA29A6F5467D}"/>
                </a:ext>
              </a:extLst>
            </p:cNvPr>
            <p:cNvSpPr/>
            <p:nvPr/>
          </p:nvSpPr>
          <p:spPr>
            <a:xfrm>
              <a:off x="1841988" y="1889000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92" y="0"/>
                  </a:moveTo>
                  <a:cubicBezTo>
                    <a:pt x="1" y="0"/>
                    <a:pt x="1" y="152"/>
                    <a:pt x="92" y="152"/>
                  </a:cubicBezTo>
                  <a:cubicBezTo>
                    <a:pt x="213" y="152"/>
                    <a:pt x="213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4280;p44">
              <a:extLst>
                <a:ext uri="{FF2B5EF4-FFF2-40B4-BE49-F238E27FC236}">
                  <a16:creationId xmlns:a16="http://schemas.microsoft.com/office/drawing/2014/main" id="{374B3F03-CB3D-990D-E702-064B3417AD8B}"/>
                </a:ext>
              </a:extLst>
            </p:cNvPr>
            <p:cNvSpPr/>
            <p:nvPr/>
          </p:nvSpPr>
          <p:spPr>
            <a:xfrm>
              <a:off x="1848838" y="1910275"/>
              <a:ext cx="4575" cy="3825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91" y="0"/>
                  </a:moveTo>
                  <a:cubicBezTo>
                    <a:pt x="0" y="0"/>
                    <a:pt x="0" y="152"/>
                    <a:pt x="91" y="152"/>
                  </a:cubicBezTo>
                  <a:cubicBezTo>
                    <a:pt x="182" y="152"/>
                    <a:pt x="182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4281;p44">
              <a:extLst>
                <a:ext uri="{FF2B5EF4-FFF2-40B4-BE49-F238E27FC236}">
                  <a16:creationId xmlns:a16="http://schemas.microsoft.com/office/drawing/2014/main" id="{8F85B1E9-62DC-19CB-EE9A-90E4E0DE56DB}"/>
                </a:ext>
              </a:extLst>
            </p:cNvPr>
            <p:cNvSpPr/>
            <p:nvPr/>
          </p:nvSpPr>
          <p:spPr>
            <a:xfrm>
              <a:off x="1864788" y="1909500"/>
              <a:ext cx="1550" cy="800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31" y="1"/>
                  </a:moveTo>
                  <a:cubicBezTo>
                    <a:pt x="0" y="1"/>
                    <a:pt x="0" y="31"/>
                    <a:pt x="31" y="31"/>
                  </a:cubicBezTo>
                  <a:cubicBezTo>
                    <a:pt x="61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4282;p44">
              <a:extLst>
                <a:ext uri="{FF2B5EF4-FFF2-40B4-BE49-F238E27FC236}">
                  <a16:creationId xmlns:a16="http://schemas.microsoft.com/office/drawing/2014/main" id="{B06E9DE2-CCA8-E920-E806-D9092977A804}"/>
                </a:ext>
              </a:extLst>
            </p:cNvPr>
            <p:cNvSpPr/>
            <p:nvPr/>
          </p:nvSpPr>
          <p:spPr>
            <a:xfrm>
              <a:off x="1860238" y="1901900"/>
              <a:ext cx="2300" cy="1550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0" y="1"/>
                  </a:moveTo>
                  <a:cubicBezTo>
                    <a:pt x="0" y="1"/>
                    <a:pt x="0" y="62"/>
                    <a:pt x="30" y="62"/>
                  </a:cubicBezTo>
                  <a:cubicBezTo>
                    <a:pt x="91" y="62"/>
                    <a:pt x="91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4283;p44">
              <a:extLst>
                <a:ext uri="{FF2B5EF4-FFF2-40B4-BE49-F238E27FC236}">
                  <a16:creationId xmlns:a16="http://schemas.microsoft.com/office/drawing/2014/main" id="{B67A38C7-3D3E-65CC-18D3-D5B312D5A5A2}"/>
                </a:ext>
              </a:extLst>
            </p:cNvPr>
            <p:cNvSpPr/>
            <p:nvPr/>
          </p:nvSpPr>
          <p:spPr>
            <a:xfrm>
              <a:off x="1876938" y="1906475"/>
              <a:ext cx="6100" cy="5350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122" y="0"/>
                  </a:moveTo>
                  <a:cubicBezTo>
                    <a:pt x="1" y="0"/>
                    <a:pt x="1" y="213"/>
                    <a:pt x="122" y="213"/>
                  </a:cubicBezTo>
                  <a:cubicBezTo>
                    <a:pt x="244" y="213"/>
                    <a:pt x="24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4284;p44">
              <a:extLst>
                <a:ext uri="{FF2B5EF4-FFF2-40B4-BE49-F238E27FC236}">
                  <a16:creationId xmlns:a16="http://schemas.microsoft.com/office/drawing/2014/main" id="{AB052189-6266-12BD-2C62-AA300200607A}"/>
                </a:ext>
              </a:extLst>
            </p:cNvPr>
            <p:cNvSpPr/>
            <p:nvPr/>
          </p:nvSpPr>
          <p:spPr>
            <a:xfrm>
              <a:off x="1879213" y="1922425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1"/>
                  </a:moveTo>
                  <a:cubicBezTo>
                    <a:pt x="1" y="1"/>
                    <a:pt x="1" y="61"/>
                    <a:pt x="31" y="61"/>
                  </a:cubicBezTo>
                  <a:cubicBezTo>
                    <a:pt x="62" y="61"/>
                    <a:pt x="62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4285;p44">
              <a:extLst>
                <a:ext uri="{FF2B5EF4-FFF2-40B4-BE49-F238E27FC236}">
                  <a16:creationId xmlns:a16="http://schemas.microsoft.com/office/drawing/2014/main" id="{A260110D-DE34-4423-D339-00669257F4E3}"/>
                </a:ext>
              </a:extLst>
            </p:cNvPr>
            <p:cNvSpPr/>
            <p:nvPr/>
          </p:nvSpPr>
          <p:spPr>
            <a:xfrm>
              <a:off x="1889113" y="1915600"/>
              <a:ext cx="6100" cy="5325"/>
            </a:xfrm>
            <a:custGeom>
              <a:avLst/>
              <a:gdLst/>
              <a:ahLst/>
              <a:cxnLst/>
              <a:rect l="l" t="t" r="r" b="b"/>
              <a:pathLst>
                <a:path w="244" h="213" extrusionOk="0">
                  <a:moveTo>
                    <a:pt x="122" y="0"/>
                  </a:moveTo>
                  <a:cubicBezTo>
                    <a:pt x="0" y="0"/>
                    <a:pt x="0" y="213"/>
                    <a:pt x="122" y="213"/>
                  </a:cubicBezTo>
                  <a:cubicBezTo>
                    <a:pt x="243" y="213"/>
                    <a:pt x="24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4286;p44">
              <a:extLst>
                <a:ext uri="{FF2B5EF4-FFF2-40B4-BE49-F238E27FC236}">
                  <a16:creationId xmlns:a16="http://schemas.microsoft.com/office/drawing/2014/main" id="{0A82BEE6-8529-001C-A1D5-32406D001E7B}"/>
                </a:ext>
              </a:extLst>
            </p:cNvPr>
            <p:cNvSpPr/>
            <p:nvPr/>
          </p:nvSpPr>
          <p:spPr>
            <a:xfrm>
              <a:off x="1896713" y="1907225"/>
              <a:ext cx="4575" cy="5350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cubicBezTo>
                    <a:pt x="30" y="1"/>
                    <a:pt x="30" y="31"/>
                    <a:pt x="30" y="31"/>
                  </a:cubicBezTo>
                  <a:cubicBezTo>
                    <a:pt x="30" y="31"/>
                    <a:pt x="0" y="31"/>
                    <a:pt x="0" y="61"/>
                  </a:cubicBezTo>
                  <a:cubicBezTo>
                    <a:pt x="0" y="61"/>
                    <a:pt x="0" y="92"/>
                    <a:pt x="0" y="92"/>
                  </a:cubicBezTo>
                  <a:lnTo>
                    <a:pt x="0" y="122"/>
                  </a:lnTo>
                  <a:cubicBezTo>
                    <a:pt x="0" y="122"/>
                    <a:pt x="0" y="153"/>
                    <a:pt x="0" y="153"/>
                  </a:cubicBezTo>
                  <a:cubicBezTo>
                    <a:pt x="0" y="153"/>
                    <a:pt x="0" y="183"/>
                    <a:pt x="30" y="183"/>
                  </a:cubicBezTo>
                  <a:cubicBezTo>
                    <a:pt x="30" y="183"/>
                    <a:pt x="61" y="213"/>
                    <a:pt x="61" y="213"/>
                  </a:cubicBezTo>
                  <a:lnTo>
                    <a:pt x="122" y="213"/>
                  </a:lnTo>
                  <a:cubicBezTo>
                    <a:pt x="122" y="213"/>
                    <a:pt x="122" y="183"/>
                    <a:pt x="122" y="183"/>
                  </a:cubicBezTo>
                  <a:lnTo>
                    <a:pt x="152" y="183"/>
                  </a:lnTo>
                  <a:cubicBezTo>
                    <a:pt x="152" y="153"/>
                    <a:pt x="182" y="153"/>
                    <a:pt x="182" y="153"/>
                  </a:cubicBezTo>
                  <a:cubicBezTo>
                    <a:pt x="182" y="122"/>
                    <a:pt x="182" y="122"/>
                    <a:pt x="182" y="92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82" y="61"/>
                    <a:pt x="152" y="31"/>
                    <a:pt x="152" y="31"/>
                  </a:cubicBezTo>
                  <a:cubicBezTo>
                    <a:pt x="122" y="1"/>
                    <a:pt x="122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4287;p44">
              <a:extLst>
                <a:ext uri="{FF2B5EF4-FFF2-40B4-BE49-F238E27FC236}">
                  <a16:creationId xmlns:a16="http://schemas.microsoft.com/office/drawing/2014/main" id="{F78AC4E8-26DF-D259-BAD9-311B9E441D9F}"/>
                </a:ext>
              </a:extLst>
            </p:cNvPr>
            <p:cNvSpPr/>
            <p:nvPr/>
          </p:nvSpPr>
          <p:spPr>
            <a:xfrm>
              <a:off x="1904288" y="1894300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23" y="1"/>
                  </a:moveTo>
                  <a:cubicBezTo>
                    <a:pt x="1" y="1"/>
                    <a:pt x="1" y="214"/>
                    <a:pt x="123" y="214"/>
                  </a:cubicBezTo>
                  <a:cubicBezTo>
                    <a:pt x="275" y="214"/>
                    <a:pt x="275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4288;p44">
              <a:extLst>
                <a:ext uri="{FF2B5EF4-FFF2-40B4-BE49-F238E27FC236}">
                  <a16:creationId xmlns:a16="http://schemas.microsoft.com/office/drawing/2014/main" id="{BBC27BA5-527C-B40E-53AF-123150008C0B}"/>
                </a:ext>
              </a:extLst>
            </p:cNvPr>
            <p:cNvSpPr/>
            <p:nvPr/>
          </p:nvSpPr>
          <p:spPr>
            <a:xfrm>
              <a:off x="1886063" y="1898875"/>
              <a:ext cx="3825" cy="3825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61" y="0"/>
                  </a:moveTo>
                  <a:cubicBezTo>
                    <a:pt x="0" y="0"/>
                    <a:pt x="0" y="152"/>
                    <a:pt x="61" y="152"/>
                  </a:cubicBezTo>
                  <a:cubicBezTo>
                    <a:pt x="152" y="152"/>
                    <a:pt x="15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4289;p44">
              <a:extLst>
                <a:ext uri="{FF2B5EF4-FFF2-40B4-BE49-F238E27FC236}">
                  <a16:creationId xmlns:a16="http://schemas.microsoft.com/office/drawing/2014/main" id="{9FA26BA1-7FE6-8992-E52E-4B74E44C9D0B}"/>
                </a:ext>
              </a:extLst>
            </p:cNvPr>
            <p:cNvSpPr/>
            <p:nvPr/>
          </p:nvSpPr>
          <p:spPr>
            <a:xfrm>
              <a:off x="1898988" y="1920900"/>
              <a:ext cx="10650" cy="8400"/>
            </a:xfrm>
            <a:custGeom>
              <a:avLst/>
              <a:gdLst/>
              <a:ahLst/>
              <a:cxnLst/>
              <a:rect l="l" t="t" r="r" b="b"/>
              <a:pathLst>
                <a:path w="426" h="336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426" y="335"/>
                    <a:pt x="426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4290;p44">
              <a:extLst>
                <a:ext uri="{FF2B5EF4-FFF2-40B4-BE49-F238E27FC236}">
                  <a16:creationId xmlns:a16="http://schemas.microsoft.com/office/drawing/2014/main" id="{0FFF9AEC-8CC3-1C96-5BB9-7E380D29036F}"/>
                </a:ext>
              </a:extLst>
            </p:cNvPr>
            <p:cNvSpPr/>
            <p:nvPr/>
          </p:nvSpPr>
          <p:spPr>
            <a:xfrm>
              <a:off x="1908088" y="1913300"/>
              <a:ext cx="5350" cy="4600"/>
            </a:xfrm>
            <a:custGeom>
              <a:avLst/>
              <a:gdLst/>
              <a:ahLst/>
              <a:cxnLst/>
              <a:rect l="l" t="t" r="r" b="b"/>
              <a:pathLst>
                <a:path w="214" h="184" extrusionOk="0">
                  <a:moveTo>
                    <a:pt x="92" y="1"/>
                  </a:moveTo>
                  <a:cubicBezTo>
                    <a:pt x="1" y="1"/>
                    <a:pt x="1" y="183"/>
                    <a:pt x="92" y="183"/>
                  </a:cubicBezTo>
                  <a:cubicBezTo>
                    <a:pt x="214" y="183"/>
                    <a:pt x="214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4291;p44">
              <a:extLst>
                <a:ext uri="{FF2B5EF4-FFF2-40B4-BE49-F238E27FC236}">
                  <a16:creationId xmlns:a16="http://schemas.microsoft.com/office/drawing/2014/main" id="{4DFFE6F6-2FA6-1BE1-5667-569EE805E3A0}"/>
                </a:ext>
              </a:extLst>
            </p:cNvPr>
            <p:cNvSpPr/>
            <p:nvPr/>
          </p:nvSpPr>
          <p:spPr>
            <a:xfrm>
              <a:off x="1906588" y="1942950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0"/>
                  </a:moveTo>
                  <a:cubicBezTo>
                    <a:pt x="0" y="0"/>
                    <a:pt x="0" y="183"/>
                    <a:pt x="122" y="183"/>
                  </a:cubicBezTo>
                  <a:cubicBezTo>
                    <a:pt x="243" y="183"/>
                    <a:pt x="24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4292;p44">
              <a:extLst>
                <a:ext uri="{FF2B5EF4-FFF2-40B4-BE49-F238E27FC236}">
                  <a16:creationId xmlns:a16="http://schemas.microsoft.com/office/drawing/2014/main" id="{3153A702-6B61-98DC-7FEC-7087B8F35A46}"/>
                </a:ext>
              </a:extLst>
            </p:cNvPr>
            <p:cNvSpPr/>
            <p:nvPr/>
          </p:nvSpPr>
          <p:spPr>
            <a:xfrm>
              <a:off x="1933938" y="1945975"/>
              <a:ext cx="9150" cy="7625"/>
            </a:xfrm>
            <a:custGeom>
              <a:avLst/>
              <a:gdLst/>
              <a:ahLst/>
              <a:cxnLst/>
              <a:rect l="l" t="t" r="r" b="b"/>
              <a:pathLst>
                <a:path w="366" h="305" extrusionOk="0">
                  <a:moveTo>
                    <a:pt x="183" y="1"/>
                  </a:moveTo>
                  <a:cubicBezTo>
                    <a:pt x="0" y="1"/>
                    <a:pt x="0" y="305"/>
                    <a:pt x="183" y="305"/>
                  </a:cubicBezTo>
                  <a:cubicBezTo>
                    <a:pt x="365" y="305"/>
                    <a:pt x="365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4293;p44">
              <a:extLst>
                <a:ext uri="{FF2B5EF4-FFF2-40B4-BE49-F238E27FC236}">
                  <a16:creationId xmlns:a16="http://schemas.microsoft.com/office/drawing/2014/main" id="{3B23CA81-03BA-6EDB-0B8B-967963B3D466}"/>
                </a:ext>
              </a:extLst>
            </p:cNvPr>
            <p:cNvSpPr/>
            <p:nvPr/>
          </p:nvSpPr>
          <p:spPr>
            <a:xfrm>
              <a:off x="1889113" y="1945975"/>
              <a:ext cx="6100" cy="5925"/>
            </a:xfrm>
            <a:custGeom>
              <a:avLst/>
              <a:gdLst/>
              <a:ahLst/>
              <a:cxnLst/>
              <a:rect l="l" t="t" r="r" b="b"/>
              <a:pathLst>
                <a:path w="244" h="237" extrusionOk="0">
                  <a:moveTo>
                    <a:pt x="91" y="1"/>
                  </a:moveTo>
                  <a:cubicBezTo>
                    <a:pt x="61" y="31"/>
                    <a:pt x="61" y="31"/>
                    <a:pt x="61" y="31"/>
                  </a:cubicBezTo>
                  <a:lnTo>
                    <a:pt x="30" y="31"/>
                  </a:lnTo>
                  <a:cubicBezTo>
                    <a:pt x="30" y="62"/>
                    <a:pt x="30" y="62"/>
                    <a:pt x="30" y="62"/>
                  </a:cubicBezTo>
                  <a:cubicBezTo>
                    <a:pt x="0" y="92"/>
                    <a:pt x="0" y="92"/>
                    <a:pt x="0" y="122"/>
                  </a:cubicBezTo>
                  <a:lnTo>
                    <a:pt x="0" y="153"/>
                  </a:lnTo>
                  <a:cubicBezTo>
                    <a:pt x="30" y="153"/>
                    <a:pt x="30" y="183"/>
                    <a:pt x="30" y="183"/>
                  </a:cubicBezTo>
                  <a:lnTo>
                    <a:pt x="61" y="183"/>
                  </a:lnTo>
                  <a:cubicBezTo>
                    <a:pt x="61" y="214"/>
                    <a:pt x="61" y="214"/>
                    <a:pt x="61" y="214"/>
                  </a:cubicBezTo>
                  <a:lnTo>
                    <a:pt x="91" y="214"/>
                  </a:lnTo>
                  <a:cubicBezTo>
                    <a:pt x="106" y="229"/>
                    <a:pt x="114" y="236"/>
                    <a:pt x="122" y="236"/>
                  </a:cubicBezTo>
                  <a:cubicBezTo>
                    <a:pt x="129" y="236"/>
                    <a:pt x="137" y="229"/>
                    <a:pt x="152" y="214"/>
                  </a:cubicBezTo>
                  <a:lnTo>
                    <a:pt x="182" y="214"/>
                  </a:lnTo>
                  <a:cubicBezTo>
                    <a:pt x="213" y="214"/>
                    <a:pt x="213" y="183"/>
                    <a:pt x="213" y="183"/>
                  </a:cubicBezTo>
                  <a:cubicBezTo>
                    <a:pt x="213" y="183"/>
                    <a:pt x="213" y="153"/>
                    <a:pt x="243" y="153"/>
                  </a:cubicBezTo>
                  <a:cubicBezTo>
                    <a:pt x="243" y="153"/>
                    <a:pt x="243" y="122"/>
                    <a:pt x="243" y="12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3" y="92"/>
                    <a:pt x="243" y="62"/>
                    <a:pt x="213" y="62"/>
                  </a:cubicBezTo>
                  <a:cubicBezTo>
                    <a:pt x="213" y="62"/>
                    <a:pt x="213" y="31"/>
                    <a:pt x="213" y="31"/>
                  </a:cubicBezTo>
                  <a:lnTo>
                    <a:pt x="182" y="31"/>
                  </a:lnTo>
                  <a:cubicBezTo>
                    <a:pt x="182" y="31"/>
                    <a:pt x="152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4294;p44">
              <a:extLst>
                <a:ext uri="{FF2B5EF4-FFF2-40B4-BE49-F238E27FC236}">
                  <a16:creationId xmlns:a16="http://schemas.microsoft.com/office/drawing/2014/main" id="{EDCB36B9-50D1-547B-E2CA-FB4AC2FFB9BE}"/>
                </a:ext>
              </a:extLst>
            </p:cNvPr>
            <p:cNvSpPr/>
            <p:nvPr/>
          </p:nvSpPr>
          <p:spPr>
            <a:xfrm>
              <a:off x="1880738" y="1934575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122" y="1"/>
                  </a:moveTo>
                  <a:cubicBezTo>
                    <a:pt x="1" y="1"/>
                    <a:pt x="1" y="153"/>
                    <a:pt x="122" y="153"/>
                  </a:cubicBezTo>
                  <a:cubicBezTo>
                    <a:pt x="213" y="153"/>
                    <a:pt x="21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4295;p44">
              <a:extLst>
                <a:ext uri="{FF2B5EF4-FFF2-40B4-BE49-F238E27FC236}">
                  <a16:creationId xmlns:a16="http://schemas.microsoft.com/office/drawing/2014/main" id="{CEE43922-C99C-B67F-B38B-DC89539CA15C}"/>
                </a:ext>
              </a:extLst>
            </p:cNvPr>
            <p:cNvSpPr/>
            <p:nvPr/>
          </p:nvSpPr>
          <p:spPr>
            <a:xfrm>
              <a:off x="1863263" y="1931550"/>
              <a:ext cx="3825" cy="3050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92" y="0"/>
                  </a:moveTo>
                  <a:cubicBezTo>
                    <a:pt x="1" y="0"/>
                    <a:pt x="1" y="122"/>
                    <a:pt x="92" y="122"/>
                  </a:cubicBezTo>
                  <a:cubicBezTo>
                    <a:pt x="153" y="122"/>
                    <a:pt x="153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4296;p44">
              <a:extLst>
                <a:ext uri="{FF2B5EF4-FFF2-40B4-BE49-F238E27FC236}">
                  <a16:creationId xmlns:a16="http://schemas.microsoft.com/office/drawing/2014/main" id="{395F5D7F-6348-52CB-41AD-3AF865BD6190}"/>
                </a:ext>
              </a:extLst>
            </p:cNvPr>
            <p:cNvSpPr/>
            <p:nvPr/>
          </p:nvSpPr>
          <p:spPr>
            <a:xfrm>
              <a:off x="1861738" y="1919375"/>
              <a:ext cx="7625" cy="6125"/>
            </a:xfrm>
            <a:custGeom>
              <a:avLst/>
              <a:gdLst/>
              <a:ahLst/>
              <a:cxnLst/>
              <a:rect l="l" t="t" r="r" b="b"/>
              <a:pathLst>
                <a:path w="305" h="245" extrusionOk="0">
                  <a:moveTo>
                    <a:pt x="153" y="1"/>
                  </a:moveTo>
                  <a:cubicBezTo>
                    <a:pt x="1" y="1"/>
                    <a:pt x="1" y="244"/>
                    <a:pt x="153" y="244"/>
                  </a:cubicBezTo>
                  <a:cubicBezTo>
                    <a:pt x="305" y="244"/>
                    <a:pt x="305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4297;p44">
              <a:extLst>
                <a:ext uri="{FF2B5EF4-FFF2-40B4-BE49-F238E27FC236}">
                  <a16:creationId xmlns:a16="http://schemas.microsoft.com/office/drawing/2014/main" id="{69224EC3-2C7F-932A-E52A-8B5397267AA0}"/>
                </a:ext>
              </a:extLst>
            </p:cNvPr>
            <p:cNvSpPr/>
            <p:nvPr/>
          </p:nvSpPr>
          <p:spPr>
            <a:xfrm>
              <a:off x="1851113" y="1922425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122" y="1"/>
                  </a:moveTo>
                  <a:cubicBezTo>
                    <a:pt x="0" y="1"/>
                    <a:pt x="0" y="153"/>
                    <a:pt x="122" y="153"/>
                  </a:cubicBezTo>
                  <a:cubicBezTo>
                    <a:pt x="213" y="153"/>
                    <a:pt x="21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4298;p44">
              <a:extLst>
                <a:ext uri="{FF2B5EF4-FFF2-40B4-BE49-F238E27FC236}">
                  <a16:creationId xmlns:a16="http://schemas.microsoft.com/office/drawing/2014/main" id="{9597C73E-C9A9-3B7F-FA28-D32FB8E064F9}"/>
                </a:ext>
              </a:extLst>
            </p:cNvPr>
            <p:cNvSpPr/>
            <p:nvPr/>
          </p:nvSpPr>
          <p:spPr>
            <a:xfrm>
              <a:off x="1841238" y="1900400"/>
              <a:ext cx="5325" cy="4575"/>
            </a:xfrm>
            <a:custGeom>
              <a:avLst/>
              <a:gdLst/>
              <a:ahLst/>
              <a:cxnLst/>
              <a:rect l="l" t="t" r="r" b="b"/>
              <a:pathLst>
                <a:path w="213" h="183" extrusionOk="0">
                  <a:moveTo>
                    <a:pt x="91" y="0"/>
                  </a:moveTo>
                  <a:cubicBezTo>
                    <a:pt x="0" y="0"/>
                    <a:pt x="0" y="182"/>
                    <a:pt x="91" y="182"/>
                  </a:cubicBezTo>
                  <a:cubicBezTo>
                    <a:pt x="213" y="182"/>
                    <a:pt x="213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4299;p44">
              <a:extLst>
                <a:ext uri="{FF2B5EF4-FFF2-40B4-BE49-F238E27FC236}">
                  <a16:creationId xmlns:a16="http://schemas.microsoft.com/office/drawing/2014/main" id="{D4E842AA-4A29-4E6B-30B8-A75B712CEC20}"/>
                </a:ext>
              </a:extLst>
            </p:cNvPr>
            <p:cNvSpPr/>
            <p:nvPr/>
          </p:nvSpPr>
          <p:spPr>
            <a:xfrm>
              <a:off x="1863263" y="1893550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53" y="1"/>
                  </a:moveTo>
                  <a:cubicBezTo>
                    <a:pt x="1" y="1"/>
                    <a:pt x="1" y="213"/>
                    <a:pt x="153" y="213"/>
                  </a:cubicBezTo>
                  <a:cubicBezTo>
                    <a:pt x="274" y="213"/>
                    <a:pt x="274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4300;p44">
              <a:extLst>
                <a:ext uri="{FF2B5EF4-FFF2-40B4-BE49-F238E27FC236}">
                  <a16:creationId xmlns:a16="http://schemas.microsoft.com/office/drawing/2014/main" id="{F9C1A8D1-55D9-6138-82AC-B40883B4868B}"/>
                </a:ext>
              </a:extLst>
            </p:cNvPr>
            <p:cNvSpPr/>
            <p:nvPr/>
          </p:nvSpPr>
          <p:spPr>
            <a:xfrm>
              <a:off x="1837438" y="1878350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91" y="1"/>
                  </a:moveTo>
                  <a:cubicBezTo>
                    <a:pt x="0" y="1"/>
                    <a:pt x="0" y="183"/>
                    <a:pt x="91" y="183"/>
                  </a:cubicBezTo>
                  <a:cubicBezTo>
                    <a:pt x="183" y="183"/>
                    <a:pt x="183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4301;p44">
              <a:extLst>
                <a:ext uri="{FF2B5EF4-FFF2-40B4-BE49-F238E27FC236}">
                  <a16:creationId xmlns:a16="http://schemas.microsoft.com/office/drawing/2014/main" id="{3296C50F-2AD7-BCE6-A994-DDDC7CCD94CD}"/>
                </a:ext>
              </a:extLst>
            </p:cNvPr>
            <p:cNvSpPr/>
            <p:nvPr/>
          </p:nvSpPr>
          <p:spPr>
            <a:xfrm>
              <a:off x="1838188" y="1854800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53" y="0"/>
                  </a:moveTo>
                  <a:cubicBezTo>
                    <a:pt x="1" y="0"/>
                    <a:pt x="1" y="213"/>
                    <a:pt x="153" y="213"/>
                  </a:cubicBezTo>
                  <a:cubicBezTo>
                    <a:pt x="274" y="213"/>
                    <a:pt x="274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4302;p44">
              <a:extLst>
                <a:ext uri="{FF2B5EF4-FFF2-40B4-BE49-F238E27FC236}">
                  <a16:creationId xmlns:a16="http://schemas.microsoft.com/office/drawing/2014/main" id="{99BD9B95-50DD-5DFF-1339-D83CF09258C9}"/>
                </a:ext>
              </a:extLst>
            </p:cNvPr>
            <p:cNvSpPr/>
            <p:nvPr/>
          </p:nvSpPr>
          <p:spPr>
            <a:xfrm>
              <a:off x="1848838" y="1939150"/>
              <a:ext cx="10650" cy="8375"/>
            </a:xfrm>
            <a:custGeom>
              <a:avLst/>
              <a:gdLst/>
              <a:ahLst/>
              <a:cxnLst/>
              <a:rect l="l" t="t" r="r" b="b"/>
              <a:pathLst>
                <a:path w="426" h="335" extrusionOk="0">
                  <a:moveTo>
                    <a:pt x="213" y="0"/>
                  </a:moveTo>
                  <a:cubicBezTo>
                    <a:pt x="0" y="0"/>
                    <a:pt x="0" y="335"/>
                    <a:pt x="213" y="335"/>
                  </a:cubicBezTo>
                  <a:cubicBezTo>
                    <a:pt x="426" y="335"/>
                    <a:pt x="426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4303;p44">
              <a:extLst>
                <a:ext uri="{FF2B5EF4-FFF2-40B4-BE49-F238E27FC236}">
                  <a16:creationId xmlns:a16="http://schemas.microsoft.com/office/drawing/2014/main" id="{32402B14-7DBF-1B0C-677E-78E6952560CE}"/>
                </a:ext>
              </a:extLst>
            </p:cNvPr>
            <p:cNvSpPr/>
            <p:nvPr/>
          </p:nvSpPr>
          <p:spPr>
            <a:xfrm>
              <a:off x="2051713" y="1928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92" y="1"/>
                  </a:moveTo>
                  <a:cubicBezTo>
                    <a:pt x="1" y="1"/>
                    <a:pt x="1" y="183"/>
                    <a:pt x="92" y="183"/>
                  </a:cubicBezTo>
                  <a:cubicBezTo>
                    <a:pt x="183" y="183"/>
                    <a:pt x="183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4304;p44">
              <a:extLst>
                <a:ext uri="{FF2B5EF4-FFF2-40B4-BE49-F238E27FC236}">
                  <a16:creationId xmlns:a16="http://schemas.microsoft.com/office/drawing/2014/main" id="{76460A24-06F5-6173-16D7-330B89DC528A}"/>
                </a:ext>
              </a:extLst>
            </p:cNvPr>
            <p:cNvSpPr/>
            <p:nvPr/>
          </p:nvSpPr>
          <p:spPr>
            <a:xfrm>
              <a:off x="2064638" y="1932300"/>
              <a:ext cx="6100" cy="610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61" y="1"/>
                  </a:moveTo>
                  <a:cubicBezTo>
                    <a:pt x="61" y="1"/>
                    <a:pt x="31" y="31"/>
                    <a:pt x="31" y="31"/>
                  </a:cubicBezTo>
                  <a:cubicBezTo>
                    <a:pt x="31" y="31"/>
                    <a:pt x="0" y="61"/>
                    <a:pt x="0" y="61"/>
                  </a:cubicBezTo>
                  <a:cubicBezTo>
                    <a:pt x="0" y="92"/>
                    <a:pt x="0" y="92"/>
                    <a:pt x="0" y="122"/>
                  </a:cubicBezTo>
                  <a:cubicBezTo>
                    <a:pt x="0" y="122"/>
                    <a:pt x="0" y="153"/>
                    <a:pt x="0" y="153"/>
                  </a:cubicBezTo>
                  <a:cubicBezTo>
                    <a:pt x="0" y="183"/>
                    <a:pt x="31" y="213"/>
                    <a:pt x="31" y="213"/>
                  </a:cubicBezTo>
                  <a:cubicBezTo>
                    <a:pt x="31" y="213"/>
                    <a:pt x="61" y="213"/>
                    <a:pt x="61" y="244"/>
                  </a:cubicBezTo>
                  <a:lnTo>
                    <a:pt x="183" y="244"/>
                  </a:lnTo>
                  <a:cubicBezTo>
                    <a:pt x="183" y="244"/>
                    <a:pt x="213" y="213"/>
                    <a:pt x="213" y="213"/>
                  </a:cubicBezTo>
                  <a:cubicBezTo>
                    <a:pt x="213" y="213"/>
                    <a:pt x="244" y="183"/>
                    <a:pt x="244" y="183"/>
                  </a:cubicBezTo>
                  <a:cubicBezTo>
                    <a:pt x="244" y="153"/>
                    <a:pt x="244" y="153"/>
                    <a:pt x="244" y="122"/>
                  </a:cubicBezTo>
                  <a:cubicBezTo>
                    <a:pt x="244" y="122"/>
                    <a:pt x="244" y="92"/>
                    <a:pt x="244" y="92"/>
                  </a:cubicBezTo>
                  <a:cubicBezTo>
                    <a:pt x="244" y="61"/>
                    <a:pt x="244" y="61"/>
                    <a:pt x="213" y="31"/>
                  </a:cubicBezTo>
                  <a:cubicBezTo>
                    <a:pt x="213" y="31"/>
                    <a:pt x="183" y="3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4305;p44">
              <a:extLst>
                <a:ext uri="{FF2B5EF4-FFF2-40B4-BE49-F238E27FC236}">
                  <a16:creationId xmlns:a16="http://schemas.microsoft.com/office/drawing/2014/main" id="{92B8BAB6-54F6-E5F3-93B2-047D77207865}"/>
                </a:ext>
              </a:extLst>
            </p:cNvPr>
            <p:cNvSpPr/>
            <p:nvPr/>
          </p:nvSpPr>
          <p:spPr>
            <a:xfrm>
              <a:off x="2092763" y="194142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0"/>
                  </a:moveTo>
                  <a:cubicBezTo>
                    <a:pt x="0" y="0"/>
                    <a:pt x="0" y="244"/>
                    <a:pt x="152" y="244"/>
                  </a:cubicBezTo>
                  <a:cubicBezTo>
                    <a:pt x="304" y="244"/>
                    <a:pt x="304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4306;p44">
              <a:extLst>
                <a:ext uri="{FF2B5EF4-FFF2-40B4-BE49-F238E27FC236}">
                  <a16:creationId xmlns:a16="http://schemas.microsoft.com/office/drawing/2014/main" id="{3D981D65-0A1F-4590-A650-D5C81D19C919}"/>
                </a:ext>
              </a:extLst>
            </p:cNvPr>
            <p:cNvSpPr/>
            <p:nvPr/>
          </p:nvSpPr>
          <p:spPr>
            <a:xfrm>
              <a:off x="2112513" y="1939900"/>
              <a:ext cx="5350" cy="4600"/>
            </a:xfrm>
            <a:custGeom>
              <a:avLst/>
              <a:gdLst/>
              <a:ahLst/>
              <a:cxnLst/>
              <a:rect l="l" t="t" r="r" b="b"/>
              <a:pathLst>
                <a:path w="214" h="184" extrusionOk="0">
                  <a:moveTo>
                    <a:pt x="122" y="1"/>
                  </a:moveTo>
                  <a:cubicBezTo>
                    <a:pt x="0" y="1"/>
                    <a:pt x="0" y="183"/>
                    <a:pt x="122" y="183"/>
                  </a:cubicBezTo>
                  <a:cubicBezTo>
                    <a:pt x="213" y="183"/>
                    <a:pt x="21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4307;p44">
              <a:extLst>
                <a:ext uri="{FF2B5EF4-FFF2-40B4-BE49-F238E27FC236}">
                  <a16:creationId xmlns:a16="http://schemas.microsoft.com/office/drawing/2014/main" id="{7302FE98-B3D2-8C6B-2F26-CEC276C6DB7F}"/>
                </a:ext>
              </a:extLst>
            </p:cNvPr>
            <p:cNvSpPr/>
            <p:nvPr/>
          </p:nvSpPr>
          <p:spPr>
            <a:xfrm>
              <a:off x="2161138" y="1926975"/>
              <a:ext cx="3825" cy="3075"/>
            </a:xfrm>
            <a:custGeom>
              <a:avLst/>
              <a:gdLst/>
              <a:ahLst/>
              <a:cxnLst/>
              <a:rect l="l" t="t" r="r" b="b"/>
              <a:pathLst>
                <a:path w="153" h="123" extrusionOk="0">
                  <a:moveTo>
                    <a:pt x="92" y="1"/>
                  </a:moveTo>
                  <a:cubicBezTo>
                    <a:pt x="1" y="1"/>
                    <a:pt x="1" y="123"/>
                    <a:pt x="92" y="123"/>
                  </a:cubicBezTo>
                  <a:cubicBezTo>
                    <a:pt x="153" y="123"/>
                    <a:pt x="153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4308;p44">
              <a:extLst>
                <a:ext uri="{FF2B5EF4-FFF2-40B4-BE49-F238E27FC236}">
                  <a16:creationId xmlns:a16="http://schemas.microsoft.com/office/drawing/2014/main" id="{8CF822CA-EE27-287C-600F-C7C683617CA5}"/>
                </a:ext>
              </a:extLst>
            </p:cNvPr>
            <p:cNvSpPr/>
            <p:nvPr/>
          </p:nvSpPr>
          <p:spPr>
            <a:xfrm>
              <a:off x="2174813" y="1908750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92" y="0"/>
                  </a:moveTo>
                  <a:cubicBezTo>
                    <a:pt x="92" y="0"/>
                    <a:pt x="62" y="0"/>
                    <a:pt x="62" y="31"/>
                  </a:cubicBezTo>
                  <a:cubicBezTo>
                    <a:pt x="62" y="31"/>
                    <a:pt x="31" y="31"/>
                    <a:pt x="31" y="61"/>
                  </a:cubicBezTo>
                  <a:lnTo>
                    <a:pt x="1" y="92"/>
                  </a:lnTo>
                  <a:cubicBezTo>
                    <a:pt x="1" y="92"/>
                    <a:pt x="1" y="122"/>
                    <a:pt x="1" y="152"/>
                  </a:cubicBezTo>
                  <a:cubicBezTo>
                    <a:pt x="1" y="152"/>
                    <a:pt x="1" y="152"/>
                    <a:pt x="1" y="183"/>
                  </a:cubicBezTo>
                  <a:cubicBezTo>
                    <a:pt x="1" y="183"/>
                    <a:pt x="1" y="213"/>
                    <a:pt x="1" y="213"/>
                  </a:cubicBezTo>
                  <a:cubicBezTo>
                    <a:pt x="31" y="244"/>
                    <a:pt x="31" y="244"/>
                    <a:pt x="62" y="244"/>
                  </a:cubicBezTo>
                  <a:lnTo>
                    <a:pt x="92" y="244"/>
                  </a:lnTo>
                  <a:cubicBezTo>
                    <a:pt x="92" y="259"/>
                    <a:pt x="100" y="266"/>
                    <a:pt x="107" y="266"/>
                  </a:cubicBezTo>
                  <a:cubicBezTo>
                    <a:pt x="115" y="266"/>
                    <a:pt x="122" y="259"/>
                    <a:pt x="122" y="244"/>
                  </a:cubicBezTo>
                  <a:lnTo>
                    <a:pt x="183" y="244"/>
                  </a:lnTo>
                  <a:cubicBezTo>
                    <a:pt x="183" y="244"/>
                    <a:pt x="183" y="244"/>
                    <a:pt x="214" y="213"/>
                  </a:cubicBezTo>
                  <a:lnTo>
                    <a:pt x="183" y="213"/>
                  </a:lnTo>
                  <a:cubicBezTo>
                    <a:pt x="183" y="213"/>
                    <a:pt x="214" y="183"/>
                    <a:pt x="214" y="183"/>
                  </a:cubicBezTo>
                  <a:cubicBezTo>
                    <a:pt x="214" y="152"/>
                    <a:pt x="244" y="152"/>
                    <a:pt x="244" y="152"/>
                  </a:cubicBezTo>
                  <a:cubicBezTo>
                    <a:pt x="244" y="122"/>
                    <a:pt x="244" y="122"/>
                    <a:pt x="214" y="92"/>
                  </a:cubicBezTo>
                  <a:cubicBezTo>
                    <a:pt x="214" y="92"/>
                    <a:pt x="214" y="92"/>
                    <a:pt x="214" y="61"/>
                  </a:cubicBezTo>
                  <a:cubicBezTo>
                    <a:pt x="214" y="61"/>
                    <a:pt x="183" y="61"/>
                    <a:pt x="183" y="31"/>
                  </a:cubicBezTo>
                  <a:lnTo>
                    <a:pt x="153" y="31"/>
                  </a:lnTo>
                  <a:cubicBezTo>
                    <a:pt x="122" y="31"/>
                    <a:pt x="122" y="31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4309;p44">
              <a:extLst>
                <a:ext uri="{FF2B5EF4-FFF2-40B4-BE49-F238E27FC236}">
                  <a16:creationId xmlns:a16="http://schemas.microsoft.com/office/drawing/2014/main" id="{87F137E3-3E62-0E2B-A52C-D65D7A566237}"/>
                </a:ext>
              </a:extLst>
            </p:cNvPr>
            <p:cNvSpPr/>
            <p:nvPr/>
          </p:nvSpPr>
          <p:spPr>
            <a:xfrm>
              <a:off x="2183188" y="1880625"/>
              <a:ext cx="4575" cy="3075"/>
            </a:xfrm>
            <a:custGeom>
              <a:avLst/>
              <a:gdLst/>
              <a:ahLst/>
              <a:cxnLst/>
              <a:rect l="l" t="t" r="r" b="b"/>
              <a:pathLst>
                <a:path w="183" h="123" extrusionOk="0">
                  <a:moveTo>
                    <a:pt x="91" y="1"/>
                  </a:moveTo>
                  <a:cubicBezTo>
                    <a:pt x="0" y="1"/>
                    <a:pt x="0" y="122"/>
                    <a:pt x="91" y="122"/>
                  </a:cubicBezTo>
                  <a:cubicBezTo>
                    <a:pt x="183" y="122"/>
                    <a:pt x="183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4310;p44">
              <a:extLst>
                <a:ext uri="{FF2B5EF4-FFF2-40B4-BE49-F238E27FC236}">
                  <a16:creationId xmlns:a16="http://schemas.microsoft.com/office/drawing/2014/main" id="{981CFB1F-0DBE-0D51-762C-7246979EC27E}"/>
                </a:ext>
              </a:extLst>
            </p:cNvPr>
            <p:cNvSpPr/>
            <p:nvPr/>
          </p:nvSpPr>
          <p:spPr>
            <a:xfrm>
              <a:off x="2171788" y="1869225"/>
              <a:ext cx="6850" cy="5350"/>
            </a:xfrm>
            <a:custGeom>
              <a:avLst/>
              <a:gdLst/>
              <a:ahLst/>
              <a:cxnLst/>
              <a:rect l="l" t="t" r="r" b="b"/>
              <a:pathLst>
                <a:path w="274" h="214" extrusionOk="0">
                  <a:moveTo>
                    <a:pt x="152" y="1"/>
                  </a:moveTo>
                  <a:cubicBezTo>
                    <a:pt x="0" y="1"/>
                    <a:pt x="0" y="214"/>
                    <a:pt x="152" y="214"/>
                  </a:cubicBezTo>
                  <a:cubicBezTo>
                    <a:pt x="274" y="214"/>
                    <a:pt x="274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4311;p44">
              <a:extLst>
                <a:ext uri="{FF2B5EF4-FFF2-40B4-BE49-F238E27FC236}">
                  <a16:creationId xmlns:a16="http://schemas.microsoft.com/office/drawing/2014/main" id="{A7DA0020-D475-6AA0-9423-E7C35D13D540}"/>
                </a:ext>
              </a:extLst>
            </p:cNvPr>
            <p:cNvSpPr/>
            <p:nvPr/>
          </p:nvSpPr>
          <p:spPr>
            <a:xfrm>
              <a:off x="2157338" y="1893550"/>
              <a:ext cx="6100" cy="610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62" y="1"/>
                  </a:moveTo>
                  <a:cubicBezTo>
                    <a:pt x="62" y="1"/>
                    <a:pt x="31" y="31"/>
                    <a:pt x="31" y="31"/>
                  </a:cubicBezTo>
                  <a:cubicBezTo>
                    <a:pt x="1" y="31"/>
                    <a:pt x="1" y="61"/>
                    <a:pt x="1" y="61"/>
                  </a:cubicBezTo>
                  <a:cubicBezTo>
                    <a:pt x="1" y="92"/>
                    <a:pt x="1" y="92"/>
                    <a:pt x="1" y="122"/>
                  </a:cubicBezTo>
                  <a:cubicBezTo>
                    <a:pt x="1" y="122"/>
                    <a:pt x="1" y="153"/>
                    <a:pt x="1" y="153"/>
                  </a:cubicBezTo>
                  <a:cubicBezTo>
                    <a:pt x="1" y="183"/>
                    <a:pt x="1" y="183"/>
                    <a:pt x="31" y="213"/>
                  </a:cubicBezTo>
                  <a:cubicBezTo>
                    <a:pt x="31" y="213"/>
                    <a:pt x="31" y="213"/>
                    <a:pt x="62" y="244"/>
                  </a:cubicBezTo>
                  <a:lnTo>
                    <a:pt x="153" y="244"/>
                  </a:lnTo>
                  <a:cubicBezTo>
                    <a:pt x="183" y="244"/>
                    <a:pt x="183" y="213"/>
                    <a:pt x="214" y="213"/>
                  </a:cubicBezTo>
                  <a:cubicBezTo>
                    <a:pt x="214" y="213"/>
                    <a:pt x="244" y="183"/>
                    <a:pt x="244" y="183"/>
                  </a:cubicBezTo>
                  <a:cubicBezTo>
                    <a:pt x="244" y="153"/>
                    <a:pt x="244" y="122"/>
                    <a:pt x="244" y="122"/>
                  </a:cubicBezTo>
                  <a:cubicBezTo>
                    <a:pt x="244" y="122"/>
                    <a:pt x="244" y="92"/>
                    <a:pt x="244" y="92"/>
                  </a:cubicBezTo>
                  <a:cubicBezTo>
                    <a:pt x="244" y="61"/>
                    <a:pt x="214" y="31"/>
                    <a:pt x="214" y="31"/>
                  </a:cubicBezTo>
                  <a:cubicBezTo>
                    <a:pt x="214" y="31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4312;p44">
              <a:extLst>
                <a:ext uri="{FF2B5EF4-FFF2-40B4-BE49-F238E27FC236}">
                  <a16:creationId xmlns:a16="http://schemas.microsoft.com/office/drawing/2014/main" id="{72ED3720-126A-BF7C-434F-E75CFCFD364F}"/>
                </a:ext>
              </a:extLst>
            </p:cNvPr>
            <p:cNvSpPr/>
            <p:nvPr/>
          </p:nvSpPr>
          <p:spPr>
            <a:xfrm>
              <a:off x="2126938" y="1908750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123" y="0"/>
                  </a:moveTo>
                  <a:cubicBezTo>
                    <a:pt x="1" y="0"/>
                    <a:pt x="1" y="152"/>
                    <a:pt x="123" y="152"/>
                  </a:cubicBezTo>
                  <a:cubicBezTo>
                    <a:pt x="214" y="152"/>
                    <a:pt x="214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4313;p44">
              <a:extLst>
                <a:ext uri="{FF2B5EF4-FFF2-40B4-BE49-F238E27FC236}">
                  <a16:creationId xmlns:a16="http://schemas.microsoft.com/office/drawing/2014/main" id="{1258D8EB-C744-7AD4-E05F-D916C3217289}"/>
                </a:ext>
              </a:extLst>
            </p:cNvPr>
            <p:cNvSpPr/>
            <p:nvPr/>
          </p:nvSpPr>
          <p:spPr>
            <a:xfrm>
              <a:off x="2107188" y="1911025"/>
              <a:ext cx="2300" cy="3075"/>
            </a:xfrm>
            <a:custGeom>
              <a:avLst/>
              <a:gdLst/>
              <a:ahLst/>
              <a:cxnLst/>
              <a:rect l="l" t="t" r="r" b="b"/>
              <a:pathLst>
                <a:path w="92" h="123" extrusionOk="0">
                  <a:moveTo>
                    <a:pt x="31" y="1"/>
                  </a:moveTo>
                  <a:cubicBezTo>
                    <a:pt x="31" y="1"/>
                    <a:pt x="1" y="1"/>
                    <a:pt x="1" y="3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92"/>
                    <a:pt x="1" y="92"/>
                    <a:pt x="1" y="122"/>
                  </a:cubicBezTo>
                  <a:lnTo>
                    <a:pt x="92" y="122"/>
                  </a:lnTo>
                  <a:lnTo>
                    <a:pt x="92" y="92"/>
                  </a:lnTo>
                  <a:cubicBezTo>
                    <a:pt x="92" y="92"/>
                    <a:pt x="92" y="61"/>
                    <a:pt x="92" y="6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61" y="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4314;p44">
              <a:extLst>
                <a:ext uri="{FF2B5EF4-FFF2-40B4-BE49-F238E27FC236}">
                  <a16:creationId xmlns:a16="http://schemas.microsoft.com/office/drawing/2014/main" id="{322BC817-6C86-4B38-D710-CD06556D4CCA}"/>
                </a:ext>
              </a:extLst>
            </p:cNvPr>
            <p:cNvSpPr/>
            <p:nvPr/>
          </p:nvSpPr>
          <p:spPr>
            <a:xfrm>
              <a:off x="2084388" y="1901150"/>
              <a:ext cx="7625" cy="5350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53" y="0"/>
                  </a:moveTo>
                  <a:cubicBezTo>
                    <a:pt x="1" y="0"/>
                    <a:pt x="1" y="213"/>
                    <a:pt x="153" y="213"/>
                  </a:cubicBezTo>
                  <a:cubicBezTo>
                    <a:pt x="305" y="213"/>
                    <a:pt x="305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4315;p44">
              <a:extLst>
                <a:ext uri="{FF2B5EF4-FFF2-40B4-BE49-F238E27FC236}">
                  <a16:creationId xmlns:a16="http://schemas.microsoft.com/office/drawing/2014/main" id="{C6229CC2-A993-6BD6-7178-183FD8E24E4B}"/>
                </a:ext>
              </a:extLst>
            </p:cNvPr>
            <p:cNvSpPr/>
            <p:nvPr/>
          </p:nvSpPr>
          <p:spPr>
            <a:xfrm>
              <a:off x="2072238" y="1911800"/>
              <a:ext cx="4575" cy="3800"/>
            </a:xfrm>
            <a:custGeom>
              <a:avLst/>
              <a:gdLst/>
              <a:ahLst/>
              <a:cxnLst/>
              <a:rect l="l" t="t" r="r" b="b"/>
              <a:pathLst>
                <a:path w="183" h="152" extrusionOk="0">
                  <a:moveTo>
                    <a:pt x="92" y="0"/>
                  </a:moveTo>
                  <a:cubicBezTo>
                    <a:pt x="0" y="0"/>
                    <a:pt x="0" y="152"/>
                    <a:pt x="92" y="152"/>
                  </a:cubicBezTo>
                  <a:cubicBezTo>
                    <a:pt x="183" y="152"/>
                    <a:pt x="183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4316;p44">
              <a:extLst>
                <a:ext uri="{FF2B5EF4-FFF2-40B4-BE49-F238E27FC236}">
                  <a16:creationId xmlns:a16="http://schemas.microsoft.com/office/drawing/2014/main" id="{1CEA99E8-974A-B6EA-B0DC-6EBCE5EFE2B8}"/>
                </a:ext>
              </a:extLst>
            </p:cNvPr>
            <p:cNvSpPr/>
            <p:nvPr/>
          </p:nvSpPr>
          <p:spPr>
            <a:xfrm>
              <a:off x="2083638" y="1923950"/>
              <a:ext cx="5350" cy="4575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61" y="0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61"/>
                    <a:pt x="31" y="61"/>
                  </a:cubicBezTo>
                  <a:cubicBezTo>
                    <a:pt x="0" y="61"/>
                    <a:pt x="0" y="92"/>
                    <a:pt x="0" y="92"/>
                  </a:cubicBezTo>
                  <a:lnTo>
                    <a:pt x="0" y="122"/>
                  </a:lnTo>
                  <a:cubicBezTo>
                    <a:pt x="0" y="122"/>
                    <a:pt x="31" y="122"/>
                    <a:pt x="31" y="152"/>
                  </a:cubicBezTo>
                  <a:cubicBezTo>
                    <a:pt x="31" y="152"/>
                    <a:pt x="61" y="183"/>
                    <a:pt x="61" y="183"/>
                  </a:cubicBezTo>
                  <a:lnTo>
                    <a:pt x="152" y="183"/>
                  </a:lnTo>
                  <a:cubicBezTo>
                    <a:pt x="152" y="183"/>
                    <a:pt x="183" y="183"/>
                    <a:pt x="183" y="152"/>
                  </a:cubicBezTo>
                  <a:cubicBezTo>
                    <a:pt x="183" y="152"/>
                    <a:pt x="213" y="152"/>
                    <a:pt x="213" y="122"/>
                  </a:cubicBezTo>
                  <a:cubicBezTo>
                    <a:pt x="213" y="122"/>
                    <a:pt x="213" y="92"/>
                    <a:pt x="213" y="92"/>
                  </a:cubicBezTo>
                  <a:lnTo>
                    <a:pt x="213" y="61"/>
                  </a:lnTo>
                  <a:cubicBezTo>
                    <a:pt x="213" y="61"/>
                    <a:pt x="213" y="31"/>
                    <a:pt x="183" y="31"/>
                  </a:cubicBezTo>
                  <a:cubicBezTo>
                    <a:pt x="183" y="31"/>
                    <a:pt x="152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4317;p44">
              <a:extLst>
                <a:ext uri="{FF2B5EF4-FFF2-40B4-BE49-F238E27FC236}">
                  <a16:creationId xmlns:a16="http://schemas.microsoft.com/office/drawing/2014/main" id="{D823D99D-E85F-3E24-465B-5E17398FF608}"/>
                </a:ext>
              </a:extLst>
            </p:cNvPr>
            <p:cNvSpPr/>
            <p:nvPr/>
          </p:nvSpPr>
          <p:spPr>
            <a:xfrm>
              <a:off x="2090463" y="1916350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23" y="0"/>
                  </a:moveTo>
                  <a:cubicBezTo>
                    <a:pt x="1" y="0"/>
                    <a:pt x="1" y="213"/>
                    <a:pt x="123" y="213"/>
                  </a:cubicBezTo>
                  <a:cubicBezTo>
                    <a:pt x="275" y="213"/>
                    <a:pt x="275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4318;p44">
              <a:extLst>
                <a:ext uri="{FF2B5EF4-FFF2-40B4-BE49-F238E27FC236}">
                  <a16:creationId xmlns:a16="http://schemas.microsoft.com/office/drawing/2014/main" id="{980F4BE9-3935-3EF1-4DF1-6A73C657458C}"/>
                </a:ext>
              </a:extLst>
            </p:cNvPr>
            <p:cNvSpPr/>
            <p:nvPr/>
          </p:nvSpPr>
          <p:spPr>
            <a:xfrm>
              <a:off x="2106438" y="1927750"/>
              <a:ext cx="6100" cy="5350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61" y="0"/>
                  </a:moveTo>
                  <a:cubicBezTo>
                    <a:pt x="61" y="0"/>
                    <a:pt x="61" y="0"/>
                    <a:pt x="31" y="31"/>
                  </a:cubicBezTo>
                  <a:cubicBezTo>
                    <a:pt x="31" y="31"/>
                    <a:pt x="0" y="61"/>
                    <a:pt x="0" y="61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0" y="152"/>
                    <a:pt x="31" y="152"/>
                    <a:pt x="31" y="183"/>
                  </a:cubicBezTo>
                  <a:cubicBezTo>
                    <a:pt x="61" y="183"/>
                    <a:pt x="61" y="183"/>
                    <a:pt x="61" y="213"/>
                  </a:cubicBezTo>
                  <a:lnTo>
                    <a:pt x="122" y="213"/>
                  </a:lnTo>
                  <a:cubicBezTo>
                    <a:pt x="122" y="213"/>
                    <a:pt x="152" y="213"/>
                    <a:pt x="183" y="183"/>
                  </a:cubicBezTo>
                  <a:cubicBezTo>
                    <a:pt x="213" y="183"/>
                    <a:pt x="213" y="152"/>
                    <a:pt x="213" y="152"/>
                  </a:cubicBezTo>
                  <a:cubicBezTo>
                    <a:pt x="243" y="122"/>
                    <a:pt x="243" y="122"/>
                    <a:pt x="243" y="92"/>
                  </a:cubicBezTo>
                  <a:cubicBezTo>
                    <a:pt x="243" y="92"/>
                    <a:pt x="243" y="61"/>
                    <a:pt x="213" y="31"/>
                  </a:cubicBezTo>
                  <a:cubicBezTo>
                    <a:pt x="213" y="31"/>
                    <a:pt x="213" y="31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4319;p44">
              <a:extLst>
                <a:ext uri="{FF2B5EF4-FFF2-40B4-BE49-F238E27FC236}">
                  <a16:creationId xmlns:a16="http://schemas.microsoft.com/office/drawing/2014/main" id="{42739340-1E91-03D0-586B-ABBD3EE17AE1}"/>
                </a:ext>
              </a:extLst>
            </p:cNvPr>
            <p:cNvSpPr/>
            <p:nvPr/>
          </p:nvSpPr>
          <p:spPr>
            <a:xfrm>
              <a:off x="2114038" y="1920900"/>
              <a:ext cx="4575" cy="4600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3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0" y="31"/>
                    <a:pt x="0" y="62"/>
                    <a:pt x="0" y="62"/>
                  </a:cubicBezTo>
                  <a:cubicBezTo>
                    <a:pt x="0" y="62"/>
                    <a:pt x="0" y="92"/>
                    <a:pt x="0" y="122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61" y="153"/>
                    <a:pt x="61" y="183"/>
                    <a:pt x="61" y="183"/>
                  </a:cubicBezTo>
                  <a:lnTo>
                    <a:pt x="122" y="183"/>
                  </a:lnTo>
                  <a:cubicBezTo>
                    <a:pt x="122" y="183"/>
                    <a:pt x="122" y="153"/>
                    <a:pt x="122" y="153"/>
                  </a:cubicBezTo>
                  <a:lnTo>
                    <a:pt x="152" y="153"/>
                  </a:lnTo>
                  <a:cubicBezTo>
                    <a:pt x="183" y="122"/>
                    <a:pt x="183" y="122"/>
                    <a:pt x="183" y="122"/>
                  </a:cubicBezTo>
                  <a:lnTo>
                    <a:pt x="183" y="92"/>
                  </a:lnTo>
                  <a:cubicBezTo>
                    <a:pt x="183" y="92"/>
                    <a:pt x="183" y="92"/>
                    <a:pt x="183" y="62"/>
                  </a:cubicBezTo>
                  <a:cubicBezTo>
                    <a:pt x="183" y="62"/>
                    <a:pt x="183" y="31"/>
                    <a:pt x="152" y="31"/>
                  </a:cubicBezTo>
                  <a:cubicBezTo>
                    <a:pt x="152" y="31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4320;p44">
              <a:extLst>
                <a:ext uri="{FF2B5EF4-FFF2-40B4-BE49-F238E27FC236}">
                  <a16:creationId xmlns:a16="http://schemas.microsoft.com/office/drawing/2014/main" id="{0569F2FC-B831-58A0-CC62-5F4310354BC4}"/>
                </a:ext>
              </a:extLst>
            </p:cNvPr>
            <p:cNvSpPr/>
            <p:nvPr/>
          </p:nvSpPr>
          <p:spPr>
            <a:xfrm>
              <a:off x="2122388" y="193307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0"/>
                  </a:moveTo>
                  <a:cubicBezTo>
                    <a:pt x="1" y="0"/>
                    <a:pt x="1" y="243"/>
                    <a:pt x="153" y="243"/>
                  </a:cubicBezTo>
                  <a:cubicBezTo>
                    <a:pt x="305" y="243"/>
                    <a:pt x="305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4321;p44">
              <a:extLst>
                <a:ext uri="{FF2B5EF4-FFF2-40B4-BE49-F238E27FC236}">
                  <a16:creationId xmlns:a16="http://schemas.microsoft.com/office/drawing/2014/main" id="{7A0DD306-1D19-DB18-FA8D-C58FA0198BD9}"/>
                </a:ext>
              </a:extLst>
            </p:cNvPr>
            <p:cNvSpPr/>
            <p:nvPr/>
          </p:nvSpPr>
          <p:spPr>
            <a:xfrm>
              <a:off x="2136838" y="1939900"/>
              <a:ext cx="8375" cy="6100"/>
            </a:xfrm>
            <a:custGeom>
              <a:avLst/>
              <a:gdLst/>
              <a:ahLst/>
              <a:cxnLst/>
              <a:rect l="l" t="t" r="r" b="b"/>
              <a:pathLst>
                <a:path w="335" h="244" extrusionOk="0">
                  <a:moveTo>
                    <a:pt x="152" y="1"/>
                  </a:moveTo>
                  <a:cubicBezTo>
                    <a:pt x="0" y="1"/>
                    <a:pt x="0" y="244"/>
                    <a:pt x="152" y="244"/>
                  </a:cubicBezTo>
                  <a:cubicBezTo>
                    <a:pt x="334" y="244"/>
                    <a:pt x="334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4322;p44">
              <a:extLst>
                <a:ext uri="{FF2B5EF4-FFF2-40B4-BE49-F238E27FC236}">
                  <a16:creationId xmlns:a16="http://schemas.microsoft.com/office/drawing/2014/main" id="{BABD83A8-2423-9CBA-0FCA-C5A05713AC74}"/>
                </a:ext>
              </a:extLst>
            </p:cNvPr>
            <p:cNvSpPr/>
            <p:nvPr/>
          </p:nvSpPr>
          <p:spPr>
            <a:xfrm>
              <a:off x="2142913" y="1927175"/>
              <a:ext cx="6850" cy="6475"/>
            </a:xfrm>
            <a:custGeom>
              <a:avLst/>
              <a:gdLst/>
              <a:ahLst/>
              <a:cxnLst/>
              <a:rect l="l" t="t" r="r" b="b"/>
              <a:pathLst>
                <a:path w="274" h="259" extrusionOk="0">
                  <a:moveTo>
                    <a:pt x="148" y="1"/>
                  </a:moveTo>
                  <a:cubicBezTo>
                    <a:pt x="122" y="1"/>
                    <a:pt x="91" y="8"/>
                    <a:pt x="61" y="23"/>
                  </a:cubicBezTo>
                  <a:cubicBezTo>
                    <a:pt x="31" y="23"/>
                    <a:pt x="0" y="84"/>
                    <a:pt x="0" y="115"/>
                  </a:cubicBezTo>
                  <a:cubicBezTo>
                    <a:pt x="0" y="175"/>
                    <a:pt x="31" y="236"/>
                    <a:pt x="61" y="236"/>
                  </a:cubicBezTo>
                  <a:cubicBezTo>
                    <a:pt x="91" y="251"/>
                    <a:pt x="122" y="259"/>
                    <a:pt x="148" y="259"/>
                  </a:cubicBezTo>
                  <a:cubicBezTo>
                    <a:pt x="175" y="259"/>
                    <a:pt x="198" y="251"/>
                    <a:pt x="213" y="236"/>
                  </a:cubicBezTo>
                  <a:cubicBezTo>
                    <a:pt x="274" y="206"/>
                    <a:pt x="274" y="175"/>
                    <a:pt x="274" y="115"/>
                  </a:cubicBezTo>
                  <a:cubicBezTo>
                    <a:pt x="274" y="84"/>
                    <a:pt x="274" y="23"/>
                    <a:pt x="213" y="23"/>
                  </a:cubicBezTo>
                  <a:cubicBezTo>
                    <a:pt x="198" y="8"/>
                    <a:pt x="175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4323;p44">
              <a:extLst>
                <a:ext uri="{FF2B5EF4-FFF2-40B4-BE49-F238E27FC236}">
                  <a16:creationId xmlns:a16="http://schemas.microsoft.com/office/drawing/2014/main" id="{A858FCF0-8931-0988-7A6B-5764A0486218}"/>
                </a:ext>
              </a:extLst>
            </p:cNvPr>
            <p:cNvSpPr/>
            <p:nvPr/>
          </p:nvSpPr>
          <p:spPr>
            <a:xfrm>
              <a:off x="2152013" y="1914075"/>
              <a:ext cx="5350" cy="5325"/>
            </a:xfrm>
            <a:custGeom>
              <a:avLst/>
              <a:gdLst/>
              <a:ahLst/>
              <a:cxnLst/>
              <a:rect l="l" t="t" r="r" b="b"/>
              <a:pathLst>
                <a:path w="214" h="213" extrusionOk="0">
                  <a:moveTo>
                    <a:pt x="31" y="0"/>
                  </a:moveTo>
                  <a:cubicBezTo>
                    <a:pt x="1" y="31"/>
                    <a:pt x="1" y="61"/>
                    <a:pt x="1" y="91"/>
                  </a:cubicBezTo>
                  <a:cubicBezTo>
                    <a:pt x="1" y="122"/>
                    <a:pt x="1" y="152"/>
                    <a:pt x="31" y="183"/>
                  </a:cubicBezTo>
                  <a:cubicBezTo>
                    <a:pt x="62" y="183"/>
                    <a:pt x="92" y="213"/>
                    <a:pt x="92" y="213"/>
                  </a:cubicBezTo>
                  <a:cubicBezTo>
                    <a:pt x="92" y="213"/>
                    <a:pt x="123" y="183"/>
                    <a:pt x="153" y="183"/>
                  </a:cubicBezTo>
                  <a:cubicBezTo>
                    <a:pt x="183" y="152"/>
                    <a:pt x="214" y="122"/>
                    <a:pt x="214" y="91"/>
                  </a:cubicBezTo>
                  <a:cubicBezTo>
                    <a:pt x="214" y="61"/>
                    <a:pt x="183" y="31"/>
                    <a:pt x="153" y="31"/>
                  </a:cubicBezTo>
                  <a:cubicBezTo>
                    <a:pt x="153" y="31"/>
                    <a:pt x="153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4324;p44">
              <a:extLst>
                <a:ext uri="{FF2B5EF4-FFF2-40B4-BE49-F238E27FC236}">
                  <a16:creationId xmlns:a16="http://schemas.microsoft.com/office/drawing/2014/main" id="{ABDDAB56-9AB0-C3CF-4453-D1AC3E44A55E}"/>
                </a:ext>
              </a:extLst>
            </p:cNvPr>
            <p:cNvSpPr/>
            <p:nvPr/>
          </p:nvSpPr>
          <p:spPr>
            <a:xfrm>
              <a:off x="2140638" y="1901900"/>
              <a:ext cx="7625" cy="5350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52" y="1"/>
                  </a:moveTo>
                  <a:cubicBezTo>
                    <a:pt x="0" y="1"/>
                    <a:pt x="0" y="214"/>
                    <a:pt x="152" y="214"/>
                  </a:cubicBezTo>
                  <a:cubicBezTo>
                    <a:pt x="304" y="214"/>
                    <a:pt x="304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4325;p44">
              <a:extLst>
                <a:ext uri="{FF2B5EF4-FFF2-40B4-BE49-F238E27FC236}">
                  <a16:creationId xmlns:a16="http://schemas.microsoft.com/office/drawing/2014/main" id="{18641259-A67E-BEFB-DA48-2D99630147F8}"/>
                </a:ext>
              </a:extLst>
            </p:cNvPr>
            <p:cNvSpPr/>
            <p:nvPr/>
          </p:nvSpPr>
          <p:spPr>
            <a:xfrm>
              <a:off x="2131513" y="1918625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1"/>
                  </a:moveTo>
                  <a:cubicBezTo>
                    <a:pt x="0" y="1"/>
                    <a:pt x="0" y="183"/>
                    <a:pt x="122" y="183"/>
                  </a:cubicBezTo>
                  <a:cubicBezTo>
                    <a:pt x="243" y="183"/>
                    <a:pt x="24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4326;p44">
              <a:extLst>
                <a:ext uri="{FF2B5EF4-FFF2-40B4-BE49-F238E27FC236}">
                  <a16:creationId xmlns:a16="http://schemas.microsoft.com/office/drawing/2014/main" id="{51D44249-F852-89FE-B2C3-F6CC34584C1E}"/>
                </a:ext>
              </a:extLst>
            </p:cNvPr>
            <p:cNvSpPr/>
            <p:nvPr/>
          </p:nvSpPr>
          <p:spPr>
            <a:xfrm>
              <a:off x="2121638" y="1901150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0"/>
                  </a:moveTo>
                  <a:cubicBezTo>
                    <a:pt x="0" y="0"/>
                    <a:pt x="0" y="183"/>
                    <a:pt x="122" y="183"/>
                  </a:cubicBezTo>
                  <a:cubicBezTo>
                    <a:pt x="243" y="183"/>
                    <a:pt x="24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4327;p44">
              <a:extLst>
                <a:ext uri="{FF2B5EF4-FFF2-40B4-BE49-F238E27FC236}">
                  <a16:creationId xmlns:a16="http://schemas.microsoft.com/office/drawing/2014/main" id="{BCC921B7-FD4C-66D9-9CC9-915C5B8496F0}"/>
                </a:ext>
              </a:extLst>
            </p:cNvPr>
            <p:cNvSpPr/>
            <p:nvPr/>
          </p:nvSpPr>
          <p:spPr>
            <a:xfrm>
              <a:off x="2113263" y="1910275"/>
              <a:ext cx="4600" cy="3825"/>
            </a:xfrm>
            <a:custGeom>
              <a:avLst/>
              <a:gdLst/>
              <a:ahLst/>
              <a:cxnLst/>
              <a:rect l="l" t="t" r="r" b="b"/>
              <a:pathLst>
                <a:path w="184" h="153" extrusionOk="0">
                  <a:moveTo>
                    <a:pt x="92" y="0"/>
                  </a:moveTo>
                  <a:cubicBezTo>
                    <a:pt x="1" y="0"/>
                    <a:pt x="1" y="152"/>
                    <a:pt x="92" y="152"/>
                  </a:cubicBezTo>
                  <a:cubicBezTo>
                    <a:pt x="183" y="152"/>
                    <a:pt x="183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4328;p44">
              <a:extLst>
                <a:ext uri="{FF2B5EF4-FFF2-40B4-BE49-F238E27FC236}">
                  <a16:creationId xmlns:a16="http://schemas.microsoft.com/office/drawing/2014/main" id="{E8A075BE-13C4-E541-9A54-B5E88CC7D80C}"/>
                </a:ext>
              </a:extLst>
            </p:cNvPr>
            <p:cNvSpPr/>
            <p:nvPr/>
          </p:nvSpPr>
          <p:spPr>
            <a:xfrm>
              <a:off x="2161138" y="1885950"/>
              <a:ext cx="6875" cy="4575"/>
            </a:xfrm>
            <a:custGeom>
              <a:avLst/>
              <a:gdLst/>
              <a:ahLst/>
              <a:cxnLst/>
              <a:rect l="l" t="t" r="r" b="b"/>
              <a:pathLst>
                <a:path w="275" h="183" extrusionOk="0">
                  <a:moveTo>
                    <a:pt x="153" y="1"/>
                  </a:moveTo>
                  <a:cubicBezTo>
                    <a:pt x="1" y="1"/>
                    <a:pt x="1" y="183"/>
                    <a:pt x="153" y="183"/>
                  </a:cubicBezTo>
                  <a:cubicBezTo>
                    <a:pt x="274" y="183"/>
                    <a:pt x="274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4329;p44">
              <a:extLst>
                <a:ext uri="{FF2B5EF4-FFF2-40B4-BE49-F238E27FC236}">
                  <a16:creationId xmlns:a16="http://schemas.microsoft.com/office/drawing/2014/main" id="{DA99D42C-3A7F-9566-22E0-EB4863F6FB58}"/>
                </a:ext>
              </a:extLst>
            </p:cNvPr>
            <p:cNvSpPr/>
            <p:nvPr/>
          </p:nvSpPr>
          <p:spPr>
            <a:xfrm>
              <a:off x="2174813" y="1897350"/>
              <a:ext cx="5350" cy="4575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31" y="1"/>
                  </a:moveTo>
                  <a:cubicBezTo>
                    <a:pt x="1" y="31"/>
                    <a:pt x="1" y="61"/>
                    <a:pt x="1" y="92"/>
                  </a:cubicBezTo>
                  <a:cubicBezTo>
                    <a:pt x="1" y="122"/>
                    <a:pt x="1" y="152"/>
                    <a:pt x="31" y="183"/>
                  </a:cubicBezTo>
                  <a:lnTo>
                    <a:pt x="153" y="183"/>
                  </a:lnTo>
                  <a:cubicBezTo>
                    <a:pt x="183" y="152"/>
                    <a:pt x="214" y="122"/>
                    <a:pt x="214" y="92"/>
                  </a:cubicBezTo>
                  <a:cubicBezTo>
                    <a:pt x="214" y="61"/>
                    <a:pt x="183" y="31"/>
                    <a:pt x="153" y="31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4330;p44">
              <a:extLst>
                <a:ext uri="{FF2B5EF4-FFF2-40B4-BE49-F238E27FC236}">
                  <a16:creationId xmlns:a16="http://schemas.microsoft.com/office/drawing/2014/main" id="{F09E0057-C017-D664-F768-D37C2E0EF7BF}"/>
                </a:ext>
              </a:extLst>
            </p:cNvPr>
            <p:cNvSpPr/>
            <p:nvPr/>
          </p:nvSpPr>
          <p:spPr>
            <a:xfrm>
              <a:off x="2175588" y="1886700"/>
              <a:ext cx="3050" cy="3075"/>
            </a:xfrm>
            <a:custGeom>
              <a:avLst/>
              <a:gdLst/>
              <a:ahLst/>
              <a:cxnLst/>
              <a:rect l="l" t="t" r="r" b="b"/>
              <a:pathLst>
                <a:path w="122" h="123" extrusionOk="0">
                  <a:moveTo>
                    <a:pt x="61" y="1"/>
                  </a:moveTo>
                  <a:cubicBezTo>
                    <a:pt x="0" y="1"/>
                    <a:pt x="0" y="123"/>
                    <a:pt x="61" y="123"/>
                  </a:cubicBezTo>
                  <a:cubicBezTo>
                    <a:pt x="122" y="123"/>
                    <a:pt x="122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4331;p44">
              <a:extLst>
                <a:ext uri="{FF2B5EF4-FFF2-40B4-BE49-F238E27FC236}">
                  <a16:creationId xmlns:a16="http://schemas.microsoft.com/office/drawing/2014/main" id="{AEB50C4E-BF70-B7A4-879A-9E4489F48055}"/>
                </a:ext>
              </a:extLst>
            </p:cNvPr>
            <p:cNvSpPr/>
            <p:nvPr/>
          </p:nvSpPr>
          <p:spPr>
            <a:xfrm>
              <a:off x="2183938" y="1874550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122" y="1"/>
                  </a:moveTo>
                  <a:cubicBezTo>
                    <a:pt x="1" y="1"/>
                    <a:pt x="1" y="153"/>
                    <a:pt x="122" y="153"/>
                  </a:cubicBezTo>
                  <a:cubicBezTo>
                    <a:pt x="213" y="153"/>
                    <a:pt x="21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4332;p44">
              <a:extLst>
                <a:ext uri="{FF2B5EF4-FFF2-40B4-BE49-F238E27FC236}">
                  <a16:creationId xmlns:a16="http://schemas.microsoft.com/office/drawing/2014/main" id="{849AE769-5F15-789C-591C-6B3AE0B47293}"/>
                </a:ext>
              </a:extLst>
            </p:cNvPr>
            <p:cNvSpPr/>
            <p:nvPr/>
          </p:nvSpPr>
          <p:spPr>
            <a:xfrm>
              <a:off x="2188488" y="1900400"/>
              <a:ext cx="6125" cy="4575"/>
            </a:xfrm>
            <a:custGeom>
              <a:avLst/>
              <a:gdLst/>
              <a:ahLst/>
              <a:cxnLst/>
              <a:rect l="l" t="t" r="r" b="b"/>
              <a:pathLst>
                <a:path w="245" h="183" extrusionOk="0">
                  <a:moveTo>
                    <a:pt x="123" y="0"/>
                  </a:moveTo>
                  <a:cubicBezTo>
                    <a:pt x="1" y="0"/>
                    <a:pt x="1" y="182"/>
                    <a:pt x="123" y="182"/>
                  </a:cubicBezTo>
                  <a:cubicBezTo>
                    <a:pt x="244" y="182"/>
                    <a:pt x="244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4333;p44">
              <a:extLst>
                <a:ext uri="{FF2B5EF4-FFF2-40B4-BE49-F238E27FC236}">
                  <a16:creationId xmlns:a16="http://schemas.microsoft.com/office/drawing/2014/main" id="{FF175852-5F72-3DB8-846C-1ACE1A1A1DDC}"/>
                </a:ext>
              </a:extLst>
            </p:cNvPr>
            <p:cNvSpPr/>
            <p:nvPr/>
          </p:nvSpPr>
          <p:spPr>
            <a:xfrm>
              <a:off x="2164188" y="1912550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0"/>
                  </a:moveTo>
                  <a:cubicBezTo>
                    <a:pt x="0" y="0"/>
                    <a:pt x="0" y="183"/>
                    <a:pt x="122" y="183"/>
                  </a:cubicBezTo>
                  <a:cubicBezTo>
                    <a:pt x="243" y="183"/>
                    <a:pt x="24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4334;p44">
              <a:extLst>
                <a:ext uri="{FF2B5EF4-FFF2-40B4-BE49-F238E27FC236}">
                  <a16:creationId xmlns:a16="http://schemas.microsoft.com/office/drawing/2014/main" id="{456A5566-CFD5-3DA7-66CA-981A6537D4A6}"/>
                </a:ext>
              </a:extLst>
            </p:cNvPr>
            <p:cNvSpPr/>
            <p:nvPr/>
          </p:nvSpPr>
          <p:spPr>
            <a:xfrm>
              <a:off x="2171788" y="1925475"/>
              <a:ext cx="7625" cy="5325"/>
            </a:xfrm>
            <a:custGeom>
              <a:avLst/>
              <a:gdLst/>
              <a:ahLst/>
              <a:cxnLst/>
              <a:rect l="l" t="t" r="r" b="b"/>
              <a:pathLst>
                <a:path w="305" h="213" extrusionOk="0">
                  <a:moveTo>
                    <a:pt x="152" y="0"/>
                  </a:moveTo>
                  <a:cubicBezTo>
                    <a:pt x="0" y="0"/>
                    <a:pt x="0" y="213"/>
                    <a:pt x="152" y="213"/>
                  </a:cubicBezTo>
                  <a:cubicBezTo>
                    <a:pt x="304" y="213"/>
                    <a:pt x="304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4335;p44">
              <a:extLst>
                <a:ext uri="{FF2B5EF4-FFF2-40B4-BE49-F238E27FC236}">
                  <a16:creationId xmlns:a16="http://schemas.microsoft.com/office/drawing/2014/main" id="{581F1683-D9BB-48C4-4D42-CC3F4DB59EB1}"/>
                </a:ext>
              </a:extLst>
            </p:cNvPr>
            <p:cNvSpPr/>
            <p:nvPr/>
          </p:nvSpPr>
          <p:spPr>
            <a:xfrm>
              <a:off x="2145188" y="1893550"/>
              <a:ext cx="5350" cy="4575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122" y="1"/>
                  </a:moveTo>
                  <a:cubicBezTo>
                    <a:pt x="0" y="1"/>
                    <a:pt x="0" y="183"/>
                    <a:pt x="122" y="183"/>
                  </a:cubicBezTo>
                  <a:cubicBezTo>
                    <a:pt x="213" y="183"/>
                    <a:pt x="21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4336;p44">
              <a:extLst>
                <a:ext uri="{FF2B5EF4-FFF2-40B4-BE49-F238E27FC236}">
                  <a16:creationId xmlns:a16="http://schemas.microsoft.com/office/drawing/2014/main" id="{398394BC-3012-871B-1682-BCAACFFCDAC8}"/>
                </a:ext>
              </a:extLst>
            </p:cNvPr>
            <p:cNvSpPr/>
            <p:nvPr/>
          </p:nvSpPr>
          <p:spPr>
            <a:xfrm>
              <a:off x="2183938" y="1861625"/>
              <a:ext cx="3075" cy="2325"/>
            </a:xfrm>
            <a:custGeom>
              <a:avLst/>
              <a:gdLst/>
              <a:ahLst/>
              <a:cxnLst/>
              <a:rect l="l" t="t" r="r" b="b"/>
              <a:pathLst>
                <a:path w="123" h="93" extrusionOk="0">
                  <a:moveTo>
                    <a:pt x="61" y="1"/>
                  </a:moveTo>
                  <a:cubicBezTo>
                    <a:pt x="1" y="1"/>
                    <a:pt x="1" y="92"/>
                    <a:pt x="61" y="92"/>
                  </a:cubicBezTo>
                  <a:cubicBezTo>
                    <a:pt x="122" y="92"/>
                    <a:pt x="122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4337;p44">
              <a:extLst>
                <a:ext uri="{FF2B5EF4-FFF2-40B4-BE49-F238E27FC236}">
                  <a16:creationId xmlns:a16="http://schemas.microsoft.com/office/drawing/2014/main" id="{2E829F22-93D4-AD8D-DEAB-DFBEBFD1D9B1}"/>
                </a:ext>
              </a:extLst>
            </p:cNvPr>
            <p:cNvSpPr/>
            <p:nvPr/>
          </p:nvSpPr>
          <p:spPr>
            <a:xfrm>
              <a:off x="2194588" y="1861625"/>
              <a:ext cx="6100" cy="4600"/>
            </a:xfrm>
            <a:custGeom>
              <a:avLst/>
              <a:gdLst/>
              <a:ahLst/>
              <a:cxnLst/>
              <a:rect l="l" t="t" r="r" b="b"/>
              <a:pathLst>
                <a:path w="244" h="184" extrusionOk="0">
                  <a:moveTo>
                    <a:pt x="122" y="1"/>
                  </a:moveTo>
                  <a:cubicBezTo>
                    <a:pt x="0" y="1"/>
                    <a:pt x="0" y="183"/>
                    <a:pt x="122" y="183"/>
                  </a:cubicBezTo>
                  <a:cubicBezTo>
                    <a:pt x="243" y="183"/>
                    <a:pt x="24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4338;p44">
              <a:extLst>
                <a:ext uri="{FF2B5EF4-FFF2-40B4-BE49-F238E27FC236}">
                  <a16:creationId xmlns:a16="http://schemas.microsoft.com/office/drawing/2014/main" id="{E14A6E15-F7DB-4374-903F-6CECC70A5772}"/>
                </a:ext>
              </a:extLst>
            </p:cNvPr>
            <p:cNvSpPr/>
            <p:nvPr/>
          </p:nvSpPr>
          <p:spPr>
            <a:xfrm>
              <a:off x="2063113" y="1917875"/>
              <a:ext cx="6875" cy="5325"/>
            </a:xfrm>
            <a:custGeom>
              <a:avLst/>
              <a:gdLst/>
              <a:ahLst/>
              <a:cxnLst/>
              <a:rect l="l" t="t" r="r" b="b"/>
              <a:pathLst>
                <a:path w="275" h="213" extrusionOk="0">
                  <a:moveTo>
                    <a:pt x="153" y="0"/>
                  </a:moveTo>
                  <a:cubicBezTo>
                    <a:pt x="1" y="0"/>
                    <a:pt x="1" y="213"/>
                    <a:pt x="153" y="213"/>
                  </a:cubicBezTo>
                  <a:cubicBezTo>
                    <a:pt x="274" y="213"/>
                    <a:pt x="274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4339;p44">
              <a:extLst>
                <a:ext uri="{FF2B5EF4-FFF2-40B4-BE49-F238E27FC236}">
                  <a16:creationId xmlns:a16="http://schemas.microsoft.com/office/drawing/2014/main" id="{362B50FC-3223-A995-1742-ABE97D068FF1}"/>
                </a:ext>
              </a:extLst>
            </p:cNvPr>
            <p:cNvSpPr/>
            <p:nvPr/>
          </p:nvSpPr>
          <p:spPr>
            <a:xfrm>
              <a:off x="2079088" y="1938375"/>
              <a:ext cx="6100" cy="5350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122" y="1"/>
                  </a:moveTo>
                  <a:cubicBezTo>
                    <a:pt x="0" y="1"/>
                    <a:pt x="0" y="214"/>
                    <a:pt x="122" y="214"/>
                  </a:cubicBezTo>
                  <a:cubicBezTo>
                    <a:pt x="243" y="214"/>
                    <a:pt x="24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4340;p44">
              <a:extLst>
                <a:ext uri="{FF2B5EF4-FFF2-40B4-BE49-F238E27FC236}">
                  <a16:creationId xmlns:a16="http://schemas.microsoft.com/office/drawing/2014/main" id="{3A238DA6-57FC-96B9-BD27-03A53FA01A7B}"/>
                </a:ext>
              </a:extLst>
            </p:cNvPr>
            <p:cNvSpPr/>
            <p:nvPr/>
          </p:nvSpPr>
          <p:spPr>
            <a:xfrm>
              <a:off x="2076038" y="1896600"/>
              <a:ext cx="4575" cy="5325"/>
            </a:xfrm>
            <a:custGeom>
              <a:avLst/>
              <a:gdLst/>
              <a:ahLst/>
              <a:cxnLst/>
              <a:rect l="l" t="t" r="r" b="b"/>
              <a:pathLst>
                <a:path w="183" h="213" extrusionOk="0">
                  <a:moveTo>
                    <a:pt x="31" y="0"/>
                  </a:moveTo>
                  <a:cubicBezTo>
                    <a:pt x="31" y="0"/>
                    <a:pt x="31" y="31"/>
                    <a:pt x="31" y="31"/>
                  </a:cubicBezTo>
                  <a:cubicBezTo>
                    <a:pt x="31" y="31"/>
                    <a:pt x="0" y="31"/>
                    <a:pt x="0" y="6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82"/>
                    <a:pt x="31" y="182"/>
                    <a:pt x="31" y="182"/>
                  </a:cubicBezTo>
                  <a:cubicBezTo>
                    <a:pt x="31" y="213"/>
                    <a:pt x="31" y="213"/>
                    <a:pt x="61" y="213"/>
                  </a:cubicBezTo>
                  <a:lnTo>
                    <a:pt x="152" y="213"/>
                  </a:lnTo>
                  <a:cubicBezTo>
                    <a:pt x="152" y="182"/>
                    <a:pt x="152" y="182"/>
                    <a:pt x="152" y="182"/>
                  </a:cubicBezTo>
                  <a:cubicBezTo>
                    <a:pt x="152" y="182"/>
                    <a:pt x="183" y="182"/>
                    <a:pt x="183" y="152"/>
                  </a:cubicBezTo>
                  <a:cubicBezTo>
                    <a:pt x="183" y="152"/>
                    <a:pt x="183" y="152"/>
                    <a:pt x="183" y="122"/>
                  </a:cubicBezTo>
                  <a:cubicBezTo>
                    <a:pt x="183" y="122"/>
                    <a:pt x="183" y="122"/>
                    <a:pt x="183" y="91"/>
                  </a:cubicBezTo>
                  <a:cubicBezTo>
                    <a:pt x="183" y="91"/>
                    <a:pt x="183" y="61"/>
                    <a:pt x="183" y="61"/>
                  </a:cubicBezTo>
                  <a:cubicBezTo>
                    <a:pt x="183" y="61"/>
                    <a:pt x="183" y="31"/>
                    <a:pt x="183" y="31"/>
                  </a:cubicBezTo>
                  <a:cubicBezTo>
                    <a:pt x="152" y="31"/>
                    <a:pt x="152" y="31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4341;p44">
              <a:extLst>
                <a:ext uri="{FF2B5EF4-FFF2-40B4-BE49-F238E27FC236}">
                  <a16:creationId xmlns:a16="http://schemas.microsoft.com/office/drawing/2014/main" id="{791FE459-A91D-7526-8B13-6E28958E1A0D}"/>
                </a:ext>
              </a:extLst>
            </p:cNvPr>
            <p:cNvSpPr/>
            <p:nvPr/>
          </p:nvSpPr>
          <p:spPr>
            <a:xfrm>
              <a:off x="2104163" y="1901900"/>
              <a:ext cx="2300" cy="1550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0" y="1"/>
                  </a:moveTo>
                  <a:cubicBezTo>
                    <a:pt x="0" y="1"/>
                    <a:pt x="0" y="62"/>
                    <a:pt x="30" y="62"/>
                  </a:cubicBezTo>
                  <a:cubicBezTo>
                    <a:pt x="91" y="62"/>
                    <a:pt x="91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4342;p44">
              <a:extLst>
                <a:ext uri="{FF2B5EF4-FFF2-40B4-BE49-F238E27FC236}">
                  <a16:creationId xmlns:a16="http://schemas.microsoft.com/office/drawing/2014/main" id="{249DD8EE-430B-2C80-97DC-0EE044BCB84B}"/>
                </a:ext>
              </a:extLst>
            </p:cNvPr>
            <p:cNvSpPr/>
            <p:nvPr/>
          </p:nvSpPr>
          <p:spPr>
            <a:xfrm>
              <a:off x="2120863" y="1951300"/>
              <a:ext cx="9150" cy="6875"/>
            </a:xfrm>
            <a:custGeom>
              <a:avLst/>
              <a:gdLst/>
              <a:ahLst/>
              <a:cxnLst/>
              <a:rect l="l" t="t" r="r" b="b"/>
              <a:pathLst>
                <a:path w="366" h="275" extrusionOk="0">
                  <a:moveTo>
                    <a:pt x="183" y="1"/>
                  </a:moveTo>
                  <a:cubicBezTo>
                    <a:pt x="1" y="1"/>
                    <a:pt x="1" y="274"/>
                    <a:pt x="183" y="274"/>
                  </a:cubicBezTo>
                  <a:cubicBezTo>
                    <a:pt x="366" y="274"/>
                    <a:pt x="366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4343;p44">
              <a:extLst>
                <a:ext uri="{FF2B5EF4-FFF2-40B4-BE49-F238E27FC236}">
                  <a16:creationId xmlns:a16="http://schemas.microsoft.com/office/drawing/2014/main" id="{CA6ACF40-B5A9-0CB0-2A33-640C17D9087E}"/>
                </a:ext>
              </a:extLst>
            </p:cNvPr>
            <p:cNvSpPr/>
            <p:nvPr/>
          </p:nvSpPr>
          <p:spPr>
            <a:xfrm>
              <a:off x="2158113" y="194522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cubicBezTo>
                    <a:pt x="0" y="0"/>
                    <a:pt x="3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4344;p44">
              <a:extLst>
                <a:ext uri="{FF2B5EF4-FFF2-40B4-BE49-F238E27FC236}">
                  <a16:creationId xmlns:a16="http://schemas.microsoft.com/office/drawing/2014/main" id="{092DFFB1-BAEA-500E-5ABC-E37582494588}"/>
                </a:ext>
              </a:extLst>
            </p:cNvPr>
            <p:cNvSpPr/>
            <p:nvPr/>
          </p:nvSpPr>
          <p:spPr>
            <a:xfrm>
              <a:off x="1955213" y="1944475"/>
              <a:ext cx="8375" cy="6100"/>
            </a:xfrm>
            <a:custGeom>
              <a:avLst/>
              <a:gdLst/>
              <a:ahLst/>
              <a:cxnLst/>
              <a:rect l="l" t="t" r="r" b="b"/>
              <a:pathLst>
                <a:path w="335" h="244" extrusionOk="0">
                  <a:moveTo>
                    <a:pt x="183" y="0"/>
                  </a:moveTo>
                  <a:cubicBezTo>
                    <a:pt x="1" y="0"/>
                    <a:pt x="1" y="243"/>
                    <a:pt x="183" y="243"/>
                  </a:cubicBezTo>
                  <a:cubicBezTo>
                    <a:pt x="335" y="243"/>
                    <a:pt x="33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4345;p44">
              <a:extLst>
                <a:ext uri="{FF2B5EF4-FFF2-40B4-BE49-F238E27FC236}">
                  <a16:creationId xmlns:a16="http://schemas.microsoft.com/office/drawing/2014/main" id="{25FE741A-A8C0-B921-30FF-60F5FBFFA7D2}"/>
                </a:ext>
              </a:extLst>
            </p:cNvPr>
            <p:cNvSpPr/>
            <p:nvPr/>
          </p:nvSpPr>
          <p:spPr>
            <a:xfrm>
              <a:off x="1990163" y="1859350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22" y="1"/>
                  </a:moveTo>
                  <a:cubicBezTo>
                    <a:pt x="1" y="1"/>
                    <a:pt x="1" y="214"/>
                    <a:pt x="122" y="214"/>
                  </a:cubicBezTo>
                  <a:cubicBezTo>
                    <a:pt x="274" y="214"/>
                    <a:pt x="274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4346;p44">
              <a:extLst>
                <a:ext uri="{FF2B5EF4-FFF2-40B4-BE49-F238E27FC236}">
                  <a16:creationId xmlns:a16="http://schemas.microsoft.com/office/drawing/2014/main" id="{67CA65FC-C2DC-903C-D835-A1B934D89F27}"/>
                </a:ext>
              </a:extLst>
            </p:cNvPr>
            <p:cNvSpPr/>
            <p:nvPr/>
          </p:nvSpPr>
          <p:spPr>
            <a:xfrm>
              <a:off x="2006888" y="1847200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92" y="0"/>
                  </a:moveTo>
                  <a:cubicBezTo>
                    <a:pt x="0" y="0"/>
                    <a:pt x="0" y="152"/>
                    <a:pt x="92" y="152"/>
                  </a:cubicBezTo>
                  <a:cubicBezTo>
                    <a:pt x="213" y="152"/>
                    <a:pt x="213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4347;p44">
              <a:extLst>
                <a:ext uri="{FF2B5EF4-FFF2-40B4-BE49-F238E27FC236}">
                  <a16:creationId xmlns:a16="http://schemas.microsoft.com/office/drawing/2014/main" id="{F7D0E531-5BC9-C1EB-292A-94CE340BB22A}"/>
                </a:ext>
              </a:extLst>
            </p:cNvPr>
            <p:cNvSpPr/>
            <p:nvPr/>
          </p:nvSpPr>
          <p:spPr>
            <a:xfrm>
              <a:off x="2060838" y="1885200"/>
              <a:ext cx="3825" cy="2300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92" y="0"/>
                  </a:moveTo>
                  <a:cubicBezTo>
                    <a:pt x="1" y="0"/>
                    <a:pt x="1" y="91"/>
                    <a:pt x="92" y="91"/>
                  </a:cubicBezTo>
                  <a:cubicBezTo>
                    <a:pt x="152" y="91"/>
                    <a:pt x="15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4348;p44">
              <a:extLst>
                <a:ext uri="{FF2B5EF4-FFF2-40B4-BE49-F238E27FC236}">
                  <a16:creationId xmlns:a16="http://schemas.microsoft.com/office/drawing/2014/main" id="{6CB0C790-A603-4ABA-1EE5-1164F2F526EB}"/>
                </a:ext>
              </a:extLst>
            </p:cNvPr>
            <p:cNvSpPr/>
            <p:nvPr/>
          </p:nvSpPr>
          <p:spPr>
            <a:xfrm>
              <a:off x="2065388" y="1898100"/>
              <a:ext cx="6875" cy="6125"/>
            </a:xfrm>
            <a:custGeom>
              <a:avLst/>
              <a:gdLst/>
              <a:ahLst/>
              <a:cxnLst/>
              <a:rect l="l" t="t" r="r" b="b"/>
              <a:pathLst>
                <a:path w="275" h="245" extrusionOk="0">
                  <a:moveTo>
                    <a:pt x="153" y="1"/>
                  </a:moveTo>
                  <a:cubicBezTo>
                    <a:pt x="1" y="1"/>
                    <a:pt x="1" y="244"/>
                    <a:pt x="153" y="244"/>
                  </a:cubicBezTo>
                  <a:cubicBezTo>
                    <a:pt x="274" y="244"/>
                    <a:pt x="274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4349;p44">
              <a:extLst>
                <a:ext uri="{FF2B5EF4-FFF2-40B4-BE49-F238E27FC236}">
                  <a16:creationId xmlns:a16="http://schemas.microsoft.com/office/drawing/2014/main" id="{367EAB5E-5B62-85CF-22B8-F56114EF1660}"/>
                </a:ext>
              </a:extLst>
            </p:cNvPr>
            <p:cNvSpPr/>
            <p:nvPr/>
          </p:nvSpPr>
          <p:spPr>
            <a:xfrm>
              <a:off x="2090463" y="1894300"/>
              <a:ext cx="8400" cy="6875"/>
            </a:xfrm>
            <a:custGeom>
              <a:avLst/>
              <a:gdLst/>
              <a:ahLst/>
              <a:cxnLst/>
              <a:rect l="l" t="t" r="r" b="b"/>
              <a:pathLst>
                <a:path w="336" h="275" extrusionOk="0">
                  <a:moveTo>
                    <a:pt x="183" y="1"/>
                  </a:moveTo>
                  <a:cubicBezTo>
                    <a:pt x="1" y="1"/>
                    <a:pt x="1" y="274"/>
                    <a:pt x="183" y="274"/>
                  </a:cubicBezTo>
                  <a:cubicBezTo>
                    <a:pt x="335" y="274"/>
                    <a:pt x="335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4350;p44">
              <a:extLst>
                <a:ext uri="{FF2B5EF4-FFF2-40B4-BE49-F238E27FC236}">
                  <a16:creationId xmlns:a16="http://schemas.microsoft.com/office/drawing/2014/main" id="{E80CB110-8A5F-D036-D28C-28D2BA71C609}"/>
                </a:ext>
              </a:extLst>
            </p:cNvPr>
            <p:cNvSpPr/>
            <p:nvPr/>
          </p:nvSpPr>
          <p:spPr>
            <a:xfrm>
              <a:off x="1542588" y="2210875"/>
              <a:ext cx="258100" cy="515750"/>
            </a:xfrm>
            <a:custGeom>
              <a:avLst/>
              <a:gdLst/>
              <a:ahLst/>
              <a:cxnLst/>
              <a:rect l="l" t="t" r="r" b="b"/>
              <a:pathLst>
                <a:path w="10324" h="20630" extrusionOk="0">
                  <a:moveTo>
                    <a:pt x="9165" y="1"/>
                  </a:moveTo>
                  <a:cubicBezTo>
                    <a:pt x="9152" y="1"/>
                    <a:pt x="9137" y="4"/>
                    <a:pt x="9119" y="13"/>
                  </a:cubicBezTo>
                  <a:cubicBezTo>
                    <a:pt x="6171" y="1107"/>
                    <a:pt x="1186" y="1320"/>
                    <a:pt x="669" y="5211"/>
                  </a:cubicBezTo>
                  <a:cubicBezTo>
                    <a:pt x="1" y="10104"/>
                    <a:pt x="882" y="15819"/>
                    <a:pt x="2402" y="20530"/>
                  </a:cubicBezTo>
                  <a:cubicBezTo>
                    <a:pt x="2425" y="20600"/>
                    <a:pt x="2475" y="20629"/>
                    <a:pt x="2526" y="20629"/>
                  </a:cubicBezTo>
                  <a:cubicBezTo>
                    <a:pt x="2609" y="20629"/>
                    <a:pt x="2694" y="20551"/>
                    <a:pt x="2675" y="20439"/>
                  </a:cubicBezTo>
                  <a:cubicBezTo>
                    <a:pt x="1946" y="16183"/>
                    <a:pt x="852" y="12141"/>
                    <a:pt x="882" y="7764"/>
                  </a:cubicBezTo>
                  <a:cubicBezTo>
                    <a:pt x="882" y="6761"/>
                    <a:pt x="852" y="5697"/>
                    <a:pt x="1095" y="4724"/>
                  </a:cubicBezTo>
                  <a:cubicBezTo>
                    <a:pt x="1399" y="3417"/>
                    <a:pt x="2250" y="2718"/>
                    <a:pt x="3435" y="2171"/>
                  </a:cubicBezTo>
                  <a:cubicBezTo>
                    <a:pt x="4104" y="1867"/>
                    <a:pt x="4834" y="1624"/>
                    <a:pt x="5533" y="1381"/>
                  </a:cubicBezTo>
                  <a:cubicBezTo>
                    <a:pt x="6384" y="4207"/>
                    <a:pt x="6870" y="6973"/>
                    <a:pt x="7083" y="9922"/>
                  </a:cubicBezTo>
                  <a:cubicBezTo>
                    <a:pt x="7174" y="11472"/>
                    <a:pt x="7387" y="13113"/>
                    <a:pt x="6718" y="14572"/>
                  </a:cubicBezTo>
                  <a:cubicBezTo>
                    <a:pt x="6536" y="14937"/>
                    <a:pt x="6323" y="15302"/>
                    <a:pt x="6110" y="15636"/>
                  </a:cubicBezTo>
                  <a:cubicBezTo>
                    <a:pt x="6049" y="15363"/>
                    <a:pt x="5897" y="15059"/>
                    <a:pt x="5806" y="14785"/>
                  </a:cubicBezTo>
                  <a:cubicBezTo>
                    <a:pt x="5624" y="14390"/>
                    <a:pt x="5472" y="13995"/>
                    <a:pt x="5320" y="13600"/>
                  </a:cubicBezTo>
                  <a:cubicBezTo>
                    <a:pt x="5295" y="13538"/>
                    <a:pt x="5246" y="13512"/>
                    <a:pt x="5198" y="13512"/>
                  </a:cubicBezTo>
                  <a:cubicBezTo>
                    <a:pt x="5127" y="13512"/>
                    <a:pt x="5059" y="13570"/>
                    <a:pt x="5077" y="13660"/>
                  </a:cubicBezTo>
                  <a:cubicBezTo>
                    <a:pt x="5229" y="14056"/>
                    <a:pt x="5350" y="14481"/>
                    <a:pt x="5472" y="14876"/>
                  </a:cubicBezTo>
                  <a:cubicBezTo>
                    <a:pt x="5593" y="15211"/>
                    <a:pt x="5685" y="15606"/>
                    <a:pt x="5928" y="15910"/>
                  </a:cubicBezTo>
                  <a:cubicBezTo>
                    <a:pt x="5472" y="16578"/>
                    <a:pt x="4955" y="17186"/>
                    <a:pt x="4408" y="17673"/>
                  </a:cubicBezTo>
                  <a:cubicBezTo>
                    <a:pt x="4263" y="17793"/>
                    <a:pt x="4386" y="17952"/>
                    <a:pt x="4519" y="17952"/>
                  </a:cubicBezTo>
                  <a:cubicBezTo>
                    <a:pt x="4554" y="17952"/>
                    <a:pt x="4589" y="17941"/>
                    <a:pt x="4621" y="17916"/>
                  </a:cubicBezTo>
                  <a:cubicBezTo>
                    <a:pt x="6900" y="16153"/>
                    <a:pt x="7630" y="13569"/>
                    <a:pt x="7478" y="10834"/>
                  </a:cubicBezTo>
                  <a:cubicBezTo>
                    <a:pt x="7326" y="7642"/>
                    <a:pt x="7083" y="4238"/>
                    <a:pt x="5715" y="1350"/>
                  </a:cubicBezTo>
                  <a:cubicBezTo>
                    <a:pt x="5958" y="1259"/>
                    <a:pt x="6232" y="1168"/>
                    <a:pt x="6475" y="1107"/>
                  </a:cubicBezTo>
                  <a:cubicBezTo>
                    <a:pt x="6779" y="3812"/>
                    <a:pt x="7235" y="6487"/>
                    <a:pt x="7630" y="9192"/>
                  </a:cubicBezTo>
                  <a:lnTo>
                    <a:pt x="7630" y="9162"/>
                  </a:lnTo>
                  <a:cubicBezTo>
                    <a:pt x="7873" y="10651"/>
                    <a:pt x="7782" y="13083"/>
                    <a:pt x="9241" y="13964"/>
                  </a:cubicBezTo>
                  <a:cubicBezTo>
                    <a:pt x="9302" y="14238"/>
                    <a:pt x="9454" y="14481"/>
                    <a:pt x="9636" y="14694"/>
                  </a:cubicBezTo>
                  <a:cubicBezTo>
                    <a:pt x="9663" y="14721"/>
                    <a:pt x="9695" y="14732"/>
                    <a:pt x="9726" y="14732"/>
                  </a:cubicBezTo>
                  <a:cubicBezTo>
                    <a:pt x="9801" y="14732"/>
                    <a:pt x="9870" y="14667"/>
                    <a:pt x="9849" y="14603"/>
                  </a:cubicBezTo>
                  <a:cubicBezTo>
                    <a:pt x="9697" y="14086"/>
                    <a:pt x="9514" y="13691"/>
                    <a:pt x="9575" y="13174"/>
                  </a:cubicBezTo>
                  <a:cubicBezTo>
                    <a:pt x="9636" y="12657"/>
                    <a:pt x="9879" y="12262"/>
                    <a:pt x="10274" y="11928"/>
                  </a:cubicBezTo>
                  <a:cubicBezTo>
                    <a:pt x="10324" y="11879"/>
                    <a:pt x="10273" y="11790"/>
                    <a:pt x="10220" y="11790"/>
                  </a:cubicBezTo>
                  <a:cubicBezTo>
                    <a:pt x="10208" y="11790"/>
                    <a:pt x="10195" y="11795"/>
                    <a:pt x="10183" y="11806"/>
                  </a:cubicBezTo>
                  <a:cubicBezTo>
                    <a:pt x="9606" y="12141"/>
                    <a:pt x="9211" y="12840"/>
                    <a:pt x="9211" y="13539"/>
                  </a:cubicBezTo>
                  <a:cubicBezTo>
                    <a:pt x="7873" y="12323"/>
                    <a:pt x="7964" y="9071"/>
                    <a:pt x="7721" y="7521"/>
                  </a:cubicBezTo>
                  <a:cubicBezTo>
                    <a:pt x="7387" y="5363"/>
                    <a:pt x="7052" y="3204"/>
                    <a:pt x="6597" y="1046"/>
                  </a:cubicBezTo>
                  <a:cubicBezTo>
                    <a:pt x="7478" y="773"/>
                    <a:pt x="8359" y="530"/>
                    <a:pt x="9180" y="165"/>
                  </a:cubicBezTo>
                  <a:cubicBezTo>
                    <a:pt x="9258" y="139"/>
                    <a:pt x="9247" y="1"/>
                    <a:pt x="9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4351;p44">
              <a:extLst>
                <a:ext uri="{FF2B5EF4-FFF2-40B4-BE49-F238E27FC236}">
                  <a16:creationId xmlns:a16="http://schemas.microsoft.com/office/drawing/2014/main" id="{F27762A5-BD1B-4BC0-E6A8-E5B197BC0B9A}"/>
                </a:ext>
              </a:extLst>
            </p:cNvPr>
            <p:cNvSpPr/>
            <p:nvPr/>
          </p:nvSpPr>
          <p:spPr>
            <a:xfrm>
              <a:off x="1651263" y="2661425"/>
              <a:ext cx="35325" cy="111725"/>
            </a:xfrm>
            <a:custGeom>
              <a:avLst/>
              <a:gdLst/>
              <a:ahLst/>
              <a:cxnLst/>
              <a:rect l="l" t="t" r="r" b="b"/>
              <a:pathLst>
                <a:path w="1413" h="4469" extrusionOk="0">
                  <a:moveTo>
                    <a:pt x="46" y="0"/>
                  </a:moveTo>
                  <a:cubicBezTo>
                    <a:pt x="23" y="0"/>
                    <a:pt x="0" y="15"/>
                    <a:pt x="0" y="46"/>
                  </a:cubicBezTo>
                  <a:cubicBezTo>
                    <a:pt x="61" y="745"/>
                    <a:pt x="243" y="1566"/>
                    <a:pt x="608" y="2234"/>
                  </a:cubicBezTo>
                  <a:cubicBezTo>
                    <a:pt x="517" y="2964"/>
                    <a:pt x="426" y="3815"/>
                    <a:pt x="760" y="4423"/>
                  </a:cubicBezTo>
                  <a:cubicBezTo>
                    <a:pt x="775" y="4453"/>
                    <a:pt x="806" y="4468"/>
                    <a:pt x="832" y="4468"/>
                  </a:cubicBezTo>
                  <a:cubicBezTo>
                    <a:pt x="859" y="4468"/>
                    <a:pt x="882" y="4453"/>
                    <a:pt x="882" y="4423"/>
                  </a:cubicBezTo>
                  <a:cubicBezTo>
                    <a:pt x="942" y="4028"/>
                    <a:pt x="851" y="3633"/>
                    <a:pt x="851" y="3237"/>
                  </a:cubicBezTo>
                  <a:cubicBezTo>
                    <a:pt x="821" y="3025"/>
                    <a:pt x="821" y="2812"/>
                    <a:pt x="821" y="2599"/>
                  </a:cubicBezTo>
                  <a:lnTo>
                    <a:pt x="821" y="2599"/>
                  </a:lnTo>
                  <a:cubicBezTo>
                    <a:pt x="912" y="2721"/>
                    <a:pt x="1034" y="2842"/>
                    <a:pt x="1155" y="2964"/>
                  </a:cubicBezTo>
                  <a:cubicBezTo>
                    <a:pt x="1180" y="2980"/>
                    <a:pt x="1211" y="2988"/>
                    <a:pt x="1242" y="2988"/>
                  </a:cubicBezTo>
                  <a:cubicBezTo>
                    <a:pt x="1327" y="2988"/>
                    <a:pt x="1413" y="2931"/>
                    <a:pt x="1368" y="2842"/>
                  </a:cubicBezTo>
                  <a:cubicBezTo>
                    <a:pt x="1186" y="2417"/>
                    <a:pt x="882" y="2052"/>
                    <a:pt x="699" y="1626"/>
                  </a:cubicBezTo>
                  <a:cubicBezTo>
                    <a:pt x="456" y="1140"/>
                    <a:pt x="243" y="593"/>
                    <a:pt x="91" y="46"/>
                  </a:cubicBezTo>
                  <a:cubicBezTo>
                    <a:pt x="91" y="15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4352;p44">
              <a:extLst>
                <a:ext uri="{FF2B5EF4-FFF2-40B4-BE49-F238E27FC236}">
                  <a16:creationId xmlns:a16="http://schemas.microsoft.com/office/drawing/2014/main" id="{46A05F75-2B51-6280-BD42-E35192DA75C0}"/>
                </a:ext>
              </a:extLst>
            </p:cNvPr>
            <p:cNvSpPr/>
            <p:nvPr/>
          </p:nvSpPr>
          <p:spPr>
            <a:xfrm>
              <a:off x="2225263" y="2215425"/>
              <a:ext cx="258100" cy="515750"/>
            </a:xfrm>
            <a:custGeom>
              <a:avLst/>
              <a:gdLst/>
              <a:ahLst/>
              <a:cxnLst/>
              <a:rect l="l" t="t" r="r" b="b"/>
              <a:pathLst>
                <a:path w="10324" h="20630" extrusionOk="0">
                  <a:moveTo>
                    <a:pt x="1138" y="1"/>
                  </a:moveTo>
                  <a:cubicBezTo>
                    <a:pt x="1070" y="1"/>
                    <a:pt x="1040" y="139"/>
                    <a:pt x="1144" y="165"/>
                  </a:cubicBezTo>
                  <a:cubicBezTo>
                    <a:pt x="1965" y="530"/>
                    <a:pt x="2846" y="773"/>
                    <a:pt x="3697" y="1047"/>
                  </a:cubicBezTo>
                  <a:cubicBezTo>
                    <a:pt x="3272" y="3205"/>
                    <a:pt x="2937" y="5363"/>
                    <a:pt x="2603" y="7521"/>
                  </a:cubicBezTo>
                  <a:cubicBezTo>
                    <a:pt x="2360" y="9071"/>
                    <a:pt x="2421" y="12293"/>
                    <a:pt x="1114" y="13539"/>
                  </a:cubicBezTo>
                  <a:cubicBezTo>
                    <a:pt x="1174" y="12779"/>
                    <a:pt x="779" y="11959"/>
                    <a:pt x="141" y="11624"/>
                  </a:cubicBezTo>
                  <a:cubicBezTo>
                    <a:pt x="129" y="11612"/>
                    <a:pt x="116" y="11608"/>
                    <a:pt x="103" y="11608"/>
                  </a:cubicBezTo>
                  <a:cubicBezTo>
                    <a:pt x="50" y="11608"/>
                    <a:pt x="1" y="11691"/>
                    <a:pt x="50" y="11716"/>
                  </a:cubicBezTo>
                  <a:cubicBezTo>
                    <a:pt x="415" y="12050"/>
                    <a:pt x="688" y="12475"/>
                    <a:pt x="749" y="12992"/>
                  </a:cubicBezTo>
                  <a:cubicBezTo>
                    <a:pt x="840" y="13509"/>
                    <a:pt x="627" y="13904"/>
                    <a:pt x="475" y="14390"/>
                  </a:cubicBezTo>
                  <a:cubicBezTo>
                    <a:pt x="475" y="14477"/>
                    <a:pt x="538" y="14549"/>
                    <a:pt x="607" y="14549"/>
                  </a:cubicBezTo>
                  <a:cubicBezTo>
                    <a:pt x="634" y="14549"/>
                    <a:pt x="662" y="14538"/>
                    <a:pt x="688" y="14512"/>
                  </a:cubicBezTo>
                  <a:cubicBezTo>
                    <a:pt x="840" y="14360"/>
                    <a:pt x="931" y="14178"/>
                    <a:pt x="1022" y="13995"/>
                  </a:cubicBezTo>
                  <a:cubicBezTo>
                    <a:pt x="2542" y="13144"/>
                    <a:pt x="2451" y="10652"/>
                    <a:pt x="2664" y="9162"/>
                  </a:cubicBezTo>
                  <a:cubicBezTo>
                    <a:pt x="3089" y="6488"/>
                    <a:pt x="3515" y="3813"/>
                    <a:pt x="3849" y="1107"/>
                  </a:cubicBezTo>
                  <a:cubicBezTo>
                    <a:pt x="4092" y="1168"/>
                    <a:pt x="4366" y="1259"/>
                    <a:pt x="4609" y="1351"/>
                  </a:cubicBezTo>
                  <a:cubicBezTo>
                    <a:pt x="3241" y="4238"/>
                    <a:pt x="2998" y="7643"/>
                    <a:pt x="2846" y="10804"/>
                  </a:cubicBezTo>
                  <a:cubicBezTo>
                    <a:pt x="2694" y="13570"/>
                    <a:pt x="3424" y="16123"/>
                    <a:pt x="5673" y="17916"/>
                  </a:cubicBezTo>
                  <a:cubicBezTo>
                    <a:pt x="5711" y="17941"/>
                    <a:pt x="5751" y="17952"/>
                    <a:pt x="5790" y="17952"/>
                  </a:cubicBezTo>
                  <a:cubicBezTo>
                    <a:pt x="5938" y="17952"/>
                    <a:pt x="6061" y="17794"/>
                    <a:pt x="5916" y="17673"/>
                  </a:cubicBezTo>
                  <a:cubicBezTo>
                    <a:pt x="5369" y="17187"/>
                    <a:pt x="4822" y="16548"/>
                    <a:pt x="4396" y="15910"/>
                  </a:cubicBezTo>
                  <a:cubicBezTo>
                    <a:pt x="4640" y="15606"/>
                    <a:pt x="4731" y="15211"/>
                    <a:pt x="4852" y="14846"/>
                  </a:cubicBezTo>
                  <a:cubicBezTo>
                    <a:pt x="4974" y="14451"/>
                    <a:pt x="5095" y="14056"/>
                    <a:pt x="5247" y="13661"/>
                  </a:cubicBezTo>
                  <a:cubicBezTo>
                    <a:pt x="5266" y="13570"/>
                    <a:pt x="5197" y="13512"/>
                    <a:pt x="5126" y="13512"/>
                  </a:cubicBezTo>
                  <a:cubicBezTo>
                    <a:pt x="5078" y="13512"/>
                    <a:pt x="5029" y="13539"/>
                    <a:pt x="5004" y="13600"/>
                  </a:cubicBezTo>
                  <a:cubicBezTo>
                    <a:pt x="4852" y="13995"/>
                    <a:pt x="4670" y="14390"/>
                    <a:pt x="4518" y="14786"/>
                  </a:cubicBezTo>
                  <a:cubicBezTo>
                    <a:pt x="4427" y="15059"/>
                    <a:pt x="4275" y="15333"/>
                    <a:pt x="4214" y="15637"/>
                  </a:cubicBezTo>
                  <a:cubicBezTo>
                    <a:pt x="4001" y="15272"/>
                    <a:pt x="3788" y="14937"/>
                    <a:pt x="3606" y="14573"/>
                  </a:cubicBezTo>
                  <a:cubicBezTo>
                    <a:pt x="2907" y="13114"/>
                    <a:pt x="3150" y="11472"/>
                    <a:pt x="3241" y="9922"/>
                  </a:cubicBezTo>
                  <a:cubicBezTo>
                    <a:pt x="3454" y="6974"/>
                    <a:pt x="3940" y="4208"/>
                    <a:pt x="4792" y="1381"/>
                  </a:cubicBezTo>
                  <a:cubicBezTo>
                    <a:pt x="5339" y="1563"/>
                    <a:pt x="5855" y="1746"/>
                    <a:pt x="6402" y="1959"/>
                  </a:cubicBezTo>
                  <a:cubicBezTo>
                    <a:pt x="7527" y="2415"/>
                    <a:pt x="8713" y="2992"/>
                    <a:pt x="9168" y="4208"/>
                  </a:cubicBezTo>
                  <a:cubicBezTo>
                    <a:pt x="9533" y="5272"/>
                    <a:pt x="9442" y="6670"/>
                    <a:pt x="9442" y="7764"/>
                  </a:cubicBezTo>
                  <a:cubicBezTo>
                    <a:pt x="9472" y="12141"/>
                    <a:pt x="8378" y="16184"/>
                    <a:pt x="7649" y="20439"/>
                  </a:cubicBezTo>
                  <a:cubicBezTo>
                    <a:pt x="7611" y="20552"/>
                    <a:pt x="7701" y="20630"/>
                    <a:pt x="7790" y="20630"/>
                  </a:cubicBezTo>
                  <a:cubicBezTo>
                    <a:pt x="7845" y="20630"/>
                    <a:pt x="7899" y="20600"/>
                    <a:pt x="7922" y="20530"/>
                  </a:cubicBezTo>
                  <a:cubicBezTo>
                    <a:pt x="9412" y="15849"/>
                    <a:pt x="10324" y="10074"/>
                    <a:pt x="9655" y="5181"/>
                  </a:cubicBezTo>
                  <a:lnTo>
                    <a:pt x="9655" y="5181"/>
                  </a:lnTo>
                  <a:lnTo>
                    <a:pt x="9624" y="5211"/>
                  </a:lnTo>
                  <a:cubicBezTo>
                    <a:pt x="9108" y="1320"/>
                    <a:pt x="4184" y="1107"/>
                    <a:pt x="1174" y="13"/>
                  </a:cubicBezTo>
                  <a:cubicBezTo>
                    <a:pt x="1162" y="5"/>
                    <a:pt x="1149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4353;p44">
              <a:extLst>
                <a:ext uri="{FF2B5EF4-FFF2-40B4-BE49-F238E27FC236}">
                  <a16:creationId xmlns:a16="http://schemas.microsoft.com/office/drawing/2014/main" id="{7B6E0432-231E-8DFD-94CD-6C81E117E8A5}"/>
                </a:ext>
              </a:extLst>
            </p:cNvPr>
            <p:cNvSpPr/>
            <p:nvPr/>
          </p:nvSpPr>
          <p:spPr>
            <a:xfrm>
              <a:off x="2338638" y="2665975"/>
              <a:ext cx="35675" cy="111725"/>
            </a:xfrm>
            <a:custGeom>
              <a:avLst/>
              <a:gdLst/>
              <a:ahLst/>
              <a:cxnLst/>
              <a:rect l="l" t="t" r="r" b="b"/>
              <a:pathLst>
                <a:path w="1427" h="4469" extrusionOk="0">
                  <a:moveTo>
                    <a:pt x="1377" y="1"/>
                  </a:moveTo>
                  <a:cubicBezTo>
                    <a:pt x="1351" y="1"/>
                    <a:pt x="1320" y="16"/>
                    <a:pt x="1320" y="46"/>
                  </a:cubicBezTo>
                  <a:cubicBezTo>
                    <a:pt x="1199" y="593"/>
                    <a:pt x="986" y="1140"/>
                    <a:pt x="743" y="1627"/>
                  </a:cubicBezTo>
                  <a:cubicBezTo>
                    <a:pt x="530" y="2052"/>
                    <a:pt x="226" y="2417"/>
                    <a:pt x="44" y="2843"/>
                  </a:cubicBezTo>
                  <a:cubicBezTo>
                    <a:pt x="0" y="2930"/>
                    <a:pt x="81" y="3001"/>
                    <a:pt x="165" y="3001"/>
                  </a:cubicBezTo>
                  <a:cubicBezTo>
                    <a:pt x="197" y="3001"/>
                    <a:pt x="231" y="2990"/>
                    <a:pt x="257" y="2964"/>
                  </a:cubicBezTo>
                  <a:cubicBezTo>
                    <a:pt x="378" y="2873"/>
                    <a:pt x="500" y="2721"/>
                    <a:pt x="591" y="2599"/>
                  </a:cubicBezTo>
                  <a:lnTo>
                    <a:pt x="591" y="2599"/>
                  </a:lnTo>
                  <a:cubicBezTo>
                    <a:pt x="591" y="2812"/>
                    <a:pt x="591" y="3025"/>
                    <a:pt x="560" y="3268"/>
                  </a:cubicBezTo>
                  <a:cubicBezTo>
                    <a:pt x="560" y="3633"/>
                    <a:pt x="469" y="4028"/>
                    <a:pt x="530" y="4423"/>
                  </a:cubicBezTo>
                  <a:cubicBezTo>
                    <a:pt x="530" y="4454"/>
                    <a:pt x="560" y="4469"/>
                    <a:pt x="595" y="4469"/>
                  </a:cubicBezTo>
                  <a:cubicBezTo>
                    <a:pt x="629" y="4469"/>
                    <a:pt x="667" y="4454"/>
                    <a:pt x="682" y="4423"/>
                  </a:cubicBezTo>
                  <a:cubicBezTo>
                    <a:pt x="986" y="3815"/>
                    <a:pt x="925" y="2964"/>
                    <a:pt x="804" y="2235"/>
                  </a:cubicBezTo>
                  <a:cubicBezTo>
                    <a:pt x="1168" y="1566"/>
                    <a:pt x="1351" y="745"/>
                    <a:pt x="1412" y="46"/>
                  </a:cubicBezTo>
                  <a:cubicBezTo>
                    <a:pt x="1427" y="16"/>
                    <a:pt x="1404" y="1"/>
                    <a:pt x="1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4354;p44">
              <a:extLst>
                <a:ext uri="{FF2B5EF4-FFF2-40B4-BE49-F238E27FC236}">
                  <a16:creationId xmlns:a16="http://schemas.microsoft.com/office/drawing/2014/main" id="{F555A23F-039A-7A09-049E-ADFE8B11613E}"/>
                </a:ext>
              </a:extLst>
            </p:cNvPr>
            <p:cNvSpPr/>
            <p:nvPr/>
          </p:nvSpPr>
          <p:spPr>
            <a:xfrm>
              <a:off x="1934288" y="2491075"/>
              <a:ext cx="65025" cy="114050"/>
            </a:xfrm>
            <a:custGeom>
              <a:avLst/>
              <a:gdLst/>
              <a:ahLst/>
              <a:cxnLst/>
              <a:rect l="l" t="t" r="r" b="b"/>
              <a:pathLst>
                <a:path w="2601" h="4562" extrusionOk="0">
                  <a:moveTo>
                    <a:pt x="93" y="1"/>
                  </a:moveTo>
                  <a:cubicBezTo>
                    <a:pt x="43" y="1"/>
                    <a:pt x="1" y="65"/>
                    <a:pt x="47" y="112"/>
                  </a:cubicBezTo>
                  <a:cubicBezTo>
                    <a:pt x="1385" y="1328"/>
                    <a:pt x="2023" y="2817"/>
                    <a:pt x="2448" y="4519"/>
                  </a:cubicBezTo>
                  <a:cubicBezTo>
                    <a:pt x="2462" y="4547"/>
                    <a:pt x="2494" y="4562"/>
                    <a:pt x="2525" y="4562"/>
                  </a:cubicBezTo>
                  <a:cubicBezTo>
                    <a:pt x="2564" y="4562"/>
                    <a:pt x="2600" y="4539"/>
                    <a:pt x="2600" y="4489"/>
                  </a:cubicBezTo>
                  <a:cubicBezTo>
                    <a:pt x="2448" y="2756"/>
                    <a:pt x="1415" y="1145"/>
                    <a:pt x="138" y="21"/>
                  </a:cubicBezTo>
                  <a:cubicBezTo>
                    <a:pt x="124" y="7"/>
                    <a:pt x="109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4355;p44">
              <a:extLst>
                <a:ext uri="{FF2B5EF4-FFF2-40B4-BE49-F238E27FC236}">
                  <a16:creationId xmlns:a16="http://schemas.microsoft.com/office/drawing/2014/main" id="{97120F67-2803-33B7-5286-289D5247D7E6}"/>
                </a:ext>
              </a:extLst>
            </p:cNvPr>
            <p:cNvSpPr/>
            <p:nvPr/>
          </p:nvSpPr>
          <p:spPr>
            <a:xfrm>
              <a:off x="2005363" y="2489925"/>
              <a:ext cx="71250" cy="115125"/>
            </a:xfrm>
            <a:custGeom>
              <a:avLst/>
              <a:gdLst/>
              <a:ahLst/>
              <a:cxnLst/>
              <a:rect l="l" t="t" r="r" b="b"/>
              <a:pathLst>
                <a:path w="2850" h="4605" extrusionOk="0">
                  <a:moveTo>
                    <a:pt x="2712" y="0"/>
                  </a:moveTo>
                  <a:cubicBezTo>
                    <a:pt x="2700" y="0"/>
                    <a:pt x="2688" y="2"/>
                    <a:pt x="2675" y="6"/>
                  </a:cubicBezTo>
                  <a:cubicBezTo>
                    <a:pt x="1277" y="1070"/>
                    <a:pt x="183" y="2681"/>
                    <a:pt x="1" y="4474"/>
                  </a:cubicBezTo>
                  <a:cubicBezTo>
                    <a:pt x="1" y="4558"/>
                    <a:pt x="74" y="4605"/>
                    <a:pt x="145" y="4605"/>
                  </a:cubicBezTo>
                  <a:cubicBezTo>
                    <a:pt x="204" y="4605"/>
                    <a:pt x="260" y="4573"/>
                    <a:pt x="274" y="4505"/>
                  </a:cubicBezTo>
                  <a:cubicBezTo>
                    <a:pt x="761" y="2802"/>
                    <a:pt x="1460" y="1374"/>
                    <a:pt x="2797" y="128"/>
                  </a:cubicBezTo>
                  <a:cubicBezTo>
                    <a:pt x="2850" y="75"/>
                    <a:pt x="2789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4356;p44">
              <a:extLst>
                <a:ext uri="{FF2B5EF4-FFF2-40B4-BE49-F238E27FC236}">
                  <a16:creationId xmlns:a16="http://schemas.microsoft.com/office/drawing/2014/main" id="{6B8F90D8-A75C-024A-0473-937995F16E1D}"/>
                </a:ext>
              </a:extLst>
            </p:cNvPr>
            <p:cNvSpPr/>
            <p:nvPr/>
          </p:nvSpPr>
          <p:spPr>
            <a:xfrm>
              <a:off x="1743363" y="1665575"/>
              <a:ext cx="539225" cy="534300"/>
            </a:xfrm>
            <a:custGeom>
              <a:avLst/>
              <a:gdLst/>
              <a:ahLst/>
              <a:cxnLst/>
              <a:rect l="l" t="t" r="r" b="b"/>
              <a:pathLst>
                <a:path w="21569" h="21372" extrusionOk="0">
                  <a:moveTo>
                    <a:pt x="3001" y="7419"/>
                  </a:moveTo>
                  <a:cubicBezTo>
                    <a:pt x="2999" y="7427"/>
                    <a:pt x="3000" y="7437"/>
                    <a:pt x="3003" y="7448"/>
                  </a:cubicBezTo>
                  <a:cubicBezTo>
                    <a:pt x="3125" y="8724"/>
                    <a:pt x="3429" y="10153"/>
                    <a:pt x="3885" y="11582"/>
                  </a:cubicBezTo>
                  <a:cubicBezTo>
                    <a:pt x="3861" y="11583"/>
                    <a:pt x="3838" y="11583"/>
                    <a:pt x="3814" y="11583"/>
                  </a:cubicBezTo>
                  <a:cubicBezTo>
                    <a:pt x="2435" y="11583"/>
                    <a:pt x="1815" y="9830"/>
                    <a:pt x="1666" y="8724"/>
                  </a:cubicBezTo>
                  <a:cubicBezTo>
                    <a:pt x="1666" y="8694"/>
                    <a:pt x="1666" y="8694"/>
                    <a:pt x="1635" y="8664"/>
                  </a:cubicBezTo>
                  <a:cubicBezTo>
                    <a:pt x="1848" y="8512"/>
                    <a:pt x="2031" y="8360"/>
                    <a:pt x="2243" y="8208"/>
                  </a:cubicBezTo>
                  <a:cubicBezTo>
                    <a:pt x="2304" y="8816"/>
                    <a:pt x="2426" y="9484"/>
                    <a:pt x="2791" y="9971"/>
                  </a:cubicBezTo>
                  <a:cubicBezTo>
                    <a:pt x="2808" y="9988"/>
                    <a:pt x="2826" y="9996"/>
                    <a:pt x="2842" y="9996"/>
                  </a:cubicBezTo>
                  <a:cubicBezTo>
                    <a:pt x="2879" y="9996"/>
                    <a:pt x="2903" y="9953"/>
                    <a:pt x="2882" y="9910"/>
                  </a:cubicBezTo>
                  <a:cubicBezTo>
                    <a:pt x="2760" y="9302"/>
                    <a:pt x="2547" y="8755"/>
                    <a:pt x="2487" y="8116"/>
                  </a:cubicBezTo>
                  <a:cubicBezTo>
                    <a:pt x="2487" y="8086"/>
                    <a:pt x="2456" y="8056"/>
                    <a:pt x="2456" y="8056"/>
                  </a:cubicBezTo>
                  <a:cubicBezTo>
                    <a:pt x="2687" y="7863"/>
                    <a:pt x="2881" y="7659"/>
                    <a:pt x="3001" y="7419"/>
                  </a:cubicBezTo>
                  <a:close/>
                  <a:moveTo>
                    <a:pt x="12791" y="18694"/>
                  </a:moveTo>
                  <a:cubicBezTo>
                    <a:pt x="12791" y="18725"/>
                    <a:pt x="12760" y="18725"/>
                    <a:pt x="12760" y="18755"/>
                  </a:cubicBezTo>
                  <a:lnTo>
                    <a:pt x="12730" y="18755"/>
                  </a:lnTo>
                  <a:cubicBezTo>
                    <a:pt x="12760" y="18725"/>
                    <a:pt x="12760" y="18725"/>
                    <a:pt x="12791" y="18694"/>
                  </a:cubicBezTo>
                  <a:close/>
                  <a:moveTo>
                    <a:pt x="9782" y="18816"/>
                  </a:moveTo>
                  <a:cubicBezTo>
                    <a:pt x="9812" y="18816"/>
                    <a:pt x="9843" y="18846"/>
                    <a:pt x="9903" y="18846"/>
                  </a:cubicBezTo>
                  <a:lnTo>
                    <a:pt x="9873" y="18846"/>
                  </a:lnTo>
                  <a:cubicBezTo>
                    <a:pt x="9842" y="18846"/>
                    <a:pt x="9812" y="18816"/>
                    <a:pt x="9782" y="18816"/>
                  </a:cubicBezTo>
                  <a:close/>
                  <a:moveTo>
                    <a:pt x="9873" y="1"/>
                  </a:moveTo>
                  <a:cubicBezTo>
                    <a:pt x="8019" y="1"/>
                    <a:pt x="6529" y="426"/>
                    <a:pt x="5253" y="1764"/>
                  </a:cubicBezTo>
                  <a:cubicBezTo>
                    <a:pt x="4797" y="2220"/>
                    <a:pt x="4523" y="2676"/>
                    <a:pt x="4310" y="3284"/>
                  </a:cubicBezTo>
                  <a:cubicBezTo>
                    <a:pt x="3794" y="4895"/>
                    <a:pt x="3824" y="6080"/>
                    <a:pt x="2243" y="7174"/>
                  </a:cubicBezTo>
                  <a:cubicBezTo>
                    <a:pt x="2115" y="7251"/>
                    <a:pt x="2182" y="7437"/>
                    <a:pt x="2316" y="7437"/>
                  </a:cubicBezTo>
                  <a:cubicBezTo>
                    <a:pt x="2341" y="7437"/>
                    <a:pt x="2367" y="7431"/>
                    <a:pt x="2395" y="7417"/>
                  </a:cubicBezTo>
                  <a:cubicBezTo>
                    <a:pt x="2487" y="7387"/>
                    <a:pt x="2578" y="7326"/>
                    <a:pt x="2669" y="7265"/>
                  </a:cubicBezTo>
                  <a:lnTo>
                    <a:pt x="2669" y="7265"/>
                  </a:lnTo>
                  <a:cubicBezTo>
                    <a:pt x="2243" y="7904"/>
                    <a:pt x="1423" y="8268"/>
                    <a:pt x="936" y="8876"/>
                  </a:cubicBezTo>
                  <a:cubicBezTo>
                    <a:pt x="572" y="9302"/>
                    <a:pt x="207" y="9849"/>
                    <a:pt x="116" y="10427"/>
                  </a:cubicBezTo>
                  <a:cubicBezTo>
                    <a:pt x="0" y="11234"/>
                    <a:pt x="569" y="12014"/>
                    <a:pt x="1380" y="12014"/>
                  </a:cubicBezTo>
                  <a:cubicBezTo>
                    <a:pt x="1424" y="12014"/>
                    <a:pt x="1469" y="12012"/>
                    <a:pt x="1514" y="12007"/>
                  </a:cubicBezTo>
                  <a:cubicBezTo>
                    <a:pt x="1666" y="12007"/>
                    <a:pt x="1696" y="11764"/>
                    <a:pt x="1544" y="11734"/>
                  </a:cubicBezTo>
                  <a:cubicBezTo>
                    <a:pt x="450" y="11490"/>
                    <a:pt x="298" y="10366"/>
                    <a:pt x="906" y="9484"/>
                  </a:cubicBezTo>
                  <a:cubicBezTo>
                    <a:pt x="1088" y="9211"/>
                    <a:pt x="1271" y="8998"/>
                    <a:pt x="1483" y="8816"/>
                  </a:cubicBezTo>
                  <a:lnTo>
                    <a:pt x="1483" y="8816"/>
                  </a:lnTo>
                  <a:cubicBezTo>
                    <a:pt x="1392" y="9606"/>
                    <a:pt x="1727" y="10396"/>
                    <a:pt x="2213" y="11004"/>
                  </a:cubicBezTo>
                  <a:cubicBezTo>
                    <a:pt x="2556" y="11452"/>
                    <a:pt x="3104" y="11854"/>
                    <a:pt x="3679" y="11854"/>
                  </a:cubicBezTo>
                  <a:cubicBezTo>
                    <a:pt x="3768" y="11854"/>
                    <a:pt x="3857" y="11845"/>
                    <a:pt x="3946" y="11825"/>
                  </a:cubicBezTo>
                  <a:cubicBezTo>
                    <a:pt x="4250" y="12737"/>
                    <a:pt x="4645" y="13648"/>
                    <a:pt x="5101" y="14500"/>
                  </a:cubicBezTo>
                  <a:cubicBezTo>
                    <a:pt x="5070" y="14530"/>
                    <a:pt x="5070" y="14560"/>
                    <a:pt x="5070" y="14591"/>
                  </a:cubicBezTo>
                  <a:cubicBezTo>
                    <a:pt x="5131" y="14804"/>
                    <a:pt x="5192" y="15016"/>
                    <a:pt x="5253" y="15229"/>
                  </a:cubicBezTo>
                  <a:cubicBezTo>
                    <a:pt x="5253" y="15259"/>
                    <a:pt x="5253" y="15290"/>
                    <a:pt x="5253" y="15290"/>
                  </a:cubicBezTo>
                  <a:cubicBezTo>
                    <a:pt x="5313" y="15503"/>
                    <a:pt x="5374" y="15685"/>
                    <a:pt x="5435" y="15898"/>
                  </a:cubicBezTo>
                  <a:cubicBezTo>
                    <a:pt x="5648" y="16840"/>
                    <a:pt x="5678" y="17782"/>
                    <a:pt x="5040" y="18694"/>
                  </a:cubicBezTo>
                  <a:cubicBezTo>
                    <a:pt x="4584" y="19393"/>
                    <a:pt x="3854" y="19788"/>
                    <a:pt x="3550" y="20579"/>
                  </a:cubicBezTo>
                  <a:cubicBezTo>
                    <a:pt x="3529" y="20666"/>
                    <a:pt x="3616" y="20737"/>
                    <a:pt x="3690" y="20737"/>
                  </a:cubicBezTo>
                  <a:cubicBezTo>
                    <a:pt x="3719" y="20737"/>
                    <a:pt x="3746" y="20726"/>
                    <a:pt x="3763" y="20700"/>
                  </a:cubicBezTo>
                  <a:cubicBezTo>
                    <a:pt x="4493" y="19880"/>
                    <a:pt x="5465" y="19120"/>
                    <a:pt x="5769" y="18025"/>
                  </a:cubicBezTo>
                  <a:cubicBezTo>
                    <a:pt x="5860" y="17721"/>
                    <a:pt x="5891" y="17387"/>
                    <a:pt x="5891" y="17083"/>
                  </a:cubicBezTo>
                  <a:cubicBezTo>
                    <a:pt x="6874" y="19198"/>
                    <a:pt x="8587" y="21372"/>
                    <a:pt x="10772" y="21372"/>
                  </a:cubicBezTo>
                  <a:cubicBezTo>
                    <a:pt x="10817" y="21372"/>
                    <a:pt x="10861" y="21371"/>
                    <a:pt x="10906" y="21369"/>
                  </a:cubicBezTo>
                  <a:lnTo>
                    <a:pt x="10937" y="21369"/>
                  </a:lnTo>
                  <a:cubicBezTo>
                    <a:pt x="13338" y="21247"/>
                    <a:pt x="14736" y="18968"/>
                    <a:pt x="15678" y="16779"/>
                  </a:cubicBezTo>
                  <a:cubicBezTo>
                    <a:pt x="15678" y="17205"/>
                    <a:pt x="15709" y="17630"/>
                    <a:pt x="15800" y="18025"/>
                  </a:cubicBezTo>
                  <a:cubicBezTo>
                    <a:pt x="16104" y="19120"/>
                    <a:pt x="17076" y="19880"/>
                    <a:pt x="17806" y="20700"/>
                  </a:cubicBezTo>
                  <a:cubicBezTo>
                    <a:pt x="17832" y="20726"/>
                    <a:pt x="17863" y="20737"/>
                    <a:pt x="17893" y="20737"/>
                  </a:cubicBezTo>
                  <a:cubicBezTo>
                    <a:pt x="17969" y="20737"/>
                    <a:pt x="18041" y="20666"/>
                    <a:pt x="18019" y="20579"/>
                  </a:cubicBezTo>
                  <a:cubicBezTo>
                    <a:pt x="17715" y="19788"/>
                    <a:pt x="16985" y="19393"/>
                    <a:pt x="16529" y="18694"/>
                  </a:cubicBezTo>
                  <a:cubicBezTo>
                    <a:pt x="15739" y="17539"/>
                    <a:pt x="16013" y="16323"/>
                    <a:pt x="16347" y="15107"/>
                  </a:cubicBezTo>
                  <a:lnTo>
                    <a:pt x="16377" y="15047"/>
                  </a:lnTo>
                  <a:cubicBezTo>
                    <a:pt x="16377" y="15047"/>
                    <a:pt x="16377" y="15016"/>
                    <a:pt x="16377" y="15016"/>
                  </a:cubicBezTo>
                  <a:cubicBezTo>
                    <a:pt x="16438" y="14864"/>
                    <a:pt x="16469" y="14712"/>
                    <a:pt x="16499" y="14591"/>
                  </a:cubicBezTo>
                  <a:cubicBezTo>
                    <a:pt x="16529" y="14560"/>
                    <a:pt x="16499" y="14530"/>
                    <a:pt x="16499" y="14500"/>
                  </a:cubicBezTo>
                  <a:cubicBezTo>
                    <a:pt x="16925" y="13618"/>
                    <a:pt x="17320" y="12676"/>
                    <a:pt x="17624" y="11825"/>
                  </a:cubicBezTo>
                  <a:cubicBezTo>
                    <a:pt x="17722" y="11851"/>
                    <a:pt x="17820" y="11864"/>
                    <a:pt x="17917" y="11864"/>
                  </a:cubicBezTo>
                  <a:cubicBezTo>
                    <a:pt x="18483" y="11864"/>
                    <a:pt x="19023" y="11445"/>
                    <a:pt x="19387" y="11004"/>
                  </a:cubicBezTo>
                  <a:cubicBezTo>
                    <a:pt x="19873" y="10396"/>
                    <a:pt x="20177" y="9606"/>
                    <a:pt x="20116" y="8816"/>
                  </a:cubicBezTo>
                  <a:lnTo>
                    <a:pt x="20116" y="8816"/>
                  </a:lnTo>
                  <a:cubicBezTo>
                    <a:pt x="20268" y="8968"/>
                    <a:pt x="20420" y="9120"/>
                    <a:pt x="20572" y="9332"/>
                  </a:cubicBezTo>
                  <a:cubicBezTo>
                    <a:pt x="20937" y="9819"/>
                    <a:pt x="20937" y="9971"/>
                    <a:pt x="20906" y="10639"/>
                  </a:cubicBezTo>
                  <a:cubicBezTo>
                    <a:pt x="20846" y="11399"/>
                    <a:pt x="20754" y="11582"/>
                    <a:pt x="20025" y="11734"/>
                  </a:cubicBezTo>
                  <a:cubicBezTo>
                    <a:pt x="19873" y="11764"/>
                    <a:pt x="19934" y="12007"/>
                    <a:pt x="20086" y="12007"/>
                  </a:cubicBezTo>
                  <a:cubicBezTo>
                    <a:pt x="20129" y="12012"/>
                    <a:pt x="20172" y="12014"/>
                    <a:pt x="20215" y="12014"/>
                  </a:cubicBezTo>
                  <a:cubicBezTo>
                    <a:pt x="21000" y="12014"/>
                    <a:pt x="21569" y="11234"/>
                    <a:pt x="21453" y="10427"/>
                  </a:cubicBezTo>
                  <a:cubicBezTo>
                    <a:pt x="21393" y="9849"/>
                    <a:pt x="20998" y="9332"/>
                    <a:pt x="20633" y="8876"/>
                  </a:cubicBezTo>
                  <a:cubicBezTo>
                    <a:pt x="20146" y="8268"/>
                    <a:pt x="19326" y="7904"/>
                    <a:pt x="18900" y="7265"/>
                  </a:cubicBezTo>
                  <a:lnTo>
                    <a:pt x="18900" y="7265"/>
                  </a:lnTo>
                  <a:cubicBezTo>
                    <a:pt x="18991" y="7326"/>
                    <a:pt x="19083" y="7387"/>
                    <a:pt x="19174" y="7417"/>
                  </a:cubicBezTo>
                  <a:cubicBezTo>
                    <a:pt x="19202" y="7431"/>
                    <a:pt x="19229" y="7437"/>
                    <a:pt x="19255" y="7437"/>
                  </a:cubicBezTo>
                  <a:cubicBezTo>
                    <a:pt x="19395" y="7437"/>
                    <a:pt x="19480" y="7251"/>
                    <a:pt x="19326" y="7174"/>
                  </a:cubicBezTo>
                  <a:cubicBezTo>
                    <a:pt x="17897" y="6171"/>
                    <a:pt x="17715" y="5077"/>
                    <a:pt x="17320" y="3527"/>
                  </a:cubicBezTo>
                  <a:cubicBezTo>
                    <a:pt x="17137" y="2797"/>
                    <a:pt x="16864" y="2311"/>
                    <a:pt x="16347" y="1764"/>
                  </a:cubicBezTo>
                  <a:cubicBezTo>
                    <a:pt x="15040" y="426"/>
                    <a:pt x="13551" y="1"/>
                    <a:pt x="11696" y="1"/>
                  </a:cubicBezTo>
                  <a:cubicBezTo>
                    <a:pt x="11666" y="1"/>
                    <a:pt x="11666" y="62"/>
                    <a:pt x="11696" y="62"/>
                  </a:cubicBezTo>
                  <a:cubicBezTo>
                    <a:pt x="14250" y="457"/>
                    <a:pt x="16621" y="1217"/>
                    <a:pt x="17076" y="4104"/>
                  </a:cubicBezTo>
                  <a:cubicBezTo>
                    <a:pt x="17259" y="5259"/>
                    <a:pt x="17624" y="6232"/>
                    <a:pt x="18475" y="6961"/>
                  </a:cubicBezTo>
                  <a:cubicBezTo>
                    <a:pt x="18475" y="7083"/>
                    <a:pt x="18505" y="7174"/>
                    <a:pt x="18535" y="7296"/>
                  </a:cubicBezTo>
                  <a:cubicBezTo>
                    <a:pt x="18444" y="7965"/>
                    <a:pt x="18140" y="8633"/>
                    <a:pt x="18140" y="9302"/>
                  </a:cubicBezTo>
                  <a:cubicBezTo>
                    <a:pt x="18140" y="9361"/>
                    <a:pt x="18205" y="9408"/>
                    <a:pt x="18258" y="9408"/>
                  </a:cubicBezTo>
                  <a:cubicBezTo>
                    <a:pt x="18287" y="9408"/>
                    <a:pt x="18312" y="9394"/>
                    <a:pt x="18323" y="9363"/>
                  </a:cubicBezTo>
                  <a:cubicBezTo>
                    <a:pt x="18535" y="8968"/>
                    <a:pt x="18596" y="8512"/>
                    <a:pt x="18718" y="8056"/>
                  </a:cubicBezTo>
                  <a:cubicBezTo>
                    <a:pt x="18718" y="7934"/>
                    <a:pt x="18748" y="7813"/>
                    <a:pt x="18779" y="7691"/>
                  </a:cubicBezTo>
                  <a:cubicBezTo>
                    <a:pt x="18900" y="7843"/>
                    <a:pt x="19083" y="7995"/>
                    <a:pt x="19265" y="8116"/>
                  </a:cubicBezTo>
                  <a:cubicBezTo>
                    <a:pt x="19265" y="8116"/>
                    <a:pt x="19265" y="8147"/>
                    <a:pt x="19265" y="8147"/>
                  </a:cubicBezTo>
                  <a:cubicBezTo>
                    <a:pt x="19204" y="8360"/>
                    <a:pt x="19143" y="8572"/>
                    <a:pt x="19083" y="8785"/>
                  </a:cubicBezTo>
                  <a:cubicBezTo>
                    <a:pt x="19052" y="9028"/>
                    <a:pt x="18900" y="9272"/>
                    <a:pt x="18931" y="9484"/>
                  </a:cubicBezTo>
                  <a:cubicBezTo>
                    <a:pt x="18931" y="9529"/>
                    <a:pt x="18963" y="9557"/>
                    <a:pt x="18993" y="9557"/>
                  </a:cubicBezTo>
                  <a:cubicBezTo>
                    <a:pt x="19003" y="9557"/>
                    <a:pt x="19014" y="9553"/>
                    <a:pt x="19022" y="9545"/>
                  </a:cubicBezTo>
                  <a:cubicBezTo>
                    <a:pt x="19235" y="9423"/>
                    <a:pt x="19295" y="9150"/>
                    <a:pt x="19356" y="8937"/>
                  </a:cubicBezTo>
                  <a:cubicBezTo>
                    <a:pt x="19447" y="8755"/>
                    <a:pt x="19508" y="8542"/>
                    <a:pt x="19508" y="8329"/>
                  </a:cubicBezTo>
                  <a:cubicBezTo>
                    <a:pt x="19660" y="8451"/>
                    <a:pt x="19812" y="8542"/>
                    <a:pt x="19934" y="8664"/>
                  </a:cubicBezTo>
                  <a:cubicBezTo>
                    <a:pt x="19934" y="8664"/>
                    <a:pt x="19903" y="8694"/>
                    <a:pt x="19903" y="8724"/>
                  </a:cubicBezTo>
                  <a:cubicBezTo>
                    <a:pt x="19784" y="9830"/>
                    <a:pt x="19135" y="11583"/>
                    <a:pt x="17755" y="11583"/>
                  </a:cubicBezTo>
                  <a:cubicBezTo>
                    <a:pt x="17732" y="11583"/>
                    <a:pt x="17708" y="11583"/>
                    <a:pt x="17684" y="11582"/>
                  </a:cubicBezTo>
                  <a:cubicBezTo>
                    <a:pt x="17745" y="11430"/>
                    <a:pt x="17806" y="11278"/>
                    <a:pt x="17867" y="11095"/>
                  </a:cubicBezTo>
                  <a:cubicBezTo>
                    <a:pt x="17904" y="10983"/>
                    <a:pt x="17803" y="10905"/>
                    <a:pt x="17698" y="10905"/>
                  </a:cubicBezTo>
                  <a:cubicBezTo>
                    <a:pt x="17633" y="10905"/>
                    <a:pt x="17567" y="10934"/>
                    <a:pt x="17532" y="11004"/>
                  </a:cubicBezTo>
                  <a:cubicBezTo>
                    <a:pt x="16422" y="13989"/>
                    <a:pt x="14511" y="18717"/>
                    <a:pt x="11181" y="18717"/>
                  </a:cubicBezTo>
                  <a:cubicBezTo>
                    <a:pt x="10408" y="18717"/>
                    <a:pt x="9559" y="18463"/>
                    <a:pt x="8626" y="17873"/>
                  </a:cubicBezTo>
                  <a:cubicBezTo>
                    <a:pt x="5222" y="15746"/>
                    <a:pt x="3915" y="11156"/>
                    <a:pt x="3186" y="7448"/>
                  </a:cubicBezTo>
                  <a:cubicBezTo>
                    <a:pt x="3172" y="7391"/>
                    <a:pt x="3125" y="7368"/>
                    <a:pt x="3081" y="7368"/>
                  </a:cubicBezTo>
                  <a:cubicBezTo>
                    <a:pt x="3053" y="7368"/>
                    <a:pt x="3027" y="7378"/>
                    <a:pt x="3012" y="7395"/>
                  </a:cubicBezTo>
                  <a:lnTo>
                    <a:pt x="3012" y="7395"/>
                  </a:lnTo>
                  <a:cubicBezTo>
                    <a:pt x="3075" y="7262"/>
                    <a:pt x="3114" y="7119"/>
                    <a:pt x="3125" y="6961"/>
                  </a:cubicBezTo>
                  <a:cubicBezTo>
                    <a:pt x="3976" y="6232"/>
                    <a:pt x="4310" y="5259"/>
                    <a:pt x="4493" y="4104"/>
                  </a:cubicBezTo>
                  <a:cubicBezTo>
                    <a:pt x="4949" y="1217"/>
                    <a:pt x="7319" y="426"/>
                    <a:pt x="9873" y="62"/>
                  </a:cubicBezTo>
                  <a:cubicBezTo>
                    <a:pt x="9903" y="62"/>
                    <a:pt x="9903" y="1"/>
                    <a:pt x="9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4357;p44">
              <a:extLst>
                <a:ext uri="{FF2B5EF4-FFF2-40B4-BE49-F238E27FC236}">
                  <a16:creationId xmlns:a16="http://schemas.microsoft.com/office/drawing/2014/main" id="{F3D3F194-DFA7-127A-8B95-CC13C3A71F5F}"/>
                </a:ext>
              </a:extLst>
            </p:cNvPr>
            <p:cNvSpPr/>
            <p:nvPr/>
          </p:nvSpPr>
          <p:spPr>
            <a:xfrm>
              <a:off x="1663413" y="2344175"/>
              <a:ext cx="9150" cy="6850"/>
            </a:xfrm>
            <a:custGeom>
              <a:avLst/>
              <a:gdLst/>
              <a:ahLst/>
              <a:cxnLst/>
              <a:rect l="l" t="t" r="r" b="b"/>
              <a:pathLst>
                <a:path w="366" h="274" extrusionOk="0">
                  <a:moveTo>
                    <a:pt x="183" y="0"/>
                  </a:moveTo>
                  <a:cubicBezTo>
                    <a:pt x="1" y="0"/>
                    <a:pt x="1" y="274"/>
                    <a:pt x="183" y="274"/>
                  </a:cubicBezTo>
                  <a:cubicBezTo>
                    <a:pt x="365" y="274"/>
                    <a:pt x="36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4358;p44">
              <a:extLst>
                <a:ext uri="{FF2B5EF4-FFF2-40B4-BE49-F238E27FC236}">
                  <a16:creationId xmlns:a16="http://schemas.microsoft.com/office/drawing/2014/main" id="{5ED53243-DA07-CD74-3CEA-46DB0755B4FC}"/>
                </a:ext>
              </a:extLst>
            </p:cNvPr>
            <p:cNvSpPr/>
            <p:nvPr/>
          </p:nvSpPr>
          <p:spPr>
            <a:xfrm>
              <a:off x="1667963" y="2299325"/>
              <a:ext cx="3825" cy="3075"/>
            </a:xfrm>
            <a:custGeom>
              <a:avLst/>
              <a:gdLst/>
              <a:ahLst/>
              <a:cxnLst/>
              <a:rect l="l" t="t" r="r" b="b"/>
              <a:pathLst>
                <a:path w="153" h="123" extrusionOk="0">
                  <a:moveTo>
                    <a:pt x="92" y="1"/>
                  </a:moveTo>
                  <a:cubicBezTo>
                    <a:pt x="1" y="1"/>
                    <a:pt x="1" y="122"/>
                    <a:pt x="92" y="122"/>
                  </a:cubicBezTo>
                  <a:cubicBezTo>
                    <a:pt x="153" y="122"/>
                    <a:pt x="153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4359;p44">
              <a:extLst>
                <a:ext uri="{FF2B5EF4-FFF2-40B4-BE49-F238E27FC236}">
                  <a16:creationId xmlns:a16="http://schemas.microsoft.com/office/drawing/2014/main" id="{F5082C3A-B899-C057-100E-339B58AEB595}"/>
                </a:ext>
              </a:extLst>
            </p:cNvPr>
            <p:cNvSpPr/>
            <p:nvPr/>
          </p:nvSpPr>
          <p:spPr>
            <a:xfrm>
              <a:off x="1590463" y="2300100"/>
              <a:ext cx="11425" cy="8375"/>
            </a:xfrm>
            <a:custGeom>
              <a:avLst/>
              <a:gdLst/>
              <a:ahLst/>
              <a:cxnLst/>
              <a:rect l="l" t="t" r="r" b="b"/>
              <a:pathLst>
                <a:path w="457" h="335" extrusionOk="0">
                  <a:moveTo>
                    <a:pt x="244" y="0"/>
                  </a:moveTo>
                  <a:cubicBezTo>
                    <a:pt x="1" y="0"/>
                    <a:pt x="1" y="335"/>
                    <a:pt x="244" y="335"/>
                  </a:cubicBezTo>
                  <a:cubicBezTo>
                    <a:pt x="457" y="335"/>
                    <a:pt x="457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4360;p44">
              <a:extLst>
                <a:ext uri="{FF2B5EF4-FFF2-40B4-BE49-F238E27FC236}">
                  <a16:creationId xmlns:a16="http://schemas.microsoft.com/office/drawing/2014/main" id="{FF8EA130-F7DE-FEA7-7D25-DE5075E3E02C}"/>
                </a:ext>
              </a:extLst>
            </p:cNvPr>
            <p:cNvSpPr/>
            <p:nvPr/>
          </p:nvSpPr>
          <p:spPr>
            <a:xfrm>
              <a:off x="1611738" y="2313775"/>
              <a:ext cx="10675" cy="7625"/>
            </a:xfrm>
            <a:custGeom>
              <a:avLst/>
              <a:gdLst/>
              <a:ahLst/>
              <a:cxnLst/>
              <a:rect l="l" t="t" r="r" b="b"/>
              <a:pathLst>
                <a:path w="427" h="305" extrusionOk="0">
                  <a:moveTo>
                    <a:pt x="213" y="0"/>
                  </a:moveTo>
                  <a:cubicBezTo>
                    <a:pt x="1" y="0"/>
                    <a:pt x="1" y="304"/>
                    <a:pt x="213" y="304"/>
                  </a:cubicBezTo>
                  <a:cubicBezTo>
                    <a:pt x="426" y="304"/>
                    <a:pt x="426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4361;p44">
              <a:extLst>
                <a:ext uri="{FF2B5EF4-FFF2-40B4-BE49-F238E27FC236}">
                  <a16:creationId xmlns:a16="http://schemas.microsoft.com/office/drawing/2014/main" id="{25F5664E-DE34-D70C-1A5F-C235B3FFDF73}"/>
                </a:ext>
              </a:extLst>
            </p:cNvPr>
            <p:cNvSpPr/>
            <p:nvPr/>
          </p:nvSpPr>
          <p:spPr>
            <a:xfrm>
              <a:off x="1623138" y="2281850"/>
              <a:ext cx="8375" cy="8400"/>
            </a:xfrm>
            <a:custGeom>
              <a:avLst/>
              <a:gdLst/>
              <a:ahLst/>
              <a:cxnLst/>
              <a:rect l="l" t="t" r="r" b="b"/>
              <a:pathLst>
                <a:path w="335" h="336" extrusionOk="0">
                  <a:moveTo>
                    <a:pt x="153" y="1"/>
                  </a:moveTo>
                  <a:cubicBezTo>
                    <a:pt x="158" y="1"/>
                    <a:pt x="163" y="2"/>
                    <a:pt x="168" y="3"/>
                  </a:cubicBezTo>
                  <a:lnTo>
                    <a:pt x="168" y="3"/>
                  </a:lnTo>
                  <a:cubicBezTo>
                    <a:pt x="177" y="1"/>
                    <a:pt x="183" y="1"/>
                    <a:pt x="183" y="1"/>
                  </a:cubicBezTo>
                  <a:close/>
                  <a:moveTo>
                    <a:pt x="168" y="3"/>
                  </a:moveTo>
                  <a:cubicBezTo>
                    <a:pt x="157" y="6"/>
                    <a:pt x="139" y="14"/>
                    <a:pt x="122" y="31"/>
                  </a:cubicBezTo>
                  <a:cubicBezTo>
                    <a:pt x="122" y="31"/>
                    <a:pt x="92" y="31"/>
                    <a:pt x="61" y="61"/>
                  </a:cubicBezTo>
                  <a:cubicBezTo>
                    <a:pt x="61" y="61"/>
                    <a:pt x="31" y="92"/>
                    <a:pt x="31" y="92"/>
                  </a:cubicBezTo>
                  <a:cubicBezTo>
                    <a:pt x="31" y="92"/>
                    <a:pt x="31" y="122"/>
                    <a:pt x="31" y="122"/>
                  </a:cubicBezTo>
                  <a:cubicBezTo>
                    <a:pt x="1" y="153"/>
                    <a:pt x="1" y="183"/>
                    <a:pt x="31" y="213"/>
                  </a:cubicBezTo>
                  <a:cubicBezTo>
                    <a:pt x="31" y="213"/>
                    <a:pt x="31" y="213"/>
                    <a:pt x="31" y="244"/>
                  </a:cubicBezTo>
                  <a:cubicBezTo>
                    <a:pt x="31" y="244"/>
                    <a:pt x="31" y="274"/>
                    <a:pt x="61" y="274"/>
                  </a:cubicBezTo>
                  <a:cubicBezTo>
                    <a:pt x="61" y="274"/>
                    <a:pt x="61" y="305"/>
                    <a:pt x="61" y="305"/>
                  </a:cubicBezTo>
                  <a:lnTo>
                    <a:pt x="122" y="305"/>
                  </a:lnTo>
                  <a:cubicBezTo>
                    <a:pt x="122" y="335"/>
                    <a:pt x="153" y="335"/>
                    <a:pt x="183" y="335"/>
                  </a:cubicBezTo>
                  <a:lnTo>
                    <a:pt x="213" y="335"/>
                  </a:lnTo>
                  <a:cubicBezTo>
                    <a:pt x="213" y="335"/>
                    <a:pt x="244" y="305"/>
                    <a:pt x="244" y="305"/>
                  </a:cubicBezTo>
                  <a:lnTo>
                    <a:pt x="274" y="305"/>
                  </a:lnTo>
                  <a:cubicBezTo>
                    <a:pt x="274" y="274"/>
                    <a:pt x="305" y="274"/>
                    <a:pt x="305" y="274"/>
                  </a:cubicBezTo>
                  <a:cubicBezTo>
                    <a:pt x="305" y="244"/>
                    <a:pt x="305" y="244"/>
                    <a:pt x="305" y="213"/>
                  </a:cubicBezTo>
                  <a:cubicBezTo>
                    <a:pt x="335" y="213"/>
                    <a:pt x="335" y="183"/>
                    <a:pt x="305" y="153"/>
                  </a:cubicBezTo>
                  <a:cubicBezTo>
                    <a:pt x="305" y="153"/>
                    <a:pt x="305" y="122"/>
                    <a:pt x="305" y="122"/>
                  </a:cubicBezTo>
                  <a:cubicBezTo>
                    <a:pt x="305" y="92"/>
                    <a:pt x="274" y="92"/>
                    <a:pt x="274" y="61"/>
                  </a:cubicBezTo>
                  <a:cubicBezTo>
                    <a:pt x="244" y="31"/>
                    <a:pt x="244" y="31"/>
                    <a:pt x="213" y="31"/>
                  </a:cubicBezTo>
                  <a:cubicBezTo>
                    <a:pt x="213" y="31"/>
                    <a:pt x="193" y="10"/>
                    <a:pt x="168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4362;p44">
              <a:extLst>
                <a:ext uri="{FF2B5EF4-FFF2-40B4-BE49-F238E27FC236}">
                  <a16:creationId xmlns:a16="http://schemas.microsoft.com/office/drawing/2014/main" id="{B055B437-F461-5E0C-D564-CB25247A9BD5}"/>
                </a:ext>
              </a:extLst>
            </p:cNvPr>
            <p:cNvSpPr/>
            <p:nvPr/>
          </p:nvSpPr>
          <p:spPr>
            <a:xfrm>
              <a:off x="1632263" y="2300850"/>
              <a:ext cx="7625" cy="5350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52" y="1"/>
                  </a:moveTo>
                  <a:cubicBezTo>
                    <a:pt x="0" y="1"/>
                    <a:pt x="0" y="213"/>
                    <a:pt x="152" y="213"/>
                  </a:cubicBezTo>
                  <a:cubicBezTo>
                    <a:pt x="304" y="213"/>
                    <a:pt x="304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4363;p44">
              <a:extLst>
                <a:ext uri="{FF2B5EF4-FFF2-40B4-BE49-F238E27FC236}">
                  <a16:creationId xmlns:a16="http://schemas.microsoft.com/office/drawing/2014/main" id="{3D6DDAAB-C18D-1E69-DCA2-96CBAA311483}"/>
                </a:ext>
              </a:extLst>
            </p:cNvPr>
            <p:cNvSpPr/>
            <p:nvPr/>
          </p:nvSpPr>
          <p:spPr>
            <a:xfrm>
              <a:off x="1594263" y="2337325"/>
              <a:ext cx="8375" cy="6875"/>
            </a:xfrm>
            <a:custGeom>
              <a:avLst/>
              <a:gdLst/>
              <a:ahLst/>
              <a:cxnLst/>
              <a:rect l="l" t="t" r="r" b="b"/>
              <a:pathLst>
                <a:path w="335" h="275" extrusionOk="0">
                  <a:moveTo>
                    <a:pt x="183" y="1"/>
                  </a:moveTo>
                  <a:cubicBezTo>
                    <a:pt x="1" y="1"/>
                    <a:pt x="1" y="274"/>
                    <a:pt x="183" y="274"/>
                  </a:cubicBezTo>
                  <a:cubicBezTo>
                    <a:pt x="335" y="274"/>
                    <a:pt x="335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4364;p44">
              <a:extLst>
                <a:ext uri="{FF2B5EF4-FFF2-40B4-BE49-F238E27FC236}">
                  <a16:creationId xmlns:a16="http://schemas.microsoft.com/office/drawing/2014/main" id="{E7D3FA22-AE3C-2DC0-1BE3-4DA8146A257E}"/>
                </a:ext>
              </a:extLst>
            </p:cNvPr>
            <p:cNvSpPr/>
            <p:nvPr/>
          </p:nvSpPr>
          <p:spPr>
            <a:xfrm>
              <a:off x="1604138" y="2286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83" y="0"/>
                  </a:moveTo>
                  <a:cubicBezTo>
                    <a:pt x="1" y="0"/>
                    <a:pt x="1" y="243"/>
                    <a:pt x="183" y="243"/>
                  </a:cubicBezTo>
                  <a:cubicBezTo>
                    <a:pt x="365" y="243"/>
                    <a:pt x="36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4365;p44">
              <a:extLst>
                <a:ext uri="{FF2B5EF4-FFF2-40B4-BE49-F238E27FC236}">
                  <a16:creationId xmlns:a16="http://schemas.microsoft.com/office/drawing/2014/main" id="{A5BBA4B8-AEB2-71DC-EEAE-C066CF001AF6}"/>
                </a:ext>
              </a:extLst>
            </p:cNvPr>
            <p:cNvSpPr/>
            <p:nvPr/>
          </p:nvSpPr>
          <p:spPr>
            <a:xfrm>
              <a:off x="1641388" y="227577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1"/>
                  </a:moveTo>
                  <a:cubicBezTo>
                    <a:pt x="0" y="1"/>
                    <a:pt x="0" y="244"/>
                    <a:pt x="152" y="244"/>
                  </a:cubicBezTo>
                  <a:cubicBezTo>
                    <a:pt x="304" y="244"/>
                    <a:pt x="304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4366;p44">
              <a:extLst>
                <a:ext uri="{FF2B5EF4-FFF2-40B4-BE49-F238E27FC236}">
                  <a16:creationId xmlns:a16="http://schemas.microsoft.com/office/drawing/2014/main" id="{C344DE77-64CC-53BC-9610-4A227377723F}"/>
                </a:ext>
              </a:extLst>
            </p:cNvPr>
            <p:cNvSpPr/>
            <p:nvPr/>
          </p:nvSpPr>
          <p:spPr>
            <a:xfrm>
              <a:off x="1641388" y="2319850"/>
              <a:ext cx="7625" cy="7625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0"/>
                  </a:moveTo>
                  <a:cubicBezTo>
                    <a:pt x="152" y="0"/>
                    <a:pt x="122" y="0"/>
                    <a:pt x="91" y="31"/>
                  </a:cubicBezTo>
                  <a:cubicBezTo>
                    <a:pt x="91" y="31"/>
                    <a:pt x="61" y="31"/>
                    <a:pt x="61" y="61"/>
                  </a:cubicBezTo>
                  <a:cubicBezTo>
                    <a:pt x="30" y="61"/>
                    <a:pt x="30" y="92"/>
                    <a:pt x="30" y="92"/>
                  </a:cubicBezTo>
                  <a:cubicBezTo>
                    <a:pt x="30" y="122"/>
                    <a:pt x="0" y="122"/>
                    <a:pt x="0" y="152"/>
                  </a:cubicBezTo>
                  <a:cubicBezTo>
                    <a:pt x="0" y="152"/>
                    <a:pt x="0" y="183"/>
                    <a:pt x="30" y="183"/>
                  </a:cubicBezTo>
                  <a:cubicBezTo>
                    <a:pt x="30" y="213"/>
                    <a:pt x="30" y="244"/>
                    <a:pt x="61" y="244"/>
                  </a:cubicBezTo>
                  <a:cubicBezTo>
                    <a:pt x="61" y="274"/>
                    <a:pt x="61" y="274"/>
                    <a:pt x="91" y="274"/>
                  </a:cubicBezTo>
                  <a:cubicBezTo>
                    <a:pt x="91" y="304"/>
                    <a:pt x="122" y="304"/>
                    <a:pt x="152" y="304"/>
                  </a:cubicBezTo>
                  <a:cubicBezTo>
                    <a:pt x="182" y="304"/>
                    <a:pt x="182" y="304"/>
                    <a:pt x="213" y="274"/>
                  </a:cubicBezTo>
                  <a:lnTo>
                    <a:pt x="274" y="274"/>
                  </a:lnTo>
                  <a:cubicBezTo>
                    <a:pt x="274" y="274"/>
                    <a:pt x="274" y="244"/>
                    <a:pt x="274" y="213"/>
                  </a:cubicBezTo>
                  <a:cubicBezTo>
                    <a:pt x="304" y="183"/>
                    <a:pt x="304" y="183"/>
                    <a:pt x="304" y="152"/>
                  </a:cubicBezTo>
                  <a:cubicBezTo>
                    <a:pt x="304" y="152"/>
                    <a:pt x="304" y="122"/>
                    <a:pt x="304" y="122"/>
                  </a:cubicBezTo>
                  <a:cubicBezTo>
                    <a:pt x="274" y="92"/>
                    <a:pt x="274" y="61"/>
                    <a:pt x="274" y="61"/>
                  </a:cubicBezTo>
                  <a:cubicBezTo>
                    <a:pt x="243" y="61"/>
                    <a:pt x="243" y="31"/>
                    <a:pt x="243" y="31"/>
                  </a:cubicBezTo>
                  <a:cubicBezTo>
                    <a:pt x="213" y="31"/>
                    <a:pt x="182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4367;p44">
              <a:extLst>
                <a:ext uri="{FF2B5EF4-FFF2-40B4-BE49-F238E27FC236}">
                  <a16:creationId xmlns:a16="http://schemas.microsoft.com/office/drawing/2014/main" id="{7D180E0B-8238-0AE2-F86F-BF320689D5C7}"/>
                </a:ext>
              </a:extLst>
            </p:cNvPr>
            <p:cNvSpPr/>
            <p:nvPr/>
          </p:nvSpPr>
          <p:spPr>
            <a:xfrm>
              <a:off x="1605663" y="2364675"/>
              <a:ext cx="6100" cy="6875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61" y="1"/>
                  </a:moveTo>
                  <a:cubicBezTo>
                    <a:pt x="61" y="1"/>
                    <a:pt x="31" y="31"/>
                    <a:pt x="31" y="31"/>
                  </a:cubicBezTo>
                  <a:cubicBezTo>
                    <a:pt x="31" y="62"/>
                    <a:pt x="0" y="62"/>
                    <a:pt x="0" y="9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83"/>
                    <a:pt x="0" y="214"/>
                    <a:pt x="31" y="244"/>
                  </a:cubicBezTo>
                  <a:lnTo>
                    <a:pt x="61" y="244"/>
                  </a:lnTo>
                  <a:cubicBezTo>
                    <a:pt x="92" y="274"/>
                    <a:pt x="92" y="274"/>
                    <a:pt x="122" y="274"/>
                  </a:cubicBezTo>
                  <a:lnTo>
                    <a:pt x="183" y="274"/>
                  </a:lnTo>
                  <a:cubicBezTo>
                    <a:pt x="183" y="244"/>
                    <a:pt x="213" y="244"/>
                    <a:pt x="213" y="244"/>
                  </a:cubicBezTo>
                  <a:cubicBezTo>
                    <a:pt x="244" y="214"/>
                    <a:pt x="244" y="214"/>
                    <a:pt x="244" y="183"/>
                  </a:cubicBezTo>
                  <a:cubicBezTo>
                    <a:pt x="244" y="183"/>
                    <a:pt x="244" y="153"/>
                    <a:pt x="244" y="153"/>
                  </a:cubicBezTo>
                  <a:cubicBezTo>
                    <a:pt x="244" y="122"/>
                    <a:pt x="244" y="122"/>
                    <a:pt x="244" y="92"/>
                  </a:cubicBezTo>
                  <a:cubicBezTo>
                    <a:pt x="244" y="92"/>
                    <a:pt x="244" y="62"/>
                    <a:pt x="213" y="31"/>
                  </a:cubicBezTo>
                  <a:lnTo>
                    <a:pt x="183" y="31"/>
                  </a:lnTo>
                  <a:cubicBezTo>
                    <a:pt x="183" y="1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4368;p44">
              <a:extLst>
                <a:ext uri="{FF2B5EF4-FFF2-40B4-BE49-F238E27FC236}">
                  <a16:creationId xmlns:a16="http://schemas.microsoft.com/office/drawing/2014/main" id="{1E749F9E-D3C1-A44E-4606-85C000670E74}"/>
                </a:ext>
              </a:extLst>
            </p:cNvPr>
            <p:cNvSpPr/>
            <p:nvPr/>
          </p:nvSpPr>
          <p:spPr>
            <a:xfrm>
              <a:off x="1614013" y="2296300"/>
              <a:ext cx="4600" cy="5325"/>
            </a:xfrm>
            <a:custGeom>
              <a:avLst/>
              <a:gdLst/>
              <a:ahLst/>
              <a:cxnLst/>
              <a:rect l="l" t="t" r="r" b="b"/>
              <a:pathLst>
                <a:path w="184" h="213" extrusionOk="0">
                  <a:moveTo>
                    <a:pt x="92" y="0"/>
                  </a:moveTo>
                  <a:cubicBezTo>
                    <a:pt x="62" y="0"/>
                    <a:pt x="31" y="0"/>
                    <a:pt x="31" y="31"/>
                  </a:cubicBezTo>
                  <a:cubicBezTo>
                    <a:pt x="1" y="61"/>
                    <a:pt x="1" y="61"/>
                    <a:pt x="1" y="91"/>
                  </a:cubicBezTo>
                  <a:lnTo>
                    <a:pt x="1" y="122"/>
                  </a:lnTo>
                  <a:cubicBezTo>
                    <a:pt x="1" y="152"/>
                    <a:pt x="1" y="152"/>
                    <a:pt x="1" y="152"/>
                  </a:cubicBezTo>
                  <a:cubicBezTo>
                    <a:pt x="1" y="183"/>
                    <a:pt x="31" y="183"/>
                    <a:pt x="31" y="183"/>
                  </a:cubicBezTo>
                  <a:cubicBezTo>
                    <a:pt x="31" y="183"/>
                    <a:pt x="62" y="213"/>
                    <a:pt x="62" y="213"/>
                  </a:cubicBezTo>
                  <a:lnTo>
                    <a:pt x="92" y="213"/>
                  </a:lnTo>
                  <a:cubicBezTo>
                    <a:pt x="122" y="213"/>
                    <a:pt x="153" y="213"/>
                    <a:pt x="153" y="183"/>
                  </a:cubicBezTo>
                  <a:lnTo>
                    <a:pt x="183" y="183"/>
                  </a:lnTo>
                  <a:cubicBezTo>
                    <a:pt x="183" y="152"/>
                    <a:pt x="183" y="152"/>
                    <a:pt x="183" y="122"/>
                  </a:cubicBezTo>
                  <a:lnTo>
                    <a:pt x="183" y="91"/>
                  </a:lnTo>
                  <a:cubicBezTo>
                    <a:pt x="183" y="91"/>
                    <a:pt x="183" y="61"/>
                    <a:pt x="183" y="61"/>
                  </a:cubicBezTo>
                  <a:cubicBezTo>
                    <a:pt x="183" y="61"/>
                    <a:pt x="153" y="31"/>
                    <a:pt x="153" y="31"/>
                  </a:cubicBezTo>
                  <a:cubicBezTo>
                    <a:pt x="153" y="31"/>
                    <a:pt x="153" y="31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4369;p44">
              <a:extLst>
                <a:ext uri="{FF2B5EF4-FFF2-40B4-BE49-F238E27FC236}">
                  <a16:creationId xmlns:a16="http://schemas.microsoft.com/office/drawing/2014/main" id="{2EE028B8-B632-EE3E-BE98-3B703A94BE49}"/>
                </a:ext>
              </a:extLst>
            </p:cNvPr>
            <p:cNvSpPr/>
            <p:nvPr/>
          </p:nvSpPr>
          <p:spPr>
            <a:xfrm>
              <a:off x="1624663" y="2349475"/>
              <a:ext cx="6850" cy="6125"/>
            </a:xfrm>
            <a:custGeom>
              <a:avLst/>
              <a:gdLst/>
              <a:ahLst/>
              <a:cxnLst/>
              <a:rect l="l" t="t" r="r" b="b"/>
              <a:pathLst>
                <a:path w="274" h="245" extrusionOk="0">
                  <a:moveTo>
                    <a:pt x="152" y="1"/>
                  </a:moveTo>
                  <a:cubicBezTo>
                    <a:pt x="0" y="1"/>
                    <a:pt x="0" y="244"/>
                    <a:pt x="152" y="244"/>
                  </a:cubicBezTo>
                  <a:cubicBezTo>
                    <a:pt x="274" y="244"/>
                    <a:pt x="274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4370;p44">
              <a:extLst>
                <a:ext uri="{FF2B5EF4-FFF2-40B4-BE49-F238E27FC236}">
                  <a16:creationId xmlns:a16="http://schemas.microsoft.com/office/drawing/2014/main" id="{4F2F0D27-6541-8001-C46C-43251B35E0C6}"/>
                </a:ext>
              </a:extLst>
            </p:cNvPr>
            <p:cNvSpPr/>
            <p:nvPr/>
          </p:nvSpPr>
          <p:spPr>
            <a:xfrm>
              <a:off x="1572238" y="232745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0"/>
                  </a:moveTo>
                  <a:cubicBezTo>
                    <a:pt x="0" y="0"/>
                    <a:pt x="0" y="244"/>
                    <a:pt x="152" y="244"/>
                  </a:cubicBezTo>
                  <a:cubicBezTo>
                    <a:pt x="304" y="244"/>
                    <a:pt x="304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4371;p44">
              <a:extLst>
                <a:ext uri="{FF2B5EF4-FFF2-40B4-BE49-F238E27FC236}">
                  <a16:creationId xmlns:a16="http://schemas.microsoft.com/office/drawing/2014/main" id="{D9AC8AB3-E513-029B-5EEA-53462646A97D}"/>
                </a:ext>
              </a:extLst>
            </p:cNvPr>
            <p:cNvSpPr/>
            <p:nvPr/>
          </p:nvSpPr>
          <p:spPr>
            <a:xfrm>
              <a:off x="1620088" y="2333525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23" y="1"/>
                  </a:moveTo>
                  <a:cubicBezTo>
                    <a:pt x="1" y="1"/>
                    <a:pt x="1" y="213"/>
                    <a:pt x="123" y="213"/>
                  </a:cubicBezTo>
                  <a:cubicBezTo>
                    <a:pt x="275" y="213"/>
                    <a:pt x="275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4372;p44">
              <a:extLst>
                <a:ext uri="{FF2B5EF4-FFF2-40B4-BE49-F238E27FC236}">
                  <a16:creationId xmlns:a16="http://schemas.microsoft.com/office/drawing/2014/main" id="{28FAFFCF-C4A5-BC7A-11BF-396CADBFABB6}"/>
                </a:ext>
              </a:extLst>
            </p:cNvPr>
            <p:cNvSpPr/>
            <p:nvPr/>
          </p:nvSpPr>
          <p:spPr>
            <a:xfrm>
              <a:off x="1589713" y="2319100"/>
              <a:ext cx="6850" cy="6100"/>
            </a:xfrm>
            <a:custGeom>
              <a:avLst/>
              <a:gdLst/>
              <a:ahLst/>
              <a:cxnLst/>
              <a:rect l="l" t="t" r="r" b="b"/>
              <a:pathLst>
                <a:path w="274" h="244" extrusionOk="0">
                  <a:moveTo>
                    <a:pt x="152" y="0"/>
                  </a:moveTo>
                  <a:cubicBezTo>
                    <a:pt x="0" y="0"/>
                    <a:pt x="0" y="243"/>
                    <a:pt x="152" y="243"/>
                  </a:cubicBezTo>
                  <a:cubicBezTo>
                    <a:pt x="274" y="243"/>
                    <a:pt x="274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4373;p44">
              <a:extLst>
                <a:ext uri="{FF2B5EF4-FFF2-40B4-BE49-F238E27FC236}">
                  <a16:creationId xmlns:a16="http://schemas.microsoft.com/office/drawing/2014/main" id="{6704BAEC-0F78-A9E5-EDD2-2CF01458C9BA}"/>
                </a:ext>
              </a:extLst>
            </p:cNvPr>
            <p:cNvSpPr/>
            <p:nvPr/>
          </p:nvSpPr>
          <p:spPr>
            <a:xfrm>
              <a:off x="1627688" y="2266650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53" y="1"/>
                  </a:moveTo>
                  <a:cubicBezTo>
                    <a:pt x="1" y="1"/>
                    <a:pt x="1" y="214"/>
                    <a:pt x="153" y="214"/>
                  </a:cubicBezTo>
                  <a:cubicBezTo>
                    <a:pt x="275" y="214"/>
                    <a:pt x="275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4374;p44">
              <a:extLst>
                <a:ext uri="{FF2B5EF4-FFF2-40B4-BE49-F238E27FC236}">
                  <a16:creationId xmlns:a16="http://schemas.microsoft.com/office/drawing/2014/main" id="{8387252F-156B-420B-938F-1EE7B52C6195}"/>
                </a:ext>
              </a:extLst>
            </p:cNvPr>
            <p:cNvSpPr/>
            <p:nvPr/>
          </p:nvSpPr>
          <p:spPr>
            <a:xfrm>
              <a:off x="1659613" y="2280325"/>
              <a:ext cx="7625" cy="6125"/>
            </a:xfrm>
            <a:custGeom>
              <a:avLst/>
              <a:gdLst/>
              <a:ahLst/>
              <a:cxnLst/>
              <a:rect l="l" t="t" r="r" b="b"/>
              <a:pathLst>
                <a:path w="305" h="245" extrusionOk="0">
                  <a:moveTo>
                    <a:pt x="153" y="1"/>
                  </a:moveTo>
                  <a:cubicBezTo>
                    <a:pt x="1" y="1"/>
                    <a:pt x="1" y="244"/>
                    <a:pt x="153" y="244"/>
                  </a:cubicBezTo>
                  <a:cubicBezTo>
                    <a:pt x="305" y="244"/>
                    <a:pt x="305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4375;p44">
              <a:extLst>
                <a:ext uri="{FF2B5EF4-FFF2-40B4-BE49-F238E27FC236}">
                  <a16:creationId xmlns:a16="http://schemas.microsoft.com/office/drawing/2014/main" id="{EF4B537E-622E-4484-4161-30783B807AC7}"/>
                </a:ext>
              </a:extLst>
            </p:cNvPr>
            <p:cNvSpPr/>
            <p:nvPr/>
          </p:nvSpPr>
          <p:spPr>
            <a:xfrm>
              <a:off x="1656563" y="231072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1"/>
                  </a:moveTo>
                  <a:cubicBezTo>
                    <a:pt x="1" y="1"/>
                    <a:pt x="1" y="244"/>
                    <a:pt x="153" y="244"/>
                  </a:cubicBezTo>
                  <a:cubicBezTo>
                    <a:pt x="305" y="244"/>
                    <a:pt x="305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4376;p44">
              <a:extLst>
                <a:ext uri="{FF2B5EF4-FFF2-40B4-BE49-F238E27FC236}">
                  <a16:creationId xmlns:a16="http://schemas.microsoft.com/office/drawing/2014/main" id="{04B0878E-D568-E279-B874-A4E647EF5FB6}"/>
                </a:ext>
              </a:extLst>
            </p:cNvPr>
            <p:cNvSpPr/>
            <p:nvPr/>
          </p:nvSpPr>
          <p:spPr>
            <a:xfrm>
              <a:off x="1658088" y="23669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92" y="1"/>
                  </a:moveTo>
                  <a:cubicBezTo>
                    <a:pt x="62" y="1"/>
                    <a:pt x="62" y="31"/>
                    <a:pt x="31" y="31"/>
                  </a:cubicBezTo>
                  <a:lnTo>
                    <a:pt x="31" y="62"/>
                  </a:lnTo>
                  <a:cubicBezTo>
                    <a:pt x="1" y="62"/>
                    <a:pt x="1" y="92"/>
                    <a:pt x="1" y="92"/>
                  </a:cubicBezTo>
                  <a:cubicBezTo>
                    <a:pt x="1" y="123"/>
                    <a:pt x="1" y="123"/>
                    <a:pt x="1" y="153"/>
                  </a:cubicBezTo>
                  <a:cubicBezTo>
                    <a:pt x="1" y="153"/>
                    <a:pt x="1" y="153"/>
                    <a:pt x="1" y="183"/>
                  </a:cubicBezTo>
                  <a:cubicBezTo>
                    <a:pt x="1" y="183"/>
                    <a:pt x="1" y="214"/>
                    <a:pt x="31" y="214"/>
                  </a:cubicBezTo>
                  <a:lnTo>
                    <a:pt x="31" y="244"/>
                  </a:lnTo>
                  <a:cubicBezTo>
                    <a:pt x="62" y="244"/>
                    <a:pt x="62" y="244"/>
                    <a:pt x="62" y="275"/>
                  </a:cubicBezTo>
                  <a:lnTo>
                    <a:pt x="183" y="275"/>
                  </a:lnTo>
                  <a:cubicBezTo>
                    <a:pt x="214" y="275"/>
                    <a:pt x="214" y="275"/>
                    <a:pt x="214" y="244"/>
                  </a:cubicBezTo>
                  <a:cubicBezTo>
                    <a:pt x="244" y="244"/>
                    <a:pt x="244" y="244"/>
                    <a:pt x="244" y="214"/>
                  </a:cubicBezTo>
                  <a:cubicBezTo>
                    <a:pt x="244" y="214"/>
                    <a:pt x="274" y="214"/>
                    <a:pt x="274" y="183"/>
                  </a:cubicBezTo>
                  <a:cubicBezTo>
                    <a:pt x="274" y="183"/>
                    <a:pt x="274" y="153"/>
                    <a:pt x="274" y="153"/>
                  </a:cubicBezTo>
                  <a:cubicBezTo>
                    <a:pt x="274" y="123"/>
                    <a:pt x="274" y="123"/>
                    <a:pt x="274" y="92"/>
                  </a:cubicBezTo>
                  <a:cubicBezTo>
                    <a:pt x="274" y="92"/>
                    <a:pt x="274" y="92"/>
                    <a:pt x="274" y="62"/>
                  </a:cubicBezTo>
                  <a:cubicBezTo>
                    <a:pt x="244" y="62"/>
                    <a:pt x="244" y="62"/>
                    <a:pt x="244" y="31"/>
                  </a:cubicBezTo>
                  <a:lnTo>
                    <a:pt x="214" y="31"/>
                  </a:lnTo>
                  <a:cubicBezTo>
                    <a:pt x="214" y="1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4377;p44">
              <a:extLst>
                <a:ext uri="{FF2B5EF4-FFF2-40B4-BE49-F238E27FC236}">
                  <a16:creationId xmlns:a16="http://schemas.microsoft.com/office/drawing/2014/main" id="{9608A337-E34D-1B5F-7F55-96EAED936952}"/>
                </a:ext>
              </a:extLst>
            </p:cNvPr>
            <p:cNvSpPr/>
            <p:nvPr/>
          </p:nvSpPr>
          <p:spPr>
            <a:xfrm>
              <a:off x="1648988" y="2264375"/>
              <a:ext cx="6850" cy="5350"/>
            </a:xfrm>
            <a:custGeom>
              <a:avLst/>
              <a:gdLst/>
              <a:ahLst/>
              <a:cxnLst/>
              <a:rect l="l" t="t" r="r" b="b"/>
              <a:pathLst>
                <a:path w="274" h="214" extrusionOk="0">
                  <a:moveTo>
                    <a:pt x="122" y="1"/>
                  </a:moveTo>
                  <a:cubicBezTo>
                    <a:pt x="0" y="1"/>
                    <a:pt x="0" y="213"/>
                    <a:pt x="122" y="213"/>
                  </a:cubicBezTo>
                  <a:cubicBezTo>
                    <a:pt x="274" y="213"/>
                    <a:pt x="274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4378;p44">
              <a:extLst>
                <a:ext uri="{FF2B5EF4-FFF2-40B4-BE49-F238E27FC236}">
                  <a16:creationId xmlns:a16="http://schemas.microsoft.com/office/drawing/2014/main" id="{3352A9DF-FF0D-99E9-EB02-2CE0DE0EAAB2}"/>
                </a:ext>
              </a:extLst>
            </p:cNvPr>
            <p:cNvSpPr/>
            <p:nvPr/>
          </p:nvSpPr>
          <p:spPr>
            <a:xfrm>
              <a:off x="1645938" y="229172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1"/>
                  </a:moveTo>
                  <a:cubicBezTo>
                    <a:pt x="0" y="1"/>
                    <a:pt x="0" y="244"/>
                    <a:pt x="152" y="244"/>
                  </a:cubicBezTo>
                  <a:cubicBezTo>
                    <a:pt x="304" y="244"/>
                    <a:pt x="304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4379;p44">
              <a:extLst>
                <a:ext uri="{FF2B5EF4-FFF2-40B4-BE49-F238E27FC236}">
                  <a16:creationId xmlns:a16="http://schemas.microsoft.com/office/drawing/2014/main" id="{FA73F90C-740B-C7E6-B547-7769FFEBAF1B}"/>
                </a:ext>
              </a:extLst>
            </p:cNvPr>
            <p:cNvSpPr/>
            <p:nvPr/>
          </p:nvSpPr>
          <p:spPr>
            <a:xfrm>
              <a:off x="1648988" y="2335050"/>
              <a:ext cx="9900" cy="6850"/>
            </a:xfrm>
            <a:custGeom>
              <a:avLst/>
              <a:gdLst/>
              <a:ahLst/>
              <a:cxnLst/>
              <a:rect l="l" t="t" r="r" b="b"/>
              <a:pathLst>
                <a:path w="396" h="274" extrusionOk="0">
                  <a:moveTo>
                    <a:pt x="182" y="0"/>
                  </a:moveTo>
                  <a:cubicBezTo>
                    <a:pt x="0" y="0"/>
                    <a:pt x="0" y="274"/>
                    <a:pt x="182" y="274"/>
                  </a:cubicBezTo>
                  <a:cubicBezTo>
                    <a:pt x="395" y="274"/>
                    <a:pt x="395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4380;p44">
              <a:extLst>
                <a:ext uri="{FF2B5EF4-FFF2-40B4-BE49-F238E27FC236}">
                  <a16:creationId xmlns:a16="http://schemas.microsoft.com/office/drawing/2014/main" id="{B5D0A76C-47ED-5E1A-19E8-926CEDE9A21A}"/>
                </a:ext>
              </a:extLst>
            </p:cNvPr>
            <p:cNvSpPr/>
            <p:nvPr/>
          </p:nvSpPr>
          <p:spPr>
            <a:xfrm>
              <a:off x="1625413" y="2376075"/>
              <a:ext cx="9150" cy="7625"/>
            </a:xfrm>
            <a:custGeom>
              <a:avLst/>
              <a:gdLst/>
              <a:ahLst/>
              <a:cxnLst/>
              <a:rect l="l" t="t" r="r" b="b"/>
              <a:pathLst>
                <a:path w="366" h="305" extrusionOk="0">
                  <a:moveTo>
                    <a:pt x="183" y="1"/>
                  </a:moveTo>
                  <a:cubicBezTo>
                    <a:pt x="1" y="1"/>
                    <a:pt x="1" y="305"/>
                    <a:pt x="183" y="305"/>
                  </a:cubicBezTo>
                  <a:cubicBezTo>
                    <a:pt x="366" y="305"/>
                    <a:pt x="366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4381;p44">
              <a:extLst>
                <a:ext uri="{FF2B5EF4-FFF2-40B4-BE49-F238E27FC236}">
                  <a16:creationId xmlns:a16="http://schemas.microsoft.com/office/drawing/2014/main" id="{2C492858-5179-0AA8-A639-28EC9F2B11BD}"/>
                </a:ext>
              </a:extLst>
            </p:cNvPr>
            <p:cNvSpPr/>
            <p:nvPr/>
          </p:nvSpPr>
          <p:spPr>
            <a:xfrm>
              <a:off x="1640613" y="2365450"/>
              <a:ext cx="4600" cy="3825"/>
            </a:xfrm>
            <a:custGeom>
              <a:avLst/>
              <a:gdLst/>
              <a:ahLst/>
              <a:cxnLst/>
              <a:rect l="l" t="t" r="r" b="b"/>
              <a:pathLst>
                <a:path w="184" h="153" extrusionOk="0">
                  <a:moveTo>
                    <a:pt x="92" y="0"/>
                  </a:moveTo>
                  <a:cubicBezTo>
                    <a:pt x="1" y="0"/>
                    <a:pt x="1" y="152"/>
                    <a:pt x="92" y="152"/>
                  </a:cubicBezTo>
                  <a:cubicBezTo>
                    <a:pt x="183" y="152"/>
                    <a:pt x="183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4382;p44">
              <a:extLst>
                <a:ext uri="{FF2B5EF4-FFF2-40B4-BE49-F238E27FC236}">
                  <a16:creationId xmlns:a16="http://schemas.microsoft.com/office/drawing/2014/main" id="{CCBAAD10-6E6D-F2D1-C0D3-3AD32A6AD360}"/>
                </a:ext>
              </a:extLst>
            </p:cNvPr>
            <p:cNvSpPr/>
            <p:nvPr/>
          </p:nvSpPr>
          <p:spPr>
            <a:xfrm>
              <a:off x="1609463" y="235025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0"/>
                  </a:moveTo>
                  <a:cubicBezTo>
                    <a:pt x="0" y="0"/>
                    <a:pt x="0" y="243"/>
                    <a:pt x="152" y="243"/>
                  </a:cubicBezTo>
                  <a:cubicBezTo>
                    <a:pt x="304" y="243"/>
                    <a:pt x="304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4383;p44">
              <a:extLst>
                <a:ext uri="{FF2B5EF4-FFF2-40B4-BE49-F238E27FC236}">
                  <a16:creationId xmlns:a16="http://schemas.microsoft.com/office/drawing/2014/main" id="{D4047AB1-C205-3A64-E786-07AF2457416B}"/>
                </a:ext>
              </a:extLst>
            </p:cNvPr>
            <p:cNvSpPr/>
            <p:nvPr/>
          </p:nvSpPr>
          <p:spPr>
            <a:xfrm>
              <a:off x="1581338" y="2358600"/>
              <a:ext cx="5350" cy="5150"/>
            </a:xfrm>
            <a:custGeom>
              <a:avLst/>
              <a:gdLst/>
              <a:ahLst/>
              <a:cxnLst/>
              <a:rect l="l" t="t" r="r" b="b"/>
              <a:pathLst>
                <a:path w="214" h="206" extrusionOk="0">
                  <a:moveTo>
                    <a:pt x="92" y="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31" y="31"/>
                    <a:pt x="1" y="61"/>
                    <a:pt x="1" y="92"/>
                  </a:cubicBezTo>
                  <a:cubicBezTo>
                    <a:pt x="1" y="122"/>
                    <a:pt x="31" y="153"/>
                    <a:pt x="62" y="183"/>
                  </a:cubicBezTo>
                  <a:lnTo>
                    <a:pt x="92" y="183"/>
                  </a:lnTo>
                  <a:cubicBezTo>
                    <a:pt x="107" y="198"/>
                    <a:pt x="122" y="206"/>
                    <a:pt x="138" y="206"/>
                  </a:cubicBezTo>
                  <a:cubicBezTo>
                    <a:pt x="153" y="206"/>
                    <a:pt x="168" y="198"/>
                    <a:pt x="183" y="183"/>
                  </a:cubicBezTo>
                  <a:cubicBezTo>
                    <a:pt x="214" y="183"/>
                    <a:pt x="214" y="122"/>
                    <a:pt x="214" y="92"/>
                  </a:cubicBezTo>
                  <a:cubicBezTo>
                    <a:pt x="214" y="61"/>
                    <a:pt x="214" y="3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4384;p44">
              <a:extLst>
                <a:ext uri="{FF2B5EF4-FFF2-40B4-BE49-F238E27FC236}">
                  <a16:creationId xmlns:a16="http://schemas.microsoft.com/office/drawing/2014/main" id="{5F609CA1-B8EF-89FC-4275-9F80E2D19A36}"/>
                </a:ext>
              </a:extLst>
            </p:cNvPr>
            <p:cNvSpPr/>
            <p:nvPr/>
          </p:nvSpPr>
          <p:spPr>
            <a:xfrm>
              <a:off x="1573738" y="237760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1"/>
                  </a:moveTo>
                  <a:cubicBezTo>
                    <a:pt x="1" y="1"/>
                    <a:pt x="1" y="244"/>
                    <a:pt x="153" y="244"/>
                  </a:cubicBezTo>
                  <a:cubicBezTo>
                    <a:pt x="305" y="244"/>
                    <a:pt x="305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4385;p44">
              <a:extLst>
                <a:ext uri="{FF2B5EF4-FFF2-40B4-BE49-F238E27FC236}">
                  <a16:creationId xmlns:a16="http://schemas.microsoft.com/office/drawing/2014/main" id="{E24B8481-483B-FD1C-9805-78BDAF1FDFF1}"/>
                </a:ext>
              </a:extLst>
            </p:cNvPr>
            <p:cNvSpPr/>
            <p:nvPr/>
          </p:nvSpPr>
          <p:spPr>
            <a:xfrm>
              <a:off x="1585138" y="2386725"/>
              <a:ext cx="9900" cy="7625"/>
            </a:xfrm>
            <a:custGeom>
              <a:avLst/>
              <a:gdLst/>
              <a:ahLst/>
              <a:cxnLst/>
              <a:rect l="l" t="t" r="r" b="b"/>
              <a:pathLst>
                <a:path w="396" h="305" extrusionOk="0">
                  <a:moveTo>
                    <a:pt x="183" y="0"/>
                  </a:moveTo>
                  <a:cubicBezTo>
                    <a:pt x="1" y="0"/>
                    <a:pt x="1" y="304"/>
                    <a:pt x="183" y="304"/>
                  </a:cubicBezTo>
                  <a:cubicBezTo>
                    <a:pt x="396" y="304"/>
                    <a:pt x="396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4386;p44">
              <a:extLst>
                <a:ext uri="{FF2B5EF4-FFF2-40B4-BE49-F238E27FC236}">
                  <a16:creationId xmlns:a16="http://schemas.microsoft.com/office/drawing/2014/main" id="{EBDA8C9C-2845-7B12-B277-AF32B598CB34}"/>
                </a:ext>
              </a:extLst>
            </p:cNvPr>
            <p:cNvSpPr/>
            <p:nvPr/>
          </p:nvSpPr>
          <p:spPr>
            <a:xfrm>
              <a:off x="1577538" y="2332775"/>
              <a:ext cx="7625" cy="6850"/>
            </a:xfrm>
            <a:custGeom>
              <a:avLst/>
              <a:gdLst/>
              <a:ahLst/>
              <a:cxnLst/>
              <a:rect l="l" t="t" r="r" b="b"/>
              <a:pathLst>
                <a:path w="305" h="274" extrusionOk="0">
                  <a:moveTo>
                    <a:pt x="92" y="0"/>
                  </a:moveTo>
                  <a:cubicBezTo>
                    <a:pt x="92" y="0"/>
                    <a:pt x="62" y="31"/>
                    <a:pt x="62" y="31"/>
                  </a:cubicBezTo>
                  <a:cubicBezTo>
                    <a:pt x="31" y="61"/>
                    <a:pt x="31" y="61"/>
                    <a:pt x="31" y="91"/>
                  </a:cubicBezTo>
                  <a:cubicBezTo>
                    <a:pt x="31" y="91"/>
                    <a:pt x="1" y="122"/>
                    <a:pt x="1" y="122"/>
                  </a:cubicBezTo>
                  <a:cubicBezTo>
                    <a:pt x="1" y="152"/>
                    <a:pt x="1" y="152"/>
                    <a:pt x="31" y="183"/>
                  </a:cubicBezTo>
                  <a:cubicBezTo>
                    <a:pt x="31" y="183"/>
                    <a:pt x="31" y="213"/>
                    <a:pt x="62" y="243"/>
                  </a:cubicBezTo>
                  <a:lnTo>
                    <a:pt x="92" y="243"/>
                  </a:lnTo>
                  <a:cubicBezTo>
                    <a:pt x="122" y="274"/>
                    <a:pt x="122" y="274"/>
                    <a:pt x="153" y="274"/>
                  </a:cubicBezTo>
                  <a:lnTo>
                    <a:pt x="214" y="274"/>
                  </a:lnTo>
                  <a:cubicBezTo>
                    <a:pt x="214" y="274"/>
                    <a:pt x="244" y="243"/>
                    <a:pt x="244" y="243"/>
                  </a:cubicBezTo>
                  <a:cubicBezTo>
                    <a:pt x="274" y="213"/>
                    <a:pt x="274" y="213"/>
                    <a:pt x="274" y="183"/>
                  </a:cubicBezTo>
                  <a:cubicBezTo>
                    <a:pt x="305" y="183"/>
                    <a:pt x="305" y="152"/>
                    <a:pt x="305" y="152"/>
                  </a:cubicBezTo>
                  <a:cubicBezTo>
                    <a:pt x="305" y="122"/>
                    <a:pt x="305" y="122"/>
                    <a:pt x="305" y="91"/>
                  </a:cubicBezTo>
                  <a:cubicBezTo>
                    <a:pt x="274" y="91"/>
                    <a:pt x="274" y="61"/>
                    <a:pt x="244" y="31"/>
                  </a:cubicBezTo>
                  <a:cubicBezTo>
                    <a:pt x="244" y="31"/>
                    <a:pt x="244" y="31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4387;p44">
              <a:extLst>
                <a:ext uri="{FF2B5EF4-FFF2-40B4-BE49-F238E27FC236}">
                  <a16:creationId xmlns:a16="http://schemas.microsoft.com/office/drawing/2014/main" id="{9AE2A03F-9AA5-0973-19B5-F5D2FD6109EA}"/>
                </a:ext>
              </a:extLst>
            </p:cNvPr>
            <p:cNvSpPr/>
            <p:nvPr/>
          </p:nvSpPr>
          <p:spPr>
            <a:xfrm>
              <a:off x="1583638" y="2307700"/>
              <a:ext cx="5325" cy="6850"/>
            </a:xfrm>
            <a:custGeom>
              <a:avLst/>
              <a:gdLst/>
              <a:ahLst/>
              <a:cxnLst/>
              <a:rect l="l" t="t" r="r" b="b"/>
              <a:pathLst>
                <a:path w="213" h="274" extrusionOk="0">
                  <a:moveTo>
                    <a:pt x="61" y="0"/>
                  </a:moveTo>
                  <a:cubicBezTo>
                    <a:pt x="61" y="0"/>
                    <a:pt x="61" y="0"/>
                    <a:pt x="30" y="31"/>
                  </a:cubicBezTo>
                  <a:cubicBezTo>
                    <a:pt x="30" y="31"/>
                    <a:pt x="30" y="31"/>
                    <a:pt x="0" y="61"/>
                  </a:cubicBezTo>
                  <a:cubicBezTo>
                    <a:pt x="0" y="61"/>
                    <a:pt x="0" y="61"/>
                    <a:pt x="0" y="91"/>
                  </a:cubicBezTo>
                  <a:cubicBezTo>
                    <a:pt x="0" y="91"/>
                    <a:pt x="0" y="91"/>
                    <a:pt x="0" y="122"/>
                  </a:cubicBezTo>
                  <a:cubicBezTo>
                    <a:pt x="0" y="122"/>
                    <a:pt x="0" y="152"/>
                    <a:pt x="0" y="182"/>
                  </a:cubicBezTo>
                  <a:cubicBezTo>
                    <a:pt x="0" y="182"/>
                    <a:pt x="0" y="213"/>
                    <a:pt x="30" y="243"/>
                  </a:cubicBezTo>
                  <a:cubicBezTo>
                    <a:pt x="30" y="243"/>
                    <a:pt x="61" y="274"/>
                    <a:pt x="91" y="274"/>
                  </a:cubicBezTo>
                  <a:cubicBezTo>
                    <a:pt x="91" y="274"/>
                    <a:pt x="122" y="274"/>
                    <a:pt x="152" y="243"/>
                  </a:cubicBezTo>
                  <a:lnTo>
                    <a:pt x="182" y="243"/>
                  </a:lnTo>
                  <a:cubicBezTo>
                    <a:pt x="213" y="213"/>
                    <a:pt x="213" y="213"/>
                    <a:pt x="213" y="182"/>
                  </a:cubicBezTo>
                  <a:cubicBezTo>
                    <a:pt x="213" y="152"/>
                    <a:pt x="213" y="122"/>
                    <a:pt x="213" y="122"/>
                  </a:cubicBezTo>
                  <a:cubicBezTo>
                    <a:pt x="213" y="91"/>
                    <a:pt x="213" y="91"/>
                    <a:pt x="213" y="91"/>
                  </a:cubicBezTo>
                  <a:cubicBezTo>
                    <a:pt x="213" y="91"/>
                    <a:pt x="213" y="61"/>
                    <a:pt x="182" y="61"/>
                  </a:cubicBezTo>
                  <a:cubicBezTo>
                    <a:pt x="182" y="61"/>
                    <a:pt x="182" y="31"/>
                    <a:pt x="152" y="31"/>
                  </a:cubicBezTo>
                  <a:cubicBezTo>
                    <a:pt x="152" y="31"/>
                    <a:pt x="152" y="31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4388;p44">
              <a:extLst>
                <a:ext uri="{FF2B5EF4-FFF2-40B4-BE49-F238E27FC236}">
                  <a16:creationId xmlns:a16="http://schemas.microsoft.com/office/drawing/2014/main" id="{2D6F085E-4E90-5EEF-3F23-33748B1A420C}"/>
                </a:ext>
              </a:extLst>
            </p:cNvPr>
            <p:cNvSpPr/>
            <p:nvPr/>
          </p:nvSpPr>
          <p:spPr>
            <a:xfrm>
              <a:off x="1568438" y="2354050"/>
              <a:ext cx="9125" cy="7625"/>
            </a:xfrm>
            <a:custGeom>
              <a:avLst/>
              <a:gdLst/>
              <a:ahLst/>
              <a:cxnLst/>
              <a:rect l="l" t="t" r="r" b="b"/>
              <a:pathLst>
                <a:path w="365" h="305" extrusionOk="0">
                  <a:moveTo>
                    <a:pt x="182" y="0"/>
                  </a:moveTo>
                  <a:cubicBezTo>
                    <a:pt x="0" y="0"/>
                    <a:pt x="0" y="304"/>
                    <a:pt x="182" y="304"/>
                  </a:cubicBezTo>
                  <a:cubicBezTo>
                    <a:pt x="365" y="304"/>
                    <a:pt x="365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4389;p44">
              <a:extLst>
                <a:ext uri="{FF2B5EF4-FFF2-40B4-BE49-F238E27FC236}">
                  <a16:creationId xmlns:a16="http://schemas.microsoft.com/office/drawing/2014/main" id="{8C32E2EB-AC16-9765-57E8-F4AE84408D18}"/>
                </a:ext>
              </a:extLst>
            </p:cNvPr>
            <p:cNvSpPr/>
            <p:nvPr/>
          </p:nvSpPr>
          <p:spPr>
            <a:xfrm>
              <a:off x="1598063" y="2383675"/>
              <a:ext cx="6875" cy="6100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53" y="1"/>
                  </a:moveTo>
                  <a:cubicBezTo>
                    <a:pt x="1" y="1"/>
                    <a:pt x="1" y="244"/>
                    <a:pt x="153" y="244"/>
                  </a:cubicBezTo>
                  <a:cubicBezTo>
                    <a:pt x="274" y="244"/>
                    <a:pt x="274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4390;p44">
              <a:extLst>
                <a:ext uri="{FF2B5EF4-FFF2-40B4-BE49-F238E27FC236}">
                  <a16:creationId xmlns:a16="http://schemas.microsoft.com/office/drawing/2014/main" id="{698EF78B-844B-01CD-594E-BEAB1ED71F0C}"/>
                </a:ext>
              </a:extLst>
            </p:cNvPr>
            <p:cNvSpPr/>
            <p:nvPr/>
          </p:nvSpPr>
          <p:spPr>
            <a:xfrm>
              <a:off x="1589713" y="2351775"/>
              <a:ext cx="5325" cy="4575"/>
            </a:xfrm>
            <a:custGeom>
              <a:avLst/>
              <a:gdLst/>
              <a:ahLst/>
              <a:cxnLst/>
              <a:rect l="l" t="t" r="r" b="b"/>
              <a:pathLst>
                <a:path w="213" h="183" extrusionOk="0">
                  <a:moveTo>
                    <a:pt x="91" y="0"/>
                  </a:moveTo>
                  <a:cubicBezTo>
                    <a:pt x="0" y="0"/>
                    <a:pt x="0" y="182"/>
                    <a:pt x="91" y="182"/>
                  </a:cubicBezTo>
                  <a:cubicBezTo>
                    <a:pt x="213" y="182"/>
                    <a:pt x="213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4391;p44">
              <a:extLst>
                <a:ext uri="{FF2B5EF4-FFF2-40B4-BE49-F238E27FC236}">
                  <a16:creationId xmlns:a16="http://schemas.microsoft.com/office/drawing/2014/main" id="{2D5B36BC-151A-7F92-AD63-11BC2E1B67AA}"/>
                </a:ext>
              </a:extLst>
            </p:cNvPr>
            <p:cNvSpPr/>
            <p:nvPr/>
          </p:nvSpPr>
          <p:spPr>
            <a:xfrm>
              <a:off x="1589713" y="2368475"/>
              <a:ext cx="6850" cy="5350"/>
            </a:xfrm>
            <a:custGeom>
              <a:avLst/>
              <a:gdLst/>
              <a:ahLst/>
              <a:cxnLst/>
              <a:rect l="l" t="t" r="r" b="b"/>
              <a:pathLst>
                <a:path w="274" h="214" extrusionOk="0">
                  <a:moveTo>
                    <a:pt x="152" y="1"/>
                  </a:moveTo>
                  <a:cubicBezTo>
                    <a:pt x="31" y="1"/>
                    <a:pt x="0" y="214"/>
                    <a:pt x="152" y="214"/>
                  </a:cubicBezTo>
                  <a:cubicBezTo>
                    <a:pt x="274" y="214"/>
                    <a:pt x="274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4392;p44">
              <a:extLst>
                <a:ext uri="{FF2B5EF4-FFF2-40B4-BE49-F238E27FC236}">
                  <a16:creationId xmlns:a16="http://schemas.microsoft.com/office/drawing/2014/main" id="{079E0C36-F3AA-9798-AE25-FBD192398183}"/>
                </a:ext>
              </a:extLst>
            </p:cNvPr>
            <p:cNvSpPr/>
            <p:nvPr/>
          </p:nvSpPr>
          <p:spPr>
            <a:xfrm>
              <a:off x="1604913" y="2327450"/>
              <a:ext cx="4575" cy="3050"/>
            </a:xfrm>
            <a:custGeom>
              <a:avLst/>
              <a:gdLst/>
              <a:ahLst/>
              <a:cxnLst/>
              <a:rect l="l" t="t" r="r" b="b"/>
              <a:pathLst>
                <a:path w="183" h="122" extrusionOk="0">
                  <a:moveTo>
                    <a:pt x="91" y="0"/>
                  </a:moveTo>
                  <a:cubicBezTo>
                    <a:pt x="0" y="0"/>
                    <a:pt x="0" y="122"/>
                    <a:pt x="91" y="122"/>
                  </a:cubicBezTo>
                  <a:cubicBezTo>
                    <a:pt x="182" y="122"/>
                    <a:pt x="182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4393;p44">
              <a:extLst>
                <a:ext uri="{FF2B5EF4-FFF2-40B4-BE49-F238E27FC236}">
                  <a16:creationId xmlns:a16="http://schemas.microsoft.com/office/drawing/2014/main" id="{E6EDBCD3-39D3-5F5B-E160-8B91D09CF5EB}"/>
                </a:ext>
              </a:extLst>
            </p:cNvPr>
            <p:cNvSpPr/>
            <p:nvPr/>
          </p:nvSpPr>
          <p:spPr>
            <a:xfrm>
              <a:off x="1635288" y="2338075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122" y="1"/>
                  </a:moveTo>
                  <a:cubicBezTo>
                    <a:pt x="1" y="1"/>
                    <a:pt x="1" y="214"/>
                    <a:pt x="122" y="214"/>
                  </a:cubicBezTo>
                  <a:cubicBezTo>
                    <a:pt x="244" y="214"/>
                    <a:pt x="244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4394;p44">
              <a:extLst>
                <a:ext uri="{FF2B5EF4-FFF2-40B4-BE49-F238E27FC236}">
                  <a16:creationId xmlns:a16="http://schemas.microsoft.com/office/drawing/2014/main" id="{366094C1-1A81-747A-1E62-0D459E321921}"/>
                </a:ext>
              </a:extLst>
            </p:cNvPr>
            <p:cNvSpPr/>
            <p:nvPr/>
          </p:nvSpPr>
          <p:spPr>
            <a:xfrm>
              <a:off x="1626938" y="2321375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0"/>
                  </a:moveTo>
                  <a:cubicBezTo>
                    <a:pt x="1" y="0"/>
                    <a:pt x="1" y="183"/>
                    <a:pt x="122" y="183"/>
                  </a:cubicBezTo>
                  <a:cubicBezTo>
                    <a:pt x="244" y="183"/>
                    <a:pt x="24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4395;p44">
              <a:extLst>
                <a:ext uri="{FF2B5EF4-FFF2-40B4-BE49-F238E27FC236}">
                  <a16:creationId xmlns:a16="http://schemas.microsoft.com/office/drawing/2014/main" id="{CB8409FD-5227-A472-C64B-8F458F30F7BB}"/>
                </a:ext>
              </a:extLst>
            </p:cNvPr>
            <p:cNvSpPr/>
            <p:nvPr/>
          </p:nvSpPr>
          <p:spPr>
            <a:xfrm>
              <a:off x="1645188" y="2353275"/>
              <a:ext cx="9900" cy="7625"/>
            </a:xfrm>
            <a:custGeom>
              <a:avLst/>
              <a:gdLst/>
              <a:ahLst/>
              <a:cxnLst/>
              <a:rect l="l" t="t" r="r" b="b"/>
              <a:pathLst>
                <a:path w="396" h="305" extrusionOk="0">
                  <a:moveTo>
                    <a:pt x="182" y="1"/>
                  </a:moveTo>
                  <a:cubicBezTo>
                    <a:pt x="0" y="1"/>
                    <a:pt x="0" y="305"/>
                    <a:pt x="182" y="305"/>
                  </a:cubicBezTo>
                  <a:cubicBezTo>
                    <a:pt x="395" y="305"/>
                    <a:pt x="395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4396;p44">
              <a:extLst>
                <a:ext uri="{FF2B5EF4-FFF2-40B4-BE49-F238E27FC236}">
                  <a16:creationId xmlns:a16="http://schemas.microsoft.com/office/drawing/2014/main" id="{68D3BFBF-45AF-23D1-5819-E4369EABFBD1}"/>
                </a:ext>
              </a:extLst>
            </p:cNvPr>
            <p:cNvSpPr/>
            <p:nvPr/>
          </p:nvSpPr>
          <p:spPr>
            <a:xfrm>
              <a:off x="1663413" y="232290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0"/>
                  </a:moveTo>
                  <a:cubicBezTo>
                    <a:pt x="1" y="0"/>
                    <a:pt x="1" y="243"/>
                    <a:pt x="153" y="243"/>
                  </a:cubicBezTo>
                  <a:cubicBezTo>
                    <a:pt x="305" y="243"/>
                    <a:pt x="305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4397;p44">
              <a:extLst>
                <a:ext uri="{FF2B5EF4-FFF2-40B4-BE49-F238E27FC236}">
                  <a16:creationId xmlns:a16="http://schemas.microsoft.com/office/drawing/2014/main" id="{633DB490-9B6E-A04C-7938-A36C64C26147}"/>
                </a:ext>
              </a:extLst>
            </p:cNvPr>
            <p:cNvSpPr/>
            <p:nvPr/>
          </p:nvSpPr>
          <p:spPr>
            <a:xfrm>
              <a:off x="1658088" y="2292500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122" y="0"/>
                  </a:moveTo>
                  <a:cubicBezTo>
                    <a:pt x="1" y="0"/>
                    <a:pt x="1" y="152"/>
                    <a:pt x="122" y="152"/>
                  </a:cubicBezTo>
                  <a:cubicBezTo>
                    <a:pt x="214" y="152"/>
                    <a:pt x="21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4398;p44">
              <a:extLst>
                <a:ext uri="{FF2B5EF4-FFF2-40B4-BE49-F238E27FC236}">
                  <a16:creationId xmlns:a16="http://schemas.microsoft.com/office/drawing/2014/main" id="{B2D68AAD-30E2-B2EB-95E7-E2A0CA35049B}"/>
                </a:ext>
              </a:extLst>
            </p:cNvPr>
            <p:cNvSpPr/>
            <p:nvPr/>
          </p:nvSpPr>
          <p:spPr>
            <a:xfrm>
              <a:off x="1656563" y="2259050"/>
              <a:ext cx="10675" cy="8400"/>
            </a:xfrm>
            <a:custGeom>
              <a:avLst/>
              <a:gdLst/>
              <a:ahLst/>
              <a:cxnLst/>
              <a:rect l="l" t="t" r="r" b="b"/>
              <a:pathLst>
                <a:path w="427" h="336" extrusionOk="0">
                  <a:moveTo>
                    <a:pt x="214" y="1"/>
                  </a:moveTo>
                  <a:cubicBezTo>
                    <a:pt x="1" y="1"/>
                    <a:pt x="1" y="335"/>
                    <a:pt x="214" y="335"/>
                  </a:cubicBezTo>
                  <a:cubicBezTo>
                    <a:pt x="427" y="335"/>
                    <a:pt x="427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4399;p44">
              <a:extLst>
                <a:ext uri="{FF2B5EF4-FFF2-40B4-BE49-F238E27FC236}">
                  <a16:creationId xmlns:a16="http://schemas.microsoft.com/office/drawing/2014/main" id="{0CD927F0-C23E-4EAC-957B-26F797BCD692}"/>
                </a:ext>
              </a:extLst>
            </p:cNvPr>
            <p:cNvSpPr/>
            <p:nvPr/>
          </p:nvSpPr>
          <p:spPr>
            <a:xfrm>
              <a:off x="2423313" y="2306925"/>
              <a:ext cx="11425" cy="8400"/>
            </a:xfrm>
            <a:custGeom>
              <a:avLst/>
              <a:gdLst/>
              <a:ahLst/>
              <a:cxnLst/>
              <a:rect l="l" t="t" r="r" b="b"/>
              <a:pathLst>
                <a:path w="457" h="336" extrusionOk="0">
                  <a:moveTo>
                    <a:pt x="243" y="1"/>
                  </a:moveTo>
                  <a:cubicBezTo>
                    <a:pt x="0" y="1"/>
                    <a:pt x="0" y="335"/>
                    <a:pt x="243" y="335"/>
                  </a:cubicBezTo>
                  <a:cubicBezTo>
                    <a:pt x="456" y="335"/>
                    <a:pt x="456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4400;p44">
              <a:extLst>
                <a:ext uri="{FF2B5EF4-FFF2-40B4-BE49-F238E27FC236}">
                  <a16:creationId xmlns:a16="http://schemas.microsoft.com/office/drawing/2014/main" id="{1B717B03-8C02-9D3B-86ED-1E40A4C3EE57}"/>
                </a:ext>
              </a:extLst>
            </p:cNvPr>
            <p:cNvSpPr/>
            <p:nvPr/>
          </p:nvSpPr>
          <p:spPr>
            <a:xfrm>
              <a:off x="2402788" y="2320600"/>
              <a:ext cx="10675" cy="7625"/>
            </a:xfrm>
            <a:custGeom>
              <a:avLst/>
              <a:gdLst/>
              <a:ahLst/>
              <a:cxnLst/>
              <a:rect l="l" t="t" r="r" b="b"/>
              <a:pathLst>
                <a:path w="427" h="305" extrusionOk="0">
                  <a:moveTo>
                    <a:pt x="213" y="1"/>
                  </a:moveTo>
                  <a:cubicBezTo>
                    <a:pt x="1" y="1"/>
                    <a:pt x="1" y="305"/>
                    <a:pt x="213" y="305"/>
                  </a:cubicBezTo>
                  <a:cubicBezTo>
                    <a:pt x="426" y="305"/>
                    <a:pt x="426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4401;p44">
              <a:extLst>
                <a:ext uri="{FF2B5EF4-FFF2-40B4-BE49-F238E27FC236}">
                  <a16:creationId xmlns:a16="http://schemas.microsoft.com/office/drawing/2014/main" id="{D0794ED8-A7E2-BA8D-19BB-A8F42E024293}"/>
                </a:ext>
              </a:extLst>
            </p:cNvPr>
            <p:cNvSpPr/>
            <p:nvPr/>
          </p:nvSpPr>
          <p:spPr>
            <a:xfrm>
              <a:off x="2393663" y="2289450"/>
              <a:ext cx="8400" cy="7625"/>
            </a:xfrm>
            <a:custGeom>
              <a:avLst/>
              <a:gdLst/>
              <a:ahLst/>
              <a:cxnLst/>
              <a:rect l="l" t="t" r="r" b="b"/>
              <a:pathLst>
                <a:path w="336" h="305" extrusionOk="0">
                  <a:moveTo>
                    <a:pt x="122" y="1"/>
                  </a:moveTo>
                  <a:cubicBezTo>
                    <a:pt x="92" y="1"/>
                    <a:pt x="92" y="1"/>
                    <a:pt x="62" y="3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92"/>
                    <a:pt x="1" y="92"/>
                    <a:pt x="1" y="122"/>
                  </a:cubicBezTo>
                  <a:cubicBezTo>
                    <a:pt x="1" y="122"/>
                    <a:pt x="1" y="153"/>
                    <a:pt x="1" y="183"/>
                  </a:cubicBezTo>
                  <a:cubicBezTo>
                    <a:pt x="1" y="183"/>
                    <a:pt x="1" y="213"/>
                    <a:pt x="31" y="213"/>
                  </a:cubicBezTo>
                  <a:cubicBezTo>
                    <a:pt x="31" y="244"/>
                    <a:pt x="31" y="244"/>
                    <a:pt x="31" y="244"/>
                  </a:cubicBezTo>
                  <a:cubicBezTo>
                    <a:pt x="62" y="274"/>
                    <a:pt x="62" y="274"/>
                    <a:pt x="62" y="274"/>
                  </a:cubicBezTo>
                  <a:cubicBezTo>
                    <a:pt x="92" y="274"/>
                    <a:pt x="92" y="305"/>
                    <a:pt x="92" y="305"/>
                  </a:cubicBezTo>
                  <a:lnTo>
                    <a:pt x="244" y="305"/>
                  </a:lnTo>
                  <a:cubicBezTo>
                    <a:pt x="244" y="274"/>
                    <a:pt x="274" y="274"/>
                    <a:pt x="274" y="274"/>
                  </a:cubicBezTo>
                  <a:cubicBezTo>
                    <a:pt x="274" y="274"/>
                    <a:pt x="305" y="244"/>
                    <a:pt x="305" y="244"/>
                  </a:cubicBezTo>
                  <a:cubicBezTo>
                    <a:pt x="305" y="244"/>
                    <a:pt x="305" y="213"/>
                    <a:pt x="305" y="213"/>
                  </a:cubicBezTo>
                  <a:cubicBezTo>
                    <a:pt x="335" y="183"/>
                    <a:pt x="335" y="153"/>
                    <a:pt x="305" y="122"/>
                  </a:cubicBezTo>
                  <a:cubicBezTo>
                    <a:pt x="305" y="122"/>
                    <a:pt x="305" y="122"/>
                    <a:pt x="305" y="92"/>
                  </a:cubicBezTo>
                  <a:cubicBezTo>
                    <a:pt x="305" y="92"/>
                    <a:pt x="274" y="61"/>
                    <a:pt x="274" y="61"/>
                  </a:cubicBezTo>
                  <a:cubicBezTo>
                    <a:pt x="274" y="31"/>
                    <a:pt x="274" y="31"/>
                    <a:pt x="244" y="31"/>
                  </a:cubicBezTo>
                  <a:cubicBezTo>
                    <a:pt x="244" y="31"/>
                    <a:pt x="24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4402;p44">
              <a:extLst>
                <a:ext uri="{FF2B5EF4-FFF2-40B4-BE49-F238E27FC236}">
                  <a16:creationId xmlns:a16="http://schemas.microsoft.com/office/drawing/2014/main" id="{64C21464-4715-7197-3253-24C8BCAAF09E}"/>
                </a:ext>
              </a:extLst>
            </p:cNvPr>
            <p:cNvSpPr/>
            <p:nvPr/>
          </p:nvSpPr>
          <p:spPr>
            <a:xfrm>
              <a:off x="2385313" y="230770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0"/>
                  </a:moveTo>
                  <a:cubicBezTo>
                    <a:pt x="0" y="0"/>
                    <a:pt x="0" y="243"/>
                    <a:pt x="152" y="243"/>
                  </a:cubicBezTo>
                  <a:cubicBezTo>
                    <a:pt x="304" y="243"/>
                    <a:pt x="304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4403;p44">
              <a:extLst>
                <a:ext uri="{FF2B5EF4-FFF2-40B4-BE49-F238E27FC236}">
                  <a16:creationId xmlns:a16="http://schemas.microsoft.com/office/drawing/2014/main" id="{8AC284C2-487D-4A77-1D61-18C932F4AE6E}"/>
                </a:ext>
              </a:extLst>
            </p:cNvPr>
            <p:cNvSpPr/>
            <p:nvPr/>
          </p:nvSpPr>
          <p:spPr>
            <a:xfrm>
              <a:off x="2422538" y="2344175"/>
              <a:ext cx="8400" cy="6850"/>
            </a:xfrm>
            <a:custGeom>
              <a:avLst/>
              <a:gdLst/>
              <a:ahLst/>
              <a:cxnLst/>
              <a:rect l="l" t="t" r="r" b="b"/>
              <a:pathLst>
                <a:path w="336" h="274" extrusionOk="0">
                  <a:moveTo>
                    <a:pt x="183" y="0"/>
                  </a:moveTo>
                  <a:cubicBezTo>
                    <a:pt x="1" y="0"/>
                    <a:pt x="1" y="274"/>
                    <a:pt x="183" y="274"/>
                  </a:cubicBezTo>
                  <a:cubicBezTo>
                    <a:pt x="335" y="274"/>
                    <a:pt x="33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4404;p44">
              <a:extLst>
                <a:ext uri="{FF2B5EF4-FFF2-40B4-BE49-F238E27FC236}">
                  <a16:creationId xmlns:a16="http://schemas.microsoft.com/office/drawing/2014/main" id="{CD0EDA65-E2A1-98B2-3737-34EA53FD5D07}"/>
                </a:ext>
              </a:extLst>
            </p:cNvPr>
            <p:cNvSpPr/>
            <p:nvPr/>
          </p:nvSpPr>
          <p:spPr>
            <a:xfrm>
              <a:off x="2412663" y="2293250"/>
              <a:ext cx="8400" cy="6875"/>
            </a:xfrm>
            <a:custGeom>
              <a:avLst/>
              <a:gdLst/>
              <a:ahLst/>
              <a:cxnLst/>
              <a:rect l="l" t="t" r="r" b="b"/>
              <a:pathLst>
                <a:path w="336" h="275" extrusionOk="0">
                  <a:moveTo>
                    <a:pt x="153" y="1"/>
                  </a:moveTo>
                  <a:cubicBezTo>
                    <a:pt x="1" y="1"/>
                    <a:pt x="1" y="274"/>
                    <a:pt x="153" y="274"/>
                  </a:cubicBezTo>
                  <a:cubicBezTo>
                    <a:pt x="335" y="274"/>
                    <a:pt x="335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4405;p44">
              <a:extLst>
                <a:ext uri="{FF2B5EF4-FFF2-40B4-BE49-F238E27FC236}">
                  <a16:creationId xmlns:a16="http://schemas.microsoft.com/office/drawing/2014/main" id="{19E52753-2FAB-6C9B-DFD5-E07DFAB64410}"/>
                </a:ext>
              </a:extLst>
            </p:cNvPr>
            <p:cNvSpPr/>
            <p:nvPr/>
          </p:nvSpPr>
          <p:spPr>
            <a:xfrm>
              <a:off x="2376188" y="228262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0"/>
                  </a:moveTo>
                  <a:cubicBezTo>
                    <a:pt x="1" y="0"/>
                    <a:pt x="1" y="243"/>
                    <a:pt x="153" y="243"/>
                  </a:cubicBezTo>
                  <a:cubicBezTo>
                    <a:pt x="305" y="243"/>
                    <a:pt x="305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4406;p44">
              <a:extLst>
                <a:ext uri="{FF2B5EF4-FFF2-40B4-BE49-F238E27FC236}">
                  <a16:creationId xmlns:a16="http://schemas.microsoft.com/office/drawing/2014/main" id="{607F92F9-986B-46FC-B81A-CD006D449122}"/>
                </a:ext>
              </a:extLst>
            </p:cNvPr>
            <p:cNvSpPr/>
            <p:nvPr/>
          </p:nvSpPr>
          <p:spPr>
            <a:xfrm>
              <a:off x="2376188" y="2327450"/>
              <a:ext cx="7625" cy="6850"/>
            </a:xfrm>
            <a:custGeom>
              <a:avLst/>
              <a:gdLst/>
              <a:ahLst/>
              <a:cxnLst/>
              <a:rect l="l" t="t" r="r" b="b"/>
              <a:pathLst>
                <a:path w="305" h="274" extrusionOk="0">
                  <a:moveTo>
                    <a:pt x="92" y="0"/>
                  </a:moveTo>
                  <a:cubicBezTo>
                    <a:pt x="92" y="0"/>
                    <a:pt x="62" y="0"/>
                    <a:pt x="62" y="31"/>
                  </a:cubicBezTo>
                  <a:cubicBezTo>
                    <a:pt x="31" y="31"/>
                    <a:pt x="31" y="61"/>
                    <a:pt x="31" y="61"/>
                  </a:cubicBezTo>
                  <a:cubicBezTo>
                    <a:pt x="1" y="92"/>
                    <a:pt x="1" y="122"/>
                    <a:pt x="1" y="122"/>
                  </a:cubicBezTo>
                  <a:cubicBezTo>
                    <a:pt x="1" y="152"/>
                    <a:pt x="1" y="152"/>
                    <a:pt x="1" y="183"/>
                  </a:cubicBezTo>
                  <a:cubicBezTo>
                    <a:pt x="31" y="183"/>
                    <a:pt x="31" y="213"/>
                    <a:pt x="62" y="244"/>
                  </a:cubicBezTo>
                  <a:lnTo>
                    <a:pt x="92" y="244"/>
                  </a:lnTo>
                  <a:cubicBezTo>
                    <a:pt x="92" y="274"/>
                    <a:pt x="122" y="274"/>
                    <a:pt x="153" y="274"/>
                  </a:cubicBezTo>
                  <a:lnTo>
                    <a:pt x="213" y="274"/>
                  </a:lnTo>
                  <a:cubicBezTo>
                    <a:pt x="244" y="274"/>
                    <a:pt x="244" y="244"/>
                    <a:pt x="244" y="244"/>
                  </a:cubicBezTo>
                  <a:cubicBezTo>
                    <a:pt x="244" y="244"/>
                    <a:pt x="274" y="213"/>
                    <a:pt x="274" y="183"/>
                  </a:cubicBezTo>
                  <a:cubicBezTo>
                    <a:pt x="305" y="183"/>
                    <a:pt x="305" y="152"/>
                    <a:pt x="305" y="122"/>
                  </a:cubicBezTo>
                  <a:cubicBezTo>
                    <a:pt x="305" y="122"/>
                    <a:pt x="305" y="122"/>
                    <a:pt x="305" y="92"/>
                  </a:cubicBezTo>
                  <a:cubicBezTo>
                    <a:pt x="274" y="61"/>
                    <a:pt x="274" y="61"/>
                    <a:pt x="244" y="31"/>
                  </a:cubicBezTo>
                  <a:cubicBezTo>
                    <a:pt x="244" y="31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4407;p44">
              <a:extLst>
                <a:ext uri="{FF2B5EF4-FFF2-40B4-BE49-F238E27FC236}">
                  <a16:creationId xmlns:a16="http://schemas.microsoft.com/office/drawing/2014/main" id="{7DE14322-9E35-05F5-97F5-26C56C5363E3}"/>
                </a:ext>
              </a:extLst>
            </p:cNvPr>
            <p:cNvSpPr/>
            <p:nvPr/>
          </p:nvSpPr>
          <p:spPr>
            <a:xfrm>
              <a:off x="2413438" y="2371525"/>
              <a:ext cx="6850" cy="6850"/>
            </a:xfrm>
            <a:custGeom>
              <a:avLst/>
              <a:gdLst/>
              <a:ahLst/>
              <a:cxnLst/>
              <a:rect l="l" t="t" r="r" b="b"/>
              <a:pathLst>
                <a:path w="274" h="274" extrusionOk="0">
                  <a:moveTo>
                    <a:pt x="122" y="0"/>
                  </a:moveTo>
                  <a:cubicBezTo>
                    <a:pt x="122" y="0"/>
                    <a:pt x="91" y="0"/>
                    <a:pt x="61" y="31"/>
                  </a:cubicBezTo>
                  <a:cubicBezTo>
                    <a:pt x="61" y="31"/>
                    <a:pt x="31" y="31"/>
                    <a:pt x="31" y="61"/>
                  </a:cubicBezTo>
                  <a:cubicBezTo>
                    <a:pt x="31" y="61"/>
                    <a:pt x="0" y="61"/>
                    <a:pt x="0" y="92"/>
                  </a:cubicBezTo>
                  <a:cubicBezTo>
                    <a:pt x="0" y="92"/>
                    <a:pt x="0" y="122"/>
                    <a:pt x="0" y="152"/>
                  </a:cubicBezTo>
                  <a:cubicBezTo>
                    <a:pt x="0" y="152"/>
                    <a:pt x="0" y="152"/>
                    <a:pt x="0" y="183"/>
                  </a:cubicBezTo>
                  <a:cubicBezTo>
                    <a:pt x="0" y="183"/>
                    <a:pt x="31" y="213"/>
                    <a:pt x="31" y="244"/>
                  </a:cubicBezTo>
                  <a:cubicBezTo>
                    <a:pt x="31" y="244"/>
                    <a:pt x="61" y="244"/>
                    <a:pt x="61" y="274"/>
                  </a:cubicBezTo>
                  <a:lnTo>
                    <a:pt x="182" y="274"/>
                  </a:lnTo>
                  <a:cubicBezTo>
                    <a:pt x="182" y="274"/>
                    <a:pt x="213" y="244"/>
                    <a:pt x="213" y="244"/>
                  </a:cubicBezTo>
                  <a:cubicBezTo>
                    <a:pt x="243" y="244"/>
                    <a:pt x="243" y="213"/>
                    <a:pt x="243" y="213"/>
                  </a:cubicBezTo>
                  <a:cubicBezTo>
                    <a:pt x="243" y="183"/>
                    <a:pt x="274" y="152"/>
                    <a:pt x="274" y="152"/>
                  </a:cubicBezTo>
                  <a:cubicBezTo>
                    <a:pt x="274" y="122"/>
                    <a:pt x="274" y="122"/>
                    <a:pt x="243" y="122"/>
                  </a:cubicBezTo>
                  <a:cubicBezTo>
                    <a:pt x="243" y="92"/>
                    <a:pt x="243" y="61"/>
                    <a:pt x="213" y="61"/>
                  </a:cubicBezTo>
                  <a:cubicBezTo>
                    <a:pt x="213" y="31"/>
                    <a:pt x="213" y="31"/>
                    <a:pt x="182" y="31"/>
                  </a:cubicBezTo>
                  <a:cubicBezTo>
                    <a:pt x="182" y="31"/>
                    <a:pt x="152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4408;p44">
              <a:extLst>
                <a:ext uri="{FF2B5EF4-FFF2-40B4-BE49-F238E27FC236}">
                  <a16:creationId xmlns:a16="http://schemas.microsoft.com/office/drawing/2014/main" id="{18A3DFE8-6483-6719-DEE6-6D0A421E82AF}"/>
                </a:ext>
              </a:extLst>
            </p:cNvPr>
            <p:cNvSpPr/>
            <p:nvPr/>
          </p:nvSpPr>
          <p:spPr>
            <a:xfrm>
              <a:off x="2406588" y="2303125"/>
              <a:ext cx="4575" cy="5350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92" y="1"/>
                  </a:moveTo>
                  <a:cubicBezTo>
                    <a:pt x="61" y="1"/>
                    <a:pt x="31" y="31"/>
                    <a:pt x="31" y="31"/>
                  </a:cubicBezTo>
                  <a:cubicBezTo>
                    <a:pt x="1" y="62"/>
                    <a:pt x="1" y="92"/>
                    <a:pt x="1" y="92"/>
                  </a:cubicBezTo>
                  <a:lnTo>
                    <a:pt x="1" y="122"/>
                  </a:lnTo>
                  <a:cubicBezTo>
                    <a:pt x="1" y="153"/>
                    <a:pt x="1" y="153"/>
                    <a:pt x="1" y="183"/>
                  </a:cubicBezTo>
                  <a:lnTo>
                    <a:pt x="31" y="183"/>
                  </a:lnTo>
                  <a:lnTo>
                    <a:pt x="31" y="214"/>
                  </a:lnTo>
                  <a:lnTo>
                    <a:pt x="153" y="214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53"/>
                    <a:pt x="183" y="153"/>
                    <a:pt x="183" y="122"/>
                  </a:cubicBezTo>
                  <a:lnTo>
                    <a:pt x="183" y="92"/>
                  </a:lnTo>
                  <a:cubicBezTo>
                    <a:pt x="183" y="92"/>
                    <a:pt x="183" y="92"/>
                    <a:pt x="153" y="62"/>
                  </a:cubicBezTo>
                  <a:cubicBezTo>
                    <a:pt x="153" y="62"/>
                    <a:pt x="153" y="62"/>
                    <a:pt x="153" y="31"/>
                  </a:cubicBezTo>
                  <a:lnTo>
                    <a:pt x="122" y="31"/>
                  </a:lnTo>
                  <a:cubicBezTo>
                    <a:pt x="92" y="31"/>
                    <a:pt x="92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4409;p44">
              <a:extLst>
                <a:ext uri="{FF2B5EF4-FFF2-40B4-BE49-F238E27FC236}">
                  <a16:creationId xmlns:a16="http://schemas.microsoft.com/office/drawing/2014/main" id="{B209F5DB-E6A9-015F-77D9-6022920646FD}"/>
                </a:ext>
              </a:extLst>
            </p:cNvPr>
            <p:cNvSpPr/>
            <p:nvPr/>
          </p:nvSpPr>
          <p:spPr>
            <a:xfrm>
              <a:off x="2393663" y="2357075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53" y="1"/>
                  </a:moveTo>
                  <a:cubicBezTo>
                    <a:pt x="1" y="1"/>
                    <a:pt x="1" y="214"/>
                    <a:pt x="153" y="214"/>
                  </a:cubicBezTo>
                  <a:cubicBezTo>
                    <a:pt x="274" y="214"/>
                    <a:pt x="274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4410;p44">
              <a:extLst>
                <a:ext uri="{FF2B5EF4-FFF2-40B4-BE49-F238E27FC236}">
                  <a16:creationId xmlns:a16="http://schemas.microsoft.com/office/drawing/2014/main" id="{CDB7DA37-B69F-D1BC-6816-65F1CD80B2BB}"/>
                </a:ext>
              </a:extLst>
            </p:cNvPr>
            <p:cNvSpPr/>
            <p:nvPr/>
          </p:nvSpPr>
          <p:spPr>
            <a:xfrm>
              <a:off x="2445338" y="233505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0"/>
                  </a:moveTo>
                  <a:cubicBezTo>
                    <a:pt x="1" y="0"/>
                    <a:pt x="1" y="244"/>
                    <a:pt x="153" y="244"/>
                  </a:cubicBezTo>
                  <a:cubicBezTo>
                    <a:pt x="305" y="244"/>
                    <a:pt x="305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4411;p44">
              <a:extLst>
                <a:ext uri="{FF2B5EF4-FFF2-40B4-BE49-F238E27FC236}">
                  <a16:creationId xmlns:a16="http://schemas.microsoft.com/office/drawing/2014/main" id="{B17A29DD-3E5A-F0E8-02C4-906A6D38C7C6}"/>
                </a:ext>
              </a:extLst>
            </p:cNvPr>
            <p:cNvSpPr/>
            <p:nvPr/>
          </p:nvSpPr>
          <p:spPr>
            <a:xfrm>
              <a:off x="2398238" y="2340375"/>
              <a:ext cx="6850" cy="5325"/>
            </a:xfrm>
            <a:custGeom>
              <a:avLst/>
              <a:gdLst/>
              <a:ahLst/>
              <a:cxnLst/>
              <a:rect l="l" t="t" r="r" b="b"/>
              <a:pathLst>
                <a:path w="274" h="213" extrusionOk="0">
                  <a:moveTo>
                    <a:pt x="152" y="0"/>
                  </a:moveTo>
                  <a:cubicBezTo>
                    <a:pt x="0" y="0"/>
                    <a:pt x="0" y="213"/>
                    <a:pt x="152" y="213"/>
                  </a:cubicBezTo>
                  <a:cubicBezTo>
                    <a:pt x="274" y="213"/>
                    <a:pt x="274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4412;p44">
              <a:extLst>
                <a:ext uri="{FF2B5EF4-FFF2-40B4-BE49-F238E27FC236}">
                  <a16:creationId xmlns:a16="http://schemas.microsoft.com/office/drawing/2014/main" id="{FA952CE5-E8A2-C551-FA92-C6A45492041A}"/>
                </a:ext>
              </a:extLst>
            </p:cNvPr>
            <p:cNvSpPr/>
            <p:nvPr/>
          </p:nvSpPr>
          <p:spPr>
            <a:xfrm>
              <a:off x="2428638" y="2326700"/>
              <a:ext cx="6850" cy="5325"/>
            </a:xfrm>
            <a:custGeom>
              <a:avLst/>
              <a:gdLst/>
              <a:ahLst/>
              <a:cxnLst/>
              <a:rect l="l" t="t" r="r" b="b"/>
              <a:pathLst>
                <a:path w="274" h="213" extrusionOk="0">
                  <a:moveTo>
                    <a:pt x="152" y="0"/>
                  </a:moveTo>
                  <a:cubicBezTo>
                    <a:pt x="0" y="0"/>
                    <a:pt x="0" y="213"/>
                    <a:pt x="152" y="213"/>
                  </a:cubicBezTo>
                  <a:cubicBezTo>
                    <a:pt x="274" y="213"/>
                    <a:pt x="274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4413;p44">
              <a:extLst>
                <a:ext uri="{FF2B5EF4-FFF2-40B4-BE49-F238E27FC236}">
                  <a16:creationId xmlns:a16="http://schemas.microsoft.com/office/drawing/2014/main" id="{88D789D1-008D-B364-EA9D-42B8962F88CB}"/>
                </a:ext>
              </a:extLst>
            </p:cNvPr>
            <p:cNvSpPr/>
            <p:nvPr/>
          </p:nvSpPr>
          <p:spPr>
            <a:xfrm>
              <a:off x="2390638" y="2273500"/>
              <a:ext cx="6850" cy="5350"/>
            </a:xfrm>
            <a:custGeom>
              <a:avLst/>
              <a:gdLst/>
              <a:ahLst/>
              <a:cxnLst/>
              <a:rect l="l" t="t" r="r" b="b"/>
              <a:pathLst>
                <a:path w="274" h="214" extrusionOk="0">
                  <a:moveTo>
                    <a:pt x="122" y="0"/>
                  </a:moveTo>
                  <a:cubicBezTo>
                    <a:pt x="0" y="0"/>
                    <a:pt x="0" y="213"/>
                    <a:pt x="122" y="213"/>
                  </a:cubicBezTo>
                  <a:cubicBezTo>
                    <a:pt x="274" y="213"/>
                    <a:pt x="27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4414;p44">
              <a:extLst>
                <a:ext uri="{FF2B5EF4-FFF2-40B4-BE49-F238E27FC236}">
                  <a16:creationId xmlns:a16="http://schemas.microsoft.com/office/drawing/2014/main" id="{58CFCEDE-E4D3-5CF8-7919-736EB0A67A72}"/>
                </a:ext>
              </a:extLst>
            </p:cNvPr>
            <p:cNvSpPr/>
            <p:nvPr/>
          </p:nvSpPr>
          <p:spPr>
            <a:xfrm>
              <a:off x="2358713" y="2287175"/>
              <a:ext cx="6875" cy="6100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22" y="0"/>
                  </a:moveTo>
                  <a:cubicBezTo>
                    <a:pt x="1" y="0"/>
                    <a:pt x="1" y="244"/>
                    <a:pt x="122" y="244"/>
                  </a:cubicBezTo>
                  <a:cubicBezTo>
                    <a:pt x="274" y="244"/>
                    <a:pt x="27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4415;p44">
              <a:extLst>
                <a:ext uri="{FF2B5EF4-FFF2-40B4-BE49-F238E27FC236}">
                  <a16:creationId xmlns:a16="http://schemas.microsoft.com/office/drawing/2014/main" id="{F97BC67A-F5B0-9434-F6CD-19872819038C}"/>
                </a:ext>
              </a:extLst>
            </p:cNvPr>
            <p:cNvSpPr/>
            <p:nvPr/>
          </p:nvSpPr>
          <p:spPr>
            <a:xfrm>
              <a:off x="2360988" y="2317575"/>
              <a:ext cx="8400" cy="6100"/>
            </a:xfrm>
            <a:custGeom>
              <a:avLst/>
              <a:gdLst/>
              <a:ahLst/>
              <a:cxnLst/>
              <a:rect l="l" t="t" r="r" b="b"/>
              <a:pathLst>
                <a:path w="336" h="244" extrusionOk="0">
                  <a:moveTo>
                    <a:pt x="183" y="0"/>
                  </a:moveTo>
                  <a:cubicBezTo>
                    <a:pt x="1" y="0"/>
                    <a:pt x="1" y="243"/>
                    <a:pt x="183" y="243"/>
                  </a:cubicBezTo>
                  <a:cubicBezTo>
                    <a:pt x="335" y="243"/>
                    <a:pt x="33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4416;p44">
              <a:extLst>
                <a:ext uri="{FF2B5EF4-FFF2-40B4-BE49-F238E27FC236}">
                  <a16:creationId xmlns:a16="http://schemas.microsoft.com/office/drawing/2014/main" id="{A47CF325-6A05-CF73-FFA0-A0E4FD76FC85}"/>
                </a:ext>
              </a:extLst>
            </p:cNvPr>
            <p:cNvSpPr/>
            <p:nvPr/>
          </p:nvSpPr>
          <p:spPr>
            <a:xfrm>
              <a:off x="2360238" y="2373800"/>
              <a:ext cx="7625" cy="7425"/>
            </a:xfrm>
            <a:custGeom>
              <a:avLst/>
              <a:gdLst/>
              <a:ahLst/>
              <a:cxnLst/>
              <a:rect l="l" t="t" r="r" b="b"/>
              <a:pathLst>
                <a:path w="305" h="297" extrusionOk="0">
                  <a:moveTo>
                    <a:pt x="122" y="1"/>
                  </a:moveTo>
                  <a:cubicBezTo>
                    <a:pt x="122" y="1"/>
                    <a:pt x="92" y="1"/>
                    <a:pt x="92" y="31"/>
                  </a:cubicBezTo>
                  <a:lnTo>
                    <a:pt x="61" y="31"/>
                  </a:ln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0" y="92"/>
                    <a:pt x="0" y="92"/>
                  </a:cubicBezTo>
                  <a:cubicBezTo>
                    <a:pt x="0" y="122"/>
                    <a:pt x="0" y="122"/>
                    <a:pt x="0" y="153"/>
                  </a:cubicBezTo>
                  <a:cubicBezTo>
                    <a:pt x="0" y="153"/>
                    <a:pt x="0" y="183"/>
                    <a:pt x="0" y="183"/>
                  </a:cubicBezTo>
                  <a:cubicBezTo>
                    <a:pt x="0" y="183"/>
                    <a:pt x="0" y="213"/>
                    <a:pt x="0" y="213"/>
                  </a:cubicBezTo>
                  <a:cubicBezTo>
                    <a:pt x="0" y="213"/>
                    <a:pt x="31" y="244"/>
                    <a:pt x="31" y="244"/>
                  </a:cubicBezTo>
                  <a:cubicBezTo>
                    <a:pt x="61" y="244"/>
                    <a:pt x="61" y="274"/>
                    <a:pt x="61" y="274"/>
                  </a:cubicBezTo>
                  <a:lnTo>
                    <a:pt x="92" y="274"/>
                  </a:lnTo>
                  <a:cubicBezTo>
                    <a:pt x="107" y="289"/>
                    <a:pt x="122" y="297"/>
                    <a:pt x="133" y="297"/>
                  </a:cubicBezTo>
                  <a:cubicBezTo>
                    <a:pt x="145" y="297"/>
                    <a:pt x="152" y="289"/>
                    <a:pt x="152" y="274"/>
                  </a:cubicBezTo>
                  <a:lnTo>
                    <a:pt x="183" y="274"/>
                  </a:lnTo>
                  <a:cubicBezTo>
                    <a:pt x="213" y="274"/>
                    <a:pt x="244" y="274"/>
                    <a:pt x="244" y="244"/>
                  </a:cubicBezTo>
                  <a:cubicBezTo>
                    <a:pt x="274" y="213"/>
                    <a:pt x="274" y="213"/>
                    <a:pt x="274" y="183"/>
                  </a:cubicBezTo>
                  <a:cubicBezTo>
                    <a:pt x="274" y="183"/>
                    <a:pt x="304" y="153"/>
                    <a:pt x="304" y="153"/>
                  </a:cubicBezTo>
                  <a:cubicBezTo>
                    <a:pt x="304" y="122"/>
                    <a:pt x="304" y="122"/>
                    <a:pt x="274" y="122"/>
                  </a:cubicBezTo>
                  <a:cubicBezTo>
                    <a:pt x="274" y="92"/>
                    <a:pt x="274" y="92"/>
                    <a:pt x="244" y="61"/>
                  </a:cubicBezTo>
                  <a:cubicBezTo>
                    <a:pt x="244" y="31"/>
                    <a:pt x="213" y="31"/>
                    <a:pt x="213" y="31"/>
                  </a:cubicBezTo>
                  <a:cubicBezTo>
                    <a:pt x="213" y="31"/>
                    <a:pt x="183" y="3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4417;p44">
              <a:extLst>
                <a:ext uri="{FF2B5EF4-FFF2-40B4-BE49-F238E27FC236}">
                  <a16:creationId xmlns:a16="http://schemas.microsoft.com/office/drawing/2014/main" id="{4C495B1D-5938-B637-1A32-F661704A4784}"/>
                </a:ext>
              </a:extLst>
            </p:cNvPr>
            <p:cNvSpPr/>
            <p:nvPr/>
          </p:nvSpPr>
          <p:spPr>
            <a:xfrm>
              <a:off x="2369363" y="2271225"/>
              <a:ext cx="7625" cy="5325"/>
            </a:xfrm>
            <a:custGeom>
              <a:avLst/>
              <a:gdLst/>
              <a:ahLst/>
              <a:cxnLst/>
              <a:rect l="l" t="t" r="r" b="b"/>
              <a:pathLst>
                <a:path w="305" h="213" extrusionOk="0">
                  <a:moveTo>
                    <a:pt x="152" y="0"/>
                  </a:moveTo>
                  <a:cubicBezTo>
                    <a:pt x="0" y="0"/>
                    <a:pt x="0" y="213"/>
                    <a:pt x="152" y="213"/>
                  </a:cubicBezTo>
                  <a:cubicBezTo>
                    <a:pt x="304" y="213"/>
                    <a:pt x="304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4418;p44">
              <a:extLst>
                <a:ext uri="{FF2B5EF4-FFF2-40B4-BE49-F238E27FC236}">
                  <a16:creationId xmlns:a16="http://schemas.microsoft.com/office/drawing/2014/main" id="{257E3AB4-E114-0582-DE9B-161F2746E814}"/>
                </a:ext>
              </a:extLst>
            </p:cNvPr>
            <p:cNvSpPr/>
            <p:nvPr/>
          </p:nvSpPr>
          <p:spPr>
            <a:xfrm>
              <a:off x="2371638" y="2299325"/>
              <a:ext cx="7625" cy="5350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52" y="1"/>
                  </a:moveTo>
                  <a:cubicBezTo>
                    <a:pt x="0" y="1"/>
                    <a:pt x="0" y="214"/>
                    <a:pt x="152" y="214"/>
                  </a:cubicBezTo>
                  <a:cubicBezTo>
                    <a:pt x="304" y="214"/>
                    <a:pt x="304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4419;p44">
              <a:extLst>
                <a:ext uri="{FF2B5EF4-FFF2-40B4-BE49-F238E27FC236}">
                  <a16:creationId xmlns:a16="http://schemas.microsoft.com/office/drawing/2014/main" id="{42F38B8F-12D1-2B44-763B-A30045E6C07C}"/>
                </a:ext>
              </a:extLst>
            </p:cNvPr>
            <p:cNvSpPr/>
            <p:nvPr/>
          </p:nvSpPr>
          <p:spPr>
            <a:xfrm>
              <a:off x="2367063" y="2341875"/>
              <a:ext cx="9150" cy="7625"/>
            </a:xfrm>
            <a:custGeom>
              <a:avLst/>
              <a:gdLst/>
              <a:ahLst/>
              <a:cxnLst/>
              <a:rect l="l" t="t" r="r" b="b"/>
              <a:pathLst>
                <a:path w="366" h="305" extrusionOk="0">
                  <a:moveTo>
                    <a:pt x="183" y="1"/>
                  </a:moveTo>
                  <a:cubicBezTo>
                    <a:pt x="1" y="1"/>
                    <a:pt x="1" y="305"/>
                    <a:pt x="183" y="305"/>
                  </a:cubicBezTo>
                  <a:cubicBezTo>
                    <a:pt x="366" y="305"/>
                    <a:pt x="366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4420;p44">
              <a:extLst>
                <a:ext uri="{FF2B5EF4-FFF2-40B4-BE49-F238E27FC236}">
                  <a16:creationId xmlns:a16="http://schemas.microsoft.com/office/drawing/2014/main" id="{62EB4F33-14C5-02C1-4A1E-01C9AF597F47}"/>
                </a:ext>
              </a:extLst>
            </p:cNvPr>
            <p:cNvSpPr/>
            <p:nvPr/>
          </p:nvSpPr>
          <p:spPr>
            <a:xfrm>
              <a:off x="2391388" y="2383675"/>
              <a:ext cx="8375" cy="6875"/>
            </a:xfrm>
            <a:custGeom>
              <a:avLst/>
              <a:gdLst/>
              <a:ahLst/>
              <a:cxnLst/>
              <a:rect l="l" t="t" r="r" b="b"/>
              <a:pathLst>
                <a:path w="335" h="275" extrusionOk="0">
                  <a:moveTo>
                    <a:pt x="183" y="1"/>
                  </a:moveTo>
                  <a:cubicBezTo>
                    <a:pt x="1" y="1"/>
                    <a:pt x="1" y="274"/>
                    <a:pt x="183" y="274"/>
                  </a:cubicBezTo>
                  <a:cubicBezTo>
                    <a:pt x="335" y="274"/>
                    <a:pt x="335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4421;p44">
              <a:extLst>
                <a:ext uri="{FF2B5EF4-FFF2-40B4-BE49-F238E27FC236}">
                  <a16:creationId xmlns:a16="http://schemas.microsoft.com/office/drawing/2014/main" id="{EB0B5F55-769A-9E9A-3F8F-D9D84123D110}"/>
                </a:ext>
              </a:extLst>
            </p:cNvPr>
            <p:cNvSpPr/>
            <p:nvPr/>
          </p:nvSpPr>
          <p:spPr>
            <a:xfrm>
              <a:off x="2379988" y="2373050"/>
              <a:ext cx="4600" cy="3050"/>
            </a:xfrm>
            <a:custGeom>
              <a:avLst/>
              <a:gdLst/>
              <a:ahLst/>
              <a:cxnLst/>
              <a:rect l="l" t="t" r="r" b="b"/>
              <a:pathLst>
                <a:path w="184" h="122" extrusionOk="0">
                  <a:moveTo>
                    <a:pt x="92" y="0"/>
                  </a:moveTo>
                  <a:cubicBezTo>
                    <a:pt x="1" y="0"/>
                    <a:pt x="1" y="122"/>
                    <a:pt x="92" y="122"/>
                  </a:cubicBezTo>
                  <a:cubicBezTo>
                    <a:pt x="183" y="122"/>
                    <a:pt x="183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4422;p44">
              <a:extLst>
                <a:ext uri="{FF2B5EF4-FFF2-40B4-BE49-F238E27FC236}">
                  <a16:creationId xmlns:a16="http://schemas.microsoft.com/office/drawing/2014/main" id="{9336FBD4-17A8-507D-E0A6-76547F9E11E7}"/>
                </a:ext>
              </a:extLst>
            </p:cNvPr>
            <p:cNvSpPr/>
            <p:nvPr/>
          </p:nvSpPr>
          <p:spPr>
            <a:xfrm>
              <a:off x="2408113" y="235707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1"/>
                  </a:moveTo>
                  <a:cubicBezTo>
                    <a:pt x="0" y="1"/>
                    <a:pt x="0" y="244"/>
                    <a:pt x="152" y="244"/>
                  </a:cubicBezTo>
                  <a:cubicBezTo>
                    <a:pt x="304" y="244"/>
                    <a:pt x="304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4423;p44">
              <a:extLst>
                <a:ext uri="{FF2B5EF4-FFF2-40B4-BE49-F238E27FC236}">
                  <a16:creationId xmlns:a16="http://schemas.microsoft.com/office/drawing/2014/main" id="{1227086E-89C1-1DB0-5A24-77E501C7D587}"/>
                </a:ext>
              </a:extLst>
            </p:cNvPr>
            <p:cNvSpPr/>
            <p:nvPr/>
          </p:nvSpPr>
          <p:spPr>
            <a:xfrm>
              <a:off x="2438513" y="2365625"/>
              <a:ext cx="5325" cy="4975"/>
            </a:xfrm>
            <a:custGeom>
              <a:avLst/>
              <a:gdLst/>
              <a:ahLst/>
              <a:cxnLst/>
              <a:rect l="l" t="t" r="r" b="b"/>
              <a:pathLst>
                <a:path w="213" h="199" extrusionOk="0">
                  <a:moveTo>
                    <a:pt x="91" y="1"/>
                  </a:moveTo>
                  <a:cubicBezTo>
                    <a:pt x="69" y="1"/>
                    <a:pt x="46" y="8"/>
                    <a:pt x="31" y="24"/>
                  </a:cubicBezTo>
                  <a:cubicBezTo>
                    <a:pt x="0" y="24"/>
                    <a:pt x="0" y="54"/>
                    <a:pt x="0" y="115"/>
                  </a:cubicBezTo>
                  <a:cubicBezTo>
                    <a:pt x="0" y="145"/>
                    <a:pt x="0" y="176"/>
                    <a:pt x="31" y="176"/>
                  </a:cubicBezTo>
                  <a:cubicBezTo>
                    <a:pt x="46" y="191"/>
                    <a:pt x="69" y="198"/>
                    <a:pt x="91" y="198"/>
                  </a:cubicBezTo>
                  <a:cubicBezTo>
                    <a:pt x="114" y="198"/>
                    <a:pt x="137" y="191"/>
                    <a:pt x="152" y="176"/>
                  </a:cubicBezTo>
                  <a:cubicBezTo>
                    <a:pt x="183" y="145"/>
                    <a:pt x="213" y="145"/>
                    <a:pt x="213" y="115"/>
                  </a:cubicBezTo>
                  <a:cubicBezTo>
                    <a:pt x="213" y="84"/>
                    <a:pt x="183" y="54"/>
                    <a:pt x="152" y="24"/>
                  </a:cubicBezTo>
                  <a:cubicBezTo>
                    <a:pt x="137" y="8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4424;p44">
              <a:extLst>
                <a:ext uri="{FF2B5EF4-FFF2-40B4-BE49-F238E27FC236}">
                  <a16:creationId xmlns:a16="http://schemas.microsoft.com/office/drawing/2014/main" id="{F93BD921-1DFB-CB5B-AA83-92BCF7074F6E}"/>
                </a:ext>
              </a:extLst>
            </p:cNvPr>
            <p:cNvSpPr/>
            <p:nvPr/>
          </p:nvSpPr>
          <p:spPr>
            <a:xfrm>
              <a:off x="2443813" y="238445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0"/>
                  </a:moveTo>
                  <a:cubicBezTo>
                    <a:pt x="1" y="0"/>
                    <a:pt x="1" y="243"/>
                    <a:pt x="153" y="243"/>
                  </a:cubicBezTo>
                  <a:cubicBezTo>
                    <a:pt x="305" y="243"/>
                    <a:pt x="305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4425;p44">
              <a:extLst>
                <a:ext uri="{FF2B5EF4-FFF2-40B4-BE49-F238E27FC236}">
                  <a16:creationId xmlns:a16="http://schemas.microsoft.com/office/drawing/2014/main" id="{9E1C3C92-8362-0453-4E08-063479A8B6A8}"/>
                </a:ext>
              </a:extLst>
            </p:cNvPr>
            <p:cNvSpPr/>
            <p:nvPr/>
          </p:nvSpPr>
          <p:spPr>
            <a:xfrm>
              <a:off x="2430913" y="2394325"/>
              <a:ext cx="9125" cy="6850"/>
            </a:xfrm>
            <a:custGeom>
              <a:avLst/>
              <a:gdLst/>
              <a:ahLst/>
              <a:cxnLst/>
              <a:rect l="l" t="t" r="r" b="b"/>
              <a:pathLst>
                <a:path w="365" h="274" extrusionOk="0">
                  <a:moveTo>
                    <a:pt x="183" y="0"/>
                  </a:moveTo>
                  <a:cubicBezTo>
                    <a:pt x="0" y="0"/>
                    <a:pt x="0" y="274"/>
                    <a:pt x="183" y="274"/>
                  </a:cubicBezTo>
                  <a:cubicBezTo>
                    <a:pt x="365" y="274"/>
                    <a:pt x="36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4426;p44">
              <a:extLst>
                <a:ext uri="{FF2B5EF4-FFF2-40B4-BE49-F238E27FC236}">
                  <a16:creationId xmlns:a16="http://schemas.microsoft.com/office/drawing/2014/main" id="{22E368D1-A7F2-15B1-BA74-912EEF1821B5}"/>
                </a:ext>
              </a:extLst>
            </p:cNvPr>
            <p:cNvSpPr/>
            <p:nvPr/>
          </p:nvSpPr>
          <p:spPr>
            <a:xfrm>
              <a:off x="2440013" y="2339600"/>
              <a:ext cx="7625" cy="6875"/>
            </a:xfrm>
            <a:custGeom>
              <a:avLst/>
              <a:gdLst/>
              <a:ahLst/>
              <a:cxnLst/>
              <a:rect l="l" t="t" r="r" b="b"/>
              <a:pathLst>
                <a:path w="305" h="275" extrusionOk="0">
                  <a:moveTo>
                    <a:pt x="153" y="1"/>
                  </a:moveTo>
                  <a:cubicBezTo>
                    <a:pt x="123" y="1"/>
                    <a:pt x="123" y="1"/>
                    <a:pt x="92" y="31"/>
                  </a:cubicBezTo>
                  <a:lnTo>
                    <a:pt x="62" y="31"/>
                  </a:lnTo>
                  <a:cubicBezTo>
                    <a:pt x="31" y="62"/>
                    <a:pt x="31" y="62"/>
                    <a:pt x="31" y="92"/>
                  </a:cubicBezTo>
                  <a:cubicBezTo>
                    <a:pt x="31" y="122"/>
                    <a:pt x="1" y="122"/>
                    <a:pt x="1" y="153"/>
                  </a:cubicBezTo>
                  <a:cubicBezTo>
                    <a:pt x="1" y="153"/>
                    <a:pt x="1" y="183"/>
                    <a:pt x="31" y="183"/>
                  </a:cubicBezTo>
                  <a:cubicBezTo>
                    <a:pt x="31" y="214"/>
                    <a:pt x="31" y="244"/>
                    <a:pt x="62" y="244"/>
                  </a:cubicBezTo>
                  <a:cubicBezTo>
                    <a:pt x="62" y="244"/>
                    <a:pt x="62" y="274"/>
                    <a:pt x="92" y="274"/>
                  </a:cubicBezTo>
                  <a:lnTo>
                    <a:pt x="214" y="274"/>
                  </a:lnTo>
                  <a:cubicBezTo>
                    <a:pt x="244" y="274"/>
                    <a:pt x="244" y="274"/>
                    <a:pt x="244" y="244"/>
                  </a:cubicBezTo>
                  <a:cubicBezTo>
                    <a:pt x="275" y="244"/>
                    <a:pt x="275" y="214"/>
                    <a:pt x="275" y="214"/>
                  </a:cubicBezTo>
                  <a:cubicBezTo>
                    <a:pt x="305" y="183"/>
                    <a:pt x="305" y="153"/>
                    <a:pt x="305" y="153"/>
                  </a:cubicBezTo>
                  <a:cubicBezTo>
                    <a:pt x="305" y="122"/>
                    <a:pt x="305" y="122"/>
                    <a:pt x="305" y="122"/>
                  </a:cubicBezTo>
                  <a:cubicBezTo>
                    <a:pt x="275" y="92"/>
                    <a:pt x="275" y="62"/>
                    <a:pt x="244" y="62"/>
                  </a:cubicBezTo>
                  <a:cubicBezTo>
                    <a:pt x="244" y="31"/>
                    <a:pt x="244" y="31"/>
                    <a:pt x="214" y="31"/>
                  </a:cubicBezTo>
                  <a:cubicBezTo>
                    <a:pt x="214" y="1"/>
                    <a:pt x="183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4427;p44">
              <a:extLst>
                <a:ext uri="{FF2B5EF4-FFF2-40B4-BE49-F238E27FC236}">
                  <a16:creationId xmlns:a16="http://schemas.microsoft.com/office/drawing/2014/main" id="{48A73597-0CD7-ABF0-7681-DBDA7251A13D}"/>
                </a:ext>
              </a:extLst>
            </p:cNvPr>
            <p:cNvSpPr/>
            <p:nvPr/>
          </p:nvSpPr>
          <p:spPr>
            <a:xfrm>
              <a:off x="2436213" y="2314525"/>
              <a:ext cx="6125" cy="6875"/>
            </a:xfrm>
            <a:custGeom>
              <a:avLst/>
              <a:gdLst/>
              <a:ahLst/>
              <a:cxnLst/>
              <a:rect l="l" t="t" r="r" b="b"/>
              <a:pathLst>
                <a:path w="245" h="275" extrusionOk="0">
                  <a:moveTo>
                    <a:pt x="92" y="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31" y="31"/>
                    <a:pt x="31" y="31"/>
                    <a:pt x="31" y="61"/>
                  </a:cubicBezTo>
                  <a:cubicBezTo>
                    <a:pt x="1" y="61"/>
                    <a:pt x="1" y="61"/>
                    <a:pt x="1" y="92"/>
                  </a:cubicBezTo>
                  <a:cubicBezTo>
                    <a:pt x="1" y="92"/>
                    <a:pt x="1" y="122"/>
                    <a:pt x="1" y="122"/>
                  </a:cubicBezTo>
                  <a:cubicBezTo>
                    <a:pt x="1" y="153"/>
                    <a:pt x="1" y="153"/>
                    <a:pt x="1" y="183"/>
                  </a:cubicBezTo>
                  <a:cubicBezTo>
                    <a:pt x="1" y="213"/>
                    <a:pt x="31" y="213"/>
                    <a:pt x="31" y="244"/>
                  </a:cubicBezTo>
                  <a:cubicBezTo>
                    <a:pt x="62" y="274"/>
                    <a:pt x="92" y="274"/>
                    <a:pt x="123" y="274"/>
                  </a:cubicBezTo>
                  <a:lnTo>
                    <a:pt x="153" y="274"/>
                  </a:lnTo>
                  <a:cubicBezTo>
                    <a:pt x="183" y="244"/>
                    <a:pt x="183" y="244"/>
                    <a:pt x="214" y="244"/>
                  </a:cubicBezTo>
                  <a:cubicBezTo>
                    <a:pt x="214" y="213"/>
                    <a:pt x="214" y="213"/>
                    <a:pt x="244" y="183"/>
                  </a:cubicBezTo>
                  <a:cubicBezTo>
                    <a:pt x="244" y="153"/>
                    <a:pt x="244" y="153"/>
                    <a:pt x="244" y="122"/>
                  </a:cubicBezTo>
                  <a:cubicBezTo>
                    <a:pt x="244" y="122"/>
                    <a:pt x="244" y="92"/>
                    <a:pt x="244" y="92"/>
                  </a:cubicBezTo>
                  <a:cubicBezTo>
                    <a:pt x="214" y="92"/>
                    <a:pt x="214" y="61"/>
                    <a:pt x="214" y="61"/>
                  </a:cubicBezTo>
                  <a:cubicBezTo>
                    <a:pt x="214" y="61"/>
                    <a:pt x="214" y="31"/>
                    <a:pt x="183" y="31"/>
                  </a:cubicBezTo>
                  <a:lnTo>
                    <a:pt x="153" y="31"/>
                  </a:lnTo>
                  <a:cubicBezTo>
                    <a:pt x="153" y="1"/>
                    <a:pt x="123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4428;p44">
              <a:extLst>
                <a:ext uri="{FF2B5EF4-FFF2-40B4-BE49-F238E27FC236}">
                  <a16:creationId xmlns:a16="http://schemas.microsoft.com/office/drawing/2014/main" id="{8524599E-B8CF-8C48-E679-7F98C0473738}"/>
                </a:ext>
              </a:extLst>
            </p:cNvPr>
            <p:cNvSpPr/>
            <p:nvPr/>
          </p:nvSpPr>
          <p:spPr>
            <a:xfrm>
              <a:off x="2447613" y="2361650"/>
              <a:ext cx="9150" cy="6850"/>
            </a:xfrm>
            <a:custGeom>
              <a:avLst/>
              <a:gdLst/>
              <a:ahLst/>
              <a:cxnLst/>
              <a:rect l="l" t="t" r="r" b="b"/>
              <a:pathLst>
                <a:path w="366" h="274" extrusionOk="0">
                  <a:moveTo>
                    <a:pt x="183" y="0"/>
                  </a:moveTo>
                  <a:cubicBezTo>
                    <a:pt x="1" y="0"/>
                    <a:pt x="1" y="274"/>
                    <a:pt x="183" y="274"/>
                  </a:cubicBezTo>
                  <a:cubicBezTo>
                    <a:pt x="366" y="274"/>
                    <a:pt x="366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4429;p44">
              <a:extLst>
                <a:ext uri="{FF2B5EF4-FFF2-40B4-BE49-F238E27FC236}">
                  <a16:creationId xmlns:a16="http://schemas.microsoft.com/office/drawing/2014/main" id="{A165F9F6-FA8B-284A-C561-9CC3E62FF99E}"/>
                </a:ext>
              </a:extLst>
            </p:cNvPr>
            <p:cNvSpPr/>
            <p:nvPr/>
          </p:nvSpPr>
          <p:spPr>
            <a:xfrm>
              <a:off x="2420263" y="2391275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22" y="1"/>
                  </a:moveTo>
                  <a:cubicBezTo>
                    <a:pt x="1" y="1"/>
                    <a:pt x="1" y="213"/>
                    <a:pt x="122" y="213"/>
                  </a:cubicBezTo>
                  <a:cubicBezTo>
                    <a:pt x="274" y="213"/>
                    <a:pt x="274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4430;p44">
              <a:extLst>
                <a:ext uri="{FF2B5EF4-FFF2-40B4-BE49-F238E27FC236}">
                  <a16:creationId xmlns:a16="http://schemas.microsoft.com/office/drawing/2014/main" id="{6359CCB9-9DF6-C83D-5B4F-7C24B787AB0A}"/>
                </a:ext>
              </a:extLst>
            </p:cNvPr>
            <p:cNvSpPr/>
            <p:nvPr/>
          </p:nvSpPr>
          <p:spPr>
            <a:xfrm>
              <a:off x="2430138" y="2358600"/>
              <a:ext cx="5350" cy="4575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122" y="1"/>
                  </a:moveTo>
                  <a:cubicBezTo>
                    <a:pt x="1" y="1"/>
                    <a:pt x="1" y="183"/>
                    <a:pt x="122" y="183"/>
                  </a:cubicBezTo>
                  <a:cubicBezTo>
                    <a:pt x="214" y="183"/>
                    <a:pt x="214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4431;p44">
              <a:extLst>
                <a:ext uri="{FF2B5EF4-FFF2-40B4-BE49-F238E27FC236}">
                  <a16:creationId xmlns:a16="http://schemas.microsoft.com/office/drawing/2014/main" id="{FA984538-4B3E-A951-78FF-D10F6B4FB617}"/>
                </a:ext>
              </a:extLst>
            </p:cNvPr>
            <p:cNvSpPr/>
            <p:nvPr/>
          </p:nvSpPr>
          <p:spPr>
            <a:xfrm>
              <a:off x="2428638" y="2376075"/>
              <a:ext cx="6850" cy="4600"/>
            </a:xfrm>
            <a:custGeom>
              <a:avLst/>
              <a:gdLst/>
              <a:ahLst/>
              <a:cxnLst/>
              <a:rect l="l" t="t" r="r" b="b"/>
              <a:pathLst>
                <a:path w="274" h="184" extrusionOk="0">
                  <a:moveTo>
                    <a:pt x="152" y="1"/>
                  </a:moveTo>
                  <a:cubicBezTo>
                    <a:pt x="30" y="1"/>
                    <a:pt x="0" y="183"/>
                    <a:pt x="152" y="183"/>
                  </a:cubicBezTo>
                  <a:cubicBezTo>
                    <a:pt x="274" y="183"/>
                    <a:pt x="274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4432;p44">
              <a:extLst>
                <a:ext uri="{FF2B5EF4-FFF2-40B4-BE49-F238E27FC236}">
                  <a16:creationId xmlns:a16="http://schemas.microsoft.com/office/drawing/2014/main" id="{EBFB2E4B-52F4-EDD2-06D3-812E93A9337B}"/>
                </a:ext>
              </a:extLst>
            </p:cNvPr>
            <p:cNvSpPr/>
            <p:nvPr/>
          </p:nvSpPr>
          <p:spPr>
            <a:xfrm>
              <a:off x="2415713" y="2334275"/>
              <a:ext cx="4575" cy="3825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91" y="1"/>
                  </a:moveTo>
                  <a:cubicBezTo>
                    <a:pt x="0" y="1"/>
                    <a:pt x="0" y="153"/>
                    <a:pt x="91" y="153"/>
                  </a:cubicBezTo>
                  <a:cubicBezTo>
                    <a:pt x="183" y="153"/>
                    <a:pt x="183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4433;p44">
              <a:extLst>
                <a:ext uri="{FF2B5EF4-FFF2-40B4-BE49-F238E27FC236}">
                  <a16:creationId xmlns:a16="http://schemas.microsoft.com/office/drawing/2014/main" id="{FCCE4804-60A3-3D5D-885E-76512FB4235F}"/>
                </a:ext>
              </a:extLst>
            </p:cNvPr>
            <p:cNvSpPr/>
            <p:nvPr/>
          </p:nvSpPr>
          <p:spPr>
            <a:xfrm>
              <a:off x="2383788" y="2345675"/>
              <a:ext cx="6875" cy="4600"/>
            </a:xfrm>
            <a:custGeom>
              <a:avLst/>
              <a:gdLst/>
              <a:ahLst/>
              <a:cxnLst/>
              <a:rect l="l" t="t" r="r" b="b"/>
              <a:pathLst>
                <a:path w="275" h="184" extrusionOk="0">
                  <a:moveTo>
                    <a:pt x="122" y="1"/>
                  </a:moveTo>
                  <a:cubicBezTo>
                    <a:pt x="1" y="1"/>
                    <a:pt x="1" y="183"/>
                    <a:pt x="122" y="183"/>
                  </a:cubicBezTo>
                  <a:cubicBezTo>
                    <a:pt x="274" y="183"/>
                    <a:pt x="274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4434;p44">
              <a:extLst>
                <a:ext uri="{FF2B5EF4-FFF2-40B4-BE49-F238E27FC236}">
                  <a16:creationId xmlns:a16="http://schemas.microsoft.com/office/drawing/2014/main" id="{BC051886-E896-7B1F-2812-A3DCB1393510}"/>
                </a:ext>
              </a:extLst>
            </p:cNvPr>
            <p:cNvSpPr/>
            <p:nvPr/>
          </p:nvSpPr>
          <p:spPr>
            <a:xfrm>
              <a:off x="2392913" y="2328200"/>
              <a:ext cx="5350" cy="4600"/>
            </a:xfrm>
            <a:custGeom>
              <a:avLst/>
              <a:gdLst/>
              <a:ahLst/>
              <a:cxnLst/>
              <a:rect l="l" t="t" r="r" b="b"/>
              <a:pathLst>
                <a:path w="214" h="184" extrusionOk="0">
                  <a:moveTo>
                    <a:pt x="122" y="1"/>
                  </a:moveTo>
                  <a:cubicBezTo>
                    <a:pt x="0" y="1"/>
                    <a:pt x="0" y="183"/>
                    <a:pt x="122" y="183"/>
                  </a:cubicBezTo>
                  <a:cubicBezTo>
                    <a:pt x="213" y="183"/>
                    <a:pt x="21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4435;p44">
              <a:extLst>
                <a:ext uri="{FF2B5EF4-FFF2-40B4-BE49-F238E27FC236}">
                  <a16:creationId xmlns:a16="http://schemas.microsoft.com/office/drawing/2014/main" id="{269EFEB6-D4E7-CC23-8B16-3649798DBB08}"/>
                </a:ext>
              </a:extLst>
            </p:cNvPr>
            <p:cNvSpPr/>
            <p:nvPr/>
          </p:nvSpPr>
          <p:spPr>
            <a:xfrm>
              <a:off x="2370113" y="2360125"/>
              <a:ext cx="10675" cy="8375"/>
            </a:xfrm>
            <a:custGeom>
              <a:avLst/>
              <a:gdLst/>
              <a:ahLst/>
              <a:cxnLst/>
              <a:rect l="l" t="t" r="r" b="b"/>
              <a:pathLst>
                <a:path w="427" h="335" extrusionOk="0">
                  <a:moveTo>
                    <a:pt x="213" y="0"/>
                  </a:moveTo>
                  <a:cubicBezTo>
                    <a:pt x="1" y="0"/>
                    <a:pt x="1" y="335"/>
                    <a:pt x="213" y="335"/>
                  </a:cubicBezTo>
                  <a:cubicBezTo>
                    <a:pt x="426" y="335"/>
                    <a:pt x="426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4436;p44">
              <a:extLst>
                <a:ext uri="{FF2B5EF4-FFF2-40B4-BE49-F238E27FC236}">
                  <a16:creationId xmlns:a16="http://schemas.microsoft.com/office/drawing/2014/main" id="{AB1FE516-2E73-C017-30D4-3D9262E206AF}"/>
                </a:ext>
              </a:extLst>
            </p:cNvPr>
            <p:cNvSpPr/>
            <p:nvPr/>
          </p:nvSpPr>
          <p:spPr>
            <a:xfrm>
              <a:off x="2354163" y="232972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1"/>
                  </a:moveTo>
                  <a:cubicBezTo>
                    <a:pt x="0" y="1"/>
                    <a:pt x="0" y="244"/>
                    <a:pt x="152" y="244"/>
                  </a:cubicBezTo>
                  <a:cubicBezTo>
                    <a:pt x="304" y="244"/>
                    <a:pt x="304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4437;p44">
              <a:extLst>
                <a:ext uri="{FF2B5EF4-FFF2-40B4-BE49-F238E27FC236}">
                  <a16:creationId xmlns:a16="http://schemas.microsoft.com/office/drawing/2014/main" id="{F35A48ED-BAC5-B16C-EB23-FF32DA34362C}"/>
                </a:ext>
              </a:extLst>
            </p:cNvPr>
            <p:cNvSpPr/>
            <p:nvPr/>
          </p:nvSpPr>
          <p:spPr>
            <a:xfrm>
              <a:off x="2361763" y="2299325"/>
              <a:ext cx="5325" cy="3825"/>
            </a:xfrm>
            <a:custGeom>
              <a:avLst/>
              <a:gdLst/>
              <a:ahLst/>
              <a:cxnLst/>
              <a:rect l="l" t="t" r="r" b="b"/>
              <a:pathLst>
                <a:path w="213" h="153" extrusionOk="0">
                  <a:moveTo>
                    <a:pt x="122" y="1"/>
                  </a:moveTo>
                  <a:cubicBezTo>
                    <a:pt x="0" y="1"/>
                    <a:pt x="0" y="153"/>
                    <a:pt x="122" y="153"/>
                  </a:cubicBezTo>
                  <a:cubicBezTo>
                    <a:pt x="213" y="153"/>
                    <a:pt x="21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4438;p44">
              <a:extLst>
                <a:ext uri="{FF2B5EF4-FFF2-40B4-BE49-F238E27FC236}">
                  <a16:creationId xmlns:a16="http://schemas.microsoft.com/office/drawing/2014/main" id="{E7871D33-58C8-57A5-DBD7-F291BCAC7E86}"/>
                </a:ext>
              </a:extLst>
            </p:cNvPr>
            <p:cNvSpPr/>
            <p:nvPr/>
          </p:nvSpPr>
          <p:spPr>
            <a:xfrm>
              <a:off x="2358713" y="2265900"/>
              <a:ext cx="9900" cy="8375"/>
            </a:xfrm>
            <a:custGeom>
              <a:avLst/>
              <a:gdLst/>
              <a:ahLst/>
              <a:cxnLst/>
              <a:rect l="l" t="t" r="r" b="b"/>
              <a:pathLst>
                <a:path w="396" h="335" extrusionOk="0">
                  <a:moveTo>
                    <a:pt x="213" y="0"/>
                  </a:moveTo>
                  <a:cubicBezTo>
                    <a:pt x="1" y="0"/>
                    <a:pt x="1" y="335"/>
                    <a:pt x="213" y="335"/>
                  </a:cubicBezTo>
                  <a:cubicBezTo>
                    <a:pt x="396" y="335"/>
                    <a:pt x="396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2" name="Google Shape;3369;p41">
            <a:extLst>
              <a:ext uri="{FF2B5EF4-FFF2-40B4-BE49-F238E27FC236}">
                <a16:creationId xmlns:a16="http://schemas.microsoft.com/office/drawing/2014/main" id="{1C4E54C6-EE07-8494-ADBD-02176469AFC5}"/>
              </a:ext>
            </a:extLst>
          </p:cNvPr>
          <p:cNvSpPr/>
          <p:nvPr/>
        </p:nvSpPr>
        <p:spPr>
          <a:xfrm>
            <a:off x="4594480" y="2078963"/>
            <a:ext cx="1062634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26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2" name="Google Shape;5852;p48"/>
          <p:cNvSpPr txBox="1">
            <a:spLocks noGrp="1"/>
          </p:cNvSpPr>
          <p:nvPr>
            <p:ph type="title"/>
          </p:nvPr>
        </p:nvSpPr>
        <p:spPr>
          <a:xfrm>
            <a:off x="548700" y="548700"/>
            <a:ext cx="38463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SESI MENGOBSERVASI</a:t>
            </a:r>
            <a:endParaRPr sz="2400" dirty="0"/>
          </a:p>
        </p:txBody>
      </p:sp>
      <p:sp>
        <p:nvSpPr>
          <p:cNvPr id="5853" name="Google Shape;5853;p48"/>
          <p:cNvSpPr txBox="1">
            <a:spLocks noGrp="1"/>
          </p:cNvSpPr>
          <p:nvPr>
            <p:ph type="subTitle" idx="1"/>
          </p:nvPr>
        </p:nvSpPr>
        <p:spPr>
          <a:xfrm>
            <a:off x="0" y="1580174"/>
            <a:ext cx="4433400" cy="12340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Silahkan</a:t>
            </a:r>
            <a:r>
              <a:rPr lang="en-US" sz="1800" dirty="0"/>
              <a:t> </a:t>
            </a:r>
            <a:r>
              <a:rPr lang="en-US" sz="1800" dirty="0" err="1"/>
              <a:t>buka</a:t>
            </a:r>
            <a:r>
              <a:rPr lang="en-US" sz="1800" dirty="0"/>
              <a:t> </a:t>
            </a:r>
            <a:r>
              <a:rPr lang="en-US" sz="1800" dirty="0" err="1"/>
              <a:t>tautan</a:t>
            </a:r>
            <a:r>
              <a:rPr lang="en-US" sz="1800" dirty="0"/>
              <a:t> video di </a:t>
            </a:r>
            <a:r>
              <a:rPr lang="en-US" sz="1800" dirty="0" err="1"/>
              <a:t>Youtube</a:t>
            </a:r>
            <a:r>
              <a:rPr lang="en-US" sz="1800" dirty="0"/>
              <a:t> </a:t>
            </a:r>
            <a:r>
              <a:rPr lang="en-US" sz="1800" dirty="0" err="1"/>
              <a:t>berikut</a:t>
            </a:r>
            <a:r>
              <a:rPr lang="en-US" sz="1800" dirty="0"/>
              <a:t>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https://youtu.be/IXasaLVJ8TU?si=-gANd6Ll3dYsrOkX</a:t>
            </a:r>
            <a:endParaRPr sz="1800" b="1" dirty="0"/>
          </a:p>
        </p:txBody>
      </p:sp>
      <p:sp>
        <p:nvSpPr>
          <p:cNvPr id="5854" name="Google Shape;5854;p48"/>
          <p:cNvSpPr/>
          <p:nvPr/>
        </p:nvSpPr>
        <p:spPr>
          <a:xfrm>
            <a:off x="0" y="1286400"/>
            <a:ext cx="4710600" cy="6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5" name="Google Shape;5855;p48"/>
          <p:cNvSpPr txBox="1">
            <a:spLocks noGrp="1"/>
          </p:cNvSpPr>
          <p:nvPr>
            <p:ph type="subTitle" idx="2"/>
          </p:nvPr>
        </p:nvSpPr>
        <p:spPr>
          <a:xfrm>
            <a:off x="1" y="3370595"/>
            <a:ext cx="4433399" cy="1772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b="1" dirty="0" err="1"/>
              <a:t>Setelah</a:t>
            </a:r>
            <a:r>
              <a:rPr lang="en-ID" sz="1800" b="1" dirty="0"/>
              <a:t> </a:t>
            </a:r>
            <a:r>
              <a:rPr lang="en-ID" sz="1800" b="1" dirty="0" err="1"/>
              <a:t>menonton</a:t>
            </a:r>
            <a:r>
              <a:rPr lang="en-ID" sz="1800" b="1" dirty="0"/>
              <a:t> video </a:t>
            </a:r>
            <a:r>
              <a:rPr lang="en-ID" sz="1800" b="1" dirty="0" err="1"/>
              <a:t>tersebut</a:t>
            </a:r>
            <a:r>
              <a:rPr lang="en-ID" sz="1800" b="1" dirty="0"/>
              <a:t>, </a:t>
            </a:r>
            <a:r>
              <a:rPr lang="en-ID" sz="1800" b="1" dirty="0" err="1"/>
              <a:t>silahkan</a:t>
            </a:r>
            <a:r>
              <a:rPr lang="en-ID" sz="1800" b="1" dirty="0"/>
              <a:t> </a:t>
            </a:r>
            <a:r>
              <a:rPr lang="en-ID" sz="1800" b="1" dirty="0" err="1"/>
              <a:t>sampaikan</a:t>
            </a:r>
            <a:r>
              <a:rPr lang="en-ID" sz="1800" b="1" dirty="0"/>
              <a:t> </a:t>
            </a:r>
            <a:r>
              <a:rPr lang="en-ID" sz="1800" b="1" dirty="0" err="1"/>
              <a:t>pendapat</a:t>
            </a:r>
            <a:r>
              <a:rPr lang="en-ID" sz="1800" b="1" dirty="0"/>
              <a:t> </a:t>
            </a:r>
            <a:r>
              <a:rPr lang="en-ID" sz="1800" b="1" dirty="0" err="1"/>
              <a:t>anda</a:t>
            </a:r>
            <a:r>
              <a:rPr lang="en-ID" sz="1800" b="1" dirty="0"/>
              <a:t> </a:t>
            </a:r>
            <a:r>
              <a:rPr lang="en-ID" sz="1800" b="1" dirty="0" err="1"/>
              <a:t>terkait</a:t>
            </a:r>
            <a:r>
              <a:rPr lang="en-ID" sz="1800" b="1" dirty="0"/>
              <a:t> media dan </a:t>
            </a:r>
            <a:r>
              <a:rPr lang="en-ID" sz="1800" b="1" dirty="0" err="1"/>
              <a:t>metode</a:t>
            </a:r>
            <a:r>
              <a:rPr lang="en-ID" sz="1800" b="1" dirty="0"/>
              <a:t> yang </a:t>
            </a:r>
            <a:r>
              <a:rPr lang="en-ID" sz="1800" b="1" dirty="0" err="1"/>
              <a:t>digunakan</a:t>
            </a:r>
            <a:r>
              <a:rPr lang="en-ID" sz="1800" b="1" dirty="0"/>
              <a:t> oleh guru </a:t>
            </a:r>
            <a:r>
              <a:rPr lang="en-ID" sz="1800" b="1" dirty="0" err="1"/>
              <a:t>dalam</a:t>
            </a:r>
            <a:r>
              <a:rPr lang="en-ID" sz="1800" b="1" dirty="0"/>
              <a:t> video!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800" b="1" dirty="0"/>
          </a:p>
        </p:txBody>
      </p:sp>
      <p:sp>
        <p:nvSpPr>
          <p:cNvPr id="2" name="Google Shape;2898;p37">
            <a:extLst>
              <a:ext uri="{FF2B5EF4-FFF2-40B4-BE49-F238E27FC236}">
                <a16:creationId xmlns:a16="http://schemas.microsoft.com/office/drawing/2014/main" id="{ECFB0B01-95FD-5BE9-B9DD-EB7135713AC1}"/>
              </a:ext>
            </a:extLst>
          </p:cNvPr>
          <p:cNvSpPr/>
          <p:nvPr/>
        </p:nvSpPr>
        <p:spPr>
          <a:xfrm>
            <a:off x="4854960" y="37485"/>
            <a:ext cx="4289038" cy="11001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95CCC-8073-8D31-B3A7-4D46CBB5A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77" y="172635"/>
            <a:ext cx="862835" cy="86283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055CF0F-D62D-5B66-9F1A-6B8616914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16" y="75734"/>
            <a:ext cx="1023698" cy="102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3F5CF8-B24C-A00D-62D5-1C936EB88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863" y="2063158"/>
            <a:ext cx="3918098" cy="228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9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1" name="Google Shape;4881;p46"/>
          <p:cNvSpPr txBox="1">
            <a:spLocks noGrp="1"/>
          </p:cNvSpPr>
          <p:nvPr>
            <p:ph type="title"/>
          </p:nvPr>
        </p:nvSpPr>
        <p:spPr>
          <a:xfrm>
            <a:off x="2149115" y="290610"/>
            <a:ext cx="4562615" cy="337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SESI PRAKTIKUM</a:t>
            </a:r>
            <a:endParaRPr sz="2400" dirty="0"/>
          </a:p>
        </p:txBody>
      </p:sp>
      <p:sp>
        <p:nvSpPr>
          <p:cNvPr id="4898" name="Google Shape;4898;p46"/>
          <p:cNvSpPr/>
          <p:nvPr/>
        </p:nvSpPr>
        <p:spPr>
          <a:xfrm>
            <a:off x="33691" y="872468"/>
            <a:ext cx="6525153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99" name="Google Shape;4899;p46"/>
          <p:cNvGrpSpPr/>
          <p:nvPr/>
        </p:nvGrpSpPr>
        <p:grpSpPr>
          <a:xfrm flipH="1">
            <a:off x="5192626" y="3202874"/>
            <a:ext cx="3653790" cy="1624307"/>
            <a:chOff x="5704100" y="2298025"/>
            <a:chExt cx="2756150" cy="2296775"/>
          </a:xfrm>
        </p:grpSpPr>
        <p:sp>
          <p:nvSpPr>
            <p:cNvPr id="4900" name="Google Shape;4900;p46"/>
            <p:cNvSpPr/>
            <p:nvPr/>
          </p:nvSpPr>
          <p:spPr>
            <a:xfrm>
              <a:off x="7430575" y="2898225"/>
              <a:ext cx="1028925" cy="1080300"/>
            </a:xfrm>
            <a:custGeom>
              <a:avLst/>
              <a:gdLst/>
              <a:ahLst/>
              <a:cxnLst/>
              <a:rect l="l" t="t" r="r" b="b"/>
              <a:pathLst>
                <a:path w="41157" h="43212" extrusionOk="0">
                  <a:moveTo>
                    <a:pt x="23352" y="0"/>
                  </a:moveTo>
                  <a:cubicBezTo>
                    <a:pt x="22395" y="0"/>
                    <a:pt x="21430" y="901"/>
                    <a:pt x="21430" y="901"/>
                  </a:cubicBezTo>
                  <a:cubicBezTo>
                    <a:pt x="20548" y="415"/>
                    <a:pt x="19423" y="202"/>
                    <a:pt x="19423" y="202"/>
                  </a:cubicBezTo>
                  <a:cubicBezTo>
                    <a:pt x="19329" y="199"/>
                    <a:pt x="19238" y="197"/>
                    <a:pt x="19150" y="197"/>
                  </a:cubicBezTo>
                  <a:cubicBezTo>
                    <a:pt x="16816" y="197"/>
                    <a:pt x="16901" y="1327"/>
                    <a:pt x="16901" y="1327"/>
                  </a:cubicBezTo>
                  <a:cubicBezTo>
                    <a:pt x="15198" y="1509"/>
                    <a:pt x="14986" y="2725"/>
                    <a:pt x="14986" y="2725"/>
                  </a:cubicBezTo>
                  <a:cubicBezTo>
                    <a:pt x="14969" y="2724"/>
                    <a:pt x="14953" y="2724"/>
                    <a:pt x="14937" y="2724"/>
                  </a:cubicBezTo>
                  <a:cubicBezTo>
                    <a:pt x="13040" y="2724"/>
                    <a:pt x="13040" y="4488"/>
                    <a:pt x="13040" y="4488"/>
                  </a:cubicBezTo>
                  <a:cubicBezTo>
                    <a:pt x="12007" y="5096"/>
                    <a:pt x="12250" y="6585"/>
                    <a:pt x="12250" y="6585"/>
                  </a:cubicBezTo>
                  <a:cubicBezTo>
                    <a:pt x="10274" y="9625"/>
                    <a:pt x="11916" y="10780"/>
                    <a:pt x="11916" y="10780"/>
                  </a:cubicBezTo>
                  <a:cubicBezTo>
                    <a:pt x="10973" y="12330"/>
                    <a:pt x="12189" y="12938"/>
                    <a:pt x="12189" y="12938"/>
                  </a:cubicBezTo>
                  <a:lnTo>
                    <a:pt x="12372" y="14032"/>
                  </a:lnTo>
                  <a:cubicBezTo>
                    <a:pt x="12278" y="14016"/>
                    <a:pt x="12182" y="14005"/>
                    <a:pt x="12087" y="14005"/>
                  </a:cubicBezTo>
                  <a:cubicBezTo>
                    <a:pt x="11472" y="14005"/>
                    <a:pt x="10884" y="14436"/>
                    <a:pt x="11095" y="16464"/>
                  </a:cubicBezTo>
                  <a:cubicBezTo>
                    <a:pt x="11338" y="18804"/>
                    <a:pt x="13314" y="19230"/>
                    <a:pt x="13314" y="19230"/>
                  </a:cubicBezTo>
                  <a:cubicBezTo>
                    <a:pt x="12980" y="21965"/>
                    <a:pt x="14712" y="23120"/>
                    <a:pt x="14712" y="23120"/>
                  </a:cubicBezTo>
                  <a:lnTo>
                    <a:pt x="14591" y="26312"/>
                  </a:lnTo>
                  <a:cubicBezTo>
                    <a:pt x="13587" y="27132"/>
                    <a:pt x="13922" y="28683"/>
                    <a:pt x="13922" y="28683"/>
                  </a:cubicBezTo>
                  <a:cubicBezTo>
                    <a:pt x="13192" y="28804"/>
                    <a:pt x="13040" y="29351"/>
                    <a:pt x="13040" y="29351"/>
                  </a:cubicBezTo>
                  <a:cubicBezTo>
                    <a:pt x="11825" y="29655"/>
                    <a:pt x="10791" y="30749"/>
                    <a:pt x="10791" y="30749"/>
                  </a:cubicBezTo>
                  <a:cubicBezTo>
                    <a:pt x="10791" y="30749"/>
                    <a:pt x="3830" y="33850"/>
                    <a:pt x="1916" y="34944"/>
                  </a:cubicBezTo>
                  <a:cubicBezTo>
                    <a:pt x="1" y="36038"/>
                    <a:pt x="31" y="43212"/>
                    <a:pt x="31" y="43212"/>
                  </a:cubicBezTo>
                  <a:lnTo>
                    <a:pt x="41156" y="43212"/>
                  </a:lnTo>
                  <a:lnTo>
                    <a:pt x="40305" y="36008"/>
                  </a:lnTo>
                  <a:cubicBezTo>
                    <a:pt x="38238" y="32786"/>
                    <a:pt x="31430" y="31175"/>
                    <a:pt x="31430" y="31175"/>
                  </a:cubicBezTo>
                  <a:cubicBezTo>
                    <a:pt x="32007" y="29442"/>
                    <a:pt x="30548" y="29412"/>
                    <a:pt x="29910" y="29382"/>
                  </a:cubicBezTo>
                  <a:cubicBezTo>
                    <a:pt x="29241" y="29351"/>
                    <a:pt x="28785" y="28622"/>
                    <a:pt x="28785" y="28622"/>
                  </a:cubicBezTo>
                  <a:cubicBezTo>
                    <a:pt x="28603" y="27953"/>
                    <a:pt x="28086" y="27467"/>
                    <a:pt x="28086" y="27467"/>
                  </a:cubicBezTo>
                  <a:cubicBezTo>
                    <a:pt x="27934" y="26221"/>
                    <a:pt x="27022" y="25947"/>
                    <a:pt x="27022" y="25947"/>
                  </a:cubicBezTo>
                  <a:cubicBezTo>
                    <a:pt x="26901" y="25400"/>
                    <a:pt x="27022" y="23455"/>
                    <a:pt x="27022" y="23455"/>
                  </a:cubicBezTo>
                  <a:cubicBezTo>
                    <a:pt x="28025" y="21965"/>
                    <a:pt x="28177" y="19108"/>
                    <a:pt x="28177" y="19108"/>
                  </a:cubicBezTo>
                  <a:cubicBezTo>
                    <a:pt x="28391" y="19160"/>
                    <a:pt x="28589" y="19185"/>
                    <a:pt x="28775" y="19185"/>
                  </a:cubicBezTo>
                  <a:cubicBezTo>
                    <a:pt x="30197" y="19185"/>
                    <a:pt x="30824" y="17727"/>
                    <a:pt x="31308" y="16220"/>
                  </a:cubicBezTo>
                  <a:cubicBezTo>
                    <a:pt x="31855" y="14549"/>
                    <a:pt x="30518" y="14093"/>
                    <a:pt x="30518" y="14093"/>
                  </a:cubicBezTo>
                  <a:cubicBezTo>
                    <a:pt x="30883" y="12573"/>
                    <a:pt x="30518" y="12147"/>
                    <a:pt x="30518" y="12147"/>
                  </a:cubicBezTo>
                  <a:cubicBezTo>
                    <a:pt x="31247" y="11722"/>
                    <a:pt x="30974" y="10445"/>
                    <a:pt x="30974" y="10445"/>
                  </a:cubicBezTo>
                  <a:cubicBezTo>
                    <a:pt x="30974" y="10445"/>
                    <a:pt x="31734" y="10324"/>
                    <a:pt x="31764" y="9108"/>
                  </a:cubicBezTo>
                  <a:cubicBezTo>
                    <a:pt x="31825" y="7922"/>
                    <a:pt x="30731" y="7466"/>
                    <a:pt x="30731" y="7466"/>
                  </a:cubicBezTo>
                  <a:cubicBezTo>
                    <a:pt x="31217" y="5734"/>
                    <a:pt x="29606" y="5734"/>
                    <a:pt x="29606" y="5734"/>
                  </a:cubicBezTo>
                  <a:cubicBezTo>
                    <a:pt x="29606" y="4351"/>
                    <a:pt x="28914" y="4151"/>
                    <a:pt x="28515" y="4151"/>
                  </a:cubicBezTo>
                  <a:cubicBezTo>
                    <a:pt x="28352" y="4151"/>
                    <a:pt x="28238" y="4184"/>
                    <a:pt x="28238" y="4184"/>
                  </a:cubicBezTo>
                  <a:cubicBezTo>
                    <a:pt x="28299" y="1965"/>
                    <a:pt x="26718" y="1630"/>
                    <a:pt x="26718" y="1630"/>
                  </a:cubicBezTo>
                  <a:cubicBezTo>
                    <a:pt x="26586" y="969"/>
                    <a:pt x="26034" y="798"/>
                    <a:pt x="25499" y="798"/>
                  </a:cubicBezTo>
                  <a:cubicBezTo>
                    <a:pt x="24929" y="798"/>
                    <a:pt x="24378" y="992"/>
                    <a:pt x="24378" y="992"/>
                  </a:cubicBezTo>
                  <a:cubicBezTo>
                    <a:pt x="24378" y="992"/>
                    <a:pt x="24955" y="597"/>
                    <a:pt x="23892" y="111"/>
                  </a:cubicBezTo>
                  <a:cubicBezTo>
                    <a:pt x="23717" y="33"/>
                    <a:pt x="23534" y="0"/>
                    <a:pt x="23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46"/>
            <p:cNvSpPr/>
            <p:nvPr/>
          </p:nvSpPr>
          <p:spPr>
            <a:xfrm>
              <a:off x="7767975" y="3331850"/>
              <a:ext cx="132250" cy="102600"/>
            </a:xfrm>
            <a:custGeom>
              <a:avLst/>
              <a:gdLst/>
              <a:ahLst/>
              <a:cxnLst/>
              <a:rect l="l" t="t" r="r" b="b"/>
              <a:pathLst>
                <a:path w="5290" h="4104" extrusionOk="0">
                  <a:moveTo>
                    <a:pt x="2645" y="0"/>
                  </a:moveTo>
                  <a:cubicBezTo>
                    <a:pt x="0" y="0"/>
                    <a:pt x="0" y="4103"/>
                    <a:pt x="2645" y="4103"/>
                  </a:cubicBezTo>
                  <a:cubicBezTo>
                    <a:pt x="5289" y="4103"/>
                    <a:pt x="5289" y="0"/>
                    <a:pt x="2645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46"/>
            <p:cNvSpPr/>
            <p:nvPr/>
          </p:nvSpPr>
          <p:spPr>
            <a:xfrm>
              <a:off x="8010375" y="3331850"/>
              <a:ext cx="132250" cy="102600"/>
            </a:xfrm>
            <a:custGeom>
              <a:avLst/>
              <a:gdLst/>
              <a:ahLst/>
              <a:cxnLst/>
              <a:rect l="l" t="t" r="r" b="b"/>
              <a:pathLst>
                <a:path w="5290" h="4104" extrusionOk="0">
                  <a:moveTo>
                    <a:pt x="2645" y="0"/>
                  </a:moveTo>
                  <a:cubicBezTo>
                    <a:pt x="1" y="0"/>
                    <a:pt x="1" y="4103"/>
                    <a:pt x="2645" y="4103"/>
                  </a:cubicBezTo>
                  <a:cubicBezTo>
                    <a:pt x="5289" y="4103"/>
                    <a:pt x="5289" y="0"/>
                    <a:pt x="2645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46"/>
            <p:cNvSpPr/>
            <p:nvPr/>
          </p:nvSpPr>
          <p:spPr>
            <a:xfrm>
              <a:off x="7720100" y="3266350"/>
              <a:ext cx="32700" cy="83950"/>
            </a:xfrm>
            <a:custGeom>
              <a:avLst/>
              <a:gdLst/>
              <a:ahLst/>
              <a:cxnLst/>
              <a:rect l="l" t="t" r="r" b="b"/>
              <a:pathLst>
                <a:path w="1308" h="3358" extrusionOk="0">
                  <a:moveTo>
                    <a:pt x="1081" y="0"/>
                  </a:moveTo>
                  <a:cubicBezTo>
                    <a:pt x="574" y="0"/>
                    <a:pt x="114" y="404"/>
                    <a:pt x="0" y="887"/>
                  </a:cubicBezTo>
                  <a:cubicBezTo>
                    <a:pt x="0" y="925"/>
                    <a:pt x="35" y="951"/>
                    <a:pt x="69" y="951"/>
                  </a:cubicBezTo>
                  <a:cubicBezTo>
                    <a:pt x="90" y="951"/>
                    <a:pt x="110" y="941"/>
                    <a:pt x="122" y="918"/>
                  </a:cubicBezTo>
                  <a:cubicBezTo>
                    <a:pt x="183" y="705"/>
                    <a:pt x="335" y="523"/>
                    <a:pt x="547" y="432"/>
                  </a:cubicBezTo>
                  <a:cubicBezTo>
                    <a:pt x="639" y="1374"/>
                    <a:pt x="608" y="2377"/>
                    <a:pt x="821" y="3289"/>
                  </a:cubicBezTo>
                  <a:cubicBezTo>
                    <a:pt x="821" y="3334"/>
                    <a:pt x="859" y="3357"/>
                    <a:pt x="901" y="3357"/>
                  </a:cubicBezTo>
                  <a:cubicBezTo>
                    <a:pt x="943" y="3357"/>
                    <a:pt x="988" y="3334"/>
                    <a:pt x="1003" y="3289"/>
                  </a:cubicBezTo>
                  <a:cubicBezTo>
                    <a:pt x="1125" y="2346"/>
                    <a:pt x="912" y="1252"/>
                    <a:pt x="699" y="340"/>
                  </a:cubicBezTo>
                  <a:cubicBezTo>
                    <a:pt x="851" y="280"/>
                    <a:pt x="1003" y="249"/>
                    <a:pt x="1186" y="219"/>
                  </a:cubicBezTo>
                  <a:cubicBezTo>
                    <a:pt x="1307" y="188"/>
                    <a:pt x="1307" y="6"/>
                    <a:pt x="1186" y="6"/>
                  </a:cubicBezTo>
                  <a:cubicBezTo>
                    <a:pt x="1151" y="2"/>
                    <a:pt x="111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46"/>
            <p:cNvSpPr/>
            <p:nvPr/>
          </p:nvSpPr>
          <p:spPr>
            <a:xfrm>
              <a:off x="8162350" y="3270275"/>
              <a:ext cx="40300" cy="83225"/>
            </a:xfrm>
            <a:custGeom>
              <a:avLst/>
              <a:gdLst/>
              <a:ahLst/>
              <a:cxnLst/>
              <a:rect l="l" t="t" r="r" b="b"/>
              <a:pathLst>
                <a:path w="1612" h="3329" extrusionOk="0">
                  <a:moveTo>
                    <a:pt x="639" y="1"/>
                  </a:moveTo>
                  <a:cubicBezTo>
                    <a:pt x="517" y="1"/>
                    <a:pt x="487" y="183"/>
                    <a:pt x="609" y="214"/>
                  </a:cubicBezTo>
                  <a:cubicBezTo>
                    <a:pt x="761" y="275"/>
                    <a:pt x="913" y="335"/>
                    <a:pt x="1034" y="427"/>
                  </a:cubicBezTo>
                  <a:cubicBezTo>
                    <a:pt x="609" y="1278"/>
                    <a:pt x="122" y="2281"/>
                    <a:pt x="1" y="3223"/>
                  </a:cubicBezTo>
                  <a:cubicBezTo>
                    <a:pt x="1" y="3282"/>
                    <a:pt x="65" y="3329"/>
                    <a:pt x="119" y="3329"/>
                  </a:cubicBezTo>
                  <a:cubicBezTo>
                    <a:pt x="147" y="3329"/>
                    <a:pt x="172" y="3315"/>
                    <a:pt x="183" y="3284"/>
                  </a:cubicBezTo>
                  <a:cubicBezTo>
                    <a:pt x="609" y="2433"/>
                    <a:pt x="852" y="1430"/>
                    <a:pt x="1186" y="548"/>
                  </a:cubicBezTo>
                  <a:cubicBezTo>
                    <a:pt x="1338" y="670"/>
                    <a:pt x="1460" y="852"/>
                    <a:pt x="1490" y="1095"/>
                  </a:cubicBezTo>
                  <a:cubicBezTo>
                    <a:pt x="1490" y="1126"/>
                    <a:pt x="1513" y="1141"/>
                    <a:pt x="1536" y="1141"/>
                  </a:cubicBezTo>
                  <a:cubicBezTo>
                    <a:pt x="1558" y="1141"/>
                    <a:pt x="1581" y="1126"/>
                    <a:pt x="1581" y="1095"/>
                  </a:cubicBezTo>
                  <a:cubicBezTo>
                    <a:pt x="1612" y="548"/>
                    <a:pt x="1186" y="62"/>
                    <a:pt x="6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46"/>
            <p:cNvSpPr/>
            <p:nvPr/>
          </p:nvSpPr>
          <p:spPr>
            <a:xfrm>
              <a:off x="7804575" y="3223850"/>
              <a:ext cx="105300" cy="23000"/>
            </a:xfrm>
            <a:custGeom>
              <a:avLst/>
              <a:gdLst/>
              <a:ahLst/>
              <a:cxnLst/>
              <a:rect l="l" t="t" r="r" b="b"/>
              <a:pathLst>
                <a:path w="4212" h="920" extrusionOk="0">
                  <a:moveTo>
                    <a:pt x="2298" y="0"/>
                  </a:moveTo>
                  <a:cubicBezTo>
                    <a:pt x="1451" y="0"/>
                    <a:pt x="576" y="248"/>
                    <a:pt x="56" y="733"/>
                  </a:cubicBezTo>
                  <a:cubicBezTo>
                    <a:pt x="1" y="789"/>
                    <a:pt x="46" y="920"/>
                    <a:pt x="124" y="920"/>
                  </a:cubicBezTo>
                  <a:cubicBezTo>
                    <a:pt x="131" y="920"/>
                    <a:pt x="139" y="918"/>
                    <a:pt x="147" y="916"/>
                  </a:cubicBezTo>
                  <a:cubicBezTo>
                    <a:pt x="694" y="885"/>
                    <a:pt x="1211" y="612"/>
                    <a:pt x="1789" y="581"/>
                  </a:cubicBezTo>
                  <a:cubicBezTo>
                    <a:pt x="1872" y="574"/>
                    <a:pt x="1955" y="571"/>
                    <a:pt x="2038" y="571"/>
                  </a:cubicBezTo>
                  <a:cubicBezTo>
                    <a:pt x="2642" y="571"/>
                    <a:pt x="3210" y="752"/>
                    <a:pt x="3825" y="885"/>
                  </a:cubicBezTo>
                  <a:cubicBezTo>
                    <a:pt x="3836" y="887"/>
                    <a:pt x="3846" y="887"/>
                    <a:pt x="3856" y="887"/>
                  </a:cubicBezTo>
                  <a:cubicBezTo>
                    <a:pt x="4081" y="887"/>
                    <a:pt x="4211" y="575"/>
                    <a:pt x="4008" y="429"/>
                  </a:cubicBezTo>
                  <a:cubicBezTo>
                    <a:pt x="3563" y="142"/>
                    <a:pt x="2938" y="0"/>
                    <a:pt x="2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6"/>
            <p:cNvSpPr/>
            <p:nvPr/>
          </p:nvSpPr>
          <p:spPr>
            <a:xfrm>
              <a:off x="7784700" y="3087475"/>
              <a:ext cx="119325" cy="60475"/>
            </a:xfrm>
            <a:custGeom>
              <a:avLst/>
              <a:gdLst/>
              <a:ahLst/>
              <a:cxnLst/>
              <a:rect l="l" t="t" r="r" b="b"/>
              <a:pathLst>
                <a:path w="4773" h="2419" extrusionOk="0">
                  <a:moveTo>
                    <a:pt x="3818" y="0"/>
                  </a:moveTo>
                  <a:cubicBezTo>
                    <a:pt x="3333" y="0"/>
                    <a:pt x="2915" y="465"/>
                    <a:pt x="3161" y="930"/>
                  </a:cubicBezTo>
                  <a:cubicBezTo>
                    <a:pt x="3185" y="979"/>
                    <a:pt x="3224" y="998"/>
                    <a:pt x="3262" y="998"/>
                  </a:cubicBezTo>
                  <a:cubicBezTo>
                    <a:pt x="3319" y="998"/>
                    <a:pt x="3374" y="954"/>
                    <a:pt x="3374" y="899"/>
                  </a:cubicBezTo>
                  <a:cubicBezTo>
                    <a:pt x="3374" y="597"/>
                    <a:pt x="3569" y="331"/>
                    <a:pt x="3825" y="331"/>
                  </a:cubicBezTo>
                  <a:cubicBezTo>
                    <a:pt x="3903" y="331"/>
                    <a:pt x="3987" y="356"/>
                    <a:pt x="4073" y="413"/>
                  </a:cubicBezTo>
                  <a:cubicBezTo>
                    <a:pt x="4559" y="687"/>
                    <a:pt x="4225" y="1264"/>
                    <a:pt x="3891" y="1477"/>
                  </a:cubicBezTo>
                  <a:cubicBezTo>
                    <a:pt x="3706" y="1580"/>
                    <a:pt x="3480" y="1668"/>
                    <a:pt x="3258" y="1668"/>
                  </a:cubicBezTo>
                  <a:cubicBezTo>
                    <a:pt x="3152" y="1668"/>
                    <a:pt x="3047" y="1648"/>
                    <a:pt x="2948" y="1599"/>
                  </a:cubicBezTo>
                  <a:cubicBezTo>
                    <a:pt x="2584" y="1416"/>
                    <a:pt x="2614" y="869"/>
                    <a:pt x="2827" y="565"/>
                  </a:cubicBezTo>
                  <a:cubicBezTo>
                    <a:pt x="2850" y="518"/>
                    <a:pt x="2802" y="454"/>
                    <a:pt x="2751" y="454"/>
                  </a:cubicBezTo>
                  <a:cubicBezTo>
                    <a:pt x="2735" y="454"/>
                    <a:pt x="2719" y="460"/>
                    <a:pt x="2705" y="474"/>
                  </a:cubicBezTo>
                  <a:cubicBezTo>
                    <a:pt x="2584" y="626"/>
                    <a:pt x="2492" y="839"/>
                    <a:pt x="2432" y="1021"/>
                  </a:cubicBezTo>
                  <a:cubicBezTo>
                    <a:pt x="2371" y="778"/>
                    <a:pt x="2249" y="565"/>
                    <a:pt x="1945" y="474"/>
                  </a:cubicBezTo>
                  <a:cubicBezTo>
                    <a:pt x="1858" y="442"/>
                    <a:pt x="1771" y="427"/>
                    <a:pt x="1686" y="427"/>
                  </a:cubicBezTo>
                  <a:cubicBezTo>
                    <a:pt x="1211" y="427"/>
                    <a:pt x="818" y="895"/>
                    <a:pt x="973" y="1386"/>
                  </a:cubicBezTo>
                  <a:cubicBezTo>
                    <a:pt x="987" y="1469"/>
                    <a:pt x="1045" y="1508"/>
                    <a:pt x="1105" y="1508"/>
                  </a:cubicBezTo>
                  <a:cubicBezTo>
                    <a:pt x="1175" y="1508"/>
                    <a:pt x="1246" y="1454"/>
                    <a:pt x="1246" y="1355"/>
                  </a:cubicBezTo>
                  <a:cubicBezTo>
                    <a:pt x="1246" y="1082"/>
                    <a:pt x="1307" y="839"/>
                    <a:pt x="1611" y="748"/>
                  </a:cubicBezTo>
                  <a:cubicBezTo>
                    <a:pt x="1655" y="733"/>
                    <a:pt x="1699" y="726"/>
                    <a:pt x="1744" y="726"/>
                  </a:cubicBezTo>
                  <a:cubicBezTo>
                    <a:pt x="1976" y="726"/>
                    <a:pt x="2198" y="913"/>
                    <a:pt x="2249" y="1143"/>
                  </a:cubicBezTo>
                  <a:cubicBezTo>
                    <a:pt x="2401" y="1629"/>
                    <a:pt x="1945" y="2115"/>
                    <a:pt x="1459" y="2176"/>
                  </a:cubicBezTo>
                  <a:cubicBezTo>
                    <a:pt x="1437" y="2178"/>
                    <a:pt x="1416" y="2178"/>
                    <a:pt x="1394" y="2178"/>
                  </a:cubicBezTo>
                  <a:cubicBezTo>
                    <a:pt x="991" y="2178"/>
                    <a:pt x="600" y="1913"/>
                    <a:pt x="456" y="1538"/>
                  </a:cubicBezTo>
                  <a:cubicBezTo>
                    <a:pt x="334" y="1143"/>
                    <a:pt x="456" y="748"/>
                    <a:pt x="578" y="383"/>
                  </a:cubicBezTo>
                  <a:cubicBezTo>
                    <a:pt x="599" y="340"/>
                    <a:pt x="545" y="297"/>
                    <a:pt x="500" y="297"/>
                  </a:cubicBezTo>
                  <a:cubicBezTo>
                    <a:pt x="482" y="297"/>
                    <a:pt x="465" y="304"/>
                    <a:pt x="456" y="322"/>
                  </a:cubicBezTo>
                  <a:cubicBezTo>
                    <a:pt x="182" y="960"/>
                    <a:pt x="0" y="1751"/>
                    <a:pt x="669" y="2207"/>
                  </a:cubicBezTo>
                  <a:cubicBezTo>
                    <a:pt x="873" y="2350"/>
                    <a:pt x="1109" y="2419"/>
                    <a:pt x="1342" y="2419"/>
                  </a:cubicBezTo>
                  <a:cubicBezTo>
                    <a:pt x="1699" y="2419"/>
                    <a:pt x="2047" y="2258"/>
                    <a:pt x="2249" y="1963"/>
                  </a:cubicBezTo>
                  <a:cubicBezTo>
                    <a:pt x="2371" y="1811"/>
                    <a:pt x="2432" y="1629"/>
                    <a:pt x="2462" y="1416"/>
                  </a:cubicBezTo>
                  <a:cubicBezTo>
                    <a:pt x="2523" y="1599"/>
                    <a:pt x="2614" y="1781"/>
                    <a:pt x="2827" y="1872"/>
                  </a:cubicBezTo>
                  <a:cubicBezTo>
                    <a:pt x="2966" y="1934"/>
                    <a:pt x="3119" y="1962"/>
                    <a:pt x="3275" y="1962"/>
                  </a:cubicBezTo>
                  <a:cubicBezTo>
                    <a:pt x="3731" y="1962"/>
                    <a:pt x="4211" y="1718"/>
                    <a:pt x="4438" y="1355"/>
                  </a:cubicBezTo>
                  <a:cubicBezTo>
                    <a:pt x="4772" y="869"/>
                    <a:pt x="4559" y="170"/>
                    <a:pt x="3982" y="18"/>
                  </a:cubicBezTo>
                  <a:cubicBezTo>
                    <a:pt x="3927" y="6"/>
                    <a:pt x="3872" y="0"/>
                    <a:pt x="38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6"/>
            <p:cNvSpPr/>
            <p:nvPr/>
          </p:nvSpPr>
          <p:spPr>
            <a:xfrm>
              <a:off x="7750500" y="3147100"/>
              <a:ext cx="46900" cy="25175"/>
            </a:xfrm>
            <a:custGeom>
              <a:avLst/>
              <a:gdLst/>
              <a:ahLst/>
              <a:cxnLst/>
              <a:rect l="l" t="t" r="r" b="b"/>
              <a:pathLst>
                <a:path w="1876" h="1007" extrusionOk="0">
                  <a:moveTo>
                    <a:pt x="1759" y="0"/>
                  </a:moveTo>
                  <a:cubicBezTo>
                    <a:pt x="1751" y="0"/>
                    <a:pt x="1742" y="2"/>
                    <a:pt x="1733" y="4"/>
                  </a:cubicBezTo>
                  <a:cubicBezTo>
                    <a:pt x="1125" y="156"/>
                    <a:pt x="395" y="399"/>
                    <a:pt x="31" y="885"/>
                  </a:cubicBezTo>
                  <a:cubicBezTo>
                    <a:pt x="0" y="916"/>
                    <a:pt x="31" y="1007"/>
                    <a:pt x="91" y="1007"/>
                  </a:cubicBezTo>
                  <a:cubicBezTo>
                    <a:pt x="365" y="885"/>
                    <a:pt x="578" y="733"/>
                    <a:pt x="821" y="612"/>
                  </a:cubicBezTo>
                  <a:cubicBezTo>
                    <a:pt x="1125" y="429"/>
                    <a:pt x="1459" y="308"/>
                    <a:pt x="1763" y="186"/>
                  </a:cubicBezTo>
                  <a:cubicBezTo>
                    <a:pt x="1875" y="158"/>
                    <a:pt x="1858" y="0"/>
                    <a:pt x="17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6"/>
            <p:cNvSpPr/>
            <p:nvPr/>
          </p:nvSpPr>
          <p:spPr>
            <a:xfrm>
              <a:off x="7745925" y="3174550"/>
              <a:ext cx="28150" cy="22250"/>
            </a:xfrm>
            <a:custGeom>
              <a:avLst/>
              <a:gdLst/>
              <a:ahLst/>
              <a:cxnLst/>
              <a:rect l="l" t="t" r="r" b="b"/>
              <a:pathLst>
                <a:path w="1126" h="890" extrusionOk="0">
                  <a:moveTo>
                    <a:pt x="1095" y="0"/>
                  </a:moveTo>
                  <a:cubicBezTo>
                    <a:pt x="882" y="91"/>
                    <a:pt x="639" y="213"/>
                    <a:pt x="457" y="365"/>
                  </a:cubicBezTo>
                  <a:cubicBezTo>
                    <a:pt x="305" y="456"/>
                    <a:pt x="92" y="638"/>
                    <a:pt x="1" y="821"/>
                  </a:cubicBezTo>
                  <a:cubicBezTo>
                    <a:pt x="1" y="845"/>
                    <a:pt x="21" y="890"/>
                    <a:pt x="61" y="890"/>
                  </a:cubicBezTo>
                  <a:cubicBezTo>
                    <a:pt x="70" y="890"/>
                    <a:pt x="80" y="887"/>
                    <a:pt x="92" y="882"/>
                  </a:cubicBezTo>
                  <a:cubicBezTo>
                    <a:pt x="244" y="760"/>
                    <a:pt x="396" y="578"/>
                    <a:pt x="518" y="456"/>
                  </a:cubicBezTo>
                  <a:cubicBezTo>
                    <a:pt x="700" y="274"/>
                    <a:pt x="913" y="152"/>
                    <a:pt x="1125" y="31"/>
                  </a:cubicBezTo>
                  <a:cubicBezTo>
                    <a:pt x="1125" y="0"/>
                    <a:pt x="1125" y="0"/>
                    <a:pt x="10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6"/>
            <p:cNvSpPr/>
            <p:nvPr/>
          </p:nvSpPr>
          <p:spPr>
            <a:xfrm>
              <a:off x="7756575" y="3231775"/>
              <a:ext cx="10950" cy="13450"/>
            </a:xfrm>
            <a:custGeom>
              <a:avLst/>
              <a:gdLst/>
              <a:ahLst/>
              <a:cxnLst/>
              <a:rect l="l" t="t" r="r" b="b"/>
              <a:pathLst>
                <a:path w="438" h="538" extrusionOk="0">
                  <a:moveTo>
                    <a:pt x="315" y="0"/>
                  </a:moveTo>
                  <a:cubicBezTo>
                    <a:pt x="288" y="0"/>
                    <a:pt x="262" y="15"/>
                    <a:pt x="244" y="52"/>
                  </a:cubicBezTo>
                  <a:cubicBezTo>
                    <a:pt x="183" y="112"/>
                    <a:pt x="152" y="204"/>
                    <a:pt x="92" y="295"/>
                  </a:cubicBezTo>
                  <a:cubicBezTo>
                    <a:pt x="31" y="356"/>
                    <a:pt x="0" y="416"/>
                    <a:pt x="0" y="508"/>
                  </a:cubicBezTo>
                  <a:cubicBezTo>
                    <a:pt x="0" y="508"/>
                    <a:pt x="31" y="538"/>
                    <a:pt x="61" y="538"/>
                  </a:cubicBezTo>
                  <a:cubicBezTo>
                    <a:pt x="122" y="508"/>
                    <a:pt x="183" y="416"/>
                    <a:pt x="213" y="356"/>
                  </a:cubicBezTo>
                  <a:cubicBezTo>
                    <a:pt x="274" y="295"/>
                    <a:pt x="335" y="204"/>
                    <a:pt x="396" y="143"/>
                  </a:cubicBezTo>
                  <a:cubicBezTo>
                    <a:pt x="438" y="79"/>
                    <a:pt x="377" y="0"/>
                    <a:pt x="3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6"/>
            <p:cNvSpPr/>
            <p:nvPr/>
          </p:nvSpPr>
          <p:spPr>
            <a:xfrm>
              <a:off x="7852475" y="2901150"/>
              <a:ext cx="110700" cy="20525"/>
            </a:xfrm>
            <a:custGeom>
              <a:avLst/>
              <a:gdLst/>
              <a:ahLst/>
              <a:cxnLst/>
              <a:rect l="l" t="t" r="r" b="b"/>
              <a:pathLst>
                <a:path w="4428" h="821" extrusionOk="0">
                  <a:moveTo>
                    <a:pt x="2167" y="1"/>
                  </a:moveTo>
                  <a:cubicBezTo>
                    <a:pt x="1422" y="1"/>
                    <a:pt x="670" y="205"/>
                    <a:pt x="25" y="602"/>
                  </a:cubicBezTo>
                  <a:cubicBezTo>
                    <a:pt x="0" y="626"/>
                    <a:pt x="15" y="671"/>
                    <a:pt x="54" y="671"/>
                  </a:cubicBezTo>
                  <a:cubicBezTo>
                    <a:pt x="63" y="671"/>
                    <a:pt x="74" y="668"/>
                    <a:pt x="85" y="662"/>
                  </a:cubicBezTo>
                  <a:cubicBezTo>
                    <a:pt x="735" y="331"/>
                    <a:pt x="1384" y="175"/>
                    <a:pt x="2030" y="175"/>
                  </a:cubicBezTo>
                  <a:cubicBezTo>
                    <a:pt x="2806" y="175"/>
                    <a:pt x="3578" y="400"/>
                    <a:pt x="4341" y="814"/>
                  </a:cubicBezTo>
                  <a:cubicBezTo>
                    <a:pt x="4345" y="819"/>
                    <a:pt x="4350" y="821"/>
                    <a:pt x="4355" y="821"/>
                  </a:cubicBezTo>
                  <a:cubicBezTo>
                    <a:pt x="4386" y="821"/>
                    <a:pt x="4428" y="749"/>
                    <a:pt x="4402" y="723"/>
                  </a:cubicBezTo>
                  <a:cubicBezTo>
                    <a:pt x="3757" y="236"/>
                    <a:pt x="2966" y="1"/>
                    <a:pt x="2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6"/>
            <p:cNvSpPr/>
            <p:nvPr/>
          </p:nvSpPr>
          <p:spPr>
            <a:xfrm>
              <a:off x="7841675" y="2916150"/>
              <a:ext cx="44875" cy="14500"/>
            </a:xfrm>
            <a:custGeom>
              <a:avLst/>
              <a:gdLst/>
              <a:ahLst/>
              <a:cxnLst/>
              <a:rect l="l" t="t" r="r" b="b"/>
              <a:pathLst>
                <a:path w="1795" h="580" extrusionOk="0">
                  <a:moveTo>
                    <a:pt x="1356" y="0"/>
                  </a:moveTo>
                  <a:cubicBezTo>
                    <a:pt x="1149" y="0"/>
                    <a:pt x="946" y="34"/>
                    <a:pt x="730" y="93"/>
                  </a:cubicBezTo>
                  <a:cubicBezTo>
                    <a:pt x="487" y="154"/>
                    <a:pt x="153" y="275"/>
                    <a:pt x="1" y="488"/>
                  </a:cubicBezTo>
                  <a:cubicBezTo>
                    <a:pt x="1" y="549"/>
                    <a:pt x="31" y="579"/>
                    <a:pt x="61" y="579"/>
                  </a:cubicBezTo>
                  <a:cubicBezTo>
                    <a:pt x="335" y="518"/>
                    <a:pt x="548" y="366"/>
                    <a:pt x="791" y="275"/>
                  </a:cubicBezTo>
                  <a:cubicBezTo>
                    <a:pt x="1095" y="214"/>
                    <a:pt x="1368" y="184"/>
                    <a:pt x="1672" y="184"/>
                  </a:cubicBezTo>
                  <a:cubicBezTo>
                    <a:pt x="1764" y="184"/>
                    <a:pt x="1794" y="32"/>
                    <a:pt x="1703" y="32"/>
                  </a:cubicBezTo>
                  <a:cubicBezTo>
                    <a:pt x="1584" y="10"/>
                    <a:pt x="1470" y="0"/>
                    <a:pt x="13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6"/>
            <p:cNvSpPr/>
            <p:nvPr/>
          </p:nvSpPr>
          <p:spPr>
            <a:xfrm>
              <a:off x="7656750" y="2936525"/>
              <a:ext cx="197875" cy="173900"/>
            </a:xfrm>
            <a:custGeom>
              <a:avLst/>
              <a:gdLst/>
              <a:ahLst/>
              <a:cxnLst/>
              <a:rect l="l" t="t" r="r" b="b"/>
              <a:pathLst>
                <a:path w="7915" h="6956" extrusionOk="0">
                  <a:moveTo>
                    <a:pt x="7437" y="1"/>
                  </a:moveTo>
                  <a:cubicBezTo>
                    <a:pt x="6975" y="1"/>
                    <a:pt x="6521" y="185"/>
                    <a:pt x="6182" y="524"/>
                  </a:cubicBezTo>
                  <a:cubicBezTo>
                    <a:pt x="6030" y="646"/>
                    <a:pt x="5908" y="858"/>
                    <a:pt x="5787" y="1102"/>
                  </a:cubicBezTo>
                  <a:cubicBezTo>
                    <a:pt x="5748" y="1099"/>
                    <a:pt x="5710" y="1098"/>
                    <a:pt x="5672" y="1098"/>
                  </a:cubicBezTo>
                  <a:cubicBezTo>
                    <a:pt x="4658" y="1098"/>
                    <a:pt x="3813" y="1871"/>
                    <a:pt x="3872" y="2925"/>
                  </a:cubicBezTo>
                  <a:cubicBezTo>
                    <a:pt x="3872" y="2986"/>
                    <a:pt x="3902" y="3016"/>
                    <a:pt x="3933" y="3016"/>
                  </a:cubicBezTo>
                  <a:cubicBezTo>
                    <a:pt x="3659" y="3138"/>
                    <a:pt x="3446" y="3351"/>
                    <a:pt x="3325" y="3624"/>
                  </a:cubicBezTo>
                  <a:cubicBezTo>
                    <a:pt x="3203" y="3868"/>
                    <a:pt x="3142" y="4141"/>
                    <a:pt x="3142" y="4384"/>
                  </a:cubicBezTo>
                  <a:cubicBezTo>
                    <a:pt x="3112" y="4384"/>
                    <a:pt x="3112" y="4354"/>
                    <a:pt x="3081" y="4354"/>
                  </a:cubicBezTo>
                  <a:cubicBezTo>
                    <a:pt x="3048" y="4352"/>
                    <a:pt x="3013" y="4351"/>
                    <a:pt x="2977" y="4351"/>
                  </a:cubicBezTo>
                  <a:cubicBezTo>
                    <a:pt x="1941" y="4351"/>
                    <a:pt x="1" y="5189"/>
                    <a:pt x="559" y="6482"/>
                  </a:cubicBezTo>
                  <a:cubicBezTo>
                    <a:pt x="711" y="6817"/>
                    <a:pt x="980" y="6956"/>
                    <a:pt x="1244" y="6956"/>
                  </a:cubicBezTo>
                  <a:cubicBezTo>
                    <a:pt x="1770" y="6956"/>
                    <a:pt x="2280" y="6409"/>
                    <a:pt x="1835" y="5782"/>
                  </a:cubicBezTo>
                  <a:cubicBezTo>
                    <a:pt x="1826" y="5774"/>
                    <a:pt x="1815" y="5770"/>
                    <a:pt x="1804" y="5770"/>
                  </a:cubicBezTo>
                  <a:cubicBezTo>
                    <a:pt x="1777" y="5770"/>
                    <a:pt x="1753" y="5791"/>
                    <a:pt x="1774" y="5813"/>
                  </a:cubicBezTo>
                  <a:cubicBezTo>
                    <a:pt x="1866" y="6026"/>
                    <a:pt x="1926" y="6451"/>
                    <a:pt x="1683" y="6603"/>
                  </a:cubicBezTo>
                  <a:cubicBezTo>
                    <a:pt x="1591" y="6661"/>
                    <a:pt x="1482" y="6688"/>
                    <a:pt x="1374" y="6688"/>
                  </a:cubicBezTo>
                  <a:cubicBezTo>
                    <a:pt x="1195" y="6688"/>
                    <a:pt x="1018" y="6614"/>
                    <a:pt x="923" y="6482"/>
                  </a:cubicBezTo>
                  <a:cubicBezTo>
                    <a:pt x="650" y="6086"/>
                    <a:pt x="893" y="5570"/>
                    <a:pt x="1197" y="5296"/>
                  </a:cubicBezTo>
                  <a:cubicBezTo>
                    <a:pt x="1714" y="4840"/>
                    <a:pt x="2413" y="4658"/>
                    <a:pt x="3081" y="4597"/>
                  </a:cubicBezTo>
                  <a:cubicBezTo>
                    <a:pt x="3112" y="4597"/>
                    <a:pt x="3142" y="4567"/>
                    <a:pt x="3142" y="4567"/>
                  </a:cubicBezTo>
                  <a:cubicBezTo>
                    <a:pt x="3173" y="4840"/>
                    <a:pt x="3233" y="5114"/>
                    <a:pt x="3325" y="5387"/>
                  </a:cubicBezTo>
                  <a:cubicBezTo>
                    <a:pt x="3325" y="5418"/>
                    <a:pt x="3347" y="5433"/>
                    <a:pt x="3370" y="5433"/>
                  </a:cubicBezTo>
                  <a:cubicBezTo>
                    <a:pt x="3393" y="5433"/>
                    <a:pt x="3416" y="5418"/>
                    <a:pt x="3416" y="5387"/>
                  </a:cubicBezTo>
                  <a:cubicBezTo>
                    <a:pt x="3385" y="4901"/>
                    <a:pt x="3325" y="4384"/>
                    <a:pt x="3477" y="3928"/>
                  </a:cubicBezTo>
                  <a:cubicBezTo>
                    <a:pt x="3659" y="3320"/>
                    <a:pt x="4206" y="3138"/>
                    <a:pt x="4753" y="2956"/>
                  </a:cubicBezTo>
                  <a:cubicBezTo>
                    <a:pt x="4894" y="2900"/>
                    <a:pt x="4852" y="2740"/>
                    <a:pt x="4725" y="2740"/>
                  </a:cubicBezTo>
                  <a:cubicBezTo>
                    <a:pt x="4715" y="2740"/>
                    <a:pt x="4704" y="2741"/>
                    <a:pt x="4692" y="2743"/>
                  </a:cubicBezTo>
                  <a:cubicBezTo>
                    <a:pt x="4449" y="2773"/>
                    <a:pt x="4206" y="2864"/>
                    <a:pt x="3993" y="2986"/>
                  </a:cubicBezTo>
                  <a:cubicBezTo>
                    <a:pt x="3993" y="2956"/>
                    <a:pt x="3993" y="2956"/>
                    <a:pt x="3993" y="2925"/>
                  </a:cubicBezTo>
                  <a:cubicBezTo>
                    <a:pt x="4115" y="2013"/>
                    <a:pt x="4784" y="1284"/>
                    <a:pt x="5726" y="1254"/>
                  </a:cubicBezTo>
                  <a:lnTo>
                    <a:pt x="5726" y="1254"/>
                  </a:lnTo>
                  <a:cubicBezTo>
                    <a:pt x="5635" y="1527"/>
                    <a:pt x="5604" y="1831"/>
                    <a:pt x="5726" y="2074"/>
                  </a:cubicBezTo>
                  <a:cubicBezTo>
                    <a:pt x="5739" y="2087"/>
                    <a:pt x="5756" y="2094"/>
                    <a:pt x="5773" y="2094"/>
                  </a:cubicBezTo>
                  <a:cubicBezTo>
                    <a:pt x="5796" y="2094"/>
                    <a:pt x="5817" y="2079"/>
                    <a:pt x="5817" y="2044"/>
                  </a:cubicBezTo>
                  <a:cubicBezTo>
                    <a:pt x="5878" y="1861"/>
                    <a:pt x="5848" y="1649"/>
                    <a:pt x="5908" y="1436"/>
                  </a:cubicBezTo>
                  <a:cubicBezTo>
                    <a:pt x="5969" y="1132"/>
                    <a:pt x="6121" y="858"/>
                    <a:pt x="6334" y="676"/>
                  </a:cubicBezTo>
                  <a:cubicBezTo>
                    <a:pt x="6759" y="250"/>
                    <a:pt x="7215" y="250"/>
                    <a:pt x="7793" y="190"/>
                  </a:cubicBezTo>
                  <a:cubicBezTo>
                    <a:pt x="7884" y="190"/>
                    <a:pt x="7914" y="38"/>
                    <a:pt x="7793" y="38"/>
                  </a:cubicBezTo>
                  <a:cubicBezTo>
                    <a:pt x="7675" y="13"/>
                    <a:pt x="7556" y="1"/>
                    <a:pt x="74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6"/>
            <p:cNvSpPr/>
            <p:nvPr/>
          </p:nvSpPr>
          <p:spPr>
            <a:xfrm>
              <a:off x="8095750" y="3053850"/>
              <a:ext cx="16475" cy="70175"/>
            </a:xfrm>
            <a:custGeom>
              <a:avLst/>
              <a:gdLst/>
              <a:ahLst/>
              <a:cxnLst/>
              <a:rect l="l" t="t" r="r" b="b"/>
              <a:pathLst>
                <a:path w="659" h="2807" extrusionOk="0">
                  <a:moveTo>
                    <a:pt x="303" y="1"/>
                  </a:moveTo>
                  <a:cubicBezTo>
                    <a:pt x="254" y="1"/>
                    <a:pt x="203" y="33"/>
                    <a:pt x="203" y="86"/>
                  </a:cubicBezTo>
                  <a:cubicBezTo>
                    <a:pt x="172" y="512"/>
                    <a:pt x="263" y="907"/>
                    <a:pt x="233" y="1333"/>
                  </a:cubicBezTo>
                  <a:cubicBezTo>
                    <a:pt x="203" y="1819"/>
                    <a:pt x="111" y="2244"/>
                    <a:pt x="20" y="2700"/>
                  </a:cubicBezTo>
                  <a:cubicBezTo>
                    <a:pt x="0" y="2760"/>
                    <a:pt x="45" y="2806"/>
                    <a:pt x="95" y="2806"/>
                  </a:cubicBezTo>
                  <a:cubicBezTo>
                    <a:pt x="122" y="2806"/>
                    <a:pt x="151" y="2793"/>
                    <a:pt x="172" y="2761"/>
                  </a:cubicBezTo>
                  <a:cubicBezTo>
                    <a:pt x="598" y="2032"/>
                    <a:pt x="659" y="877"/>
                    <a:pt x="385" y="56"/>
                  </a:cubicBezTo>
                  <a:cubicBezTo>
                    <a:pt x="372" y="18"/>
                    <a:pt x="338" y="1"/>
                    <a:pt x="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6"/>
            <p:cNvSpPr/>
            <p:nvPr/>
          </p:nvSpPr>
          <p:spPr>
            <a:xfrm>
              <a:off x="8107225" y="3100700"/>
              <a:ext cx="37500" cy="22700"/>
            </a:xfrm>
            <a:custGeom>
              <a:avLst/>
              <a:gdLst/>
              <a:ahLst/>
              <a:cxnLst/>
              <a:rect l="l" t="t" r="r" b="b"/>
              <a:pathLst>
                <a:path w="1500" h="908" extrusionOk="0">
                  <a:moveTo>
                    <a:pt x="1412" y="1"/>
                  </a:moveTo>
                  <a:cubicBezTo>
                    <a:pt x="1404" y="1"/>
                    <a:pt x="1395" y="2"/>
                    <a:pt x="1385" y="6"/>
                  </a:cubicBezTo>
                  <a:cubicBezTo>
                    <a:pt x="899" y="67"/>
                    <a:pt x="412" y="462"/>
                    <a:pt x="48" y="796"/>
                  </a:cubicBezTo>
                  <a:cubicBezTo>
                    <a:pt x="1" y="843"/>
                    <a:pt x="44" y="907"/>
                    <a:pt x="94" y="907"/>
                  </a:cubicBezTo>
                  <a:cubicBezTo>
                    <a:pt x="109" y="907"/>
                    <a:pt x="125" y="901"/>
                    <a:pt x="139" y="887"/>
                  </a:cubicBezTo>
                  <a:cubicBezTo>
                    <a:pt x="352" y="766"/>
                    <a:pt x="564" y="614"/>
                    <a:pt x="777" y="492"/>
                  </a:cubicBezTo>
                  <a:cubicBezTo>
                    <a:pt x="990" y="370"/>
                    <a:pt x="1233" y="279"/>
                    <a:pt x="1446" y="158"/>
                  </a:cubicBezTo>
                  <a:cubicBezTo>
                    <a:pt x="1500" y="104"/>
                    <a:pt x="1482" y="1"/>
                    <a:pt x="14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46"/>
            <p:cNvSpPr/>
            <p:nvPr/>
          </p:nvSpPr>
          <p:spPr>
            <a:xfrm>
              <a:off x="8115500" y="3122775"/>
              <a:ext cx="59800" cy="11625"/>
            </a:xfrm>
            <a:custGeom>
              <a:avLst/>
              <a:gdLst/>
              <a:ahLst/>
              <a:cxnLst/>
              <a:rect l="l" t="t" r="r" b="b"/>
              <a:pathLst>
                <a:path w="2392" h="465" extrusionOk="0">
                  <a:moveTo>
                    <a:pt x="1520" y="1"/>
                  </a:moveTo>
                  <a:cubicBezTo>
                    <a:pt x="1013" y="1"/>
                    <a:pt x="507" y="95"/>
                    <a:pt x="81" y="339"/>
                  </a:cubicBezTo>
                  <a:cubicBezTo>
                    <a:pt x="0" y="366"/>
                    <a:pt x="39" y="465"/>
                    <a:pt x="92" y="465"/>
                  </a:cubicBezTo>
                  <a:cubicBezTo>
                    <a:pt x="98" y="465"/>
                    <a:pt x="105" y="463"/>
                    <a:pt x="112" y="460"/>
                  </a:cubicBezTo>
                  <a:cubicBezTo>
                    <a:pt x="841" y="308"/>
                    <a:pt x="1510" y="308"/>
                    <a:pt x="2209" y="308"/>
                  </a:cubicBezTo>
                  <a:cubicBezTo>
                    <a:pt x="2361" y="308"/>
                    <a:pt x="2391" y="95"/>
                    <a:pt x="2270" y="65"/>
                  </a:cubicBezTo>
                  <a:cubicBezTo>
                    <a:pt x="2027" y="24"/>
                    <a:pt x="1773" y="1"/>
                    <a:pt x="15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46"/>
            <p:cNvSpPr/>
            <p:nvPr/>
          </p:nvSpPr>
          <p:spPr>
            <a:xfrm>
              <a:off x="8114050" y="3147650"/>
              <a:ext cx="39975" cy="15325"/>
            </a:xfrm>
            <a:custGeom>
              <a:avLst/>
              <a:gdLst/>
              <a:ahLst/>
              <a:cxnLst/>
              <a:rect l="l" t="t" r="r" b="b"/>
              <a:pathLst>
                <a:path w="1599" h="613" extrusionOk="0">
                  <a:moveTo>
                    <a:pt x="123" y="0"/>
                  </a:moveTo>
                  <a:cubicBezTo>
                    <a:pt x="34" y="0"/>
                    <a:pt x="0" y="142"/>
                    <a:pt x="79" y="195"/>
                  </a:cubicBezTo>
                  <a:cubicBezTo>
                    <a:pt x="322" y="377"/>
                    <a:pt x="565" y="468"/>
                    <a:pt x="838" y="529"/>
                  </a:cubicBezTo>
                  <a:cubicBezTo>
                    <a:pt x="965" y="565"/>
                    <a:pt x="1113" y="612"/>
                    <a:pt x="1251" y="612"/>
                  </a:cubicBezTo>
                  <a:cubicBezTo>
                    <a:pt x="1345" y="612"/>
                    <a:pt x="1433" y="590"/>
                    <a:pt x="1507" y="529"/>
                  </a:cubicBezTo>
                  <a:lnTo>
                    <a:pt x="1538" y="529"/>
                  </a:lnTo>
                  <a:cubicBezTo>
                    <a:pt x="1598" y="499"/>
                    <a:pt x="1598" y="407"/>
                    <a:pt x="1538" y="377"/>
                  </a:cubicBezTo>
                  <a:cubicBezTo>
                    <a:pt x="1355" y="225"/>
                    <a:pt x="1082" y="255"/>
                    <a:pt x="869" y="225"/>
                  </a:cubicBezTo>
                  <a:cubicBezTo>
                    <a:pt x="626" y="164"/>
                    <a:pt x="413" y="73"/>
                    <a:pt x="170" y="12"/>
                  </a:cubicBezTo>
                  <a:cubicBezTo>
                    <a:pt x="153" y="4"/>
                    <a:pt x="137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46"/>
            <p:cNvSpPr/>
            <p:nvPr/>
          </p:nvSpPr>
          <p:spPr>
            <a:xfrm>
              <a:off x="8120150" y="3167975"/>
              <a:ext cx="39950" cy="28475"/>
            </a:xfrm>
            <a:custGeom>
              <a:avLst/>
              <a:gdLst/>
              <a:ahLst/>
              <a:cxnLst/>
              <a:rect l="l" t="t" r="r" b="b"/>
              <a:pathLst>
                <a:path w="1598" h="1139" extrusionOk="0">
                  <a:moveTo>
                    <a:pt x="148" y="0"/>
                  </a:moveTo>
                  <a:cubicBezTo>
                    <a:pt x="81" y="0"/>
                    <a:pt x="0" y="71"/>
                    <a:pt x="47" y="142"/>
                  </a:cubicBezTo>
                  <a:cubicBezTo>
                    <a:pt x="260" y="385"/>
                    <a:pt x="473" y="658"/>
                    <a:pt x="746" y="871"/>
                  </a:cubicBezTo>
                  <a:cubicBezTo>
                    <a:pt x="920" y="995"/>
                    <a:pt x="1153" y="1139"/>
                    <a:pt x="1382" y="1139"/>
                  </a:cubicBezTo>
                  <a:cubicBezTo>
                    <a:pt x="1434" y="1139"/>
                    <a:pt x="1486" y="1131"/>
                    <a:pt x="1537" y="1114"/>
                  </a:cubicBezTo>
                  <a:cubicBezTo>
                    <a:pt x="1597" y="1114"/>
                    <a:pt x="1597" y="1053"/>
                    <a:pt x="1537" y="1023"/>
                  </a:cubicBezTo>
                  <a:cubicBezTo>
                    <a:pt x="1354" y="871"/>
                    <a:pt x="1081" y="810"/>
                    <a:pt x="868" y="658"/>
                  </a:cubicBezTo>
                  <a:cubicBezTo>
                    <a:pt x="625" y="476"/>
                    <a:pt x="412" y="233"/>
                    <a:pt x="199" y="20"/>
                  </a:cubicBezTo>
                  <a:cubicBezTo>
                    <a:pt x="186" y="6"/>
                    <a:pt x="167" y="0"/>
                    <a:pt x="1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46"/>
            <p:cNvSpPr/>
            <p:nvPr/>
          </p:nvSpPr>
          <p:spPr>
            <a:xfrm>
              <a:off x="8129150" y="3195950"/>
              <a:ext cx="32475" cy="25425"/>
            </a:xfrm>
            <a:custGeom>
              <a:avLst/>
              <a:gdLst/>
              <a:ahLst/>
              <a:cxnLst/>
              <a:rect l="l" t="t" r="r" b="b"/>
              <a:pathLst>
                <a:path w="1299" h="1017" extrusionOk="0">
                  <a:moveTo>
                    <a:pt x="99" y="0"/>
                  </a:moveTo>
                  <a:cubicBezTo>
                    <a:pt x="55" y="0"/>
                    <a:pt x="0" y="43"/>
                    <a:pt x="22" y="86"/>
                  </a:cubicBezTo>
                  <a:cubicBezTo>
                    <a:pt x="82" y="390"/>
                    <a:pt x="265" y="603"/>
                    <a:pt x="508" y="785"/>
                  </a:cubicBezTo>
                  <a:cubicBezTo>
                    <a:pt x="602" y="856"/>
                    <a:pt x="840" y="1017"/>
                    <a:pt x="1000" y="1017"/>
                  </a:cubicBezTo>
                  <a:cubicBezTo>
                    <a:pt x="1048" y="1017"/>
                    <a:pt x="1088" y="1003"/>
                    <a:pt x="1116" y="968"/>
                  </a:cubicBezTo>
                  <a:cubicBezTo>
                    <a:pt x="1298" y="816"/>
                    <a:pt x="934" y="694"/>
                    <a:pt x="842" y="603"/>
                  </a:cubicBezTo>
                  <a:cubicBezTo>
                    <a:pt x="599" y="451"/>
                    <a:pt x="386" y="238"/>
                    <a:pt x="143" y="26"/>
                  </a:cubicBezTo>
                  <a:cubicBezTo>
                    <a:pt x="134" y="8"/>
                    <a:pt x="118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46"/>
            <p:cNvSpPr/>
            <p:nvPr/>
          </p:nvSpPr>
          <p:spPr>
            <a:xfrm>
              <a:off x="8134475" y="3227500"/>
              <a:ext cx="35500" cy="23825"/>
            </a:xfrm>
            <a:custGeom>
              <a:avLst/>
              <a:gdLst/>
              <a:ahLst/>
              <a:cxnLst/>
              <a:rect l="l" t="t" r="r" b="b"/>
              <a:pathLst>
                <a:path w="1420" h="953" extrusionOk="0">
                  <a:moveTo>
                    <a:pt x="217" y="1"/>
                  </a:moveTo>
                  <a:cubicBezTo>
                    <a:pt x="119" y="1"/>
                    <a:pt x="1" y="90"/>
                    <a:pt x="21" y="192"/>
                  </a:cubicBezTo>
                  <a:cubicBezTo>
                    <a:pt x="143" y="648"/>
                    <a:pt x="751" y="922"/>
                    <a:pt x="1207" y="952"/>
                  </a:cubicBezTo>
                  <a:cubicBezTo>
                    <a:pt x="1359" y="952"/>
                    <a:pt x="1420" y="739"/>
                    <a:pt x="1268" y="648"/>
                  </a:cubicBezTo>
                  <a:cubicBezTo>
                    <a:pt x="964" y="496"/>
                    <a:pt x="477" y="435"/>
                    <a:pt x="325" y="71"/>
                  </a:cubicBezTo>
                  <a:cubicBezTo>
                    <a:pt x="306" y="21"/>
                    <a:pt x="263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46"/>
            <p:cNvSpPr/>
            <p:nvPr/>
          </p:nvSpPr>
          <p:spPr>
            <a:xfrm>
              <a:off x="7885175" y="3055500"/>
              <a:ext cx="39350" cy="59925"/>
            </a:xfrm>
            <a:custGeom>
              <a:avLst/>
              <a:gdLst/>
              <a:ahLst/>
              <a:cxnLst/>
              <a:rect l="l" t="t" r="r" b="b"/>
              <a:pathLst>
                <a:path w="1574" h="2397" extrusionOk="0">
                  <a:moveTo>
                    <a:pt x="74" y="0"/>
                  </a:moveTo>
                  <a:cubicBezTo>
                    <a:pt x="31" y="0"/>
                    <a:pt x="0" y="65"/>
                    <a:pt x="24" y="112"/>
                  </a:cubicBezTo>
                  <a:cubicBezTo>
                    <a:pt x="297" y="446"/>
                    <a:pt x="601" y="689"/>
                    <a:pt x="784" y="1084"/>
                  </a:cubicBezTo>
                  <a:cubicBezTo>
                    <a:pt x="966" y="1479"/>
                    <a:pt x="905" y="1844"/>
                    <a:pt x="905" y="2270"/>
                  </a:cubicBezTo>
                  <a:lnTo>
                    <a:pt x="936" y="2270"/>
                  </a:lnTo>
                  <a:cubicBezTo>
                    <a:pt x="936" y="2345"/>
                    <a:pt x="1005" y="2397"/>
                    <a:pt x="1066" y="2397"/>
                  </a:cubicBezTo>
                  <a:cubicBezTo>
                    <a:pt x="1103" y="2397"/>
                    <a:pt x="1137" y="2377"/>
                    <a:pt x="1148" y="2330"/>
                  </a:cubicBezTo>
                  <a:cubicBezTo>
                    <a:pt x="1574" y="1510"/>
                    <a:pt x="905" y="355"/>
                    <a:pt x="115" y="20"/>
                  </a:cubicBezTo>
                  <a:cubicBezTo>
                    <a:pt x="101" y="6"/>
                    <a:pt x="87" y="0"/>
                    <a:pt x="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46"/>
            <p:cNvSpPr/>
            <p:nvPr/>
          </p:nvSpPr>
          <p:spPr>
            <a:xfrm>
              <a:off x="7911125" y="3041900"/>
              <a:ext cx="36200" cy="62175"/>
            </a:xfrm>
            <a:custGeom>
              <a:avLst/>
              <a:gdLst/>
              <a:ahLst/>
              <a:cxnLst/>
              <a:rect l="l" t="t" r="r" b="b"/>
              <a:pathLst>
                <a:path w="1448" h="2487" extrusionOk="0">
                  <a:moveTo>
                    <a:pt x="104" y="1"/>
                  </a:moveTo>
                  <a:cubicBezTo>
                    <a:pt x="51" y="1"/>
                    <a:pt x="0" y="90"/>
                    <a:pt x="49" y="139"/>
                  </a:cubicBezTo>
                  <a:cubicBezTo>
                    <a:pt x="414" y="412"/>
                    <a:pt x="657" y="808"/>
                    <a:pt x="779" y="1233"/>
                  </a:cubicBezTo>
                  <a:cubicBezTo>
                    <a:pt x="901" y="1628"/>
                    <a:pt x="840" y="2023"/>
                    <a:pt x="931" y="2419"/>
                  </a:cubicBezTo>
                  <a:cubicBezTo>
                    <a:pt x="931" y="2464"/>
                    <a:pt x="961" y="2487"/>
                    <a:pt x="996" y="2487"/>
                  </a:cubicBezTo>
                  <a:cubicBezTo>
                    <a:pt x="1030" y="2487"/>
                    <a:pt x="1068" y="2464"/>
                    <a:pt x="1083" y="2419"/>
                  </a:cubicBezTo>
                  <a:cubicBezTo>
                    <a:pt x="1448" y="1567"/>
                    <a:pt x="901" y="473"/>
                    <a:pt x="141" y="17"/>
                  </a:cubicBezTo>
                  <a:cubicBezTo>
                    <a:pt x="129" y="6"/>
                    <a:pt x="116" y="1"/>
                    <a:pt x="1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46"/>
            <p:cNvSpPr/>
            <p:nvPr/>
          </p:nvSpPr>
          <p:spPr>
            <a:xfrm>
              <a:off x="7956750" y="3039250"/>
              <a:ext cx="13375" cy="56900"/>
            </a:xfrm>
            <a:custGeom>
              <a:avLst/>
              <a:gdLst/>
              <a:ahLst/>
              <a:cxnLst/>
              <a:rect l="l" t="t" r="r" b="b"/>
              <a:pathLst>
                <a:path w="535" h="2276" extrusionOk="0">
                  <a:moveTo>
                    <a:pt x="143" y="0"/>
                  </a:moveTo>
                  <a:cubicBezTo>
                    <a:pt x="99" y="0"/>
                    <a:pt x="48" y="34"/>
                    <a:pt x="48" y="93"/>
                  </a:cubicBezTo>
                  <a:cubicBezTo>
                    <a:pt x="109" y="853"/>
                    <a:pt x="261" y="1461"/>
                    <a:pt x="18" y="2190"/>
                  </a:cubicBezTo>
                  <a:cubicBezTo>
                    <a:pt x="0" y="2243"/>
                    <a:pt x="34" y="2276"/>
                    <a:pt x="71" y="2276"/>
                  </a:cubicBezTo>
                  <a:cubicBezTo>
                    <a:pt x="98" y="2276"/>
                    <a:pt x="127" y="2259"/>
                    <a:pt x="139" y="2221"/>
                  </a:cubicBezTo>
                  <a:cubicBezTo>
                    <a:pt x="383" y="1582"/>
                    <a:pt x="535" y="701"/>
                    <a:pt x="200" y="32"/>
                  </a:cubicBezTo>
                  <a:cubicBezTo>
                    <a:pt x="189" y="11"/>
                    <a:pt x="167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46"/>
            <p:cNvSpPr/>
            <p:nvPr/>
          </p:nvSpPr>
          <p:spPr>
            <a:xfrm>
              <a:off x="7970325" y="3014350"/>
              <a:ext cx="26400" cy="73000"/>
            </a:xfrm>
            <a:custGeom>
              <a:avLst/>
              <a:gdLst/>
              <a:ahLst/>
              <a:cxnLst/>
              <a:rect l="l" t="t" r="r" b="b"/>
              <a:pathLst>
                <a:path w="1056" h="2920" extrusionOk="0">
                  <a:moveTo>
                    <a:pt x="138" y="1"/>
                  </a:moveTo>
                  <a:cubicBezTo>
                    <a:pt x="73" y="1"/>
                    <a:pt x="0" y="51"/>
                    <a:pt x="22" y="116"/>
                  </a:cubicBezTo>
                  <a:cubicBezTo>
                    <a:pt x="174" y="481"/>
                    <a:pt x="417" y="815"/>
                    <a:pt x="508" y="1180"/>
                  </a:cubicBezTo>
                  <a:cubicBezTo>
                    <a:pt x="691" y="1727"/>
                    <a:pt x="630" y="2274"/>
                    <a:pt x="387" y="2761"/>
                  </a:cubicBezTo>
                  <a:cubicBezTo>
                    <a:pt x="343" y="2848"/>
                    <a:pt x="424" y="2919"/>
                    <a:pt x="496" y="2919"/>
                  </a:cubicBezTo>
                  <a:cubicBezTo>
                    <a:pt x="525" y="2919"/>
                    <a:pt x="552" y="2908"/>
                    <a:pt x="569" y="2882"/>
                  </a:cubicBezTo>
                  <a:cubicBezTo>
                    <a:pt x="1055" y="2001"/>
                    <a:pt x="934" y="724"/>
                    <a:pt x="204" y="25"/>
                  </a:cubicBezTo>
                  <a:cubicBezTo>
                    <a:pt x="187" y="8"/>
                    <a:pt x="16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46"/>
            <p:cNvSpPr/>
            <p:nvPr/>
          </p:nvSpPr>
          <p:spPr>
            <a:xfrm>
              <a:off x="7910825" y="2983375"/>
              <a:ext cx="101100" cy="83775"/>
            </a:xfrm>
            <a:custGeom>
              <a:avLst/>
              <a:gdLst/>
              <a:ahLst/>
              <a:cxnLst/>
              <a:rect l="l" t="t" r="r" b="b"/>
              <a:pathLst>
                <a:path w="4044" h="3351" extrusionOk="0">
                  <a:moveTo>
                    <a:pt x="1691" y="0"/>
                  </a:moveTo>
                  <a:cubicBezTo>
                    <a:pt x="1489" y="0"/>
                    <a:pt x="1289" y="35"/>
                    <a:pt x="1095" y="109"/>
                  </a:cubicBezTo>
                  <a:cubicBezTo>
                    <a:pt x="426" y="383"/>
                    <a:pt x="1" y="1173"/>
                    <a:pt x="335" y="1842"/>
                  </a:cubicBezTo>
                  <a:cubicBezTo>
                    <a:pt x="489" y="2119"/>
                    <a:pt x="815" y="2263"/>
                    <a:pt x="1138" y="2263"/>
                  </a:cubicBezTo>
                  <a:cubicBezTo>
                    <a:pt x="1453" y="2263"/>
                    <a:pt x="1766" y="2126"/>
                    <a:pt x="1916" y="1842"/>
                  </a:cubicBezTo>
                  <a:cubicBezTo>
                    <a:pt x="1968" y="1789"/>
                    <a:pt x="1907" y="1714"/>
                    <a:pt x="1831" y="1714"/>
                  </a:cubicBezTo>
                  <a:cubicBezTo>
                    <a:pt x="1819" y="1714"/>
                    <a:pt x="1807" y="1716"/>
                    <a:pt x="1794" y="1720"/>
                  </a:cubicBezTo>
                  <a:cubicBezTo>
                    <a:pt x="1617" y="1857"/>
                    <a:pt x="1406" y="1925"/>
                    <a:pt x="1210" y="1925"/>
                  </a:cubicBezTo>
                  <a:cubicBezTo>
                    <a:pt x="798" y="1925"/>
                    <a:pt x="454" y="1628"/>
                    <a:pt x="639" y="1051"/>
                  </a:cubicBezTo>
                  <a:cubicBezTo>
                    <a:pt x="795" y="565"/>
                    <a:pt x="1225" y="377"/>
                    <a:pt x="1682" y="377"/>
                  </a:cubicBezTo>
                  <a:cubicBezTo>
                    <a:pt x="1938" y="377"/>
                    <a:pt x="2203" y="436"/>
                    <a:pt x="2432" y="535"/>
                  </a:cubicBezTo>
                  <a:cubicBezTo>
                    <a:pt x="3496" y="1021"/>
                    <a:pt x="3922" y="2206"/>
                    <a:pt x="3770" y="3301"/>
                  </a:cubicBezTo>
                  <a:cubicBezTo>
                    <a:pt x="3752" y="3336"/>
                    <a:pt x="3765" y="3351"/>
                    <a:pt x="3786" y="3351"/>
                  </a:cubicBezTo>
                  <a:cubicBezTo>
                    <a:pt x="3800" y="3351"/>
                    <a:pt x="3818" y="3344"/>
                    <a:pt x="3831" y="3331"/>
                  </a:cubicBezTo>
                  <a:cubicBezTo>
                    <a:pt x="4043" y="2449"/>
                    <a:pt x="3952" y="1507"/>
                    <a:pt x="3344" y="808"/>
                  </a:cubicBezTo>
                  <a:cubicBezTo>
                    <a:pt x="2931" y="326"/>
                    <a:pt x="2310" y="0"/>
                    <a:pt x="1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46"/>
            <p:cNvSpPr/>
            <p:nvPr/>
          </p:nvSpPr>
          <p:spPr>
            <a:xfrm>
              <a:off x="8021025" y="3026925"/>
              <a:ext cx="17350" cy="42075"/>
            </a:xfrm>
            <a:custGeom>
              <a:avLst/>
              <a:gdLst/>
              <a:ahLst/>
              <a:cxnLst/>
              <a:rect l="l" t="t" r="r" b="b"/>
              <a:pathLst>
                <a:path w="694" h="1683" extrusionOk="0">
                  <a:moveTo>
                    <a:pt x="583" y="0"/>
                  </a:moveTo>
                  <a:cubicBezTo>
                    <a:pt x="571" y="0"/>
                    <a:pt x="558" y="3"/>
                    <a:pt x="547" y="8"/>
                  </a:cubicBezTo>
                  <a:cubicBezTo>
                    <a:pt x="304" y="160"/>
                    <a:pt x="243" y="434"/>
                    <a:pt x="182" y="707"/>
                  </a:cubicBezTo>
                  <a:cubicBezTo>
                    <a:pt x="91" y="1011"/>
                    <a:pt x="0" y="1315"/>
                    <a:pt x="30" y="1650"/>
                  </a:cubicBezTo>
                  <a:cubicBezTo>
                    <a:pt x="42" y="1673"/>
                    <a:pt x="63" y="1683"/>
                    <a:pt x="85" y="1683"/>
                  </a:cubicBezTo>
                  <a:cubicBezTo>
                    <a:pt x="122" y="1683"/>
                    <a:pt x="164" y="1657"/>
                    <a:pt x="182" y="1619"/>
                  </a:cubicBezTo>
                  <a:cubicBezTo>
                    <a:pt x="182" y="1346"/>
                    <a:pt x="334" y="1042"/>
                    <a:pt x="426" y="768"/>
                  </a:cubicBezTo>
                  <a:cubicBezTo>
                    <a:pt x="486" y="525"/>
                    <a:pt x="608" y="312"/>
                    <a:pt x="669" y="100"/>
                  </a:cubicBezTo>
                  <a:cubicBezTo>
                    <a:pt x="694" y="50"/>
                    <a:pt x="637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46"/>
            <p:cNvSpPr/>
            <p:nvPr/>
          </p:nvSpPr>
          <p:spPr>
            <a:xfrm>
              <a:off x="8034200" y="3046575"/>
              <a:ext cx="12675" cy="22775"/>
            </a:xfrm>
            <a:custGeom>
              <a:avLst/>
              <a:gdLst/>
              <a:ahLst/>
              <a:cxnLst/>
              <a:rect l="l" t="t" r="r" b="b"/>
              <a:pathLst>
                <a:path w="507" h="911" extrusionOk="0">
                  <a:moveTo>
                    <a:pt x="408" y="1"/>
                  </a:moveTo>
                  <a:cubicBezTo>
                    <a:pt x="389" y="1"/>
                    <a:pt x="371" y="5"/>
                    <a:pt x="355" y="13"/>
                  </a:cubicBezTo>
                  <a:cubicBezTo>
                    <a:pt x="263" y="104"/>
                    <a:pt x="233" y="256"/>
                    <a:pt x="172" y="377"/>
                  </a:cubicBezTo>
                  <a:cubicBezTo>
                    <a:pt x="111" y="529"/>
                    <a:pt x="81" y="681"/>
                    <a:pt x="20" y="833"/>
                  </a:cubicBezTo>
                  <a:cubicBezTo>
                    <a:pt x="1" y="872"/>
                    <a:pt x="43" y="910"/>
                    <a:pt x="83" y="910"/>
                  </a:cubicBezTo>
                  <a:cubicBezTo>
                    <a:pt x="107" y="910"/>
                    <a:pt x="131" y="897"/>
                    <a:pt x="142" y="864"/>
                  </a:cubicBezTo>
                  <a:cubicBezTo>
                    <a:pt x="233" y="742"/>
                    <a:pt x="294" y="590"/>
                    <a:pt x="385" y="469"/>
                  </a:cubicBezTo>
                  <a:cubicBezTo>
                    <a:pt x="415" y="347"/>
                    <a:pt x="507" y="195"/>
                    <a:pt x="507" y="73"/>
                  </a:cubicBezTo>
                  <a:cubicBezTo>
                    <a:pt x="507" y="29"/>
                    <a:pt x="458" y="1"/>
                    <a:pt x="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46"/>
            <p:cNvSpPr/>
            <p:nvPr/>
          </p:nvSpPr>
          <p:spPr>
            <a:xfrm>
              <a:off x="8047875" y="3055250"/>
              <a:ext cx="16475" cy="23175"/>
            </a:xfrm>
            <a:custGeom>
              <a:avLst/>
              <a:gdLst/>
              <a:ahLst/>
              <a:cxnLst/>
              <a:rect l="l" t="t" r="r" b="b"/>
              <a:pathLst>
                <a:path w="659" h="927" extrusionOk="0">
                  <a:moveTo>
                    <a:pt x="567" y="0"/>
                  </a:moveTo>
                  <a:cubicBezTo>
                    <a:pt x="415" y="61"/>
                    <a:pt x="324" y="213"/>
                    <a:pt x="233" y="334"/>
                  </a:cubicBezTo>
                  <a:cubicBezTo>
                    <a:pt x="172" y="486"/>
                    <a:pt x="81" y="638"/>
                    <a:pt x="20" y="821"/>
                  </a:cubicBezTo>
                  <a:cubicBezTo>
                    <a:pt x="1" y="880"/>
                    <a:pt x="58" y="927"/>
                    <a:pt x="117" y="927"/>
                  </a:cubicBezTo>
                  <a:cubicBezTo>
                    <a:pt x="149" y="927"/>
                    <a:pt x="181" y="913"/>
                    <a:pt x="203" y="881"/>
                  </a:cubicBezTo>
                  <a:cubicBezTo>
                    <a:pt x="263" y="730"/>
                    <a:pt x="355" y="578"/>
                    <a:pt x="446" y="456"/>
                  </a:cubicBezTo>
                  <a:cubicBezTo>
                    <a:pt x="537" y="334"/>
                    <a:pt x="628" y="213"/>
                    <a:pt x="659" y="91"/>
                  </a:cubicBezTo>
                  <a:cubicBezTo>
                    <a:pt x="659" y="30"/>
                    <a:pt x="598" y="0"/>
                    <a:pt x="5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46"/>
            <p:cNvSpPr/>
            <p:nvPr/>
          </p:nvSpPr>
          <p:spPr>
            <a:xfrm>
              <a:off x="8059450" y="3075450"/>
              <a:ext cx="12500" cy="13650"/>
            </a:xfrm>
            <a:custGeom>
              <a:avLst/>
              <a:gdLst/>
              <a:ahLst/>
              <a:cxnLst/>
              <a:rect l="l" t="t" r="r" b="b"/>
              <a:pathLst>
                <a:path w="500" h="546" extrusionOk="0">
                  <a:moveTo>
                    <a:pt x="407" y="1"/>
                  </a:moveTo>
                  <a:cubicBezTo>
                    <a:pt x="396" y="1"/>
                    <a:pt x="386" y="5"/>
                    <a:pt x="378" y="13"/>
                  </a:cubicBezTo>
                  <a:cubicBezTo>
                    <a:pt x="287" y="43"/>
                    <a:pt x="287" y="134"/>
                    <a:pt x="226" y="195"/>
                  </a:cubicBezTo>
                  <a:cubicBezTo>
                    <a:pt x="196" y="286"/>
                    <a:pt x="135" y="347"/>
                    <a:pt x="74" y="408"/>
                  </a:cubicBezTo>
                  <a:cubicBezTo>
                    <a:pt x="0" y="457"/>
                    <a:pt x="66" y="546"/>
                    <a:pt x="142" y="546"/>
                  </a:cubicBezTo>
                  <a:cubicBezTo>
                    <a:pt x="160" y="546"/>
                    <a:pt x="178" y="541"/>
                    <a:pt x="196" y="529"/>
                  </a:cubicBezTo>
                  <a:cubicBezTo>
                    <a:pt x="287" y="469"/>
                    <a:pt x="348" y="408"/>
                    <a:pt x="378" y="317"/>
                  </a:cubicBezTo>
                  <a:cubicBezTo>
                    <a:pt x="439" y="256"/>
                    <a:pt x="500" y="134"/>
                    <a:pt x="469" y="73"/>
                  </a:cubicBezTo>
                  <a:cubicBezTo>
                    <a:pt x="469" y="29"/>
                    <a:pt x="437" y="1"/>
                    <a:pt x="4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46"/>
            <p:cNvSpPr/>
            <p:nvPr/>
          </p:nvSpPr>
          <p:spPr>
            <a:xfrm>
              <a:off x="8074800" y="3078650"/>
              <a:ext cx="17675" cy="23725"/>
            </a:xfrm>
            <a:custGeom>
              <a:avLst/>
              <a:gdLst/>
              <a:ahLst/>
              <a:cxnLst/>
              <a:rect l="l" t="t" r="r" b="b"/>
              <a:pathLst>
                <a:path w="707" h="949" extrusionOk="0">
                  <a:moveTo>
                    <a:pt x="560" y="0"/>
                  </a:moveTo>
                  <a:cubicBezTo>
                    <a:pt x="548" y="0"/>
                    <a:pt x="536" y="2"/>
                    <a:pt x="524" y="6"/>
                  </a:cubicBezTo>
                  <a:cubicBezTo>
                    <a:pt x="372" y="37"/>
                    <a:pt x="281" y="189"/>
                    <a:pt x="190" y="310"/>
                  </a:cubicBezTo>
                  <a:cubicBezTo>
                    <a:pt x="129" y="462"/>
                    <a:pt x="68" y="584"/>
                    <a:pt x="38" y="736"/>
                  </a:cubicBezTo>
                  <a:cubicBezTo>
                    <a:pt x="1" y="864"/>
                    <a:pt x="97" y="948"/>
                    <a:pt x="192" y="948"/>
                  </a:cubicBezTo>
                  <a:cubicBezTo>
                    <a:pt x="255" y="948"/>
                    <a:pt x="317" y="912"/>
                    <a:pt x="342" y="827"/>
                  </a:cubicBezTo>
                  <a:cubicBezTo>
                    <a:pt x="372" y="705"/>
                    <a:pt x="433" y="614"/>
                    <a:pt x="493" y="493"/>
                  </a:cubicBezTo>
                  <a:cubicBezTo>
                    <a:pt x="554" y="401"/>
                    <a:pt x="676" y="310"/>
                    <a:pt x="706" y="189"/>
                  </a:cubicBezTo>
                  <a:cubicBezTo>
                    <a:pt x="706" y="83"/>
                    <a:pt x="637" y="0"/>
                    <a:pt x="5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46"/>
            <p:cNvSpPr/>
            <p:nvPr/>
          </p:nvSpPr>
          <p:spPr>
            <a:xfrm>
              <a:off x="7875875" y="2922075"/>
              <a:ext cx="60825" cy="47625"/>
            </a:xfrm>
            <a:custGeom>
              <a:avLst/>
              <a:gdLst/>
              <a:ahLst/>
              <a:cxnLst/>
              <a:rect l="l" t="t" r="r" b="b"/>
              <a:pathLst>
                <a:path w="2433" h="1905" extrusionOk="0">
                  <a:moveTo>
                    <a:pt x="1923" y="0"/>
                  </a:moveTo>
                  <a:cubicBezTo>
                    <a:pt x="1472" y="0"/>
                    <a:pt x="959" y="163"/>
                    <a:pt x="578" y="342"/>
                  </a:cubicBezTo>
                  <a:cubicBezTo>
                    <a:pt x="152" y="555"/>
                    <a:pt x="0" y="889"/>
                    <a:pt x="152" y="1345"/>
                  </a:cubicBezTo>
                  <a:cubicBezTo>
                    <a:pt x="274" y="1724"/>
                    <a:pt x="595" y="1904"/>
                    <a:pt x="897" y="1904"/>
                  </a:cubicBezTo>
                  <a:cubicBezTo>
                    <a:pt x="1274" y="1904"/>
                    <a:pt x="1621" y="1625"/>
                    <a:pt x="1520" y="1102"/>
                  </a:cubicBezTo>
                  <a:cubicBezTo>
                    <a:pt x="1520" y="1075"/>
                    <a:pt x="1496" y="1060"/>
                    <a:pt x="1469" y="1060"/>
                  </a:cubicBezTo>
                  <a:cubicBezTo>
                    <a:pt x="1436" y="1060"/>
                    <a:pt x="1399" y="1082"/>
                    <a:pt x="1399" y="1132"/>
                  </a:cubicBezTo>
                  <a:cubicBezTo>
                    <a:pt x="1399" y="1488"/>
                    <a:pt x="1116" y="1754"/>
                    <a:pt x="826" y="1754"/>
                  </a:cubicBezTo>
                  <a:cubicBezTo>
                    <a:pt x="670" y="1754"/>
                    <a:pt x="512" y="1678"/>
                    <a:pt x="396" y="1497"/>
                  </a:cubicBezTo>
                  <a:cubicBezTo>
                    <a:pt x="274" y="1254"/>
                    <a:pt x="244" y="889"/>
                    <a:pt x="426" y="676"/>
                  </a:cubicBezTo>
                  <a:cubicBezTo>
                    <a:pt x="517" y="585"/>
                    <a:pt x="639" y="525"/>
                    <a:pt x="760" y="464"/>
                  </a:cubicBezTo>
                  <a:cubicBezTo>
                    <a:pt x="1308" y="190"/>
                    <a:pt x="1794" y="221"/>
                    <a:pt x="2371" y="160"/>
                  </a:cubicBezTo>
                  <a:cubicBezTo>
                    <a:pt x="2432" y="129"/>
                    <a:pt x="2402" y="99"/>
                    <a:pt x="2371" y="69"/>
                  </a:cubicBezTo>
                  <a:cubicBezTo>
                    <a:pt x="2236" y="21"/>
                    <a:pt x="2083" y="0"/>
                    <a:pt x="19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46"/>
            <p:cNvSpPr/>
            <p:nvPr/>
          </p:nvSpPr>
          <p:spPr>
            <a:xfrm>
              <a:off x="7807475" y="2952475"/>
              <a:ext cx="19575" cy="60875"/>
            </a:xfrm>
            <a:custGeom>
              <a:avLst/>
              <a:gdLst/>
              <a:ahLst/>
              <a:cxnLst/>
              <a:rect l="l" t="t" r="r" b="b"/>
              <a:pathLst>
                <a:path w="783" h="2435" extrusionOk="0">
                  <a:moveTo>
                    <a:pt x="581" y="0"/>
                  </a:moveTo>
                  <a:cubicBezTo>
                    <a:pt x="558" y="0"/>
                    <a:pt x="535" y="11"/>
                    <a:pt x="518" y="38"/>
                  </a:cubicBezTo>
                  <a:cubicBezTo>
                    <a:pt x="31" y="768"/>
                    <a:pt x="1" y="1771"/>
                    <a:pt x="639" y="2409"/>
                  </a:cubicBezTo>
                  <a:cubicBezTo>
                    <a:pt x="657" y="2427"/>
                    <a:pt x="677" y="2434"/>
                    <a:pt x="697" y="2434"/>
                  </a:cubicBezTo>
                  <a:cubicBezTo>
                    <a:pt x="743" y="2434"/>
                    <a:pt x="782" y="2391"/>
                    <a:pt x="761" y="2348"/>
                  </a:cubicBezTo>
                  <a:cubicBezTo>
                    <a:pt x="366" y="1588"/>
                    <a:pt x="244" y="889"/>
                    <a:pt x="639" y="129"/>
                  </a:cubicBezTo>
                  <a:cubicBezTo>
                    <a:pt x="682" y="65"/>
                    <a:pt x="634" y="0"/>
                    <a:pt x="5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46"/>
            <p:cNvSpPr/>
            <p:nvPr/>
          </p:nvSpPr>
          <p:spPr>
            <a:xfrm>
              <a:off x="7746700" y="3028150"/>
              <a:ext cx="63100" cy="56275"/>
            </a:xfrm>
            <a:custGeom>
              <a:avLst/>
              <a:gdLst/>
              <a:ahLst/>
              <a:cxnLst/>
              <a:rect l="l" t="t" r="r" b="b"/>
              <a:pathLst>
                <a:path w="2524" h="2251" extrusionOk="0">
                  <a:moveTo>
                    <a:pt x="592" y="0"/>
                  </a:moveTo>
                  <a:cubicBezTo>
                    <a:pt x="577" y="0"/>
                    <a:pt x="561" y="6"/>
                    <a:pt x="547" y="20"/>
                  </a:cubicBezTo>
                  <a:cubicBezTo>
                    <a:pt x="0" y="628"/>
                    <a:pt x="0" y="1601"/>
                    <a:pt x="730" y="2057"/>
                  </a:cubicBezTo>
                  <a:cubicBezTo>
                    <a:pt x="930" y="2190"/>
                    <a:pt x="1140" y="2250"/>
                    <a:pt x="1342" y="2250"/>
                  </a:cubicBezTo>
                  <a:cubicBezTo>
                    <a:pt x="1874" y="2250"/>
                    <a:pt x="2352" y="1831"/>
                    <a:pt x="2462" y="1236"/>
                  </a:cubicBezTo>
                  <a:cubicBezTo>
                    <a:pt x="2523" y="902"/>
                    <a:pt x="2493" y="476"/>
                    <a:pt x="2219" y="263"/>
                  </a:cubicBezTo>
                  <a:cubicBezTo>
                    <a:pt x="2067" y="142"/>
                    <a:pt x="1877" y="81"/>
                    <a:pt x="1687" y="81"/>
                  </a:cubicBezTo>
                  <a:cubicBezTo>
                    <a:pt x="1497" y="81"/>
                    <a:pt x="1307" y="142"/>
                    <a:pt x="1155" y="263"/>
                  </a:cubicBezTo>
                  <a:cubicBezTo>
                    <a:pt x="703" y="609"/>
                    <a:pt x="879" y="1443"/>
                    <a:pt x="1398" y="1443"/>
                  </a:cubicBezTo>
                  <a:cubicBezTo>
                    <a:pt x="1473" y="1443"/>
                    <a:pt x="1554" y="1426"/>
                    <a:pt x="1642" y="1388"/>
                  </a:cubicBezTo>
                  <a:cubicBezTo>
                    <a:pt x="1733" y="1358"/>
                    <a:pt x="1672" y="1266"/>
                    <a:pt x="1611" y="1266"/>
                  </a:cubicBezTo>
                  <a:cubicBezTo>
                    <a:pt x="1490" y="1236"/>
                    <a:pt x="1307" y="1206"/>
                    <a:pt x="1246" y="1084"/>
                  </a:cubicBezTo>
                  <a:cubicBezTo>
                    <a:pt x="1216" y="932"/>
                    <a:pt x="1216" y="780"/>
                    <a:pt x="1186" y="628"/>
                  </a:cubicBezTo>
                  <a:cubicBezTo>
                    <a:pt x="1277" y="567"/>
                    <a:pt x="1338" y="507"/>
                    <a:pt x="1398" y="446"/>
                  </a:cubicBezTo>
                  <a:cubicBezTo>
                    <a:pt x="1487" y="392"/>
                    <a:pt x="1586" y="368"/>
                    <a:pt x="1685" y="368"/>
                  </a:cubicBezTo>
                  <a:cubicBezTo>
                    <a:pt x="1922" y="368"/>
                    <a:pt x="2155" y="513"/>
                    <a:pt x="2219" y="750"/>
                  </a:cubicBezTo>
                  <a:cubicBezTo>
                    <a:pt x="2401" y="1297"/>
                    <a:pt x="2098" y="1905"/>
                    <a:pt x="1520" y="2026"/>
                  </a:cubicBezTo>
                  <a:cubicBezTo>
                    <a:pt x="1461" y="2038"/>
                    <a:pt x="1402" y="2044"/>
                    <a:pt x="1344" y="2044"/>
                  </a:cubicBezTo>
                  <a:cubicBezTo>
                    <a:pt x="958" y="2044"/>
                    <a:pt x="615" y="1789"/>
                    <a:pt x="456" y="1418"/>
                  </a:cubicBezTo>
                  <a:cubicBezTo>
                    <a:pt x="274" y="993"/>
                    <a:pt x="395" y="507"/>
                    <a:pt x="639" y="111"/>
                  </a:cubicBezTo>
                  <a:cubicBezTo>
                    <a:pt x="685" y="65"/>
                    <a:pt x="642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6"/>
            <p:cNvSpPr/>
            <p:nvPr/>
          </p:nvSpPr>
          <p:spPr>
            <a:xfrm>
              <a:off x="7948825" y="2848175"/>
              <a:ext cx="191525" cy="167025"/>
            </a:xfrm>
            <a:custGeom>
              <a:avLst/>
              <a:gdLst/>
              <a:ahLst/>
              <a:cxnLst/>
              <a:rect l="l" t="t" r="r" b="b"/>
              <a:pathLst>
                <a:path w="7661" h="6681" extrusionOk="0">
                  <a:moveTo>
                    <a:pt x="1362" y="1"/>
                  </a:moveTo>
                  <a:cubicBezTo>
                    <a:pt x="1340" y="1"/>
                    <a:pt x="1318" y="14"/>
                    <a:pt x="1307" y="46"/>
                  </a:cubicBezTo>
                  <a:cubicBezTo>
                    <a:pt x="882" y="806"/>
                    <a:pt x="578" y="1687"/>
                    <a:pt x="578" y="2538"/>
                  </a:cubicBezTo>
                  <a:cubicBezTo>
                    <a:pt x="548" y="2386"/>
                    <a:pt x="456" y="2204"/>
                    <a:pt x="426" y="2052"/>
                  </a:cubicBezTo>
                  <a:cubicBezTo>
                    <a:pt x="335" y="1778"/>
                    <a:pt x="244" y="1535"/>
                    <a:pt x="183" y="1262"/>
                  </a:cubicBezTo>
                  <a:cubicBezTo>
                    <a:pt x="170" y="1223"/>
                    <a:pt x="136" y="1207"/>
                    <a:pt x="101" y="1207"/>
                  </a:cubicBezTo>
                  <a:cubicBezTo>
                    <a:pt x="52" y="1207"/>
                    <a:pt x="0" y="1239"/>
                    <a:pt x="0" y="1292"/>
                  </a:cubicBezTo>
                  <a:cubicBezTo>
                    <a:pt x="0" y="1748"/>
                    <a:pt x="61" y="2508"/>
                    <a:pt x="487" y="2781"/>
                  </a:cubicBezTo>
                  <a:lnTo>
                    <a:pt x="487" y="2812"/>
                  </a:lnTo>
                  <a:cubicBezTo>
                    <a:pt x="496" y="2821"/>
                    <a:pt x="507" y="2824"/>
                    <a:pt x="519" y="2824"/>
                  </a:cubicBezTo>
                  <a:cubicBezTo>
                    <a:pt x="548" y="2824"/>
                    <a:pt x="578" y="2803"/>
                    <a:pt x="578" y="2781"/>
                  </a:cubicBezTo>
                  <a:cubicBezTo>
                    <a:pt x="596" y="2852"/>
                    <a:pt x="654" y="2902"/>
                    <a:pt x="712" y="2902"/>
                  </a:cubicBezTo>
                  <a:cubicBezTo>
                    <a:pt x="754" y="2902"/>
                    <a:pt x="796" y="2876"/>
                    <a:pt x="821" y="2812"/>
                  </a:cubicBezTo>
                  <a:cubicBezTo>
                    <a:pt x="821" y="2781"/>
                    <a:pt x="821" y="2751"/>
                    <a:pt x="821" y="2751"/>
                  </a:cubicBezTo>
                  <a:cubicBezTo>
                    <a:pt x="852" y="2751"/>
                    <a:pt x="852" y="2751"/>
                    <a:pt x="852" y="2721"/>
                  </a:cubicBezTo>
                  <a:cubicBezTo>
                    <a:pt x="1399" y="2447"/>
                    <a:pt x="1946" y="2113"/>
                    <a:pt x="2584" y="2113"/>
                  </a:cubicBezTo>
                  <a:cubicBezTo>
                    <a:pt x="3070" y="2113"/>
                    <a:pt x="3709" y="2417"/>
                    <a:pt x="3496" y="2994"/>
                  </a:cubicBezTo>
                  <a:cubicBezTo>
                    <a:pt x="3365" y="3361"/>
                    <a:pt x="3053" y="3457"/>
                    <a:pt x="2717" y="3457"/>
                  </a:cubicBezTo>
                  <a:cubicBezTo>
                    <a:pt x="2663" y="3457"/>
                    <a:pt x="2608" y="3454"/>
                    <a:pt x="2554" y="3450"/>
                  </a:cubicBezTo>
                  <a:cubicBezTo>
                    <a:pt x="2432" y="3450"/>
                    <a:pt x="2402" y="3632"/>
                    <a:pt x="2523" y="3632"/>
                  </a:cubicBezTo>
                  <a:cubicBezTo>
                    <a:pt x="2598" y="3652"/>
                    <a:pt x="2676" y="3662"/>
                    <a:pt x="2753" y="3662"/>
                  </a:cubicBezTo>
                  <a:cubicBezTo>
                    <a:pt x="3149" y="3662"/>
                    <a:pt x="3556" y="3421"/>
                    <a:pt x="3709" y="3116"/>
                  </a:cubicBezTo>
                  <a:cubicBezTo>
                    <a:pt x="4074" y="3116"/>
                    <a:pt x="4416" y="3049"/>
                    <a:pt x="4774" y="3049"/>
                  </a:cubicBezTo>
                  <a:cubicBezTo>
                    <a:pt x="4834" y="3049"/>
                    <a:pt x="4894" y="3051"/>
                    <a:pt x="4955" y="3055"/>
                  </a:cubicBezTo>
                  <a:cubicBezTo>
                    <a:pt x="5289" y="3085"/>
                    <a:pt x="5867" y="3116"/>
                    <a:pt x="5776" y="3663"/>
                  </a:cubicBezTo>
                  <a:cubicBezTo>
                    <a:pt x="5735" y="3906"/>
                    <a:pt x="5586" y="4017"/>
                    <a:pt x="5436" y="4017"/>
                  </a:cubicBezTo>
                  <a:cubicBezTo>
                    <a:pt x="5249" y="4017"/>
                    <a:pt x="5060" y="3845"/>
                    <a:pt x="5077" y="3541"/>
                  </a:cubicBezTo>
                  <a:cubicBezTo>
                    <a:pt x="5077" y="3503"/>
                    <a:pt x="5028" y="3464"/>
                    <a:pt x="4984" y="3464"/>
                  </a:cubicBezTo>
                  <a:cubicBezTo>
                    <a:pt x="4959" y="3464"/>
                    <a:pt x="4936" y="3477"/>
                    <a:pt x="4925" y="3511"/>
                  </a:cubicBezTo>
                  <a:cubicBezTo>
                    <a:pt x="4724" y="3949"/>
                    <a:pt x="5049" y="4233"/>
                    <a:pt x="5393" y="4233"/>
                  </a:cubicBezTo>
                  <a:cubicBezTo>
                    <a:pt x="5622" y="4233"/>
                    <a:pt x="5861" y="4107"/>
                    <a:pt x="5958" y="3815"/>
                  </a:cubicBezTo>
                  <a:cubicBezTo>
                    <a:pt x="6292" y="3906"/>
                    <a:pt x="6566" y="4088"/>
                    <a:pt x="6779" y="4362"/>
                  </a:cubicBezTo>
                  <a:cubicBezTo>
                    <a:pt x="6748" y="4757"/>
                    <a:pt x="6718" y="5183"/>
                    <a:pt x="6596" y="5608"/>
                  </a:cubicBezTo>
                  <a:cubicBezTo>
                    <a:pt x="6475" y="5973"/>
                    <a:pt x="6262" y="6277"/>
                    <a:pt x="6080" y="6611"/>
                  </a:cubicBezTo>
                  <a:cubicBezTo>
                    <a:pt x="6055" y="6636"/>
                    <a:pt x="6090" y="6680"/>
                    <a:pt x="6137" y="6680"/>
                  </a:cubicBezTo>
                  <a:cubicBezTo>
                    <a:pt x="6148" y="6680"/>
                    <a:pt x="6159" y="6678"/>
                    <a:pt x="6171" y="6672"/>
                  </a:cubicBezTo>
                  <a:cubicBezTo>
                    <a:pt x="6840" y="6277"/>
                    <a:pt x="6991" y="5335"/>
                    <a:pt x="6931" y="4575"/>
                  </a:cubicBezTo>
                  <a:lnTo>
                    <a:pt x="6931" y="4575"/>
                  </a:lnTo>
                  <a:cubicBezTo>
                    <a:pt x="6961" y="4605"/>
                    <a:pt x="6991" y="4636"/>
                    <a:pt x="7022" y="4696"/>
                  </a:cubicBezTo>
                  <a:cubicBezTo>
                    <a:pt x="7326" y="5274"/>
                    <a:pt x="7235" y="5760"/>
                    <a:pt x="7143" y="6398"/>
                  </a:cubicBezTo>
                  <a:cubicBezTo>
                    <a:pt x="7143" y="6419"/>
                    <a:pt x="7172" y="6455"/>
                    <a:pt x="7200" y="6455"/>
                  </a:cubicBezTo>
                  <a:cubicBezTo>
                    <a:pt x="7213" y="6455"/>
                    <a:pt x="7225" y="6448"/>
                    <a:pt x="7235" y="6429"/>
                  </a:cubicBezTo>
                  <a:cubicBezTo>
                    <a:pt x="7660" y="5912"/>
                    <a:pt x="7508" y="5122"/>
                    <a:pt x="7204" y="4575"/>
                  </a:cubicBezTo>
                  <a:cubicBezTo>
                    <a:pt x="7002" y="4170"/>
                    <a:pt x="6580" y="3628"/>
                    <a:pt x="6068" y="3628"/>
                  </a:cubicBezTo>
                  <a:cubicBezTo>
                    <a:pt x="6042" y="3628"/>
                    <a:pt x="6015" y="3630"/>
                    <a:pt x="5988" y="3632"/>
                  </a:cubicBezTo>
                  <a:cubicBezTo>
                    <a:pt x="6096" y="2967"/>
                    <a:pt x="5308" y="2741"/>
                    <a:pt x="4589" y="2741"/>
                  </a:cubicBezTo>
                  <a:cubicBezTo>
                    <a:pt x="4291" y="2741"/>
                    <a:pt x="4005" y="2780"/>
                    <a:pt x="3800" y="2842"/>
                  </a:cubicBezTo>
                  <a:cubicBezTo>
                    <a:pt x="3830" y="2660"/>
                    <a:pt x="3770" y="2508"/>
                    <a:pt x="3648" y="2325"/>
                  </a:cubicBezTo>
                  <a:cubicBezTo>
                    <a:pt x="3410" y="2001"/>
                    <a:pt x="3080" y="1880"/>
                    <a:pt x="2720" y="1880"/>
                  </a:cubicBezTo>
                  <a:cubicBezTo>
                    <a:pt x="2069" y="1880"/>
                    <a:pt x="1321" y="2275"/>
                    <a:pt x="852" y="2569"/>
                  </a:cubicBezTo>
                  <a:cubicBezTo>
                    <a:pt x="1064" y="1748"/>
                    <a:pt x="1186" y="897"/>
                    <a:pt x="1429" y="107"/>
                  </a:cubicBezTo>
                  <a:cubicBezTo>
                    <a:pt x="1449" y="47"/>
                    <a:pt x="1404" y="1"/>
                    <a:pt x="1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6"/>
            <p:cNvSpPr/>
            <p:nvPr/>
          </p:nvSpPr>
          <p:spPr>
            <a:xfrm>
              <a:off x="7745925" y="3115675"/>
              <a:ext cx="35000" cy="22425"/>
            </a:xfrm>
            <a:custGeom>
              <a:avLst/>
              <a:gdLst/>
              <a:ahLst/>
              <a:cxnLst/>
              <a:rect l="l" t="t" r="r" b="b"/>
              <a:pathLst>
                <a:path w="1400" h="897" extrusionOk="0">
                  <a:moveTo>
                    <a:pt x="1188" y="1"/>
                  </a:moveTo>
                  <a:cubicBezTo>
                    <a:pt x="1015" y="1"/>
                    <a:pt x="851" y="114"/>
                    <a:pt x="670" y="227"/>
                  </a:cubicBezTo>
                  <a:cubicBezTo>
                    <a:pt x="426" y="379"/>
                    <a:pt x="183" y="562"/>
                    <a:pt x="31" y="805"/>
                  </a:cubicBezTo>
                  <a:cubicBezTo>
                    <a:pt x="1" y="866"/>
                    <a:pt x="62" y="896"/>
                    <a:pt x="92" y="896"/>
                  </a:cubicBezTo>
                  <a:cubicBezTo>
                    <a:pt x="335" y="775"/>
                    <a:pt x="518" y="592"/>
                    <a:pt x="730" y="471"/>
                  </a:cubicBezTo>
                  <a:cubicBezTo>
                    <a:pt x="943" y="349"/>
                    <a:pt x="1156" y="197"/>
                    <a:pt x="1369" y="106"/>
                  </a:cubicBezTo>
                  <a:cubicBezTo>
                    <a:pt x="1399" y="75"/>
                    <a:pt x="1399" y="45"/>
                    <a:pt x="1369" y="45"/>
                  </a:cubicBezTo>
                  <a:cubicBezTo>
                    <a:pt x="1307" y="14"/>
                    <a:pt x="1247" y="1"/>
                    <a:pt x="1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6"/>
            <p:cNvSpPr/>
            <p:nvPr/>
          </p:nvSpPr>
          <p:spPr>
            <a:xfrm>
              <a:off x="7739300" y="3131825"/>
              <a:ext cx="33800" cy="28600"/>
            </a:xfrm>
            <a:custGeom>
              <a:avLst/>
              <a:gdLst/>
              <a:ahLst/>
              <a:cxnLst/>
              <a:rect l="l" t="t" r="r" b="b"/>
              <a:pathLst>
                <a:path w="1352" h="1144" extrusionOk="0">
                  <a:moveTo>
                    <a:pt x="1263" y="1"/>
                  </a:moveTo>
                  <a:cubicBezTo>
                    <a:pt x="1255" y="1"/>
                    <a:pt x="1247" y="3"/>
                    <a:pt x="1238" y="7"/>
                  </a:cubicBezTo>
                  <a:cubicBezTo>
                    <a:pt x="752" y="250"/>
                    <a:pt x="266" y="584"/>
                    <a:pt x="23" y="1071"/>
                  </a:cubicBezTo>
                  <a:cubicBezTo>
                    <a:pt x="0" y="1115"/>
                    <a:pt x="27" y="1144"/>
                    <a:pt x="55" y="1144"/>
                  </a:cubicBezTo>
                  <a:cubicBezTo>
                    <a:pt x="65" y="1144"/>
                    <a:pt x="75" y="1140"/>
                    <a:pt x="83" y="1132"/>
                  </a:cubicBezTo>
                  <a:cubicBezTo>
                    <a:pt x="479" y="767"/>
                    <a:pt x="843" y="402"/>
                    <a:pt x="1299" y="129"/>
                  </a:cubicBezTo>
                  <a:cubicBezTo>
                    <a:pt x="1352" y="76"/>
                    <a:pt x="1314" y="1"/>
                    <a:pt x="1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46"/>
            <p:cNvSpPr/>
            <p:nvPr/>
          </p:nvSpPr>
          <p:spPr>
            <a:xfrm>
              <a:off x="8152475" y="3141650"/>
              <a:ext cx="37250" cy="6800"/>
            </a:xfrm>
            <a:custGeom>
              <a:avLst/>
              <a:gdLst/>
              <a:ahLst/>
              <a:cxnLst/>
              <a:rect l="l" t="t" r="r" b="b"/>
              <a:pathLst>
                <a:path w="1490" h="272" extrusionOk="0">
                  <a:moveTo>
                    <a:pt x="1113" y="0"/>
                  </a:moveTo>
                  <a:cubicBezTo>
                    <a:pt x="857" y="0"/>
                    <a:pt x="608" y="18"/>
                    <a:pt x="362" y="18"/>
                  </a:cubicBezTo>
                  <a:cubicBezTo>
                    <a:pt x="272" y="18"/>
                    <a:pt x="182" y="16"/>
                    <a:pt x="92" y="9"/>
                  </a:cubicBezTo>
                  <a:cubicBezTo>
                    <a:pt x="1" y="9"/>
                    <a:pt x="1" y="131"/>
                    <a:pt x="61" y="131"/>
                  </a:cubicBezTo>
                  <a:cubicBezTo>
                    <a:pt x="328" y="207"/>
                    <a:pt x="630" y="271"/>
                    <a:pt x="916" y="271"/>
                  </a:cubicBezTo>
                  <a:cubicBezTo>
                    <a:pt x="1087" y="271"/>
                    <a:pt x="1251" y="248"/>
                    <a:pt x="1399" y="191"/>
                  </a:cubicBezTo>
                  <a:cubicBezTo>
                    <a:pt x="1490" y="131"/>
                    <a:pt x="1490" y="9"/>
                    <a:pt x="1399" y="9"/>
                  </a:cubicBezTo>
                  <a:cubicBezTo>
                    <a:pt x="1302" y="3"/>
                    <a:pt x="1207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46"/>
            <p:cNvSpPr/>
            <p:nvPr/>
          </p:nvSpPr>
          <p:spPr>
            <a:xfrm>
              <a:off x="7856125" y="2961075"/>
              <a:ext cx="33450" cy="49000"/>
            </a:xfrm>
            <a:custGeom>
              <a:avLst/>
              <a:gdLst/>
              <a:ahLst/>
              <a:cxnLst/>
              <a:rect l="l" t="t" r="r" b="b"/>
              <a:pathLst>
                <a:path w="1338" h="1960" extrusionOk="0">
                  <a:moveTo>
                    <a:pt x="757" y="0"/>
                  </a:moveTo>
                  <a:cubicBezTo>
                    <a:pt x="739" y="0"/>
                    <a:pt x="719" y="9"/>
                    <a:pt x="699" y="28"/>
                  </a:cubicBezTo>
                  <a:cubicBezTo>
                    <a:pt x="213" y="332"/>
                    <a:pt x="0" y="1031"/>
                    <a:pt x="213" y="1548"/>
                  </a:cubicBezTo>
                  <a:cubicBezTo>
                    <a:pt x="326" y="1823"/>
                    <a:pt x="551" y="1960"/>
                    <a:pt x="782" y="1960"/>
                  </a:cubicBezTo>
                  <a:cubicBezTo>
                    <a:pt x="986" y="1960"/>
                    <a:pt x="1195" y="1853"/>
                    <a:pt x="1338" y="1639"/>
                  </a:cubicBezTo>
                  <a:cubicBezTo>
                    <a:pt x="1338" y="1609"/>
                    <a:pt x="1307" y="1609"/>
                    <a:pt x="1277" y="1609"/>
                  </a:cubicBezTo>
                  <a:cubicBezTo>
                    <a:pt x="1161" y="1708"/>
                    <a:pt x="1042" y="1751"/>
                    <a:pt x="931" y="1751"/>
                  </a:cubicBezTo>
                  <a:cubicBezTo>
                    <a:pt x="634" y="1751"/>
                    <a:pt x="387" y="1446"/>
                    <a:pt x="365" y="1092"/>
                  </a:cubicBezTo>
                  <a:cubicBezTo>
                    <a:pt x="365" y="758"/>
                    <a:pt x="487" y="393"/>
                    <a:pt x="790" y="180"/>
                  </a:cubicBezTo>
                  <a:cubicBezTo>
                    <a:pt x="862" y="109"/>
                    <a:pt x="821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46"/>
            <p:cNvSpPr/>
            <p:nvPr/>
          </p:nvSpPr>
          <p:spPr>
            <a:xfrm>
              <a:off x="7874350" y="2979275"/>
              <a:ext cx="19025" cy="15775"/>
            </a:xfrm>
            <a:custGeom>
              <a:avLst/>
              <a:gdLst/>
              <a:ahLst/>
              <a:cxnLst/>
              <a:rect l="l" t="t" r="r" b="b"/>
              <a:pathLst>
                <a:path w="761" h="631" extrusionOk="0">
                  <a:moveTo>
                    <a:pt x="318" y="0"/>
                  </a:moveTo>
                  <a:cubicBezTo>
                    <a:pt x="201" y="0"/>
                    <a:pt x="85" y="45"/>
                    <a:pt x="31" y="151"/>
                  </a:cubicBezTo>
                  <a:cubicBezTo>
                    <a:pt x="1" y="182"/>
                    <a:pt x="1" y="212"/>
                    <a:pt x="31" y="243"/>
                  </a:cubicBezTo>
                  <a:cubicBezTo>
                    <a:pt x="58" y="287"/>
                    <a:pt x="87" y="303"/>
                    <a:pt x="118" y="303"/>
                  </a:cubicBezTo>
                  <a:cubicBezTo>
                    <a:pt x="191" y="303"/>
                    <a:pt x="271" y="212"/>
                    <a:pt x="335" y="212"/>
                  </a:cubicBezTo>
                  <a:cubicBezTo>
                    <a:pt x="347" y="210"/>
                    <a:pt x="359" y="210"/>
                    <a:pt x="371" y="210"/>
                  </a:cubicBezTo>
                  <a:cubicBezTo>
                    <a:pt x="561" y="210"/>
                    <a:pt x="669" y="435"/>
                    <a:pt x="669" y="607"/>
                  </a:cubicBezTo>
                  <a:cubicBezTo>
                    <a:pt x="669" y="623"/>
                    <a:pt x="677" y="630"/>
                    <a:pt x="688" y="630"/>
                  </a:cubicBezTo>
                  <a:cubicBezTo>
                    <a:pt x="700" y="630"/>
                    <a:pt x="715" y="623"/>
                    <a:pt x="730" y="607"/>
                  </a:cubicBezTo>
                  <a:cubicBezTo>
                    <a:pt x="761" y="395"/>
                    <a:pt x="730" y="182"/>
                    <a:pt x="548" y="60"/>
                  </a:cubicBezTo>
                  <a:cubicBezTo>
                    <a:pt x="485" y="22"/>
                    <a:pt x="401" y="0"/>
                    <a:pt x="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6"/>
            <p:cNvSpPr/>
            <p:nvPr/>
          </p:nvSpPr>
          <p:spPr>
            <a:xfrm>
              <a:off x="8035025" y="2985450"/>
              <a:ext cx="33875" cy="21200"/>
            </a:xfrm>
            <a:custGeom>
              <a:avLst/>
              <a:gdLst/>
              <a:ahLst/>
              <a:cxnLst/>
              <a:rect l="l" t="t" r="r" b="b"/>
              <a:pathLst>
                <a:path w="1355" h="848" extrusionOk="0">
                  <a:moveTo>
                    <a:pt x="335" y="1"/>
                  </a:moveTo>
                  <a:cubicBezTo>
                    <a:pt x="317" y="1"/>
                    <a:pt x="300" y="8"/>
                    <a:pt x="291" y="26"/>
                  </a:cubicBezTo>
                  <a:cubicBezTo>
                    <a:pt x="1" y="428"/>
                    <a:pt x="483" y="847"/>
                    <a:pt x="915" y="847"/>
                  </a:cubicBezTo>
                  <a:cubicBezTo>
                    <a:pt x="1071" y="847"/>
                    <a:pt x="1220" y="793"/>
                    <a:pt x="1325" y="664"/>
                  </a:cubicBezTo>
                  <a:cubicBezTo>
                    <a:pt x="1355" y="634"/>
                    <a:pt x="1325" y="604"/>
                    <a:pt x="1294" y="604"/>
                  </a:cubicBezTo>
                  <a:cubicBezTo>
                    <a:pt x="1189" y="621"/>
                    <a:pt x="1084" y="639"/>
                    <a:pt x="978" y="639"/>
                  </a:cubicBezTo>
                  <a:cubicBezTo>
                    <a:pt x="901" y="639"/>
                    <a:pt x="824" y="629"/>
                    <a:pt x="747" y="604"/>
                  </a:cubicBezTo>
                  <a:cubicBezTo>
                    <a:pt x="565" y="543"/>
                    <a:pt x="291" y="330"/>
                    <a:pt x="413" y="87"/>
                  </a:cubicBezTo>
                  <a:cubicBezTo>
                    <a:pt x="434" y="44"/>
                    <a:pt x="380" y="1"/>
                    <a:pt x="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6"/>
            <p:cNvSpPr/>
            <p:nvPr/>
          </p:nvSpPr>
          <p:spPr>
            <a:xfrm>
              <a:off x="8015350" y="2949100"/>
              <a:ext cx="71050" cy="40400"/>
            </a:xfrm>
            <a:custGeom>
              <a:avLst/>
              <a:gdLst/>
              <a:ahLst/>
              <a:cxnLst/>
              <a:rect l="l" t="t" r="r" b="b"/>
              <a:pathLst>
                <a:path w="2842" h="1616" extrusionOk="0">
                  <a:moveTo>
                    <a:pt x="1255" y="0"/>
                  </a:moveTo>
                  <a:cubicBezTo>
                    <a:pt x="560" y="0"/>
                    <a:pt x="1" y="642"/>
                    <a:pt x="166" y="1358"/>
                  </a:cubicBezTo>
                  <a:cubicBezTo>
                    <a:pt x="180" y="1412"/>
                    <a:pt x="216" y="1436"/>
                    <a:pt x="256" y="1436"/>
                  </a:cubicBezTo>
                  <a:cubicBezTo>
                    <a:pt x="307" y="1436"/>
                    <a:pt x="362" y="1396"/>
                    <a:pt x="379" y="1328"/>
                  </a:cubicBezTo>
                  <a:cubicBezTo>
                    <a:pt x="409" y="751"/>
                    <a:pt x="622" y="295"/>
                    <a:pt x="1321" y="295"/>
                  </a:cubicBezTo>
                  <a:cubicBezTo>
                    <a:pt x="1899" y="295"/>
                    <a:pt x="2811" y="872"/>
                    <a:pt x="2476" y="1602"/>
                  </a:cubicBezTo>
                  <a:cubicBezTo>
                    <a:pt x="2476" y="1602"/>
                    <a:pt x="2490" y="1615"/>
                    <a:pt x="2499" y="1615"/>
                  </a:cubicBezTo>
                  <a:cubicBezTo>
                    <a:pt x="2503" y="1615"/>
                    <a:pt x="2507" y="1612"/>
                    <a:pt x="2507" y="1602"/>
                  </a:cubicBezTo>
                  <a:cubicBezTo>
                    <a:pt x="2841" y="872"/>
                    <a:pt x="2233" y="143"/>
                    <a:pt x="1473" y="21"/>
                  </a:cubicBezTo>
                  <a:cubicBezTo>
                    <a:pt x="1400" y="7"/>
                    <a:pt x="1327" y="0"/>
                    <a:pt x="1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6"/>
            <p:cNvSpPr/>
            <p:nvPr/>
          </p:nvSpPr>
          <p:spPr>
            <a:xfrm>
              <a:off x="7818125" y="3274525"/>
              <a:ext cx="89450" cy="35525"/>
            </a:xfrm>
            <a:custGeom>
              <a:avLst/>
              <a:gdLst/>
              <a:ahLst/>
              <a:cxnLst/>
              <a:rect l="l" t="t" r="r" b="b"/>
              <a:pathLst>
                <a:path w="3578" h="1421" extrusionOk="0">
                  <a:moveTo>
                    <a:pt x="1910" y="1"/>
                  </a:moveTo>
                  <a:cubicBezTo>
                    <a:pt x="1287" y="1"/>
                    <a:pt x="655" y="110"/>
                    <a:pt x="92" y="287"/>
                  </a:cubicBezTo>
                  <a:cubicBezTo>
                    <a:pt x="0" y="348"/>
                    <a:pt x="0" y="530"/>
                    <a:pt x="122" y="530"/>
                  </a:cubicBezTo>
                  <a:cubicBezTo>
                    <a:pt x="396" y="500"/>
                    <a:pt x="608" y="469"/>
                    <a:pt x="851" y="469"/>
                  </a:cubicBezTo>
                  <a:cubicBezTo>
                    <a:pt x="791" y="895"/>
                    <a:pt x="1186" y="1351"/>
                    <a:pt x="1642" y="1412"/>
                  </a:cubicBezTo>
                  <a:cubicBezTo>
                    <a:pt x="1679" y="1417"/>
                    <a:pt x="1716" y="1420"/>
                    <a:pt x="1751" y="1420"/>
                  </a:cubicBezTo>
                  <a:cubicBezTo>
                    <a:pt x="2261" y="1420"/>
                    <a:pt x="2552" y="831"/>
                    <a:pt x="2523" y="348"/>
                  </a:cubicBezTo>
                  <a:lnTo>
                    <a:pt x="2523" y="348"/>
                  </a:lnTo>
                  <a:cubicBezTo>
                    <a:pt x="2827" y="378"/>
                    <a:pt x="3131" y="408"/>
                    <a:pt x="3435" y="439"/>
                  </a:cubicBezTo>
                  <a:cubicBezTo>
                    <a:pt x="3448" y="442"/>
                    <a:pt x="3461" y="444"/>
                    <a:pt x="3472" y="444"/>
                  </a:cubicBezTo>
                  <a:cubicBezTo>
                    <a:pt x="3562" y="444"/>
                    <a:pt x="3577" y="344"/>
                    <a:pt x="3496" y="317"/>
                  </a:cubicBezTo>
                  <a:lnTo>
                    <a:pt x="3496" y="287"/>
                  </a:lnTo>
                  <a:cubicBezTo>
                    <a:pt x="3010" y="87"/>
                    <a:pt x="2463" y="1"/>
                    <a:pt x="19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6"/>
            <p:cNvSpPr/>
            <p:nvPr/>
          </p:nvSpPr>
          <p:spPr>
            <a:xfrm>
              <a:off x="8020425" y="3235550"/>
              <a:ext cx="103800" cy="27275"/>
            </a:xfrm>
            <a:custGeom>
              <a:avLst/>
              <a:gdLst/>
              <a:ahLst/>
              <a:cxnLst/>
              <a:rect l="l" t="t" r="r" b="b"/>
              <a:pathLst>
                <a:path w="4152" h="1091" extrusionOk="0">
                  <a:moveTo>
                    <a:pt x="1668" y="1"/>
                  </a:moveTo>
                  <a:cubicBezTo>
                    <a:pt x="1111" y="1"/>
                    <a:pt x="577" y="116"/>
                    <a:pt x="176" y="357"/>
                  </a:cubicBezTo>
                  <a:cubicBezTo>
                    <a:pt x="1" y="444"/>
                    <a:pt x="50" y="784"/>
                    <a:pt x="269" y="784"/>
                  </a:cubicBezTo>
                  <a:cubicBezTo>
                    <a:pt x="279" y="784"/>
                    <a:pt x="288" y="783"/>
                    <a:pt x="298" y="782"/>
                  </a:cubicBezTo>
                  <a:cubicBezTo>
                    <a:pt x="812" y="733"/>
                    <a:pt x="1327" y="605"/>
                    <a:pt x="1857" y="605"/>
                  </a:cubicBezTo>
                  <a:cubicBezTo>
                    <a:pt x="1985" y="605"/>
                    <a:pt x="2113" y="612"/>
                    <a:pt x="2243" y="630"/>
                  </a:cubicBezTo>
                  <a:cubicBezTo>
                    <a:pt x="2851" y="691"/>
                    <a:pt x="3368" y="995"/>
                    <a:pt x="3976" y="1086"/>
                  </a:cubicBezTo>
                  <a:cubicBezTo>
                    <a:pt x="3989" y="1089"/>
                    <a:pt x="4001" y="1091"/>
                    <a:pt x="4012" y="1091"/>
                  </a:cubicBezTo>
                  <a:cubicBezTo>
                    <a:pt x="4109" y="1091"/>
                    <a:pt x="4151" y="985"/>
                    <a:pt x="4097" y="904"/>
                  </a:cubicBezTo>
                  <a:cubicBezTo>
                    <a:pt x="3567" y="316"/>
                    <a:pt x="2588" y="1"/>
                    <a:pt x="16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6"/>
            <p:cNvSpPr/>
            <p:nvPr/>
          </p:nvSpPr>
          <p:spPr>
            <a:xfrm>
              <a:off x="8019500" y="3285925"/>
              <a:ext cx="89475" cy="36075"/>
            </a:xfrm>
            <a:custGeom>
              <a:avLst/>
              <a:gdLst/>
              <a:ahLst/>
              <a:cxnLst/>
              <a:rect l="l" t="t" r="r" b="b"/>
              <a:pathLst>
                <a:path w="3579" h="1443" extrusionOk="0">
                  <a:moveTo>
                    <a:pt x="1329" y="0"/>
                  </a:moveTo>
                  <a:cubicBezTo>
                    <a:pt x="898" y="0"/>
                    <a:pt x="476" y="60"/>
                    <a:pt x="91" y="196"/>
                  </a:cubicBezTo>
                  <a:cubicBezTo>
                    <a:pt x="0" y="226"/>
                    <a:pt x="0" y="348"/>
                    <a:pt x="91" y="348"/>
                  </a:cubicBezTo>
                  <a:cubicBezTo>
                    <a:pt x="426" y="317"/>
                    <a:pt x="730" y="317"/>
                    <a:pt x="1034" y="317"/>
                  </a:cubicBezTo>
                  <a:cubicBezTo>
                    <a:pt x="1004" y="822"/>
                    <a:pt x="1264" y="1443"/>
                    <a:pt x="1815" y="1443"/>
                  </a:cubicBezTo>
                  <a:cubicBezTo>
                    <a:pt x="1828" y="1443"/>
                    <a:pt x="1841" y="1443"/>
                    <a:pt x="1854" y="1442"/>
                  </a:cubicBezTo>
                  <a:cubicBezTo>
                    <a:pt x="2310" y="1411"/>
                    <a:pt x="2736" y="986"/>
                    <a:pt x="2705" y="530"/>
                  </a:cubicBezTo>
                  <a:lnTo>
                    <a:pt x="2705" y="530"/>
                  </a:lnTo>
                  <a:cubicBezTo>
                    <a:pt x="2918" y="560"/>
                    <a:pt x="3161" y="621"/>
                    <a:pt x="3405" y="652"/>
                  </a:cubicBezTo>
                  <a:cubicBezTo>
                    <a:pt x="3415" y="654"/>
                    <a:pt x="3424" y="655"/>
                    <a:pt x="3433" y="655"/>
                  </a:cubicBezTo>
                  <a:cubicBezTo>
                    <a:pt x="3560" y="655"/>
                    <a:pt x="3579" y="467"/>
                    <a:pt x="3465" y="439"/>
                  </a:cubicBezTo>
                  <a:cubicBezTo>
                    <a:pt x="2816" y="171"/>
                    <a:pt x="2059" y="0"/>
                    <a:pt x="13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6"/>
            <p:cNvSpPr/>
            <p:nvPr/>
          </p:nvSpPr>
          <p:spPr>
            <a:xfrm>
              <a:off x="7825725" y="3703475"/>
              <a:ext cx="281200" cy="47200"/>
            </a:xfrm>
            <a:custGeom>
              <a:avLst/>
              <a:gdLst/>
              <a:ahLst/>
              <a:cxnLst/>
              <a:rect l="l" t="t" r="r" b="b"/>
              <a:pathLst>
                <a:path w="11248" h="1888" extrusionOk="0">
                  <a:moveTo>
                    <a:pt x="11010" y="1"/>
                  </a:moveTo>
                  <a:cubicBezTo>
                    <a:pt x="10980" y="1"/>
                    <a:pt x="10947" y="9"/>
                    <a:pt x="10912" y="29"/>
                  </a:cubicBezTo>
                  <a:cubicBezTo>
                    <a:pt x="9028" y="941"/>
                    <a:pt x="7052" y="1427"/>
                    <a:pt x="4924" y="1457"/>
                  </a:cubicBezTo>
                  <a:cubicBezTo>
                    <a:pt x="4872" y="1458"/>
                    <a:pt x="4819" y="1459"/>
                    <a:pt x="4767" y="1459"/>
                  </a:cubicBezTo>
                  <a:cubicBezTo>
                    <a:pt x="3081" y="1459"/>
                    <a:pt x="1774" y="990"/>
                    <a:pt x="152" y="606"/>
                  </a:cubicBezTo>
                  <a:cubicBezTo>
                    <a:pt x="61" y="606"/>
                    <a:pt x="0" y="728"/>
                    <a:pt x="92" y="789"/>
                  </a:cubicBezTo>
                  <a:cubicBezTo>
                    <a:pt x="1444" y="1565"/>
                    <a:pt x="2998" y="1888"/>
                    <a:pt x="4586" y="1888"/>
                  </a:cubicBezTo>
                  <a:cubicBezTo>
                    <a:pt x="6850" y="1888"/>
                    <a:pt x="9183" y="1232"/>
                    <a:pt x="11095" y="302"/>
                  </a:cubicBezTo>
                  <a:cubicBezTo>
                    <a:pt x="11248" y="226"/>
                    <a:pt x="11166" y="1"/>
                    <a:pt x="110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6"/>
            <p:cNvSpPr/>
            <p:nvPr/>
          </p:nvSpPr>
          <p:spPr>
            <a:xfrm>
              <a:off x="7751725" y="3771475"/>
              <a:ext cx="286025" cy="66325"/>
            </a:xfrm>
            <a:custGeom>
              <a:avLst/>
              <a:gdLst/>
              <a:ahLst/>
              <a:cxnLst/>
              <a:rect l="l" t="t" r="r" b="b"/>
              <a:pathLst>
                <a:path w="11441" h="2653" extrusionOk="0">
                  <a:moveTo>
                    <a:pt x="139" y="0"/>
                  </a:moveTo>
                  <a:cubicBezTo>
                    <a:pt x="49" y="0"/>
                    <a:pt x="1" y="120"/>
                    <a:pt x="103" y="196"/>
                  </a:cubicBezTo>
                  <a:cubicBezTo>
                    <a:pt x="2644" y="1843"/>
                    <a:pt x="5657" y="2652"/>
                    <a:pt x="8680" y="2652"/>
                  </a:cubicBezTo>
                  <a:cubicBezTo>
                    <a:pt x="9563" y="2652"/>
                    <a:pt x="10446" y="2583"/>
                    <a:pt x="11319" y="2446"/>
                  </a:cubicBezTo>
                  <a:cubicBezTo>
                    <a:pt x="11441" y="2415"/>
                    <a:pt x="11410" y="2203"/>
                    <a:pt x="11289" y="2203"/>
                  </a:cubicBezTo>
                  <a:cubicBezTo>
                    <a:pt x="10483" y="2203"/>
                    <a:pt x="9671" y="2224"/>
                    <a:pt x="8861" y="2224"/>
                  </a:cubicBezTo>
                  <a:cubicBezTo>
                    <a:pt x="7746" y="2224"/>
                    <a:pt x="6635" y="2183"/>
                    <a:pt x="5544" y="1990"/>
                  </a:cubicBezTo>
                  <a:cubicBezTo>
                    <a:pt x="3720" y="1625"/>
                    <a:pt x="1866" y="804"/>
                    <a:pt x="194" y="14"/>
                  </a:cubicBezTo>
                  <a:cubicBezTo>
                    <a:pt x="175" y="4"/>
                    <a:pt x="156" y="0"/>
                    <a:pt x="1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46"/>
            <p:cNvSpPr/>
            <p:nvPr/>
          </p:nvSpPr>
          <p:spPr>
            <a:xfrm>
              <a:off x="8056975" y="3699875"/>
              <a:ext cx="152175" cy="117625"/>
            </a:xfrm>
            <a:custGeom>
              <a:avLst/>
              <a:gdLst/>
              <a:ahLst/>
              <a:cxnLst/>
              <a:rect l="l" t="t" r="r" b="b"/>
              <a:pathLst>
                <a:path w="6087" h="4705" extrusionOk="0">
                  <a:moveTo>
                    <a:pt x="5967" y="1"/>
                  </a:moveTo>
                  <a:cubicBezTo>
                    <a:pt x="5949" y="1"/>
                    <a:pt x="5932" y="7"/>
                    <a:pt x="5918" y="21"/>
                  </a:cubicBezTo>
                  <a:cubicBezTo>
                    <a:pt x="5097" y="842"/>
                    <a:pt x="4246" y="1693"/>
                    <a:pt x="3365" y="2453"/>
                  </a:cubicBezTo>
                  <a:cubicBezTo>
                    <a:pt x="2362" y="3304"/>
                    <a:pt x="1298" y="3851"/>
                    <a:pt x="143" y="4459"/>
                  </a:cubicBezTo>
                  <a:cubicBezTo>
                    <a:pt x="1" y="4515"/>
                    <a:pt x="71" y="4705"/>
                    <a:pt x="205" y="4705"/>
                  </a:cubicBezTo>
                  <a:cubicBezTo>
                    <a:pt x="214" y="4705"/>
                    <a:pt x="224" y="4704"/>
                    <a:pt x="234" y="4702"/>
                  </a:cubicBezTo>
                  <a:cubicBezTo>
                    <a:pt x="2635" y="4124"/>
                    <a:pt x="4520" y="1936"/>
                    <a:pt x="6039" y="112"/>
                  </a:cubicBezTo>
                  <a:cubicBezTo>
                    <a:pt x="6086" y="65"/>
                    <a:pt x="6025" y="1"/>
                    <a:pt x="5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46"/>
            <p:cNvSpPr/>
            <p:nvPr/>
          </p:nvSpPr>
          <p:spPr>
            <a:xfrm>
              <a:off x="7432100" y="2998175"/>
              <a:ext cx="1028150" cy="982625"/>
            </a:xfrm>
            <a:custGeom>
              <a:avLst/>
              <a:gdLst/>
              <a:ahLst/>
              <a:cxnLst/>
              <a:rect l="l" t="t" r="r" b="b"/>
              <a:pathLst>
                <a:path w="41126" h="39305" extrusionOk="0">
                  <a:moveTo>
                    <a:pt x="12122" y="10186"/>
                  </a:moveTo>
                  <a:cubicBezTo>
                    <a:pt x="12642" y="10186"/>
                    <a:pt x="13195" y="10703"/>
                    <a:pt x="13435" y="11219"/>
                  </a:cubicBezTo>
                  <a:cubicBezTo>
                    <a:pt x="13405" y="11554"/>
                    <a:pt x="13375" y="11888"/>
                    <a:pt x="13344" y="12222"/>
                  </a:cubicBezTo>
                  <a:cubicBezTo>
                    <a:pt x="13283" y="13073"/>
                    <a:pt x="13131" y="14046"/>
                    <a:pt x="13071" y="14988"/>
                  </a:cubicBezTo>
                  <a:cubicBezTo>
                    <a:pt x="11733" y="14715"/>
                    <a:pt x="11247" y="13408"/>
                    <a:pt x="11156" y="12162"/>
                  </a:cubicBezTo>
                  <a:cubicBezTo>
                    <a:pt x="11156" y="11797"/>
                    <a:pt x="11125" y="11311"/>
                    <a:pt x="11247" y="10976"/>
                  </a:cubicBezTo>
                  <a:cubicBezTo>
                    <a:pt x="11462" y="10403"/>
                    <a:pt x="11785" y="10186"/>
                    <a:pt x="12122" y="10186"/>
                  </a:cubicBezTo>
                  <a:close/>
                  <a:moveTo>
                    <a:pt x="14712" y="19639"/>
                  </a:moveTo>
                  <a:lnTo>
                    <a:pt x="14712" y="19639"/>
                  </a:lnTo>
                  <a:cubicBezTo>
                    <a:pt x="15046" y="20034"/>
                    <a:pt x="15381" y="20368"/>
                    <a:pt x="15654" y="20703"/>
                  </a:cubicBezTo>
                  <a:cubicBezTo>
                    <a:pt x="16627" y="21797"/>
                    <a:pt x="17751" y="23074"/>
                    <a:pt x="19150" y="23621"/>
                  </a:cubicBezTo>
                  <a:cubicBezTo>
                    <a:pt x="19649" y="23822"/>
                    <a:pt x="20144" y="23910"/>
                    <a:pt x="20631" y="23910"/>
                  </a:cubicBezTo>
                  <a:cubicBezTo>
                    <a:pt x="22576" y="23910"/>
                    <a:pt x="24384" y="22496"/>
                    <a:pt x="25746" y="21159"/>
                  </a:cubicBezTo>
                  <a:cubicBezTo>
                    <a:pt x="26110" y="20794"/>
                    <a:pt x="26475" y="20399"/>
                    <a:pt x="26809" y="20004"/>
                  </a:cubicBezTo>
                  <a:lnTo>
                    <a:pt x="26809" y="20004"/>
                  </a:lnTo>
                  <a:cubicBezTo>
                    <a:pt x="26657" y="20976"/>
                    <a:pt x="26809" y="22010"/>
                    <a:pt x="26961" y="22952"/>
                  </a:cubicBezTo>
                  <a:cubicBezTo>
                    <a:pt x="26663" y="25992"/>
                    <a:pt x="23619" y="26752"/>
                    <a:pt x="21037" y="26752"/>
                  </a:cubicBezTo>
                  <a:cubicBezTo>
                    <a:pt x="20985" y="26752"/>
                    <a:pt x="20933" y="26752"/>
                    <a:pt x="20882" y="26751"/>
                  </a:cubicBezTo>
                  <a:cubicBezTo>
                    <a:pt x="18542" y="26721"/>
                    <a:pt x="14469" y="25992"/>
                    <a:pt x="14651" y="23013"/>
                  </a:cubicBezTo>
                  <a:cubicBezTo>
                    <a:pt x="14834" y="21949"/>
                    <a:pt x="14834" y="20733"/>
                    <a:pt x="14712" y="19639"/>
                  </a:cubicBezTo>
                  <a:close/>
                  <a:moveTo>
                    <a:pt x="28294" y="0"/>
                  </a:moveTo>
                  <a:cubicBezTo>
                    <a:pt x="28265" y="0"/>
                    <a:pt x="28236" y="1"/>
                    <a:pt x="28208" y="3"/>
                  </a:cubicBezTo>
                  <a:cubicBezTo>
                    <a:pt x="28086" y="3"/>
                    <a:pt x="28086" y="155"/>
                    <a:pt x="28208" y="155"/>
                  </a:cubicBezTo>
                  <a:cubicBezTo>
                    <a:pt x="28572" y="186"/>
                    <a:pt x="28968" y="368"/>
                    <a:pt x="29180" y="702"/>
                  </a:cubicBezTo>
                  <a:cubicBezTo>
                    <a:pt x="29363" y="1006"/>
                    <a:pt x="29363" y="1310"/>
                    <a:pt x="29302" y="1675"/>
                  </a:cubicBezTo>
                  <a:cubicBezTo>
                    <a:pt x="29302" y="1720"/>
                    <a:pt x="29367" y="1748"/>
                    <a:pt x="29426" y="1748"/>
                  </a:cubicBezTo>
                  <a:cubicBezTo>
                    <a:pt x="29447" y="1748"/>
                    <a:pt x="29468" y="1744"/>
                    <a:pt x="29484" y="1736"/>
                  </a:cubicBezTo>
                  <a:cubicBezTo>
                    <a:pt x="29667" y="1918"/>
                    <a:pt x="29940" y="1979"/>
                    <a:pt x="30153" y="2161"/>
                  </a:cubicBezTo>
                  <a:cubicBezTo>
                    <a:pt x="30427" y="2435"/>
                    <a:pt x="30670" y="2891"/>
                    <a:pt x="30609" y="3286"/>
                  </a:cubicBezTo>
                  <a:cubicBezTo>
                    <a:pt x="30510" y="3656"/>
                    <a:pt x="30192" y="3906"/>
                    <a:pt x="29831" y="3906"/>
                  </a:cubicBezTo>
                  <a:cubicBezTo>
                    <a:pt x="29748" y="3906"/>
                    <a:pt x="29661" y="3892"/>
                    <a:pt x="29575" y="3864"/>
                  </a:cubicBezTo>
                  <a:cubicBezTo>
                    <a:pt x="29302" y="3772"/>
                    <a:pt x="29150" y="3560"/>
                    <a:pt x="29150" y="3256"/>
                  </a:cubicBezTo>
                  <a:cubicBezTo>
                    <a:pt x="29089" y="2982"/>
                    <a:pt x="29241" y="2830"/>
                    <a:pt x="29545" y="2739"/>
                  </a:cubicBezTo>
                  <a:cubicBezTo>
                    <a:pt x="29591" y="2729"/>
                    <a:pt x="29630" y="2724"/>
                    <a:pt x="29664" y="2724"/>
                  </a:cubicBezTo>
                  <a:cubicBezTo>
                    <a:pt x="29833" y="2724"/>
                    <a:pt x="29854" y="2850"/>
                    <a:pt x="29727" y="3104"/>
                  </a:cubicBezTo>
                  <a:cubicBezTo>
                    <a:pt x="29722" y="3098"/>
                    <a:pt x="29715" y="3096"/>
                    <a:pt x="29708" y="3096"/>
                  </a:cubicBezTo>
                  <a:cubicBezTo>
                    <a:pt x="29678" y="3096"/>
                    <a:pt x="29642" y="3145"/>
                    <a:pt x="29667" y="3195"/>
                  </a:cubicBezTo>
                  <a:cubicBezTo>
                    <a:pt x="29724" y="3316"/>
                    <a:pt x="29806" y="3366"/>
                    <a:pt x="29890" y="3366"/>
                  </a:cubicBezTo>
                  <a:cubicBezTo>
                    <a:pt x="30164" y="3366"/>
                    <a:pt x="30459" y="2843"/>
                    <a:pt x="29971" y="2587"/>
                  </a:cubicBezTo>
                  <a:cubicBezTo>
                    <a:pt x="29839" y="2516"/>
                    <a:pt x="29712" y="2485"/>
                    <a:pt x="29594" y="2485"/>
                  </a:cubicBezTo>
                  <a:cubicBezTo>
                    <a:pt x="29000" y="2485"/>
                    <a:pt x="28628" y="3271"/>
                    <a:pt x="29059" y="3803"/>
                  </a:cubicBezTo>
                  <a:cubicBezTo>
                    <a:pt x="29242" y="4036"/>
                    <a:pt x="29476" y="4135"/>
                    <a:pt x="29710" y="4135"/>
                  </a:cubicBezTo>
                  <a:cubicBezTo>
                    <a:pt x="30058" y="4135"/>
                    <a:pt x="30409" y="3917"/>
                    <a:pt x="30609" y="3590"/>
                  </a:cubicBezTo>
                  <a:cubicBezTo>
                    <a:pt x="31034" y="4016"/>
                    <a:pt x="31460" y="4471"/>
                    <a:pt x="31490" y="5110"/>
                  </a:cubicBezTo>
                  <a:cubicBezTo>
                    <a:pt x="31490" y="5657"/>
                    <a:pt x="31217" y="6022"/>
                    <a:pt x="30913" y="6417"/>
                  </a:cubicBezTo>
                  <a:cubicBezTo>
                    <a:pt x="30913" y="6386"/>
                    <a:pt x="30882" y="6356"/>
                    <a:pt x="30882" y="6326"/>
                  </a:cubicBezTo>
                  <a:cubicBezTo>
                    <a:pt x="30861" y="6304"/>
                    <a:pt x="30832" y="6294"/>
                    <a:pt x="30804" y="6294"/>
                  </a:cubicBezTo>
                  <a:cubicBezTo>
                    <a:pt x="30755" y="6294"/>
                    <a:pt x="30711" y="6328"/>
                    <a:pt x="30730" y="6386"/>
                  </a:cubicBezTo>
                  <a:cubicBezTo>
                    <a:pt x="30852" y="6934"/>
                    <a:pt x="30943" y="7572"/>
                    <a:pt x="30427" y="7967"/>
                  </a:cubicBezTo>
                  <a:cubicBezTo>
                    <a:pt x="30322" y="8060"/>
                    <a:pt x="30190" y="8104"/>
                    <a:pt x="30059" y="8104"/>
                  </a:cubicBezTo>
                  <a:cubicBezTo>
                    <a:pt x="29848" y="8104"/>
                    <a:pt x="29639" y="7991"/>
                    <a:pt x="29545" y="7785"/>
                  </a:cubicBezTo>
                  <a:cubicBezTo>
                    <a:pt x="29484" y="7663"/>
                    <a:pt x="29454" y="7511"/>
                    <a:pt x="29484" y="7389"/>
                  </a:cubicBezTo>
                  <a:cubicBezTo>
                    <a:pt x="29484" y="7237"/>
                    <a:pt x="29575" y="7116"/>
                    <a:pt x="29788" y="7055"/>
                  </a:cubicBezTo>
                  <a:cubicBezTo>
                    <a:pt x="30123" y="7055"/>
                    <a:pt x="30153" y="7177"/>
                    <a:pt x="29879" y="7450"/>
                  </a:cubicBezTo>
                  <a:cubicBezTo>
                    <a:pt x="29870" y="7432"/>
                    <a:pt x="29856" y="7425"/>
                    <a:pt x="29842" y="7425"/>
                  </a:cubicBezTo>
                  <a:cubicBezTo>
                    <a:pt x="29809" y="7425"/>
                    <a:pt x="29776" y="7468"/>
                    <a:pt x="29819" y="7511"/>
                  </a:cubicBezTo>
                  <a:cubicBezTo>
                    <a:pt x="29888" y="7612"/>
                    <a:pt x="29970" y="7653"/>
                    <a:pt x="30048" y="7653"/>
                  </a:cubicBezTo>
                  <a:cubicBezTo>
                    <a:pt x="30277" y="7653"/>
                    <a:pt x="30478" y="7297"/>
                    <a:pt x="30275" y="7025"/>
                  </a:cubicBezTo>
                  <a:cubicBezTo>
                    <a:pt x="30168" y="6876"/>
                    <a:pt x="29957" y="6801"/>
                    <a:pt x="29757" y="6801"/>
                  </a:cubicBezTo>
                  <a:cubicBezTo>
                    <a:pt x="29671" y="6801"/>
                    <a:pt x="29588" y="6815"/>
                    <a:pt x="29515" y="6842"/>
                  </a:cubicBezTo>
                  <a:cubicBezTo>
                    <a:pt x="29241" y="6964"/>
                    <a:pt x="29150" y="7298"/>
                    <a:pt x="29180" y="7572"/>
                  </a:cubicBezTo>
                  <a:cubicBezTo>
                    <a:pt x="29230" y="8046"/>
                    <a:pt x="29629" y="8418"/>
                    <a:pt x="30072" y="8418"/>
                  </a:cubicBezTo>
                  <a:cubicBezTo>
                    <a:pt x="30169" y="8418"/>
                    <a:pt x="30268" y="8400"/>
                    <a:pt x="30366" y="8362"/>
                  </a:cubicBezTo>
                  <a:lnTo>
                    <a:pt x="30366" y="8362"/>
                  </a:lnTo>
                  <a:cubicBezTo>
                    <a:pt x="30518" y="8940"/>
                    <a:pt x="30396" y="9426"/>
                    <a:pt x="30335" y="10003"/>
                  </a:cubicBezTo>
                  <a:cubicBezTo>
                    <a:pt x="30335" y="10034"/>
                    <a:pt x="30335" y="10034"/>
                    <a:pt x="30335" y="10064"/>
                  </a:cubicBezTo>
                  <a:cubicBezTo>
                    <a:pt x="30295" y="10061"/>
                    <a:pt x="30256" y="10060"/>
                    <a:pt x="30218" y="10060"/>
                  </a:cubicBezTo>
                  <a:cubicBezTo>
                    <a:pt x="29471" y="10060"/>
                    <a:pt x="29044" y="10615"/>
                    <a:pt x="28755" y="11280"/>
                  </a:cubicBezTo>
                  <a:cubicBezTo>
                    <a:pt x="28734" y="11361"/>
                    <a:pt x="28795" y="11415"/>
                    <a:pt x="28856" y="11415"/>
                  </a:cubicBezTo>
                  <a:cubicBezTo>
                    <a:pt x="28886" y="11415"/>
                    <a:pt x="28917" y="11402"/>
                    <a:pt x="28937" y="11371"/>
                  </a:cubicBezTo>
                  <a:cubicBezTo>
                    <a:pt x="29163" y="10944"/>
                    <a:pt x="29744" y="10308"/>
                    <a:pt x="30299" y="10308"/>
                  </a:cubicBezTo>
                  <a:cubicBezTo>
                    <a:pt x="30414" y="10308"/>
                    <a:pt x="30529" y="10336"/>
                    <a:pt x="30639" y="10399"/>
                  </a:cubicBezTo>
                  <a:cubicBezTo>
                    <a:pt x="31034" y="10642"/>
                    <a:pt x="31278" y="11402"/>
                    <a:pt x="31186" y="11827"/>
                  </a:cubicBezTo>
                  <a:cubicBezTo>
                    <a:pt x="31156" y="12101"/>
                    <a:pt x="31095" y="12344"/>
                    <a:pt x="31004" y="12587"/>
                  </a:cubicBezTo>
                  <a:cubicBezTo>
                    <a:pt x="30622" y="13733"/>
                    <a:pt x="29814" y="14993"/>
                    <a:pt x="28470" y="14993"/>
                  </a:cubicBezTo>
                  <a:cubicBezTo>
                    <a:pt x="28423" y="14993"/>
                    <a:pt x="28377" y="14991"/>
                    <a:pt x="28329" y="14988"/>
                  </a:cubicBezTo>
                  <a:lnTo>
                    <a:pt x="28268" y="14988"/>
                  </a:lnTo>
                  <a:cubicBezTo>
                    <a:pt x="28329" y="14441"/>
                    <a:pt x="28390" y="13925"/>
                    <a:pt x="28451" y="13377"/>
                  </a:cubicBezTo>
                  <a:cubicBezTo>
                    <a:pt x="28451" y="13362"/>
                    <a:pt x="28443" y="13355"/>
                    <a:pt x="28432" y="13355"/>
                  </a:cubicBezTo>
                  <a:cubicBezTo>
                    <a:pt x="28420" y="13355"/>
                    <a:pt x="28405" y="13362"/>
                    <a:pt x="28390" y="13377"/>
                  </a:cubicBezTo>
                  <a:cubicBezTo>
                    <a:pt x="27904" y="15870"/>
                    <a:pt x="27843" y="18332"/>
                    <a:pt x="26050" y="20308"/>
                  </a:cubicBezTo>
                  <a:cubicBezTo>
                    <a:pt x="24517" y="21961"/>
                    <a:pt x="22636" y="23374"/>
                    <a:pt x="20665" y="23374"/>
                  </a:cubicBezTo>
                  <a:cubicBezTo>
                    <a:pt x="19665" y="23374"/>
                    <a:pt x="18642" y="23011"/>
                    <a:pt x="17630" y="22131"/>
                  </a:cubicBezTo>
                  <a:cubicBezTo>
                    <a:pt x="16718" y="21341"/>
                    <a:pt x="15897" y="20429"/>
                    <a:pt x="15168" y="19517"/>
                  </a:cubicBezTo>
                  <a:cubicBezTo>
                    <a:pt x="13922" y="17967"/>
                    <a:pt x="13496" y="16751"/>
                    <a:pt x="13587" y="14745"/>
                  </a:cubicBezTo>
                  <a:cubicBezTo>
                    <a:pt x="13709" y="12222"/>
                    <a:pt x="13861" y="9669"/>
                    <a:pt x="14134" y="7177"/>
                  </a:cubicBezTo>
                  <a:cubicBezTo>
                    <a:pt x="14134" y="7141"/>
                    <a:pt x="14103" y="7126"/>
                    <a:pt x="14077" y="7126"/>
                  </a:cubicBezTo>
                  <a:cubicBezTo>
                    <a:pt x="14059" y="7126"/>
                    <a:pt x="14043" y="7134"/>
                    <a:pt x="14043" y="7146"/>
                  </a:cubicBezTo>
                  <a:cubicBezTo>
                    <a:pt x="13830" y="8393"/>
                    <a:pt x="13648" y="9578"/>
                    <a:pt x="13496" y="10794"/>
                  </a:cubicBezTo>
                  <a:cubicBezTo>
                    <a:pt x="13283" y="10429"/>
                    <a:pt x="12919" y="10155"/>
                    <a:pt x="12554" y="10034"/>
                  </a:cubicBezTo>
                  <a:cubicBezTo>
                    <a:pt x="12554" y="9791"/>
                    <a:pt x="12523" y="9578"/>
                    <a:pt x="12493" y="9365"/>
                  </a:cubicBezTo>
                  <a:lnTo>
                    <a:pt x="12493" y="9365"/>
                  </a:lnTo>
                  <a:cubicBezTo>
                    <a:pt x="12515" y="9387"/>
                    <a:pt x="12551" y="9408"/>
                    <a:pt x="12592" y="9408"/>
                  </a:cubicBezTo>
                  <a:cubicBezTo>
                    <a:pt x="12609" y="9408"/>
                    <a:pt x="12627" y="9404"/>
                    <a:pt x="12645" y="9396"/>
                  </a:cubicBezTo>
                  <a:cubicBezTo>
                    <a:pt x="12827" y="9244"/>
                    <a:pt x="12949" y="9031"/>
                    <a:pt x="13101" y="8848"/>
                  </a:cubicBezTo>
                  <a:cubicBezTo>
                    <a:pt x="13253" y="8636"/>
                    <a:pt x="13435" y="8453"/>
                    <a:pt x="13618" y="8301"/>
                  </a:cubicBezTo>
                  <a:cubicBezTo>
                    <a:pt x="13738" y="8205"/>
                    <a:pt x="13630" y="8052"/>
                    <a:pt x="13520" y="8052"/>
                  </a:cubicBezTo>
                  <a:cubicBezTo>
                    <a:pt x="13490" y="8052"/>
                    <a:pt x="13461" y="8063"/>
                    <a:pt x="13435" y="8089"/>
                  </a:cubicBezTo>
                  <a:cubicBezTo>
                    <a:pt x="13223" y="8271"/>
                    <a:pt x="13010" y="8453"/>
                    <a:pt x="12858" y="8666"/>
                  </a:cubicBezTo>
                  <a:cubicBezTo>
                    <a:pt x="12706" y="8818"/>
                    <a:pt x="12523" y="9031"/>
                    <a:pt x="12463" y="9244"/>
                  </a:cubicBezTo>
                  <a:cubicBezTo>
                    <a:pt x="12463" y="9122"/>
                    <a:pt x="12432" y="9031"/>
                    <a:pt x="12402" y="8940"/>
                  </a:cubicBezTo>
                  <a:cubicBezTo>
                    <a:pt x="12432" y="8879"/>
                    <a:pt x="12432" y="8848"/>
                    <a:pt x="12402" y="8818"/>
                  </a:cubicBezTo>
                  <a:cubicBezTo>
                    <a:pt x="12098" y="8484"/>
                    <a:pt x="11855" y="8301"/>
                    <a:pt x="11824" y="7845"/>
                  </a:cubicBezTo>
                  <a:cubicBezTo>
                    <a:pt x="11794" y="7481"/>
                    <a:pt x="11855" y="7086"/>
                    <a:pt x="12037" y="6751"/>
                  </a:cubicBezTo>
                  <a:cubicBezTo>
                    <a:pt x="12067" y="6751"/>
                    <a:pt x="12098" y="6721"/>
                    <a:pt x="12067" y="6690"/>
                  </a:cubicBezTo>
                  <a:cubicBezTo>
                    <a:pt x="12067" y="6630"/>
                    <a:pt x="12037" y="6569"/>
                    <a:pt x="11976" y="6569"/>
                  </a:cubicBezTo>
                  <a:cubicBezTo>
                    <a:pt x="11642" y="6113"/>
                    <a:pt x="11368" y="5809"/>
                    <a:pt x="11399" y="5171"/>
                  </a:cubicBezTo>
                  <a:cubicBezTo>
                    <a:pt x="11399" y="4502"/>
                    <a:pt x="11612" y="3803"/>
                    <a:pt x="11946" y="3225"/>
                  </a:cubicBezTo>
                  <a:cubicBezTo>
                    <a:pt x="11971" y="3201"/>
                    <a:pt x="11935" y="3156"/>
                    <a:pt x="11905" y="3156"/>
                  </a:cubicBezTo>
                  <a:cubicBezTo>
                    <a:pt x="11898" y="3156"/>
                    <a:pt x="11891" y="3159"/>
                    <a:pt x="11885" y="3164"/>
                  </a:cubicBezTo>
                  <a:cubicBezTo>
                    <a:pt x="11338" y="3894"/>
                    <a:pt x="11034" y="4684"/>
                    <a:pt x="11125" y="5596"/>
                  </a:cubicBezTo>
                  <a:cubicBezTo>
                    <a:pt x="11156" y="6052"/>
                    <a:pt x="11338" y="6630"/>
                    <a:pt x="11764" y="6751"/>
                  </a:cubicBezTo>
                  <a:cubicBezTo>
                    <a:pt x="11338" y="7420"/>
                    <a:pt x="11368" y="8545"/>
                    <a:pt x="12128" y="8909"/>
                  </a:cubicBezTo>
                  <a:lnTo>
                    <a:pt x="12128" y="8940"/>
                  </a:lnTo>
                  <a:cubicBezTo>
                    <a:pt x="12189" y="9274"/>
                    <a:pt x="12219" y="9608"/>
                    <a:pt x="12250" y="9973"/>
                  </a:cubicBezTo>
                  <a:cubicBezTo>
                    <a:pt x="12204" y="9968"/>
                    <a:pt x="12157" y="9965"/>
                    <a:pt x="12111" y="9965"/>
                  </a:cubicBezTo>
                  <a:cubicBezTo>
                    <a:pt x="11643" y="9965"/>
                    <a:pt x="11195" y="10251"/>
                    <a:pt x="10973" y="10915"/>
                  </a:cubicBezTo>
                  <a:cubicBezTo>
                    <a:pt x="10487" y="12526"/>
                    <a:pt x="11247" y="14958"/>
                    <a:pt x="13071" y="15262"/>
                  </a:cubicBezTo>
                  <a:cubicBezTo>
                    <a:pt x="13040" y="15961"/>
                    <a:pt x="13071" y="16660"/>
                    <a:pt x="13253" y="17268"/>
                  </a:cubicBezTo>
                  <a:cubicBezTo>
                    <a:pt x="13466" y="17967"/>
                    <a:pt x="13922" y="18666"/>
                    <a:pt x="14469" y="19335"/>
                  </a:cubicBezTo>
                  <a:cubicBezTo>
                    <a:pt x="14438" y="20308"/>
                    <a:pt x="14438" y="21311"/>
                    <a:pt x="14469" y="22314"/>
                  </a:cubicBezTo>
                  <a:lnTo>
                    <a:pt x="14438" y="22314"/>
                  </a:lnTo>
                  <a:cubicBezTo>
                    <a:pt x="13770" y="22952"/>
                    <a:pt x="13587" y="23803"/>
                    <a:pt x="13739" y="24624"/>
                  </a:cubicBezTo>
                  <a:lnTo>
                    <a:pt x="13678" y="24624"/>
                  </a:lnTo>
                  <a:cubicBezTo>
                    <a:pt x="13253" y="24745"/>
                    <a:pt x="13040" y="24989"/>
                    <a:pt x="12919" y="25262"/>
                  </a:cubicBezTo>
                  <a:lnTo>
                    <a:pt x="12888" y="25262"/>
                  </a:lnTo>
                  <a:cubicBezTo>
                    <a:pt x="12098" y="25596"/>
                    <a:pt x="11186" y="25931"/>
                    <a:pt x="10821" y="26721"/>
                  </a:cubicBezTo>
                  <a:cubicBezTo>
                    <a:pt x="10800" y="26700"/>
                    <a:pt x="10778" y="26678"/>
                    <a:pt x="10746" y="26678"/>
                  </a:cubicBezTo>
                  <a:cubicBezTo>
                    <a:pt x="10733" y="26678"/>
                    <a:pt x="10717" y="26682"/>
                    <a:pt x="10700" y="26691"/>
                  </a:cubicBezTo>
                  <a:cubicBezTo>
                    <a:pt x="7539" y="27785"/>
                    <a:pt x="4104" y="28606"/>
                    <a:pt x="1581" y="30946"/>
                  </a:cubicBezTo>
                  <a:cubicBezTo>
                    <a:pt x="791" y="31676"/>
                    <a:pt x="578" y="32618"/>
                    <a:pt x="426" y="33682"/>
                  </a:cubicBezTo>
                  <a:cubicBezTo>
                    <a:pt x="183" y="35536"/>
                    <a:pt x="0" y="37360"/>
                    <a:pt x="0" y="39214"/>
                  </a:cubicBezTo>
                  <a:cubicBezTo>
                    <a:pt x="0" y="39259"/>
                    <a:pt x="38" y="39282"/>
                    <a:pt x="76" y="39282"/>
                  </a:cubicBezTo>
                  <a:cubicBezTo>
                    <a:pt x="114" y="39282"/>
                    <a:pt x="152" y="39259"/>
                    <a:pt x="152" y="39214"/>
                  </a:cubicBezTo>
                  <a:cubicBezTo>
                    <a:pt x="274" y="37815"/>
                    <a:pt x="396" y="36417"/>
                    <a:pt x="548" y="35019"/>
                  </a:cubicBezTo>
                  <a:cubicBezTo>
                    <a:pt x="639" y="34229"/>
                    <a:pt x="608" y="33135"/>
                    <a:pt x="973" y="32405"/>
                  </a:cubicBezTo>
                  <a:cubicBezTo>
                    <a:pt x="1429" y="31493"/>
                    <a:pt x="2310" y="30794"/>
                    <a:pt x="3131" y="30247"/>
                  </a:cubicBezTo>
                  <a:cubicBezTo>
                    <a:pt x="5472" y="28666"/>
                    <a:pt x="8146" y="28058"/>
                    <a:pt x="10730" y="27025"/>
                  </a:cubicBezTo>
                  <a:cubicBezTo>
                    <a:pt x="10730" y="27025"/>
                    <a:pt x="10730" y="27055"/>
                    <a:pt x="10730" y="27055"/>
                  </a:cubicBezTo>
                  <a:cubicBezTo>
                    <a:pt x="10517" y="28058"/>
                    <a:pt x="10943" y="29062"/>
                    <a:pt x="11581" y="29791"/>
                  </a:cubicBezTo>
                  <a:cubicBezTo>
                    <a:pt x="11604" y="29814"/>
                    <a:pt x="11632" y="29823"/>
                    <a:pt x="11661" y="29823"/>
                  </a:cubicBezTo>
                  <a:cubicBezTo>
                    <a:pt x="11746" y="29823"/>
                    <a:pt x="11832" y="29738"/>
                    <a:pt x="11764" y="29669"/>
                  </a:cubicBezTo>
                  <a:cubicBezTo>
                    <a:pt x="11277" y="29031"/>
                    <a:pt x="10821" y="28210"/>
                    <a:pt x="10882" y="27359"/>
                  </a:cubicBezTo>
                  <a:cubicBezTo>
                    <a:pt x="11004" y="26235"/>
                    <a:pt x="12007" y="25992"/>
                    <a:pt x="12827" y="25505"/>
                  </a:cubicBezTo>
                  <a:lnTo>
                    <a:pt x="12827" y="25505"/>
                  </a:lnTo>
                  <a:cubicBezTo>
                    <a:pt x="12675" y="26417"/>
                    <a:pt x="13405" y="27633"/>
                    <a:pt x="14195" y="27967"/>
                  </a:cubicBezTo>
                  <a:cubicBezTo>
                    <a:pt x="14206" y="27973"/>
                    <a:pt x="14219" y="27975"/>
                    <a:pt x="14232" y="27975"/>
                  </a:cubicBezTo>
                  <a:cubicBezTo>
                    <a:pt x="14293" y="27975"/>
                    <a:pt x="14367" y="27921"/>
                    <a:pt x="14317" y="27846"/>
                  </a:cubicBezTo>
                  <a:cubicBezTo>
                    <a:pt x="13982" y="27420"/>
                    <a:pt x="13526" y="27147"/>
                    <a:pt x="13283" y="26630"/>
                  </a:cubicBezTo>
                  <a:cubicBezTo>
                    <a:pt x="12919" y="25870"/>
                    <a:pt x="13192" y="25323"/>
                    <a:pt x="13770" y="24776"/>
                  </a:cubicBezTo>
                  <a:cubicBezTo>
                    <a:pt x="13952" y="25596"/>
                    <a:pt x="14469" y="26387"/>
                    <a:pt x="15168" y="26843"/>
                  </a:cubicBezTo>
                  <a:cubicBezTo>
                    <a:pt x="15182" y="26857"/>
                    <a:pt x="15198" y="26863"/>
                    <a:pt x="15213" y="26863"/>
                  </a:cubicBezTo>
                  <a:cubicBezTo>
                    <a:pt x="15264" y="26863"/>
                    <a:pt x="15313" y="26798"/>
                    <a:pt x="15289" y="26751"/>
                  </a:cubicBezTo>
                  <a:cubicBezTo>
                    <a:pt x="14347" y="25505"/>
                    <a:pt x="13192" y="24016"/>
                    <a:pt x="14469" y="22557"/>
                  </a:cubicBezTo>
                  <a:lnTo>
                    <a:pt x="14469" y="22557"/>
                  </a:lnTo>
                  <a:cubicBezTo>
                    <a:pt x="14469" y="22709"/>
                    <a:pt x="14469" y="22861"/>
                    <a:pt x="14499" y="22982"/>
                  </a:cubicBezTo>
                  <a:cubicBezTo>
                    <a:pt x="14499" y="23013"/>
                    <a:pt x="14499" y="23013"/>
                    <a:pt x="14499" y="23013"/>
                  </a:cubicBezTo>
                  <a:cubicBezTo>
                    <a:pt x="13753" y="25558"/>
                    <a:pt x="17564" y="27204"/>
                    <a:pt x="21199" y="27204"/>
                  </a:cubicBezTo>
                  <a:cubicBezTo>
                    <a:pt x="24381" y="27204"/>
                    <a:pt x="27430" y="25943"/>
                    <a:pt x="27174" y="22922"/>
                  </a:cubicBezTo>
                  <a:cubicBezTo>
                    <a:pt x="27174" y="22861"/>
                    <a:pt x="27144" y="22830"/>
                    <a:pt x="27083" y="22830"/>
                  </a:cubicBezTo>
                  <a:lnTo>
                    <a:pt x="27083" y="22283"/>
                  </a:lnTo>
                  <a:cubicBezTo>
                    <a:pt x="27478" y="22770"/>
                    <a:pt x="27691" y="23165"/>
                    <a:pt x="27660" y="23833"/>
                  </a:cubicBezTo>
                  <a:cubicBezTo>
                    <a:pt x="27660" y="24411"/>
                    <a:pt x="27448" y="24928"/>
                    <a:pt x="27326" y="25475"/>
                  </a:cubicBezTo>
                  <a:cubicBezTo>
                    <a:pt x="27301" y="25524"/>
                    <a:pt x="27358" y="25574"/>
                    <a:pt x="27412" y="25574"/>
                  </a:cubicBezTo>
                  <a:cubicBezTo>
                    <a:pt x="27424" y="25574"/>
                    <a:pt x="27437" y="25572"/>
                    <a:pt x="27448" y="25566"/>
                  </a:cubicBezTo>
                  <a:cubicBezTo>
                    <a:pt x="27964" y="25353"/>
                    <a:pt x="28056" y="24441"/>
                    <a:pt x="28056" y="23833"/>
                  </a:cubicBezTo>
                  <a:cubicBezTo>
                    <a:pt x="28664" y="24229"/>
                    <a:pt x="28633" y="25110"/>
                    <a:pt x="28481" y="25718"/>
                  </a:cubicBezTo>
                  <a:cubicBezTo>
                    <a:pt x="28299" y="26326"/>
                    <a:pt x="27934" y="26691"/>
                    <a:pt x="27600" y="27147"/>
                  </a:cubicBezTo>
                  <a:cubicBezTo>
                    <a:pt x="27525" y="27246"/>
                    <a:pt x="27613" y="27345"/>
                    <a:pt x="27714" y="27345"/>
                  </a:cubicBezTo>
                  <a:cubicBezTo>
                    <a:pt x="27736" y="27345"/>
                    <a:pt x="27760" y="27340"/>
                    <a:pt x="27782" y="27329"/>
                  </a:cubicBezTo>
                  <a:cubicBezTo>
                    <a:pt x="28420" y="26964"/>
                    <a:pt x="28968" y="25840"/>
                    <a:pt x="28907" y="24897"/>
                  </a:cubicBezTo>
                  <a:lnTo>
                    <a:pt x="28907" y="24897"/>
                  </a:lnTo>
                  <a:cubicBezTo>
                    <a:pt x="29180" y="25262"/>
                    <a:pt x="29606" y="25444"/>
                    <a:pt x="30031" y="25566"/>
                  </a:cubicBezTo>
                  <a:cubicBezTo>
                    <a:pt x="30396" y="25688"/>
                    <a:pt x="30943" y="25718"/>
                    <a:pt x="31217" y="26052"/>
                  </a:cubicBezTo>
                  <a:cubicBezTo>
                    <a:pt x="31399" y="26296"/>
                    <a:pt x="31338" y="26660"/>
                    <a:pt x="31278" y="26995"/>
                  </a:cubicBezTo>
                  <a:cubicBezTo>
                    <a:pt x="31004" y="26903"/>
                    <a:pt x="30700" y="26782"/>
                    <a:pt x="30396" y="26691"/>
                  </a:cubicBezTo>
                  <a:cubicBezTo>
                    <a:pt x="30377" y="26685"/>
                    <a:pt x="30359" y="26683"/>
                    <a:pt x="30342" y="26683"/>
                  </a:cubicBezTo>
                  <a:cubicBezTo>
                    <a:pt x="30174" y="26683"/>
                    <a:pt x="30139" y="26939"/>
                    <a:pt x="30305" y="26995"/>
                  </a:cubicBezTo>
                  <a:cubicBezTo>
                    <a:pt x="32919" y="28058"/>
                    <a:pt x="35624" y="28666"/>
                    <a:pt x="37965" y="30247"/>
                  </a:cubicBezTo>
                  <a:cubicBezTo>
                    <a:pt x="38785" y="30824"/>
                    <a:pt x="39697" y="31402"/>
                    <a:pt x="40123" y="32405"/>
                  </a:cubicBezTo>
                  <a:cubicBezTo>
                    <a:pt x="40396" y="33104"/>
                    <a:pt x="40396" y="33955"/>
                    <a:pt x="40487" y="34685"/>
                  </a:cubicBezTo>
                  <a:cubicBezTo>
                    <a:pt x="40700" y="36204"/>
                    <a:pt x="40822" y="37724"/>
                    <a:pt x="40943" y="39214"/>
                  </a:cubicBezTo>
                  <a:cubicBezTo>
                    <a:pt x="40943" y="39274"/>
                    <a:pt x="40981" y="39305"/>
                    <a:pt x="41019" y="39305"/>
                  </a:cubicBezTo>
                  <a:cubicBezTo>
                    <a:pt x="41057" y="39305"/>
                    <a:pt x="41095" y="39274"/>
                    <a:pt x="41095" y="39214"/>
                  </a:cubicBezTo>
                  <a:lnTo>
                    <a:pt x="41126" y="39183"/>
                  </a:lnTo>
                  <a:cubicBezTo>
                    <a:pt x="41095" y="37451"/>
                    <a:pt x="40974" y="35718"/>
                    <a:pt x="40731" y="33986"/>
                  </a:cubicBezTo>
                  <a:cubicBezTo>
                    <a:pt x="40548" y="32831"/>
                    <a:pt x="40427" y="31736"/>
                    <a:pt x="39515" y="30916"/>
                  </a:cubicBezTo>
                  <a:cubicBezTo>
                    <a:pt x="37296" y="28849"/>
                    <a:pt x="34348" y="27967"/>
                    <a:pt x="31521" y="27025"/>
                  </a:cubicBezTo>
                  <a:cubicBezTo>
                    <a:pt x="31703" y="26569"/>
                    <a:pt x="31703" y="25992"/>
                    <a:pt x="31247" y="25657"/>
                  </a:cubicBezTo>
                  <a:cubicBezTo>
                    <a:pt x="30974" y="25414"/>
                    <a:pt x="30548" y="25414"/>
                    <a:pt x="30183" y="25292"/>
                  </a:cubicBezTo>
                  <a:cubicBezTo>
                    <a:pt x="29697" y="25171"/>
                    <a:pt x="29271" y="24958"/>
                    <a:pt x="28907" y="24593"/>
                  </a:cubicBezTo>
                  <a:cubicBezTo>
                    <a:pt x="28816" y="24137"/>
                    <a:pt x="28572" y="23742"/>
                    <a:pt x="28116" y="23560"/>
                  </a:cubicBezTo>
                  <a:lnTo>
                    <a:pt x="28056" y="23560"/>
                  </a:lnTo>
                  <a:cubicBezTo>
                    <a:pt x="28056" y="23530"/>
                    <a:pt x="28056" y="23469"/>
                    <a:pt x="28056" y="23438"/>
                  </a:cubicBezTo>
                  <a:cubicBezTo>
                    <a:pt x="27995" y="22830"/>
                    <a:pt x="27721" y="22101"/>
                    <a:pt x="27083" y="21949"/>
                  </a:cubicBezTo>
                  <a:cubicBezTo>
                    <a:pt x="27053" y="21128"/>
                    <a:pt x="27053" y="20308"/>
                    <a:pt x="27144" y="19487"/>
                  </a:cubicBezTo>
                  <a:cubicBezTo>
                    <a:pt x="27417" y="19061"/>
                    <a:pt x="27660" y="18605"/>
                    <a:pt x="27782" y="18089"/>
                  </a:cubicBezTo>
                  <a:cubicBezTo>
                    <a:pt x="27995" y="17146"/>
                    <a:pt x="28116" y="16174"/>
                    <a:pt x="28238" y="15201"/>
                  </a:cubicBezTo>
                  <a:cubicBezTo>
                    <a:pt x="28268" y="15232"/>
                    <a:pt x="28299" y="15232"/>
                    <a:pt x="28329" y="15232"/>
                  </a:cubicBezTo>
                  <a:cubicBezTo>
                    <a:pt x="28414" y="15242"/>
                    <a:pt x="28497" y="15247"/>
                    <a:pt x="28580" y="15247"/>
                  </a:cubicBezTo>
                  <a:cubicBezTo>
                    <a:pt x="30400" y="15247"/>
                    <a:pt x="31753" y="12756"/>
                    <a:pt x="31521" y="11128"/>
                  </a:cubicBezTo>
                  <a:cubicBezTo>
                    <a:pt x="31460" y="10520"/>
                    <a:pt x="31065" y="10155"/>
                    <a:pt x="30487" y="10064"/>
                  </a:cubicBezTo>
                  <a:cubicBezTo>
                    <a:pt x="30487" y="10064"/>
                    <a:pt x="30518" y="10064"/>
                    <a:pt x="30518" y="10034"/>
                  </a:cubicBezTo>
                  <a:cubicBezTo>
                    <a:pt x="30822" y="9548"/>
                    <a:pt x="30791" y="8818"/>
                    <a:pt x="30639" y="8271"/>
                  </a:cubicBezTo>
                  <a:cubicBezTo>
                    <a:pt x="30609" y="8241"/>
                    <a:pt x="30609" y="8210"/>
                    <a:pt x="30578" y="8210"/>
                  </a:cubicBezTo>
                  <a:cubicBezTo>
                    <a:pt x="30822" y="8028"/>
                    <a:pt x="31004" y="7724"/>
                    <a:pt x="31065" y="7450"/>
                  </a:cubicBezTo>
                  <a:cubicBezTo>
                    <a:pt x="31156" y="7086"/>
                    <a:pt x="31126" y="6812"/>
                    <a:pt x="30974" y="6538"/>
                  </a:cubicBezTo>
                  <a:cubicBezTo>
                    <a:pt x="31521" y="6295"/>
                    <a:pt x="31764" y="5627"/>
                    <a:pt x="31734" y="5110"/>
                  </a:cubicBezTo>
                  <a:cubicBezTo>
                    <a:pt x="31703" y="4380"/>
                    <a:pt x="31247" y="3894"/>
                    <a:pt x="30730" y="3468"/>
                  </a:cubicBezTo>
                  <a:cubicBezTo>
                    <a:pt x="30700" y="3438"/>
                    <a:pt x="30700" y="3438"/>
                    <a:pt x="30700" y="3438"/>
                  </a:cubicBezTo>
                  <a:cubicBezTo>
                    <a:pt x="30700" y="3438"/>
                    <a:pt x="30700" y="3408"/>
                    <a:pt x="30730" y="3377"/>
                  </a:cubicBezTo>
                  <a:cubicBezTo>
                    <a:pt x="30852" y="2952"/>
                    <a:pt x="30822" y="2526"/>
                    <a:pt x="30578" y="2161"/>
                  </a:cubicBezTo>
                  <a:cubicBezTo>
                    <a:pt x="30383" y="1882"/>
                    <a:pt x="30007" y="1577"/>
                    <a:pt x="29641" y="1577"/>
                  </a:cubicBezTo>
                  <a:cubicBezTo>
                    <a:pt x="29609" y="1577"/>
                    <a:pt x="29577" y="1579"/>
                    <a:pt x="29545" y="1584"/>
                  </a:cubicBezTo>
                  <a:cubicBezTo>
                    <a:pt x="29809" y="792"/>
                    <a:pt x="29082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46"/>
            <p:cNvSpPr/>
            <p:nvPr/>
          </p:nvSpPr>
          <p:spPr>
            <a:xfrm>
              <a:off x="7913875" y="3372050"/>
              <a:ext cx="92375" cy="35700"/>
            </a:xfrm>
            <a:custGeom>
              <a:avLst/>
              <a:gdLst/>
              <a:ahLst/>
              <a:cxnLst/>
              <a:rect l="l" t="t" r="r" b="b"/>
              <a:pathLst>
                <a:path w="3695" h="1428" extrusionOk="0">
                  <a:moveTo>
                    <a:pt x="386" y="0"/>
                  </a:moveTo>
                  <a:cubicBezTo>
                    <a:pt x="367" y="0"/>
                    <a:pt x="346" y="10"/>
                    <a:pt x="335" y="33"/>
                  </a:cubicBezTo>
                  <a:cubicBezTo>
                    <a:pt x="122" y="398"/>
                    <a:pt x="0" y="824"/>
                    <a:pt x="365" y="1128"/>
                  </a:cubicBezTo>
                  <a:cubicBezTo>
                    <a:pt x="601" y="1344"/>
                    <a:pt x="964" y="1382"/>
                    <a:pt x="1315" y="1382"/>
                  </a:cubicBezTo>
                  <a:cubicBezTo>
                    <a:pt x="1506" y="1382"/>
                    <a:pt x="1693" y="1371"/>
                    <a:pt x="1854" y="1371"/>
                  </a:cubicBezTo>
                  <a:cubicBezTo>
                    <a:pt x="2073" y="1385"/>
                    <a:pt x="2341" y="1428"/>
                    <a:pt x="2604" y="1428"/>
                  </a:cubicBezTo>
                  <a:cubicBezTo>
                    <a:pt x="2889" y="1428"/>
                    <a:pt x="3169" y="1378"/>
                    <a:pt x="3374" y="1188"/>
                  </a:cubicBezTo>
                  <a:cubicBezTo>
                    <a:pt x="3648" y="945"/>
                    <a:pt x="3678" y="489"/>
                    <a:pt x="3496" y="185"/>
                  </a:cubicBezTo>
                  <a:cubicBezTo>
                    <a:pt x="3467" y="137"/>
                    <a:pt x="3420" y="117"/>
                    <a:pt x="3373" y="117"/>
                  </a:cubicBezTo>
                  <a:cubicBezTo>
                    <a:pt x="3271" y="117"/>
                    <a:pt x="3170" y="213"/>
                    <a:pt x="3253" y="337"/>
                  </a:cubicBezTo>
                  <a:cubicBezTo>
                    <a:pt x="3695" y="1045"/>
                    <a:pt x="2883" y="1141"/>
                    <a:pt x="2232" y="1141"/>
                  </a:cubicBezTo>
                  <a:cubicBezTo>
                    <a:pt x="1988" y="1141"/>
                    <a:pt x="1766" y="1128"/>
                    <a:pt x="1642" y="1128"/>
                  </a:cubicBezTo>
                  <a:cubicBezTo>
                    <a:pt x="1368" y="1097"/>
                    <a:pt x="1064" y="1128"/>
                    <a:pt x="821" y="1067"/>
                  </a:cubicBezTo>
                  <a:cubicBezTo>
                    <a:pt x="274" y="915"/>
                    <a:pt x="365" y="489"/>
                    <a:pt x="426" y="64"/>
                  </a:cubicBezTo>
                  <a:cubicBezTo>
                    <a:pt x="445" y="26"/>
                    <a:pt x="417" y="0"/>
                    <a:pt x="3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46"/>
            <p:cNvSpPr/>
            <p:nvPr/>
          </p:nvSpPr>
          <p:spPr>
            <a:xfrm>
              <a:off x="7900950" y="3455700"/>
              <a:ext cx="117050" cy="26200"/>
            </a:xfrm>
            <a:custGeom>
              <a:avLst/>
              <a:gdLst/>
              <a:ahLst/>
              <a:cxnLst/>
              <a:rect l="l" t="t" r="r" b="b"/>
              <a:pathLst>
                <a:path w="4682" h="1048" extrusionOk="0">
                  <a:moveTo>
                    <a:pt x="137" y="0"/>
                  </a:moveTo>
                  <a:cubicBezTo>
                    <a:pt x="99" y="0"/>
                    <a:pt x="61" y="31"/>
                    <a:pt x="61" y="92"/>
                  </a:cubicBezTo>
                  <a:cubicBezTo>
                    <a:pt x="1" y="578"/>
                    <a:pt x="122" y="943"/>
                    <a:pt x="669" y="1034"/>
                  </a:cubicBezTo>
                  <a:cubicBezTo>
                    <a:pt x="771" y="1044"/>
                    <a:pt x="879" y="1047"/>
                    <a:pt x="989" y="1047"/>
                  </a:cubicBezTo>
                  <a:cubicBezTo>
                    <a:pt x="1210" y="1047"/>
                    <a:pt x="1439" y="1034"/>
                    <a:pt x="1642" y="1034"/>
                  </a:cubicBezTo>
                  <a:cubicBezTo>
                    <a:pt x="1885" y="1034"/>
                    <a:pt x="2128" y="1034"/>
                    <a:pt x="2341" y="1004"/>
                  </a:cubicBezTo>
                  <a:cubicBezTo>
                    <a:pt x="2554" y="1034"/>
                    <a:pt x="2736" y="1034"/>
                    <a:pt x="2949" y="1034"/>
                  </a:cubicBezTo>
                  <a:cubicBezTo>
                    <a:pt x="3172" y="1034"/>
                    <a:pt x="3422" y="1047"/>
                    <a:pt x="3663" y="1047"/>
                  </a:cubicBezTo>
                  <a:cubicBezTo>
                    <a:pt x="3783" y="1047"/>
                    <a:pt x="3901" y="1044"/>
                    <a:pt x="4013" y="1034"/>
                  </a:cubicBezTo>
                  <a:lnTo>
                    <a:pt x="4043" y="1034"/>
                  </a:lnTo>
                  <a:cubicBezTo>
                    <a:pt x="4560" y="973"/>
                    <a:pt x="4681" y="578"/>
                    <a:pt x="4651" y="92"/>
                  </a:cubicBezTo>
                  <a:cubicBezTo>
                    <a:pt x="4651" y="46"/>
                    <a:pt x="4613" y="23"/>
                    <a:pt x="4571" y="23"/>
                  </a:cubicBezTo>
                  <a:cubicBezTo>
                    <a:pt x="4530" y="23"/>
                    <a:pt x="4484" y="46"/>
                    <a:pt x="4469" y="92"/>
                  </a:cubicBezTo>
                  <a:cubicBezTo>
                    <a:pt x="4443" y="689"/>
                    <a:pt x="3839" y="798"/>
                    <a:pt x="3189" y="798"/>
                  </a:cubicBezTo>
                  <a:cubicBezTo>
                    <a:pt x="3079" y="798"/>
                    <a:pt x="2968" y="795"/>
                    <a:pt x="2858" y="791"/>
                  </a:cubicBezTo>
                  <a:cubicBezTo>
                    <a:pt x="2736" y="760"/>
                    <a:pt x="2554" y="760"/>
                    <a:pt x="2341" y="760"/>
                  </a:cubicBezTo>
                  <a:cubicBezTo>
                    <a:pt x="2159" y="760"/>
                    <a:pt x="1976" y="760"/>
                    <a:pt x="1824" y="791"/>
                  </a:cubicBezTo>
                  <a:cubicBezTo>
                    <a:pt x="1714" y="795"/>
                    <a:pt x="1603" y="798"/>
                    <a:pt x="1494" y="798"/>
                  </a:cubicBezTo>
                  <a:cubicBezTo>
                    <a:pt x="851" y="798"/>
                    <a:pt x="265" y="689"/>
                    <a:pt x="213" y="92"/>
                  </a:cubicBezTo>
                  <a:cubicBezTo>
                    <a:pt x="213" y="31"/>
                    <a:pt x="175" y="0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46"/>
            <p:cNvSpPr/>
            <p:nvPr/>
          </p:nvSpPr>
          <p:spPr>
            <a:xfrm>
              <a:off x="7941975" y="3528500"/>
              <a:ext cx="31200" cy="30900"/>
            </a:xfrm>
            <a:custGeom>
              <a:avLst/>
              <a:gdLst/>
              <a:ahLst/>
              <a:cxnLst/>
              <a:rect l="l" t="t" r="r" b="b"/>
              <a:pathLst>
                <a:path w="1248" h="1236" extrusionOk="0">
                  <a:moveTo>
                    <a:pt x="311" y="0"/>
                  </a:moveTo>
                  <a:cubicBezTo>
                    <a:pt x="299" y="0"/>
                    <a:pt x="287" y="2"/>
                    <a:pt x="274" y="6"/>
                  </a:cubicBezTo>
                  <a:lnTo>
                    <a:pt x="274" y="37"/>
                  </a:lnTo>
                  <a:cubicBezTo>
                    <a:pt x="62" y="189"/>
                    <a:pt x="1" y="614"/>
                    <a:pt x="92" y="858"/>
                  </a:cubicBezTo>
                  <a:cubicBezTo>
                    <a:pt x="170" y="1091"/>
                    <a:pt x="424" y="1236"/>
                    <a:pt x="667" y="1236"/>
                  </a:cubicBezTo>
                  <a:cubicBezTo>
                    <a:pt x="709" y="1236"/>
                    <a:pt x="751" y="1231"/>
                    <a:pt x="791" y="1222"/>
                  </a:cubicBezTo>
                  <a:cubicBezTo>
                    <a:pt x="1034" y="1131"/>
                    <a:pt x="1247" y="858"/>
                    <a:pt x="1217" y="584"/>
                  </a:cubicBezTo>
                  <a:cubicBezTo>
                    <a:pt x="1182" y="412"/>
                    <a:pt x="1032" y="318"/>
                    <a:pt x="885" y="318"/>
                  </a:cubicBezTo>
                  <a:cubicBezTo>
                    <a:pt x="772" y="318"/>
                    <a:pt x="662" y="374"/>
                    <a:pt x="609" y="493"/>
                  </a:cubicBezTo>
                  <a:cubicBezTo>
                    <a:pt x="547" y="617"/>
                    <a:pt x="640" y="714"/>
                    <a:pt x="735" y="714"/>
                  </a:cubicBezTo>
                  <a:cubicBezTo>
                    <a:pt x="779" y="714"/>
                    <a:pt x="823" y="693"/>
                    <a:pt x="852" y="645"/>
                  </a:cubicBezTo>
                  <a:cubicBezTo>
                    <a:pt x="943" y="675"/>
                    <a:pt x="943" y="706"/>
                    <a:pt x="913" y="766"/>
                  </a:cubicBezTo>
                  <a:cubicBezTo>
                    <a:pt x="913" y="797"/>
                    <a:pt x="913" y="797"/>
                    <a:pt x="882" y="827"/>
                  </a:cubicBezTo>
                  <a:cubicBezTo>
                    <a:pt x="852" y="888"/>
                    <a:pt x="791" y="918"/>
                    <a:pt x="730" y="918"/>
                  </a:cubicBezTo>
                  <a:cubicBezTo>
                    <a:pt x="706" y="926"/>
                    <a:pt x="677" y="930"/>
                    <a:pt x="647" y="930"/>
                  </a:cubicBezTo>
                  <a:cubicBezTo>
                    <a:pt x="564" y="930"/>
                    <a:pt x="471" y="902"/>
                    <a:pt x="426" y="858"/>
                  </a:cubicBezTo>
                  <a:cubicBezTo>
                    <a:pt x="274" y="706"/>
                    <a:pt x="305" y="310"/>
                    <a:pt x="396" y="128"/>
                  </a:cubicBezTo>
                  <a:cubicBezTo>
                    <a:pt x="449" y="76"/>
                    <a:pt x="388" y="0"/>
                    <a:pt x="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46"/>
            <p:cNvSpPr/>
            <p:nvPr/>
          </p:nvSpPr>
          <p:spPr>
            <a:xfrm>
              <a:off x="6162625" y="2368375"/>
              <a:ext cx="850800" cy="1165625"/>
            </a:xfrm>
            <a:custGeom>
              <a:avLst/>
              <a:gdLst/>
              <a:ahLst/>
              <a:cxnLst/>
              <a:rect l="l" t="t" r="r" b="b"/>
              <a:pathLst>
                <a:path w="34032" h="46625" extrusionOk="0">
                  <a:moveTo>
                    <a:pt x="14389" y="1"/>
                  </a:moveTo>
                  <a:cubicBezTo>
                    <a:pt x="13309" y="1"/>
                    <a:pt x="12602" y="301"/>
                    <a:pt x="12602" y="301"/>
                  </a:cubicBezTo>
                  <a:cubicBezTo>
                    <a:pt x="12498" y="296"/>
                    <a:pt x="12395" y="294"/>
                    <a:pt x="12294" y="294"/>
                  </a:cubicBezTo>
                  <a:cubicBezTo>
                    <a:pt x="557" y="294"/>
                    <a:pt x="5277" y="34770"/>
                    <a:pt x="5277" y="34770"/>
                  </a:cubicBezTo>
                  <a:lnTo>
                    <a:pt x="3210" y="35621"/>
                  </a:lnTo>
                  <a:cubicBezTo>
                    <a:pt x="0" y="37105"/>
                    <a:pt x="652" y="46552"/>
                    <a:pt x="657" y="46624"/>
                  </a:cubicBezTo>
                  <a:lnTo>
                    <a:pt x="657" y="46624"/>
                  </a:lnTo>
                  <a:lnTo>
                    <a:pt x="34031" y="46168"/>
                  </a:lnTo>
                  <a:cubicBezTo>
                    <a:pt x="34031" y="46168"/>
                    <a:pt x="34031" y="41427"/>
                    <a:pt x="33332" y="35408"/>
                  </a:cubicBezTo>
                  <a:cubicBezTo>
                    <a:pt x="32815" y="30753"/>
                    <a:pt x="30789" y="30226"/>
                    <a:pt x="29897" y="30226"/>
                  </a:cubicBezTo>
                  <a:cubicBezTo>
                    <a:pt x="29636" y="30226"/>
                    <a:pt x="29472" y="30271"/>
                    <a:pt x="29472" y="30271"/>
                  </a:cubicBezTo>
                  <a:cubicBezTo>
                    <a:pt x="29472" y="30271"/>
                    <a:pt x="26250" y="18083"/>
                    <a:pt x="22481" y="7870"/>
                  </a:cubicBezTo>
                  <a:cubicBezTo>
                    <a:pt x="20011" y="1142"/>
                    <a:pt x="16492" y="1"/>
                    <a:pt x="14389" y="1"/>
                  </a:cubicBezTo>
                  <a:close/>
                  <a:moveTo>
                    <a:pt x="657" y="46624"/>
                  </a:moveTo>
                  <a:lnTo>
                    <a:pt x="626" y="46624"/>
                  </a:lnTo>
                  <a:lnTo>
                    <a:pt x="657" y="46624"/>
                  </a:lnTo>
                  <a:cubicBezTo>
                    <a:pt x="657" y="46624"/>
                    <a:pt x="657" y="46624"/>
                    <a:pt x="657" y="46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46"/>
            <p:cNvSpPr/>
            <p:nvPr/>
          </p:nvSpPr>
          <p:spPr>
            <a:xfrm>
              <a:off x="6574950" y="2762675"/>
              <a:ext cx="133750" cy="103375"/>
            </a:xfrm>
            <a:custGeom>
              <a:avLst/>
              <a:gdLst/>
              <a:ahLst/>
              <a:cxnLst/>
              <a:rect l="l" t="t" r="r" b="b"/>
              <a:pathLst>
                <a:path w="5350" h="4135" extrusionOk="0">
                  <a:moveTo>
                    <a:pt x="2675" y="1"/>
                  </a:moveTo>
                  <a:cubicBezTo>
                    <a:pt x="0" y="1"/>
                    <a:pt x="0" y="4135"/>
                    <a:pt x="2675" y="4135"/>
                  </a:cubicBezTo>
                  <a:cubicBezTo>
                    <a:pt x="5319" y="4135"/>
                    <a:pt x="5350" y="1"/>
                    <a:pt x="2675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46"/>
            <p:cNvSpPr/>
            <p:nvPr/>
          </p:nvSpPr>
          <p:spPr>
            <a:xfrm>
              <a:off x="6313525" y="2765725"/>
              <a:ext cx="133775" cy="103375"/>
            </a:xfrm>
            <a:custGeom>
              <a:avLst/>
              <a:gdLst/>
              <a:ahLst/>
              <a:cxnLst/>
              <a:rect l="l" t="t" r="r" b="b"/>
              <a:pathLst>
                <a:path w="5351" h="4135" extrusionOk="0">
                  <a:moveTo>
                    <a:pt x="2676" y="0"/>
                  </a:moveTo>
                  <a:cubicBezTo>
                    <a:pt x="1" y="0"/>
                    <a:pt x="1" y="4134"/>
                    <a:pt x="2676" y="4134"/>
                  </a:cubicBezTo>
                  <a:cubicBezTo>
                    <a:pt x="5320" y="4134"/>
                    <a:pt x="5351" y="0"/>
                    <a:pt x="2676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46"/>
            <p:cNvSpPr/>
            <p:nvPr/>
          </p:nvSpPr>
          <p:spPr>
            <a:xfrm>
              <a:off x="6178275" y="2298025"/>
              <a:ext cx="826025" cy="1224375"/>
            </a:xfrm>
            <a:custGeom>
              <a:avLst/>
              <a:gdLst/>
              <a:ahLst/>
              <a:cxnLst/>
              <a:rect l="l" t="t" r="r" b="b"/>
              <a:pathLst>
                <a:path w="33041" h="48975" extrusionOk="0">
                  <a:moveTo>
                    <a:pt x="15899" y="1743"/>
                  </a:moveTo>
                  <a:cubicBezTo>
                    <a:pt x="16653" y="1743"/>
                    <a:pt x="17394" y="1914"/>
                    <a:pt x="18086" y="2355"/>
                  </a:cubicBezTo>
                  <a:cubicBezTo>
                    <a:pt x="18420" y="2568"/>
                    <a:pt x="18694" y="2811"/>
                    <a:pt x="18967" y="3115"/>
                  </a:cubicBezTo>
                  <a:cubicBezTo>
                    <a:pt x="17811" y="2422"/>
                    <a:pt x="16251" y="2115"/>
                    <a:pt x="14807" y="2115"/>
                  </a:cubicBezTo>
                  <a:cubicBezTo>
                    <a:pt x="14353" y="2115"/>
                    <a:pt x="13911" y="2145"/>
                    <a:pt x="13496" y="2204"/>
                  </a:cubicBezTo>
                  <a:cubicBezTo>
                    <a:pt x="14280" y="1937"/>
                    <a:pt x="15096" y="1743"/>
                    <a:pt x="15899" y="1743"/>
                  </a:cubicBezTo>
                  <a:close/>
                  <a:moveTo>
                    <a:pt x="8450" y="3328"/>
                  </a:moveTo>
                  <a:lnTo>
                    <a:pt x="8450" y="3328"/>
                  </a:lnTo>
                  <a:cubicBezTo>
                    <a:pt x="7326" y="4027"/>
                    <a:pt x="6475" y="5061"/>
                    <a:pt x="5806" y="6246"/>
                  </a:cubicBezTo>
                  <a:cubicBezTo>
                    <a:pt x="5928" y="5881"/>
                    <a:pt x="6080" y="5547"/>
                    <a:pt x="6262" y="5213"/>
                  </a:cubicBezTo>
                  <a:cubicBezTo>
                    <a:pt x="6779" y="4422"/>
                    <a:pt x="7539" y="3784"/>
                    <a:pt x="8450" y="3328"/>
                  </a:cubicBezTo>
                  <a:close/>
                  <a:moveTo>
                    <a:pt x="13877" y="3582"/>
                  </a:moveTo>
                  <a:cubicBezTo>
                    <a:pt x="13892" y="3582"/>
                    <a:pt x="13908" y="3588"/>
                    <a:pt x="13922" y="3602"/>
                  </a:cubicBezTo>
                  <a:cubicBezTo>
                    <a:pt x="15442" y="4787"/>
                    <a:pt x="16475" y="6580"/>
                    <a:pt x="16992" y="8435"/>
                  </a:cubicBezTo>
                  <a:cubicBezTo>
                    <a:pt x="17010" y="8472"/>
                    <a:pt x="16971" y="8498"/>
                    <a:pt x="16931" y="8498"/>
                  </a:cubicBezTo>
                  <a:cubicBezTo>
                    <a:pt x="16907" y="8498"/>
                    <a:pt x="16882" y="8488"/>
                    <a:pt x="16870" y="8465"/>
                  </a:cubicBezTo>
                  <a:cubicBezTo>
                    <a:pt x="16171" y="6641"/>
                    <a:pt x="15138" y="5121"/>
                    <a:pt x="13831" y="3693"/>
                  </a:cubicBezTo>
                  <a:cubicBezTo>
                    <a:pt x="13784" y="3646"/>
                    <a:pt x="13827" y="3582"/>
                    <a:pt x="13877" y="3582"/>
                  </a:cubicBezTo>
                  <a:close/>
                  <a:moveTo>
                    <a:pt x="16091" y="4207"/>
                  </a:moveTo>
                  <a:cubicBezTo>
                    <a:pt x="16107" y="4207"/>
                    <a:pt x="16125" y="4217"/>
                    <a:pt x="16141" y="4240"/>
                  </a:cubicBezTo>
                  <a:cubicBezTo>
                    <a:pt x="17539" y="5486"/>
                    <a:pt x="18724" y="7614"/>
                    <a:pt x="18724" y="9529"/>
                  </a:cubicBezTo>
                  <a:cubicBezTo>
                    <a:pt x="18724" y="9564"/>
                    <a:pt x="18693" y="9579"/>
                    <a:pt x="18661" y="9579"/>
                  </a:cubicBezTo>
                  <a:cubicBezTo>
                    <a:pt x="18638" y="9579"/>
                    <a:pt x="18615" y="9572"/>
                    <a:pt x="18603" y="9559"/>
                  </a:cubicBezTo>
                  <a:cubicBezTo>
                    <a:pt x="18299" y="8617"/>
                    <a:pt x="18086" y="7675"/>
                    <a:pt x="17660" y="6793"/>
                  </a:cubicBezTo>
                  <a:cubicBezTo>
                    <a:pt x="17235" y="5912"/>
                    <a:pt x="16657" y="5121"/>
                    <a:pt x="16049" y="4331"/>
                  </a:cubicBezTo>
                  <a:cubicBezTo>
                    <a:pt x="16004" y="4286"/>
                    <a:pt x="16043" y="4207"/>
                    <a:pt x="16091" y="4207"/>
                  </a:cubicBezTo>
                  <a:close/>
                  <a:moveTo>
                    <a:pt x="14042" y="5823"/>
                  </a:moveTo>
                  <a:cubicBezTo>
                    <a:pt x="14069" y="5823"/>
                    <a:pt x="14094" y="5839"/>
                    <a:pt x="14104" y="5881"/>
                  </a:cubicBezTo>
                  <a:cubicBezTo>
                    <a:pt x="14651" y="7067"/>
                    <a:pt x="15198" y="8343"/>
                    <a:pt x="15411" y="9650"/>
                  </a:cubicBezTo>
                  <a:cubicBezTo>
                    <a:pt x="15411" y="9701"/>
                    <a:pt x="15383" y="9723"/>
                    <a:pt x="15354" y="9723"/>
                  </a:cubicBezTo>
                  <a:cubicBezTo>
                    <a:pt x="15329" y="9723"/>
                    <a:pt x="15303" y="9708"/>
                    <a:pt x="15290" y="9681"/>
                  </a:cubicBezTo>
                  <a:cubicBezTo>
                    <a:pt x="14834" y="8435"/>
                    <a:pt x="14469" y="7188"/>
                    <a:pt x="13952" y="5942"/>
                  </a:cubicBezTo>
                  <a:cubicBezTo>
                    <a:pt x="13932" y="5882"/>
                    <a:pt x="13990" y="5823"/>
                    <a:pt x="14042" y="5823"/>
                  </a:cubicBezTo>
                  <a:close/>
                  <a:moveTo>
                    <a:pt x="10975" y="3503"/>
                  </a:moveTo>
                  <a:cubicBezTo>
                    <a:pt x="11029" y="3503"/>
                    <a:pt x="11077" y="3568"/>
                    <a:pt x="11034" y="3632"/>
                  </a:cubicBezTo>
                  <a:cubicBezTo>
                    <a:pt x="9606" y="5517"/>
                    <a:pt x="8876" y="7614"/>
                    <a:pt x="8481" y="9924"/>
                  </a:cubicBezTo>
                  <a:cubicBezTo>
                    <a:pt x="8467" y="9980"/>
                    <a:pt x="8426" y="10004"/>
                    <a:pt x="8387" y="10004"/>
                  </a:cubicBezTo>
                  <a:cubicBezTo>
                    <a:pt x="8342" y="10004"/>
                    <a:pt x="8299" y="9973"/>
                    <a:pt x="8299" y="9924"/>
                  </a:cubicBezTo>
                  <a:cubicBezTo>
                    <a:pt x="8390" y="7553"/>
                    <a:pt x="9423" y="5334"/>
                    <a:pt x="10913" y="3541"/>
                  </a:cubicBezTo>
                  <a:cubicBezTo>
                    <a:pt x="10930" y="3514"/>
                    <a:pt x="10953" y="3503"/>
                    <a:pt x="10975" y="3503"/>
                  </a:cubicBezTo>
                  <a:close/>
                  <a:moveTo>
                    <a:pt x="12068" y="4453"/>
                  </a:moveTo>
                  <a:cubicBezTo>
                    <a:pt x="12113" y="4453"/>
                    <a:pt x="12159" y="4483"/>
                    <a:pt x="12159" y="4544"/>
                  </a:cubicBezTo>
                  <a:cubicBezTo>
                    <a:pt x="12280" y="6580"/>
                    <a:pt x="12645" y="8556"/>
                    <a:pt x="12827" y="10593"/>
                  </a:cubicBezTo>
                  <a:cubicBezTo>
                    <a:pt x="12827" y="10658"/>
                    <a:pt x="12775" y="10688"/>
                    <a:pt x="12722" y="10688"/>
                  </a:cubicBezTo>
                  <a:cubicBezTo>
                    <a:pt x="12676" y="10688"/>
                    <a:pt x="12629" y="10665"/>
                    <a:pt x="12615" y="10623"/>
                  </a:cubicBezTo>
                  <a:cubicBezTo>
                    <a:pt x="12037" y="8708"/>
                    <a:pt x="11946" y="6550"/>
                    <a:pt x="11976" y="4544"/>
                  </a:cubicBezTo>
                  <a:cubicBezTo>
                    <a:pt x="11976" y="4483"/>
                    <a:pt x="12022" y="4453"/>
                    <a:pt x="12068" y="4453"/>
                  </a:cubicBezTo>
                  <a:close/>
                  <a:moveTo>
                    <a:pt x="10928" y="5950"/>
                  </a:moveTo>
                  <a:cubicBezTo>
                    <a:pt x="10935" y="5950"/>
                    <a:pt x="10943" y="5957"/>
                    <a:pt x="10943" y="5973"/>
                  </a:cubicBezTo>
                  <a:cubicBezTo>
                    <a:pt x="10791" y="7006"/>
                    <a:pt x="10578" y="8039"/>
                    <a:pt x="10517" y="9103"/>
                  </a:cubicBezTo>
                  <a:cubicBezTo>
                    <a:pt x="10457" y="10015"/>
                    <a:pt x="10517" y="10927"/>
                    <a:pt x="10396" y="11839"/>
                  </a:cubicBezTo>
                  <a:cubicBezTo>
                    <a:pt x="10379" y="11872"/>
                    <a:pt x="10344" y="11896"/>
                    <a:pt x="10311" y="11896"/>
                  </a:cubicBezTo>
                  <a:cubicBezTo>
                    <a:pt x="10284" y="11896"/>
                    <a:pt x="10258" y="11880"/>
                    <a:pt x="10244" y="11839"/>
                  </a:cubicBezTo>
                  <a:lnTo>
                    <a:pt x="10244" y="11869"/>
                  </a:lnTo>
                  <a:cubicBezTo>
                    <a:pt x="9940" y="10015"/>
                    <a:pt x="10365" y="7735"/>
                    <a:pt x="10913" y="5973"/>
                  </a:cubicBezTo>
                  <a:cubicBezTo>
                    <a:pt x="10913" y="5957"/>
                    <a:pt x="10920" y="5950"/>
                    <a:pt x="10928" y="5950"/>
                  </a:cubicBezTo>
                  <a:close/>
                  <a:moveTo>
                    <a:pt x="9611" y="3808"/>
                  </a:moveTo>
                  <a:cubicBezTo>
                    <a:pt x="9680" y="3808"/>
                    <a:pt x="9715" y="3884"/>
                    <a:pt x="9636" y="3936"/>
                  </a:cubicBezTo>
                  <a:cubicBezTo>
                    <a:pt x="6779" y="5942"/>
                    <a:pt x="5897" y="9924"/>
                    <a:pt x="6140" y="13207"/>
                  </a:cubicBezTo>
                  <a:cubicBezTo>
                    <a:pt x="6140" y="13257"/>
                    <a:pt x="6094" y="13279"/>
                    <a:pt x="6048" y="13279"/>
                  </a:cubicBezTo>
                  <a:cubicBezTo>
                    <a:pt x="6010" y="13279"/>
                    <a:pt x="5972" y="13264"/>
                    <a:pt x="5958" y="13237"/>
                  </a:cubicBezTo>
                  <a:cubicBezTo>
                    <a:pt x="5259" y="10228"/>
                    <a:pt x="6596" y="5243"/>
                    <a:pt x="9575" y="3814"/>
                  </a:cubicBezTo>
                  <a:cubicBezTo>
                    <a:pt x="9588" y="3810"/>
                    <a:pt x="9599" y="3808"/>
                    <a:pt x="9611" y="3808"/>
                  </a:cubicBezTo>
                  <a:close/>
                  <a:moveTo>
                    <a:pt x="17889" y="14285"/>
                  </a:moveTo>
                  <a:cubicBezTo>
                    <a:pt x="16698" y="14285"/>
                    <a:pt x="15293" y="14672"/>
                    <a:pt x="14712" y="15426"/>
                  </a:cubicBezTo>
                  <a:cubicBezTo>
                    <a:pt x="14686" y="15478"/>
                    <a:pt x="14727" y="15553"/>
                    <a:pt x="14779" y="15553"/>
                  </a:cubicBezTo>
                  <a:cubicBezTo>
                    <a:pt x="14787" y="15553"/>
                    <a:pt x="14795" y="15551"/>
                    <a:pt x="14803" y="15547"/>
                  </a:cubicBezTo>
                  <a:cubicBezTo>
                    <a:pt x="15502" y="15274"/>
                    <a:pt x="16110" y="14939"/>
                    <a:pt x="16901" y="14848"/>
                  </a:cubicBezTo>
                  <a:cubicBezTo>
                    <a:pt x="17050" y="14830"/>
                    <a:pt x="17200" y="14824"/>
                    <a:pt x="17351" y="14824"/>
                  </a:cubicBezTo>
                  <a:cubicBezTo>
                    <a:pt x="17689" y="14824"/>
                    <a:pt x="18031" y="14855"/>
                    <a:pt x="18366" y="14855"/>
                  </a:cubicBezTo>
                  <a:cubicBezTo>
                    <a:pt x="18643" y="14855"/>
                    <a:pt x="18915" y="14834"/>
                    <a:pt x="19180" y="14757"/>
                  </a:cubicBezTo>
                  <a:cubicBezTo>
                    <a:pt x="19302" y="14726"/>
                    <a:pt x="19302" y="14544"/>
                    <a:pt x="19180" y="14483"/>
                  </a:cubicBezTo>
                  <a:cubicBezTo>
                    <a:pt x="18834" y="14350"/>
                    <a:pt x="18380" y="14285"/>
                    <a:pt x="17889" y="14285"/>
                  </a:cubicBezTo>
                  <a:close/>
                  <a:moveTo>
                    <a:pt x="8374" y="14589"/>
                  </a:moveTo>
                  <a:cubicBezTo>
                    <a:pt x="7883" y="14589"/>
                    <a:pt x="7429" y="14654"/>
                    <a:pt x="7083" y="14787"/>
                  </a:cubicBezTo>
                  <a:cubicBezTo>
                    <a:pt x="6961" y="14848"/>
                    <a:pt x="6961" y="15030"/>
                    <a:pt x="7083" y="15061"/>
                  </a:cubicBezTo>
                  <a:cubicBezTo>
                    <a:pt x="7363" y="15128"/>
                    <a:pt x="7644" y="15146"/>
                    <a:pt x="7925" y="15146"/>
                  </a:cubicBezTo>
                  <a:cubicBezTo>
                    <a:pt x="8232" y="15146"/>
                    <a:pt x="8539" y="15125"/>
                    <a:pt x="8846" y="15125"/>
                  </a:cubicBezTo>
                  <a:cubicBezTo>
                    <a:pt x="9018" y="15125"/>
                    <a:pt x="9190" y="15131"/>
                    <a:pt x="9362" y="15152"/>
                  </a:cubicBezTo>
                  <a:cubicBezTo>
                    <a:pt x="10153" y="15243"/>
                    <a:pt x="10761" y="15578"/>
                    <a:pt x="11460" y="15851"/>
                  </a:cubicBezTo>
                  <a:cubicBezTo>
                    <a:pt x="11468" y="15855"/>
                    <a:pt x="11476" y="15857"/>
                    <a:pt x="11484" y="15857"/>
                  </a:cubicBezTo>
                  <a:cubicBezTo>
                    <a:pt x="11535" y="15857"/>
                    <a:pt x="11577" y="15782"/>
                    <a:pt x="11551" y="15730"/>
                  </a:cubicBezTo>
                  <a:cubicBezTo>
                    <a:pt x="10970" y="14976"/>
                    <a:pt x="9565" y="14589"/>
                    <a:pt x="8374" y="14589"/>
                  </a:cubicBezTo>
                  <a:close/>
                  <a:moveTo>
                    <a:pt x="16992" y="16945"/>
                  </a:moveTo>
                  <a:cubicBezTo>
                    <a:pt x="16992" y="16945"/>
                    <a:pt x="16992" y="16976"/>
                    <a:pt x="16992" y="16976"/>
                  </a:cubicBezTo>
                  <a:cubicBezTo>
                    <a:pt x="16992" y="16976"/>
                    <a:pt x="16961" y="16945"/>
                    <a:pt x="16961" y="16945"/>
                  </a:cubicBezTo>
                  <a:close/>
                  <a:moveTo>
                    <a:pt x="9575" y="17219"/>
                  </a:moveTo>
                  <a:cubicBezTo>
                    <a:pt x="9545" y="17249"/>
                    <a:pt x="9514" y="17280"/>
                    <a:pt x="9514" y="17280"/>
                  </a:cubicBezTo>
                  <a:cubicBezTo>
                    <a:pt x="9514" y="17249"/>
                    <a:pt x="9545" y="17249"/>
                    <a:pt x="9545" y="17219"/>
                  </a:cubicBezTo>
                  <a:close/>
                  <a:moveTo>
                    <a:pt x="18395" y="15681"/>
                  </a:moveTo>
                  <a:cubicBezTo>
                    <a:pt x="17402" y="15681"/>
                    <a:pt x="16296" y="15941"/>
                    <a:pt x="15533" y="16520"/>
                  </a:cubicBezTo>
                  <a:cubicBezTo>
                    <a:pt x="15459" y="16569"/>
                    <a:pt x="15485" y="16658"/>
                    <a:pt x="15545" y="16658"/>
                  </a:cubicBezTo>
                  <a:cubicBezTo>
                    <a:pt x="15560" y="16658"/>
                    <a:pt x="15576" y="16653"/>
                    <a:pt x="15593" y="16641"/>
                  </a:cubicBezTo>
                  <a:cubicBezTo>
                    <a:pt x="15897" y="16520"/>
                    <a:pt x="16171" y="16429"/>
                    <a:pt x="16445" y="16337"/>
                  </a:cubicBezTo>
                  <a:cubicBezTo>
                    <a:pt x="16475" y="16793"/>
                    <a:pt x="16749" y="17614"/>
                    <a:pt x="17296" y="17675"/>
                  </a:cubicBezTo>
                  <a:cubicBezTo>
                    <a:pt x="17174" y="17736"/>
                    <a:pt x="17052" y="17796"/>
                    <a:pt x="16961" y="17857"/>
                  </a:cubicBezTo>
                  <a:cubicBezTo>
                    <a:pt x="16880" y="17911"/>
                    <a:pt x="16920" y="18014"/>
                    <a:pt x="16994" y="18014"/>
                  </a:cubicBezTo>
                  <a:cubicBezTo>
                    <a:pt x="17003" y="18014"/>
                    <a:pt x="17012" y="18012"/>
                    <a:pt x="17022" y="18009"/>
                  </a:cubicBezTo>
                  <a:cubicBezTo>
                    <a:pt x="17235" y="17918"/>
                    <a:pt x="17417" y="17888"/>
                    <a:pt x="17630" y="17827"/>
                  </a:cubicBezTo>
                  <a:cubicBezTo>
                    <a:pt x="17843" y="17796"/>
                    <a:pt x="18025" y="17827"/>
                    <a:pt x="18208" y="17736"/>
                  </a:cubicBezTo>
                  <a:cubicBezTo>
                    <a:pt x="18268" y="17705"/>
                    <a:pt x="18268" y="17614"/>
                    <a:pt x="18208" y="17584"/>
                  </a:cubicBezTo>
                  <a:cubicBezTo>
                    <a:pt x="18086" y="17523"/>
                    <a:pt x="17934" y="17523"/>
                    <a:pt x="17782" y="17523"/>
                  </a:cubicBezTo>
                  <a:cubicBezTo>
                    <a:pt x="18147" y="17219"/>
                    <a:pt x="18299" y="16489"/>
                    <a:pt x="18116" y="16033"/>
                  </a:cubicBezTo>
                  <a:cubicBezTo>
                    <a:pt x="18359" y="16003"/>
                    <a:pt x="18603" y="15973"/>
                    <a:pt x="18876" y="15942"/>
                  </a:cubicBezTo>
                  <a:cubicBezTo>
                    <a:pt x="18998" y="15912"/>
                    <a:pt x="18967" y="15730"/>
                    <a:pt x="18846" y="15699"/>
                  </a:cubicBezTo>
                  <a:cubicBezTo>
                    <a:pt x="18699" y="15687"/>
                    <a:pt x="18548" y="15681"/>
                    <a:pt x="18395" y="15681"/>
                  </a:cubicBezTo>
                  <a:close/>
                  <a:moveTo>
                    <a:pt x="8212" y="15975"/>
                  </a:moveTo>
                  <a:cubicBezTo>
                    <a:pt x="8034" y="15975"/>
                    <a:pt x="7860" y="15984"/>
                    <a:pt x="7691" y="16003"/>
                  </a:cubicBezTo>
                  <a:cubicBezTo>
                    <a:pt x="7569" y="16003"/>
                    <a:pt x="7508" y="16216"/>
                    <a:pt x="7660" y="16216"/>
                  </a:cubicBezTo>
                  <a:cubicBezTo>
                    <a:pt x="7903" y="16277"/>
                    <a:pt x="8147" y="16307"/>
                    <a:pt x="8390" y="16337"/>
                  </a:cubicBezTo>
                  <a:cubicBezTo>
                    <a:pt x="8238" y="16763"/>
                    <a:pt x="8359" y="17492"/>
                    <a:pt x="8754" y="17827"/>
                  </a:cubicBezTo>
                  <a:cubicBezTo>
                    <a:pt x="8692" y="17814"/>
                    <a:pt x="8629" y="17807"/>
                    <a:pt x="8568" y="17807"/>
                  </a:cubicBezTo>
                  <a:cubicBezTo>
                    <a:pt x="8482" y="17807"/>
                    <a:pt x="8400" y="17822"/>
                    <a:pt x="8329" y="17857"/>
                  </a:cubicBezTo>
                  <a:cubicBezTo>
                    <a:pt x="8268" y="17888"/>
                    <a:pt x="8268" y="18009"/>
                    <a:pt x="8329" y="18040"/>
                  </a:cubicBezTo>
                  <a:cubicBezTo>
                    <a:pt x="8511" y="18100"/>
                    <a:pt x="8694" y="18100"/>
                    <a:pt x="8906" y="18131"/>
                  </a:cubicBezTo>
                  <a:cubicBezTo>
                    <a:pt x="9119" y="18161"/>
                    <a:pt x="9302" y="18222"/>
                    <a:pt x="9514" y="18283"/>
                  </a:cubicBezTo>
                  <a:cubicBezTo>
                    <a:pt x="9529" y="18293"/>
                    <a:pt x="9543" y="18297"/>
                    <a:pt x="9556" y="18297"/>
                  </a:cubicBezTo>
                  <a:cubicBezTo>
                    <a:pt x="9621" y="18297"/>
                    <a:pt x="9652" y="18182"/>
                    <a:pt x="9575" y="18131"/>
                  </a:cubicBezTo>
                  <a:cubicBezTo>
                    <a:pt x="9484" y="18070"/>
                    <a:pt x="9362" y="18009"/>
                    <a:pt x="9241" y="17948"/>
                  </a:cubicBezTo>
                  <a:cubicBezTo>
                    <a:pt x="9758" y="17888"/>
                    <a:pt x="10031" y="17067"/>
                    <a:pt x="10061" y="16641"/>
                  </a:cubicBezTo>
                  <a:cubicBezTo>
                    <a:pt x="10365" y="16702"/>
                    <a:pt x="10639" y="16793"/>
                    <a:pt x="10913" y="16945"/>
                  </a:cubicBezTo>
                  <a:cubicBezTo>
                    <a:pt x="10922" y="16949"/>
                    <a:pt x="10932" y="16950"/>
                    <a:pt x="10942" y="16950"/>
                  </a:cubicBezTo>
                  <a:cubicBezTo>
                    <a:pt x="11021" y="16950"/>
                    <a:pt x="11085" y="16848"/>
                    <a:pt x="11004" y="16793"/>
                  </a:cubicBezTo>
                  <a:cubicBezTo>
                    <a:pt x="10233" y="16254"/>
                    <a:pt x="9180" y="15975"/>
                    <a:pt x="8212" y="15975"/>
                  </a:cubicBezTo>
                  <a:close/>
                  <a:moveTo>
                    <a:pt x="12769" y="18613"/>
                  </a:moveTo>
                  <a:cubicBezTo>
                    <a:pt x="12730" y="18613"/>
                    <a:pt x="12690" y="18636"/>
                    <a:pt x="12675" y="18678"/>
                  </a:cubicBezTo>
                  <a:cubicBezTo>
                    <a:pt x="12584" y="19316"/>
                    <a:pt x="12402" y="19955"/>
                    <a:pt x="12068" y="20532"/>
                  </a:cubicBezTo>
                  <a:cubicBezTo>
                    <a:pt x="11885" y="20866"/>
                    <a:pt x="11733" y="20958"/>
                    <a:pt x="11976" y="21292"/>
                  </a:cubicBezTo>
                  <a:cubicBezTo>
                    <a:pt x="12277" y="21733"/>
                    <a:pt x="12828" y="21922"/>
                    <a:pt x="13369" y="21922"/>
                  </a:cubicBezTo>
                  <a:cubicBezTo>
                    <a:pt x="13649" y="21922"/>
                    <a:pt x="13926" y="21872"/>
                    <a:pt x="14165" y="21778"/>
                  </a:cubicBezTo>
                  <a:cubicBezTo>
                    <a:pt x="14256" y="21717"/>
                    <a:pt x="14256" y="21596"/>
                    <a:pt x="14134" y="21596"/>
                  </a:cubicBezTo>
                  <a:cubicBezTo>
                    <a:pt x="14003" y="21586"/>
                    <a:pt x="13871" y="21586"/>
                    <a:pt x="13739" y="21586"/>
                  </a:cubicBezTo>
                  <a:lnTo>
                    <a:pt x="13739" y="21586"/>
                  </a:lnTo>
                  <a:cubicBezTo>
                    <a:pt x="13476" y="21586"/>
                    <a:pt x="13212" y="21586"/>
                    <a:pt x="12949" y="21505"/>
                  </a:cubicBezTo>
                  <a:cubicBezTo>
                    <a:pt x="12736" y="21444"/>
                    <a:pt x="12524" y="21322"/>
                    <a:pt x="12372" y="21201"/>
                  </a:cubicBezTo>
                  <a:cubicBezTo>
                    <a:pt x="12068" y="20927"/>
                    <a:pt x="12220" y="20866"/>
                    <a:pt x="12341" y="20562"/>
                  </a:cubicBezTo>
                  <a:cubicBezTo>
                    <a:pt x="12615" y="19955"/>
                    <a:pt x="12797" y="19347"/>
                    <a:pt x="12858" y="18708"/>
                  </a:cubicBezTo>
                  <a:cubicBezTo>
                    <a:pt x="12858" y="18643"/>
                    <a:pt x="12814" y="18613"/>
                    <a:pt x="12769" y="18613"/>
                  </a:cubicBezTo>
                  <a:close/>
                  <a:moveTo>
                    <a:pt x="13358" y="23633"/>
                  </a:moveTo>
                  <a:cubicBezTo>
                    <a:pt x="13850" y="23633"/>
                    <a:pt x="14350" y="23759"/>
                    <a:pt x="14864" y="23967"/>
                  </a:cubicBezTo>
                  <a:cubicBezTo>
                    <a:pt x="14624" y="23946"/>
                    <a:pt x="14382" y="23936"/>
                    <a:pt x="14138" y="23936"/>
                  </a:cubicBezTo>
                  <a:cubicBezTo>
                    <a:pt x="13298" y="23936"/>
                    <a:pt x="12443" y="24052"/>
                    <a:pt x="11642" y="24240"/>
                  </a:cubicBezTo>
                  <a:cubicBezTo>
                    <a:pt x="12204" y="23811"/>
                    <a:pt x="12774" y="23633"/>
                    <a:pt x="13358" y="23633"/>
                  </a:cubicBezTo>
                  <a:close/>
                  <a:moveTo>
                    <a:pt x="14986" y="24210"/>
                  </a:moveTo>
                  <a:lnTo>
                    <a:pt x="14986" y="24210"/>
                  </a:lnTo>
                  <a:cubicBezTo>
                    <a:pt x="14384" y="24593"/>
                    <a:pt x="13727" y="24834"/>
                    <a:pt x="13068" y="24834"/>
                  </a:cubicBezTo>
                  <a:cubicBezTo>
                    <a:pt x="12629" y="24834"/>
                    <a:pt x="12189" y="24727"/>
                    <a:pt x="11764" y="24483"/>
                  </a:cubicBezTo>
                  <a:cubicBezTo>
                    <a:pt x="12827" y="24362"/>
                    <a:pt x="13891" y="24271"/>
                    <a:pt x="14986" y="24210"/>
                  </a:cubicBezTo>
                  <a:close/>
                  <a:moveTo>
                    <a:pt x="13628" y="23334"/>
                  </a:moveTo>
                  <a:cubicBezTo>
                    <a:pt x="12805" y="23334"/>
                    <a:pt x="11961" y="23682"/>
                    <a:pt x="11368" y="24240"/>
                  </a:cubicBezTo>
                  <a:cubicBezTo>
                    <a:pt x="11338" y="24271"/>
                    <a:pt x="11308" y="24271"/>
                    <a:pt x="11338" y="24301"/>
                  </a:cubicBezTo>
                  <a:cubicBezTo>
                    <a:pt x="11156" y="24362"/>
                    <a:pt x="10973" y="24423"/>
                    <a:pt x="10791" y="24453"/>
                  </a:cubicBezTo>
                  <a:cubicBezTo>
                    <a:pt x="10708" y="24481"/>
                    <a:pt x="10726" y="24609"/>
                    <a:pt x="10798" y="24609"/>
                  </a:cubicBezTo>
                  <a:cubicBezTo>
                    <a:pt x="10805" y="24609"/>
                    <a:pt x="10813" y="24608"/>
                    <a:pt x="10821" y="24605"/>
                  </a:cubicBezTo>
                  <a:cubicBezTo>
                    <a:pt x="11004" y="24575"/>
                    <a:pt x="11186" y="24575"/>
                    <a:pt x="11368" y="24544"/>
                  </a:cubicBezTo>
                  <a:cubicBezTo>
                    <a:pt x="11672" y="25055"/>
                    <a:pt x="12445" y="25308"/>
                    <a:pt x="13235" y="25308"/>
                  </a:cubicBezTo>
                  <a:cubicBezTo>
                    <a:pt x="14187" y="25308"/>
                    <a:pt x="15165" y="24940"/>
                    <a:pt x="15381" y="24210"/>
                  </a:cubicBezTo>
                  <a:cubicBezTo>
                    <a:pt x="15533" y="24210"/>
                    <a:pt x="15685" y="24180"/>
                    <a:pt x="15837" y="24180"/>
                  </a:cubicBezTo>
                  <a:cubicBezTo>
                    <a:pt x="15897" y="24180"/>
                    <a:pt x="15928" y="24058"/>
                    <a:pt x="15837" y="24058"/>
                  </a:cubicBezTo>
                  <a:cubicBezTo>
                    <a:pt x="15685" y="24028"/>
                    <a:pt x="15502" y="23997"/>
                    <a:pt x="15350" y="23997"/>
                  </a:cubicBezTo>
                  <a:cubicBezTo>
                    <a:pt x="15350" y="23997"/>
                    <a:pt x="15350" y="23967"/>
                    <a:pt x="15320" y="23967"/>
                  </a:cubicBezTo>
                  <a:cubicBezTo>
                    <a:pt x="14841" y="23526"/>
                    <a:pt x="14240" y="23334"/>
                    <a:pt x="13628" y="23334"/>
                  </a:cubicBezTo>
                  <a:close/>
                  <a:moveTo>
                    <a:pt x="18299" y="26824"/>
                  </a:moveTo>
                  <a:cubicBezTo>
                    <a:pt x="18299" y="26854"/>
                    <a:pt x="18268" y="26854"/>
                    <a:pt x="18268" y="26854"/>
                  </a:cubicBezTo>
                  <a:cubicBezTo>
                    <a:pt x="18268" y="26854"/>
                    <a:pt x="18299" y="26824"/>
                    <a:pt x="18299" y="26824"/>
                  </a:cubicBezTo>
                  <a:close/>
                  <a:moveTo>
                    <a:pt x="16505" y="12660"/>
                  </a:moveTo>
                  <a:cubicBezTo>
                    <a:pt x="16505" y="12781"/>
                    <a:pt x="16536" y="12872"/>
                    <a:pt x="16718" y="12933"/>
                  </a:cubicBezTo>
                  <a:cubicBezTo>
                    <a:pt x="16765" y="12956"/>
                    <a:pt x="16811" y="12966"/>
                    <a:pt x="16856" y="12966"/>
                  </a:cubicBezTo>
                  <a:cubicBezTo>
                    <a:pt x="16928" y="12966"/>
                    <a:pt x="16996" y="12940"/>
                    <a:pt x="17052" y="12903"/>
                  </a:cubicBezTo>
                  <a:cubicBezTo>
                    <a:pt x="17157" y="12979"/>
                    <a:pt x="17240" y="13010"/>
                    <a:pt x="17309" y="13010"/>
                  </a:cubicBezTo>
                  <a:cubicBezTo>
                    <a:pt x="17460" y="13010"/>
                    <a:pt x="17537" y="12857"/>
                    <a:pt x="17600" y="12690"/>
                  </a:cubicBezTo>
                  <a:cubicBezTo>
                    <a:pt x="17660" y="12994"/>
                    <a:pt x="17752" y="13237"/>
                    <a:pt x="18025" y="13328"/>
                  </a:cubicBezTo>
                  <a:cubicBezTo>
                    <a:pt x="18041" y="13336"/>
                    <a:pt x="18060" y="13340"/>
                    <a:pt x="18079" y="13340"/>
                  </a:cubicBezTo>
                  <a:cubicBezTo>
                    <a:pt x="18130" y="13340"/>
                    <a:pt x="18185" y="13312"/>
                    <a:pt x="18208" y="13267"/>
                  </a:cubicBezTo>
                  <a:cubicBezTo>
                    <a:pt x="18238" y="13267"/>
                    <a:pt x="18268" y="13237"/>
                    <a:pt x="18299" y="13207"/>
                  </a:cubicBezTo>
                  <a:cubicBezTo>
                    <a:pt x="18299" y="13176"/>
                    <a:pt x="18299" y="13176"/>
                    <a:pt x="18329" y="13176"/>
                  </a:cubicBezTo>
                  <a:cubicBezTo>
                    <a:pt x="18329" y="13176"/>
                    <a:pt x="18329" y="13146"/>
                    <a:pt x="18329" y="13146"/>
                  </a:cubicBezTo>
                  <a:cubicBezTo>
                    <a:pt x="18359" y="13161"/>
                    <a:pt x="18382" y="13169"/>
                    <a:pt x="18405" y="13169"/>
                  </a:cubicBezTo>
                  <a:cubicBezTo>
                    <a:pt x="18428" y="13169"/>
                    <a:pt x="18451" y="13161"/>
                    <a:pt x="18481" y="13146"/>
                  </a:cubicBezTo>
                  <a:cubicBezTo>
                    <a:pt x="18511" y="13116"/>
                    <a:pt x="18572" y="13055"/>
                    <a:pt x="18603" y="12994"/>
                  </a:cubicBezTo>
                  <a:cubicBezTo>
                    <a:pt x="18620" y="13062"/>
                    <a:pt x="18685" y="13102"/>
                    <a:pt x="18749" y="13102"/>
                  </a:cubicBezTo>
                  <a:cubicBezTo>
                    <a:pt x="18800" y="13102"/>
                    <a:pt x="18850" y="13078"/>
                    <a:pt x="18876" y="13024"/>
                  </a:cubicBezTo>
                  <a:cubicBezTo>
                    <a:pt x="18907" y="13024"/>
                    <a:pt x="18907" y="13024"/>
                    <a:pt x="18907" y="12994"/>
                  </a:cubicBezTo>
                  <a:cubicBezTo>
                    <a:pt x="18967" y="13207"/>
                    <a:pt x="19059" y="13359"/>
                    <a:pt x="19332" y="13389"/>
                  </a:cubicBezTo>
                  <a:cubicBezTo>
                    <a:pt x="19363" y="13389"/>
                    <a:pt x="19423" y="13359"/>
                    <a:pt x="19454" y="13328"/>
                  </a:cubicBezTo>
                  <a:cubicBezTo>
                    <a:pt x="19515" y="13419"/>
                    <a:pt x="19606" y="13450"/>
                    <a:pt x="19727" y="13480"/>
                  </a:cubicBezTo>
                  <a:cubicBezTo>
                    <a:pt x="19758" y="13511"/>
                    <a:pt x="19788" y="13511"/>
                    <a:pt x="19818" y="13511"/>
                  </a:cubicBezTo>
                  <a:cubicBezTo>
                    <a:pt x="19697" y="14970"/>
                    <a:pt x="19849" y="16611"/>
                    <a:pt x="20426" y="17827"/>
                  </a:cubicBezTo>
                  <a:cubicBezTo>
                    <a:pt x="20448" y="17859"/>
                    <a:pt x="20476" y="17872"/>
                    <a:pt x="20503" y="17872"/>
                  </a:cubicBezTo>
                  <a:cubicBezTo>
                    <a:pt x="20553" y="17872"/>
                    <a:pt x="20598" y="17825"/>
                    <a:pt x="20578" y="17766"/>
                  </a:cubicBezTo>
                  <a:cubicBezTo>
                    <a:pt x="20214" y="16429"/>
                    <a:pt x="20062" y="14939"/>
                    <a:pt x="20153" y="13480"/>
                  </a:cubicBezTo>
                  <a:lnTo>
                    <a:pt x="20153" y="13480"/>
                  </a:lnTo>
                  <a:cubicBezTo>
                    <a:pt x="20153" y="13511"/>
                    <a:pt x="20153" y="13511"/>
                    <a:pt x="20153" y="13511"/>
                  </a:cubicBezTo>
                  <a:cubicBezTo>
                    <a:pt x="20183" y="13632"/>
                    <a:pt x="20183" y="13754"/>
                    <a:pt x="20214" y="13875"/>
                  </a:cubicBezTo>
                  <a:cubicBezTo>
                    <a:pt x="20244" y="15456"/>
                    <a:pt x="20457" y="17280"/>
                    <a:pt x="21399" y="18587"/>
                  </a:cubicBezTo>
                  <a:cubicBezTo>
                    <a:pt x="21186" y="20775"/>
                    <a:pt x="21399" y="23480"/>
                    <a:pt x="19818" y="25183"/>
                  </a:cubicBezTo>
                  <a:cubicBezTo>
                    <a:pt x="18876" y="26186"/>
                    <a:pt x="17265" y="27128"/>
                    <a:pt x="15654" y="27705"/>
                  </a:cubicBezTo>
                  <a:cubicBezTo>
                    <a:pt x="15138" y="27888"/>
                    <a:pt x="14590" y="28040"/>
                    <a:pt x="14043" y="28161"/>
                  </a:cubicBezTo>
                  <a:cubicBezTo>
                    <a:pt x="13557" y="28253"/>
                    <a:pt x="13131" y="28283"/>
                    <a:pt x="12706" y="28283"/>
                  </a:cubicBezTo>
                  <a:cubicBezTo>
                    <a:pt x="10061" y="28192"/>
                    <a:pt x="8116" y="25274"/>
                    <a:pt x="7143" y="23085"/>
                  </a:cubicBezTo>
                  <a:cubicBezTo>
                    <a:pt x="5958" y="20471"/>
                    <a:pt x="5867" y="17614"/>
                    <a:pt x="6171" y="14787"/>
                  </a:cubicBezTo>
                  <a:cubicBezTo>
                    <a:pt x="6171" y="14743"/>
                    <a:pt x="6138" y="14715"/>
                    <a:pt x="6109" y="14715"/>
                  </a:cubicBezTo>
                  <a:cubicBezTo>
                    <a:pt x="6098" y="14715"/>
                    <a:pt x="6088" y="14718"/>
                    <a:pt x="6080" y="14726"/>
                  </a:cubicBezTo>
                  <a:cubicBezTo>
                    <a:pt x="6080" y="14514"/>
                    <a:pt x="6110" y="14392"/>
                    <a:pt x="6110" y="14392"/>
                  </a:cubicBezTo>
                  <a:lnTo>
                    <a:pt x="6627" y="14119"/>
                  </a:lnTo>
                  <a:cubicBezTo>
                    <a:pt x="6657" y="14119"/>
                    <a:pt x="6657" y="14088"/>
                    <a:pt x="6688" y="14088"/>
                  </a:cubicBezTo>
                  <a:cubicBezTo>
                    <a:pt x="6718" y="14149"/>
                    <a:pt x="6748" y="14179"/>
                    <a:pt x="6809" y="14240"/>
                  </a:cubicBezTo>
                  <a:cubicBezTo>
                    <a:pt x="6840" y="14271"/>
                    <a:pt x="6873" y="14284"/>
                    <a:pt x="6906" y="14284"/>
                  </a:cubicBezTo>
                  <a:cubicBezTo>
                    <a:pt x="6971" y="14284"/>
                    <a:pt x="7032" y="14230"/>
                    <a:pt x="7052" y="14149"/>
                  </a:cubicBezTo>
                  <a:cubicBezTo>
                    <a:pt x="7052" y="14088"/>
                    <a:pt x="7052" y="14027"/>
                    <a:pt x="7052" y="13997"/>
                  </a:cubicBezTo>
                  <a:cubicBezTo>
                    <a:pt x="7079" y="14050"/>
                    <a:pt x="7135" y="14074"/>
                    <a:pt x="7192" y="14074"/>
                  </a:cubicBezTo>
                  <a:cubicBezTo>
                    <a:pt x="7265" y="14074"/>
                    <a:pt x="7339" y="14035"/>
                    <a:pt x="7356" y="13967"/>
                  </a:cubicBezTo>
                  <a:cubicBezTo>
                    <a:pt x="7387" y="13906"/>
                    <a:pt x="7387" y="13845"/>
                    <a:pt x="7387" y="13784"/>
                  </a:cubicBezTo>
                  <a:cubicBezTo>
                    <a:pt x="7422" y="13802"/>
                    <a:pt x="7467" y="13819"/>
                    <a:pt x="7511" y="13819"/>
                  </a:cubicBezTo>
                  <a:cubicBezTo>
                    <a:pt x="7543" y="13819"/>
                    <a:pt x="7574" y="13810"/>
                    <a:pt x="7599" y="13784"/>
                  </a:cubicBezTo>
                  <a:cubicBezTo>
                    <a:pt x="7630" y="13784"/>
                    <a:pt x="7630" y="13723"/>
                    <a:pt x="7660" y="13693"/>
                  </a:cubicBezTo>
                  <a:lnTo>
                    <a:pt x="7691" y="13723"/>
                  </a:lnTo>
                  <a:cubicBezTo>
                    <a:pt x="7721" y="13754"/>
                    <a:pt x="7759" y="13769"/>
                    <a:pt x="7797" y="13769"/>
                  </a:cubicBezTo>
                  <a:cubicBezTo>
                    <a:pt x="7835" y="13769"/>
                    <a:pt x="7873" y="13754"/>
                    <a:pt x="7903" y="13723"/>
                  </a:cubicBezTo>
                  <a:cubicBezTo>
                    <a:pt x="7964" y="13632"/>
                    <a:pt x="8055" y="13602"/>
                    <a:pt x="8177" y="13602"/>
                  </a:cubicBezTo>
                  <a:cubicBezTo>
                    <a:pt x="8207" y="13632"/>
                    <a:pt x="8245" y="13647"/>
                    <a:pt x="8283" y="13647"/>
                  </a:cubicBezTo>
                  <a:cubicBezTo>
                    <a:pt x="8321" y="13647"/>
                    <a:pt x="8359" y="13632"/>
                    <a:pt x="8390" y="13602"/>
                  </a:cubicBezTo>
                  <a:cubicBezTo>
                    <a:pt x="8420" y="13663"/>
                    <a:pt x="8450" y="13693"/>
                    <a:pt x="8481" y="13723"/>
                  </a:cubicBezTo>
                  <a:cubicBezTo>
                    <a:pt x="8516" y="13758"/>
                    <a:pt x="8558" y="13773"/>
                    <a:pt x="8600" y="13773"/>
                  </a:cubicBezTo>
                  <a:cubicBezTo>
                    <a:pt x="8704" y="13773"/>
                    <a:pt x="8807" y="13680"/>
                    <a:pt x="8785" y="13571"/>
                  </a:cubicBezTo>
                  <a:cubicBezTo>
                    <a:pt x="8754" y="13480"/>
                    <a:pt x="8724" y="13389"/>
                    <a:pt x="8694" y="13298"/>
                  </a:cubicBezTo>
                  <a:cubicBezTo>
                    <a:pt x="8694" y="13256"/>
                    <a:pt x="8679" y="13199"/>
                    <a:pt x="8690" y="13199"/>
                  </a:cubicBezTo>
                  <a:cubicBezTo>
                    <a:pt x="8696" y="13199"/>
                    <a:pt x="8706" y="13209"/>
                    <a:pt x="8724" y="13237"/>
                  </a:cubicBezTo>
                  <a:cubicBezTo>
                    <a:pt x="8785" y="13328"/>
                    <a:pt x="8754" y="13359"/>
                    <a:pt x="8846" y="13419"/>
                  </a:cubicBezTo>
                  <a:cubicBezTo>
                    <a:pt x="8876" y="13435"/>
                    <a:pt x="8906" y="13442"/>
                    <a:pt x="8937" y="13442"/>
                  </a:cubicBezTo>
                  <a:cubicBezTo>
                    <a:pt x="8967" y="13442"/>
                    <a:pt x="8998" y="13435"/>
                    <a:pt x="9028" y="13419"/>
                  </a:cubicBezTo>
                  <a:cubicBezTo>
                    <a:pt x="9028" y="13419"/>
                    <a:pt x="9028" y="13450"/>
                    <a:pt x="9058" y="13450"/>
                  </a:cubicBezTo>
                  <a:cubicBezTo>
                    <a:pt x="9089" y="13490"/>
                    <a:pt x="9126" y="13507"/>
                    <a:pt x="9162" y="13507"/>
                  </a:cubicBezTo>
                  <a:cubicBezTo>
                    <a:pt x="9234" y="13507"/>
                    <a:pt x="9302" y="13440"/>
                    <a:pt x="9302" y="13359"/>
                  </a:cubicBezTo>
                  <a:cubicBezTo>
                    <a:pt x="9332" y="13267"/>
                    <a:pt x="9302" y="13207"/>
                    <a:pt x="9302" y="13146"/>
                  </a:cubicBezTo>
                  <a:lnTo>
                    <a:pt x="9302" y="13146"/>
                  </a:lnTo>
                  <a:cubicBezTo>
                    <a:pt x="9332" y="13176"/>
                    <a:pt x="9362" y="13237"/>
                    <a:pt x="9393" y="13298"/>
                  </a:cubicBezTo>
                  <a:cubicBezTo>
                    <a:pt x="9418" y="13349"/>
                    <a:pt x="9470" y="13373"/>
                    <a:pt x="9524" y="13373"/>
                  </a:cubicBezTo>
                  <a:cubicBezTo>
                    <a:pt x="9599" y="13373"/>
                    <a:pt x="9679" y="13326"/>
                    <a:pt x="9697" y="13237"/>
                  </a:cubicBezTo>
                  <a:cubicBezTo>
                    <a:pt x="9697" y="13207"/>
                    <a:pt x="9697" y="13207"/>
                    <a:pt x="9697" y="13176"/>
                  </a:cubicBezTo>
                  <a:lnTo>
                    <a:pt x="9727" y="13176"/>
                  </a:lnTo>
                  <a:cubicBezTo>
                    <a:pt x="9765" y="13214"/>
                    <a:pt x="9809" y="13231"/>
                    <a:pt x="9851" y="13231"/>
                  </a:cubicBezTo>
                  <a:cubicBezTo>
                    <a:pt x="9909" y="13231"/>
                    <a:pt x="9965" y="13199"/>
                    <a:pt x="10001" y="13146"/>
                  </a:cubicBezTo>
                  <a:cubicBezTo>
                    <a:pt x="10031" y="13146"/>
                    <a:pt x="10061" y="13146"/>
                    <a:pt x="10092" y="13116"/>
                  </a:cubicBezTo>
                  <a:cubicBezTo>
                    <a:pt x="10092" y="13146"/>
                    <a:pt x="10092" y="13176"/>
                    <a:pt x="10122" y="13176"/>
                  </a:cubicBezTo>
                  <a:cubicBezTo>
                    <a:pt x="10139" y="13210"/>
                    <a:pt x="10183" y="13234"/>
                    <a:pt x="10225" y="13234"/>
                  </a:cubicBezTo>
                  <a:cubicBezTo>
                    <a:pt x="10259" y="13234"/>
                    <a:pt x="10291" y="13217"/>
                    <a:pt x="10305" y="13176"/>
                  </a:cubicBezTo>
                  <a:cubicBezTo>
                    <a:pt x="10365" y="13267"/>
                    <a:pt x="10396" y="13328"/>
                    <a:pt x="10487" y="13359"/>
                  </a:cubicBezTo>
                  <a:cubicBezTo>
                    <a:pt x="10548" y="13359"/>
                    <a:pt x="10578" y="13328"/>
                    <a:pt x="10609" y="13298"/>
                  </a:cubicBezTo>
                  <a:cubicBezTo>
                    <a:pt x="10639" y="13359"/>
                    <a:pt x="10639" y="13389"/>
                    <a:pt x="10669" y="13419"/>
                  </a:cubicBezTo>
                  <a:cubicBezTo>
                    <a:pt x="10693" y="13466"/>
                    <a:pt x="10734" y="13486"/>
                    <a:pt x="10775" y="13486"/>
                  </a:cubicBezTo>
                  <a:cubicBezTo>
                    <a:pt x="10843" y="13486"/>
                    <a:pt x="10913" y="13434"/>
                    <a:pt x="10913" y="13359"/>
                  </a:cubicBezTo>
                  <a:cubicBezTo>
                    <a:pt x="10953" y="13389"/>
                    <a:pt x="11004" y="13403"/>
                    <a:pt x="11056" y="13403"/>
                  </a:cubicBezTo>
                  <a:cubicBezTo>
                    <a:pt x="11159" y="13403"/>
                    <a:pt x="11267" y="13349"/>
                    <a:pt x="11308" y="13267"/>
                  </a:cubicBezTo>
                  <a:lnTo>
                    <a:pt x="11368" y="13267"/>
                  </a:lnTo>
                  <a:cubicBezTo>
                    <a:pt x="11385" y="13271"/>
                    <a:pt x="11400" y="13272"/>
                    <a:pt x="11416" y="13272"/>
                  </a:cubicBezTo>
                  <a:cubicBezTo>
                    <a:pt x="11545" y="13272"/>
                    <a:pt x="11648" y="13163"/>
                    <a:pt x="11703" y="13055"/>
                  </a:cubicBezTo>
                  <a:cubicBezTo>
                    <a:pt x="11735" y="13071"/>
                    <a:pt x="11770" y="13079"/>
                    <a:pt x="11804" y="13079"/>
                  </a:cubicBezTo>
                  <a:cubicBezTo>
                    <a:pt x="11897" y="13079"/>
                    <a:pt x="11985" y="13022"/>
                    <a:pt x="12007" y="12933"/>
                  </a:cubicBezTo>
                  <a:cubicBezTo>
                    <a:pt x="12037" y="12903"/>
                    <a:pt x="12037" y="12842"/>
                    <a:pt x="12068" y="12812"/>
                  </a:cubicBezTo>
                  <a:cubicBezTo>
                    <a:pt x="12098" y="12933"/>
                    <a:pt x="12159" y="13055"/>
                    <a:pt x="12280" y="13176"/>
                  </a:cubicBezTo>
                  <a:cubicBezTo>
                    <a:pt x="12326" y="13210"/>
                    <a:pt x="12380" y="13228"/>
                    <a:pt x="12433" y="13228"/>
                  </a:cubicBezTo>
                  <a:cubicBezTo>
                    <a:pt x="12522" y="13228"/>
                    <a:pt x="12607" y="13180"/>
                    <a:pt x="12645" y="13085"/>
                  </a:cubicBezTo>
                  <a:cubicBezTo>
                    <a:pt x="12645" y="13055"/>
                    <a:pt x="12645" y="13024"/>
                    <a:pt x="12645" y="12994"/>
                  </a:cubicBezTo>
                  <a:cubicBezTo>
                    <a:pt x="12706" y="13055"/>
                    <a:pt x="12797" y="13116"/>
                    <a:pt x="12919" y="13116"/>
                  </a:cubicBezTo>
                  <a:cubicBezTo>
                    <a:pt x="12979" y="13116"/>
                    <a:pt x="13010" y="13085"/>
                    <a:pt x="13040" y="13055"/>
                  </a:cubicBezTo>
                  <a:cubicBezTo>
                    <a:pt x="13105" y="12957"/>
                    <a:pt x="13179" y="12894"/>
                    <a:pt x="13248" y="12894"/>
                  </a:cubicBezTo>
                  <a:cubicBezTo>
                    <a:pt x="13307" y="12894"/>
                    <a:pt x="13363" y="12942"/>
                    <a:pt x="13405" y="13055"/>
                  </a:cubicBezTo>
                  <a:cubicBezTo>
                    <a:pt x="13405" y="13092"/>
                    <a:pt x="13440" y="13118"/>
                    <a:pt x="13474" y="13118"/>
                  </a:cubicBezTo>
                  <a:cubicBezTo>
                    <a:pt x="13494" y="13118"/>
                    <a:pt x="13515" y="13108"/>
                    <a:pt x="13527" y="13085"/>
                  </a:cubicBezTo>
                  <a:cubicBezTo>
                    <a:pt x="13648" y="12994"/>
                    <a:pt x="13679" y="12933"/>
                    <a:pt x="13709" y="12812"/>
                  </a:cubicBezTo>
                  <a:cubicBezTo>
                    <a:pt x="13739" y="12812"/>
                    <a:pt x="13770" y="12781"/>
                    <a:pt x="13770" y="12781"/>
                  </a:cubicBezTo>
                  <a:cubicBezTo>
                    <a:pt x="13800" y="12751"/>
                    <a:pt x="13831" y="12720"/>
                    <a:pt x="13831" y="12690"/>
                  </a:cubicBezTo>
                  <a:cubicBezTo>
                    <a:pt x="13861" y="12812"/>
                    <a:pt x="13922" y="12933"/>
                    <a:pt x="13983" y="13055"/>
                  </a:cubicBezTo>
                  <a:cubicBezTo>
                    <a:pt x="14013" y="13116"/>
                    <a:pt x="14081" y="13146"/>
                    <a:pt x="14146" y="13146"/>
                  </a:cubicBezTo>
                  <a:cubicBezTo>
                    <a:pt x="14210" y="13146"/>
                    <a:pt x="14271" y="13116"/>
                    <a:pt x="14286" y="13055"/>
                  </a:cubicBezTo>
                  <a:cubicBezTo>
                    <a:pt x="14326" y="13120"/>
                    <a:pt x="14394" y="13152"/>
                    <a:pt x="14465" y="13152"/>
                  </a:cubicBezTo>
                  <a:cubicBezTo>
                    <a:pt x="14559" y="13152"/>
                    <a:pt x="14660" y="13097"/>
                    <a:pt x="14712" y="12994"/>
                  </a:cubicBezTo>
                  <a:cubicBezTo>
                    <a:pt x="14752" y="13034"/>
                    <a:pt x="14809" y="13056"/>
                    <a:pt x="14866" y="13056"/>
                  </a:cubicBezTo>
                  <a:cubicBezTo>
                    <a:pt x="14939" y="13056"/>
                    <a:pt x="15012" y="13019"/>
                    <a:pt x="15046" y="12933"/>
                  </a:cubicBezTo>
                  <a:cubicBezTo>
                    <a:pt x="15046" y="12964"/>
                    <a:pt x="15046" y="12964"/>
                    <a:pt x="15077" y="12994"/>
                  </a:cubicBezTo>
                  <a:cubicBezTo>
                    <a:pt x="15112" y="13030"/>
                    <a:pt x="15169" y="13044"/>
                    <a:pt x="15222" y="13044"/>
                  </a:cubicBezTo>
                  <a:cubicBezTo>
                    <a:pt x="15259" y="13044"/>
                    <a:pt x="15295" y="13037"/>
                    <a:pt x="15320" y="13024"/>
                  </a:cubicBezTo>
                  <a:cubicBezTo>
                    <a:pt x="15411" y="12964"/>
                    <a:pt x="15502" y="12903"/>
                    <a:pt x="15563" y="12812"/>
                  </a:cubicBezTo>
                  <a:cubicBezTo>
                    <a:pt x="15629" y="12896"/>
                    <a:pt x="15709" y="12928"/>
                    <a:pt x="15798" y="12928"/>
                  </a:cubicBezTo>
                  <a:cubicBezTo>
                    <a:pt x="16001" y="12928"/>
                    <a:pt x="16253" y="12765"/>
                    <a:pt x="16505" y="12660"/>
                  </a:cubicBezTo>
                  <a:close/>
                  <a:moveTo>
                    <a:pt x="27691" y="23116"/>
                  </a:moveTo>
                  <a:lnTo>
                    <a:pt x="27691" y="23116"/>
                  </a:lnTo>
                  <a:cubicBezTo>
                    <a:pt x="28056" y="23845"/>
                    <a:pt x="28420" y="24544"/>
                    <a:pt x="28755" y="25274"/>
                  </a:cubicBezTo>
                  <a:cubicBezTo>
                    <a:pt x="29484" y="26702"/>
                    <a:pt x="30396" y="28131"/>
                    <a:pt x="30913" y="29651"/>
                  </a:cubicBezTo>
                  <a:cubicBezTo>
                    <a:pt x="31308" y="30836"/>
                    <a:pt x="31399" y="32113"/>
                    <a:pt x="31460" y="33389"/>
                  </a:cubicBezTo>
                  <a:lnTo>
                    <a:pt x="31369" y="33329"/>
                  </a:lnTo>
                  <a:cubicBezTo>
                    <a:pt x="30153" y="29894"/>
                    <a:pt x="28907" y="26520"/>
                    <a:pt x="27691" y="23116"/>
                  </a:cubicBezTo>
                  <a:close/>
                  <a:moveTo>
                    <a:pt x="19059" y="26429"/>
                  </a:moveTo>
                  <a:lnTo>
                    <a:pt x="19059" y="26429"/>
                  </a:lnTo>
                  <a:cubicBezTo>
                    <a:pt x="19028" y="28556"/>
                    <a:pt x="19211" y="30502"/>
                    <a:pt x="20700" y="31657"/>
                  </a:cubicBezTo>
                  <a:cubicBezTo>
                    <a:pt x="20153" y="35122"/>
                    <a:pt x="18481" y="37979"/>
                    <a:pt x="15320" y="39681"/>
                  </a:cubicBezTo>
                  <a:cubicBezTo>
                    <a:pt x="15259" y="39620"/>
                    <a:pt x="15168" y="39590"/>
                    <a:pt x="15046" y="39560"/>
                  </a:cubicBezTo>
                  <a:cubicBezTo>
                    <a:pt x="15010" y="39554"/>
                    <a:pt x="14974" y="39552"/>
                    <a:pt x="14940" y="39552"/>
                  </a:cubicBezTo>
                  <a:cubicBezTo>
                    <a:pt x="14772" y="39552"/>
                    <a:pt x="14625" y="39611"/>
                    <a:pt x="14499" y="39712"/>
                  </a:cubicBezTo>
                  <a:cubicBezTo>
                    <a:pt x="13709" y="39013"/>
                    <a:pt x="12919" y="38344"/>
                    <a:pt x="12250" y="37523"/>
                  </a:cubicBezTo>
                  <a:cubicBezTo>
                    <a:pt x="11460" y="36520"/>
                    <a:pt x="10882" y="35395"/>
                    <a:pt x="10335" y="34240"/>
                  </a:cubicBezTo>
                  <a:cubicBezTo>
                    <a:pt x="10578" y="33997"/>
                    <a:pt x="10761" y="33693"/>
                    <a:pt x="10913" y="33359"/>
                  </a:cubicBezTo>
                  <a:cubicBezTo>
                    <a:pt x="11490" y="31870"/>
                    <a:pt x="11217" y="29833"/>
                    <a:pt x="11186" y="28253"/>
                  </a:cubicBezTo>
                  <a:lnTo>
                    <a:pt x="11186" y="28253"/>
                  </a:lnTo>
                  <a:cubicBezTo>
                    <a:pt x="11247" y="28283"/>
                    <a:pt x="11338" y="28313"/>
                    <a:pt x="11429" y="28344"/>
                  </a:cubicBezTo>
                  <a:cubicBezTo>
                    <a:pt x="11399" y="28404"/>
                    <a:pt x="11429" y="28435"/>
                    <a:pt x="11460" y="28465"/>
                  </a:cubicBezTo>
                  <a:cubicBezTo>
                    <a:pt x="11520" y="28526"/>
                    <a:pt x="11581" y="28587"/>
                    <a:pt x="11642" y="28617"/>
                  </a:cubicBezTo>
                  <a:cubicBezTo>
                    <a:pt x="12530" y="29424"/>
                    <a:pt x="13894" y="30755"/>
                    <a:pt x="15186" y="30755"/>
                  </a:cubicBezTo>
                  <a:cubicBezTo>
                    <a:pt x="15354" y="30755"/>
                    <a:pt x="15521" y="30733"/>
                    <a:pt x="15685" y="30684"/>
                  </a:cubicBezTo>
                  <a:cubicBezTo>
                    <a:pt x="17174" y="30228"/>
                    <a:pt x="18056" y="28009"/>
                    <a:pt x="18511" y="26733"/>
                  </a:cubicBezTo>
                  <a:cubicBezTo>
                    <a:pt x="18694" y="26611"/>
                    <a:pt x="18876" y="26520"/>
                    <a:pt x="19059" y="26429"/>
                  </a:cubicBezTo>
                  <a:close/>
                  <a:moveTo>
                    <a:pt x="20943" y="31839"/>
                  </a:moveTo>
                  <a:cubicBezTo>
                    <a:pt x="21338" y="32082"/>
                    <a:pt x="21825" y="32295"/>
                    <a:pt x="22402" y="32447"/>
                  </a:cubicBezTo>
                  <a:cubicBezTo>
                    <a:pt x="23831" y="32812"/>
                    <a:pt x="25320" y="33025"/>
                    <a:pt x="26810" y="33177"/>
                  </a:cubicBezTo>
                  <a:cubicBezTo>
                    <a:pt x="25290" y="35395"/>
                    <a:pt x="24560" y="38161"/>
                    <a:pt x="23892" y="40745"/>
                  </a:cubicBezTo>
                  <a:cubicBezTo>
                    <a:pt x="22372" y="40775"/>
                    <a:pt x="21004" y="41231"/>
                    <a:pt x="19636" y="41870"/>
                  </a:cubicBezTo>
                  <a:cubicBezTo>
                    <a:pt x="17630" y="42751"/>
                    <a:pt x="15654" y="43511"/>
                    <a:pt x="13557" y="44119"/>
                  </a:cubicBezTo>
                  <a:cubicBezTo>
                    <a:pt x="12473" y="44421"/>
                    <a:pt x="10476" y="45024"/>
                    <a:pt x="8785" y="45024"/>
                  </a:cubicBezTo>
                  <a:cubicBezTo>
                    <a:pt x="7582" y="45024"/>
                    <a:pt x="6534" y="44719"/>
                    <a:pt x="6080" y="43785"/>
                  </a:cubicBezTo>
                  <a:cubicBezTo>
                    <a:pt x="5624" y="42782"/>
                    <a:pt x="5806" y="41475"/>
                    <a:pt x="5836" y="40380"/>
                  </a:cubicBezTo>
                  <a:cubicBezTo>
                    <a:pt x="5897" y="39225"/>
                    <a:pt x="5928" y="38040"/>
                    <a:pt x="5958" y="36885"/>
                  </a:cubicBezTo>
                  <a:cubicBezTo>
                    <a:pt x="6627" y="36520"/>
                    <a:pt x="7295" y="36155"/>
                    <a:pt x="7964" y="35791"/>
                  </a:cubicBezTo>
                  <a:cubicBezTo>
                    <a:pt x="8724" y="35365"/>
                    <a:pt x="9545" y="35000"/>
                    <a:pt x="10153" y="34423"/>
                  </a:cubicBezTo>
                  <a:cubicBezTo>
                    <a:pt x="11065" y="36520"/>
                    <a:pt x="12280" y="38800"/>
                    <a:pt x="14317" y="39924"/>
                  </a:cubicBezTo>
                  <a:cubicBezTo>
                    <a:pt x="14286" y="39985"/>
                    <a:pt x="14226" y="40046"/>
                    <a:pt x="14226" y="40107"/>
                  </a:cubicBezTo>
                  <a:cubicBezTo>
                    <a:pt x="14104" y="40441"/>
                    <a:pt x="14256" y="40806"/>
                    <a:pt x="14530" y="40988"/>
                  </a:cubicBezTo>
                  <a:cubicBezTo>
                    <a:pt x="14646" y="41076"/>
                    <a:pt x="14766" y="41113"/>
                    <a:pt x="14881" y="41113"/>
                  </a:cubicBezTo>
                  <a:cubicBezTo>
                    <a:pt x="15125" y="41113"/>
                    <a:pt x="15348" y="40942"/>
                    <a:pt x="15472" y="40715"/>
                  </a:cubicBezTo>
                  <a:cubicBezTo>
                    <a:pt x="15624" y="40502"/>
                    <a:pt x="15593" y="40259"/>
                    <a:pt x="15502" y="40076"/>
                  </a:cubicBezTo>
                  <a:cubicBezTo>
                    <a:pt x="15502" y="40046"/>
                    <a:pt x="15502" y="40016"/>
                    <a:pt x="15502" y="39985"/>
                  </a:cubicBezTo>
                  <a:cubicBezTo>
                    <a:pt x="18572" y="38313"/>
                    <a:pt x="20761" y="35365"/>
                    <a:pt x="20943" y="31839"/>
                  </a:cubicBezTo>
                  <a:close/>
                  <a:moveTo>
                    <a:pt x="13380" y="1"/>
                  </a:moveTo>
                  <a:cubicBezTo>
                    <a:pt x="13349" y="1"/>
                    <a:pt x="13315" y="14"/>
                    <a:pt x="13283" y="45"/>
                  </a:cubicBezTo>
                  <a:cubicBezTo>
                    <a:pt x="12736" y="745"/>
                    <a:pt x="12402" y="1656"/>
                    <a:pt x="12189" y="2538"/>
                  </a:cubicBezTo>
                  <a:cubicBezTo>
                    <a:pt x="12159" y="2568"/>
                    <a:pt x="12128" y="2568"/>
                    <a:pt x="12098" y="2568"/>
                  </a:cubicBezTo>
                  <a:cubicBezTo>
                    <a:pt x="12098" y="2355"/>
                    <a:pt x="12068" y="2173"/>
                    <a:pt x="12037" y="1960"/>
                  </a:cubicBezTo>
                  <a:cubicBezTo>
                    <a:pt x="12037" y="1687"/>
                    <a:pt x="12068" y="1383"/>
                    <a:pt x="11946" y="1109"/>
                  </a:cubicBezTo>
                  <a:cubicBezTo>
                    <a:pt x="11914" y="1030"/>
                    <a:pt x="11841" y="984"/>
                    <a:pt x="11774" y="984"/>
                  </a:cubicBezTo>
                  <a:cubicBezTo>
                    <a:pt x="11713" y="984"/>
                    <a:pt x="11657" y="1022"/>
                    <a:pt x="11642" y="1109"/>
                  </a:cubicBezTo>
                  <a:cubicBezTo>
                    <a:pt x="11551" y="1383"/>
                    <a:pt x="11612" y="1748"/>
                    <a:pt x="11642" y="2052"/>
                  </a:cubicBezTo>
                  <a:cubicBezTo>
                    <a:pt x="11672" y="2143"/>
                    <a:pt x="11672" y="2234"/>
                    <a:pt x="11672" y="2355"/>
                  </a:cubicBezTo>
                  <a:lnTo>
                    <a:pt x="11460" y="2355"/>
                  </a:lnTo>
                  <a:cubicBezTo>
                    <a:pt x="11349" y="2348"/>
                    <a:pt x="11238" y="2344"/>
                    <a:pt x="11125" y="2344"/>
                  </a:cubicBezTo>
                  <a:cubicBezTo>
                    <a:pt x="9415" y="2344"/>
                    <a:pt x="7526" y="3198"/>
                    <a:pt x="6414" y="4453"/>
                  </a:cubicBezTo>
                  <a:cubicBezTo>
                    <a:pt x="5715" y="5304"/>
                    <a:pt x="5381" y="6337"/>
                    <a:pt x="5259" y="7401"/>
                  </a:cubicBezTo>
                  <a:cubicBezTo>
                    <a:pt x="4104" y="10258"/>
                    <a:pt x="3830" y="13784"/>
                    <a:pt x="3770" y="16550"/>
                  </a:cubicBezTo>
                  <a:cubicBezTo>
                    <a:pt x="3739" y="17371"/>
                    <a:pt x="3739" y="18192"/>
                    <a:pt x="3739" y="19012"/>
                  </a:cubicBezTo>
                  <a:cubicBezTo>
                    <a:pt x="3435" y="25091"/>
                    <a:pt x="2827" y="31110"/>
                    <a:pt x="3010" y="37189"/>
                  </a:cubicBezTo>
                  <a:cubicBezTo>
                    <a:pt x="3010" y="37283"/>
                    <a:pt x="3092" y="37337"/>
                    <a:pt x="3170" y="37337"/>
                  </a:cubicBezTo>
                  <a:cubicBezTo>
                    <a:pt x="3243" y="37337"/>
                    <a:pt x="3314" y="37291"/>
                    <a:pt x="3314" y="37189"/>
                  </a:cubicBezTo>
                  <a:cubicBezTo>
                    <a:pt x="3314" y="33693"/>
                    <a:pt x="3344" y="30167"/>
                    <a:pt x="3496" y="26642"/>
                  </a:cubicBezTo>
                  <a:cubicBezTo>
                    <a:pt x="3557" y="25730"/>
                    <a:pt x="3618" y="24787"/>
                    <a:pt x="3709" y="23845"/>
                  </a:cubicBezTo>
                  <a:cubicBezTo>
                    <a:pt x="3709" y="28374"/>
                    <a:pt x="3770" y="32873"/>
                    <a:pt x="3891" y="37341"/>
                  </a:cubicBezTo>
                  <a:lnTo>
                    <a:pt x="3466" y="37584"/>
                  </a:lnTo>
                  <a:cubicBezTo>
                    <a:pt x="2432" y="38161"/>
                    <a:pt x="1156" y="38739"/>
                    <a:pt x="608" y="39894"/>
                  </a:cubicBezTo>
                  <a:cubicBezTo>
                    <a:pt x="0" y="41140"/>
                    <a:pt x="0" y="42994"/>
                    <a:pt x="31" y="44362"/>
                  </a:cubicBezTo>
                  <a:cubicBezTo>
                    <a:pt x="31" y="44448"/>
                    <a:pt x="109" y="44505"/>
                    <a:pt x="188" y="44505"/>
                  </a:cubicBezTo>
                  <a:cubicBezTo>
                    <a:pt x="248" y="44505"/>
                    <a:pt x="308" y="44472"/>
                    <a:pt x="335" y="44393"/>
                  </a:cubicBezTo>
                  <a:cubicBezTo>
                    <a:pt x="912" y="42265"/>
                    <a:pt x="639" y="40137"/>
                    <a:pt x="2645" y="38769"/>
                  </a:cubicBezTo>
                  <a:lnTo>
                    <a:pt x="2645" y="38769"/>
                  </a:lnTo>
                  <a:cubicBezTo>
                    <a:pt x="2979" y="42174"/>
                    <a:pt x="1520" y="45487"/>
                    <a:pt x="1976" y="48952"/>
                  </a:cubicBezTo>
                  <a:cubicBezTo>
                    <a:pt x="1976" y="48967"/>
                    <a:pt x="1991" y="48975"/>
                    <a:pt x="2007" y="48975"/>
                  </a:cubicBezTo>
                  <a:cubicBezTo>
                    <a:pt x="2022" y="48975"/>
                    <a:pt x="2037" y="48967"/>
                    <a:pt x="2037" y="48952"/>
                  </a:cubicBezTo>
                  <a:cubicBezTo>
                    <a:pt x="2007" y="47219"/>
                    <a:pt x="2159" y="45456"/>
                    <a:pt x="2493" y="43754"/>
                  </a:cubicBezTo>
                  <a:cubicBezTo>
                    <a:pt x="2827" y="41991"/>
                    <a:pt x="3374" y="40380"/>
                    <a:pt x="2918" y="38587"/>
                  </a:cubicBezTo>
                  <a:cubicBezTo>
                    <a:pt x="3344" y="38344"/>
                    <a:pt x="3770" y="38101"/>
                    <a:pt x="4195" y="37858"/>
                  </a:cubicBezTo>
                  <a:cubicBezTo>
                    <a:pt x="4317" y="37858"/>
                    <a:pt x="4438" y="37797"/>
                    <a:pt x="4499" y="37675"/>
                  </a:cubicBezTo>
                  <a:cubicBezTo>
                    <a:pt x="4925" y="37432"/>
                    <a:pt x="5350" y="37219"/>
                    <a:pt x="5806" y="36976"/>
                  </a:cubicBezTo>
                  <a:lnTo>
                    <a:pt x="5806" y="36976"/>
                  </a:lnTo>
                  <a:cubicBezTo>
                    <a:pt x="5684" y="39104"/>
                    <a:pt x="5046" y="41870"/>
                    <a:pt x="5806" y="43906"/>
                  </a:cubicBezTo>
                  <a:cubicBezTo>
                    <a:pt x="6278" y="45204"/>
                    <a:pt x="7372" y="45476"/>
                    <a:pt x="8563" y="45476"/>
                  </a:cubicBezTo>
                  <a:cubicBezTo>
                    <a:pt x="8907" y="45476"/>
                    <a:pt x="9258" y="45453"/>
                    <a:pt x="9606" y="45426"/>
                  </a:cubicBezTo>
                  <a:cubicBezTo>
                    <a:pt x="12037" y="45274"/>
                    <a:pt x="14499" y="44514"/>
                    <a:pt x="16779" y="43693"/>
                  </a:cubicBezTo>
                  <a:cubicBezTo>
                    <a:pt x="19211" y="42812"/>
                    <a:pt x="21399" y="41353"/>
                    <a:pt x="24013" y="41140"/>
                  </a:cubicBezTo>
                  <a:cubicBezTo>
                    <a:pt x="24034" y="41145"/>
                    <a:pt x="24054" y="41148"/>
                    <a:pt x="24073" y="41148"/>
                  </a:cubicBezTo>
                  <a:cubicBezTo>
                    <a:pt x="24164" y="41148"/>
                    <a:pt x="24231" y="41089"/>
                    <a:pt x="24256" y="40988"/>
                  </a:cubicBezTo>
                  <a:cubicBezTo>
                    <a:pt x="24895" y="38222"/>
                    <a:pt x="25898" y="35791"/>
                    <a:pt x="27144" y="33207"/>
                  </a:cubicBezTo>
                  <a:cubicBezTo>
                    <a:pt x="27326" y="33237"/>
                    <a:pt x="27539" y="33237"/>
                    <a:pt x="27752" y="33268"/>
                  </a:cubicBezTo>
                  <a:cubicBezTo>
                    <a:pt x="28329" y="33298"/>
                    <a:pt x="28907" y="33298"/>
                    <a:pt x="29424" y="33389"/>
                  </a:cubicBezTo>
                  <a:cubicBezTo>
                    <a:pt x="29424" y="33389"/>
                    <a:pt x="29424" y="33389"/>
                    <a:pt x="29424" y="33420"/>
                  </a:cubicBezTo>
                  <a:cubicBezTo>
                    <a:pt x="28542" y="35760"/>
                    <a:pt x="28117" y="38344"/>
                    <a:pt x="27965" y="40867"/>
                  </a:cubicBezTo>
                  <a:cubicBezTo>
                    <a:pt x="27813" y="43541"/>
                    <a:pt x="28816" y="46064"/>
                    <a:pt x="28876" y="48739"/>
                  </a:cubicBezTo>
                  <a:cubicBezTo>
                    <a:pt x="28876" y="48792"/>
                    <a:pt x="28928" y="48825"/>
                    <a:pt x="28971" y="48825"/>
                  </a:cubicBezTo>
                  <a:cubicBezTo>
                    <a:pt x="29002" y="48825"/>
                    <a:pt x="29028" y="48808"/>
                    <a:pt x="29028" y="48770"/>
                  </a:cubicBezTo>
                  <a:cubicBezTo>
                    <a:pt x="29424" y="46338"/>
                    <a:pt x="28451" y="44058"/>
                    <a:pt x="28390" y="41627"/>
                  </a:cubicBezTo>
                  <a:cubicBezTo>
                    <a:pt x="28360" y="38891"/>
                    <a:pt x="28968" y="36125"/>
                    <a:pt x="29697" y="33481"/>
                  </a:cubicBezTo>
                  <a:cubicBezTo>
                    <a:pt x="29727" y="33481"/>
                    <a:pt x="29727" y="33450"/>
                    <a:pt x="29727" y="33420"/>
                  </a:cubicBezTo>
                  <a:cubicBezTo>
                    <a:pt x="30427" y="33572"/>
                    <a:pt x="31035" y="33876"/>
                    <a:pt x="31490" y="34605"/>
                  </a:cubicBezTo>
                  <a:cubicBezTo>
                    <a:pt x="31490" y="34605"/>
                    <a:pt x="31490" y="34605"/>
                    <a:pt x="31490" y="34636"/>
                  </a:cubicBezTo>
                  <a:lnTo>
                    <a:pt x="31490" y="34666"/>
                  </a:lnTo>
                  <a:cubicBezTo>
                    <a:pt x="31490" y="34696"/>
                    <a:pt x="31521" y="34757"/>
                    <a:pt x="31582" y="34757"/>
                  </a:cubicBezTo>
                  <a:cubicBezTo>
                    <a:pt x="32098" y="35760"/>
                    <a:pt x="32342" y="37189"/>
                    <a:pt x="32737" y="38222"/>
                  </a:cubicBezTo>
                  <a:cubicBezTo>
                    <a:pt x="32761" y="38296"/>
                    <a:pt x="32816" y="38330"/>
                    <a:pt x="32870" y="38330"/>
                  </a:cubicBezTo>
                  <a:cubicBezTo>
                    <a:pt x="32950" y="38330"/>
                    <a:pt x="33028" y="38257"/>
                    <a:pt x="33010" y="38131"/>
                  </a:cubicBezTo>
                  <a:lnTo>
                    <a:pt x="33041" y="38131"/>
                  </a:lnTo>
                  <a:cubicBezTo>
                    <a:pt x="32797" y="36794"/>
                    <a:pt x="32737" y="34848"/>
                    <a:pt x="31794" y="33724"/>
                  </a:cubicBezTo>
                  <a:cubicBezTo>
                    <a:pt x="31855" y="32508"/>
                    <a:pt x="31764" y="31262"/>
                    <a:pt x="31490" y="30107"/>
                  </a:cubicBezTo>
                  <a:cubicBezTo>
                    <a:pt x="31126" y="28769"/>
                    <a:pt x="30366" y="27523"/>
                    <a:pt x="29758" y="26307"/>
                  </a:cubicBezTo>
                  <a:cubicBezTo>
                    <a:pt x="28755" y="24392"/>
                    <a:pt x="27782" y="22477"/>
                    <a:pt x="26749" y="20562"/>
                  </a:cubicBezTo>
                  <a:cubicBezTo>
                    <a:pt x="25898" y="18192"/>
                    <a:pt x="25047" y="15851"/>
                    <a:pt x="24226" y="13511"/>
                  </a:cubicBezTo>
                  <a:cubicBezTo>
                    <a:pt x="23588" y="11657"/>
                    <a:pt x="22888" y="9863"/>
                    <a:pt x="22129" y="8070"/>
                  </a:cubicBezTo>
                  <a:cubicBezTo>
                    <a:pt x="21581" y="6824"/>
                    <a:pt x="21065" y="5365"/>
                    <a:pt x="20214" y="4240"/>
                  </a:cubicBezTo>
                  <a:cubicBezTo>
                    <a:pt x="19606" y="3298"/>
                    <a:pt x="18846" y="2447"/>
                    <a:pt x="18025" y="1991"/>
                  </a:cubicBezTo>
                  <a:cubicBezTo>
                    <a:pt x="17354" y="1643"/>
                    <a:pt x="16651" y="1503"/>
                    <a:pt x="15943" y="1503"/>
                  </a:cubicBezTo>
                  <a:cubicBezTo>
                    <a:pt x="14792" y="1503"/>
                    <a:pt x="13627" y="1873"/>
                    <a:pt x="12554" y="2325"/>
                  </a:cubicBezTo>
                  <a:cubicBezTo>
                    <a:pt x="12827" y="1596"/>
                    <a:pt x="13192" y="927"/>
                    <a:pt x="13496" y="197"/>
                  </a:cubicBezTo>
                  <a:cubicBezTo>
                    <a:pt x="13541" y="107"/>
                    <a:pt x="13470" y="1"/>
                    <a:pt x="133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46"/>
            <p:cNvSpPr/>
            <p:nvPr/>
          </p:nvSpPr>
          <p:spPr>
            <a:xfrm>
              <a:off x="5760325" y="3112225"/>
              <a:ext cx="888350" cy="998525"/>
            </a:xfrm>
            <a:custGeom>
              <a:avLst/>
              <a:gdLst/>
              <a:ahLst/>
              <a:cxnLst/>
              <a:rect l="l" t="t" r="r" b="b"/>
              <a:pathLst>
                <a:path w="35534" h="39941" extrusionOk="0">
                  <a:moveTo>
                    <a:pt x="18877" y="1"/>
                  </a:moveTo>
                  <a:lnTo>
                    <a:pt x="17266" y="669"/>
                  </a:lnTo>
                  <a:cubicBezTo>
                    <a:pt x="17266" y="669"/>
                    <a:pt x="16596" y="491"/>
                    <a:pt x="15661" y="491"/>
                  </a:cubicBezTo>
                  <a:cubicBezTo>
                    <a:pt x="14707" y="491"/>
                    <a:pt x="13477" y="677"/>
                    <a:pt x="12402" y="1429"/>
                  </a:cubicBezTo>
                  <a:cubicBezTo>
                    <a:pt x="10275" y="2888"/>
                    <a:pt x="2220" y="5989"/>
                    <a:pt x="2220" y="5989"/>
                  </a:cubicBezTo>
                  <a:cubicBezTo>
                    <a:pt x="2220" y="5989"/>
                    <a:pt x="1" y="7569"/>
                    <a:pt x="62" y="9666"/>
                  </a:cubicBezTo>
                  <a:cubicBezTo>
                    <a:pt x="122" y="11733"/>
                    <a:pt x="3831" y="20700"/>
                    <a:pt x="3831" y="20700"/>
                  </a:cubicBezTo>
                  <a:lnTo>
                    <a:pt x="8208" y="23162"/>
                  </a:lnTo>
                  <a:lnTo>
                    <a:pt x="9697" y="23253"/>
                  </a:lnTo>
                  <a:cubicBezTo>
                    <a:pt x="9697" y="23253"/>
                    <a:pt x="10412" y="23341"/>
                    <a:pt x="11341" y="23341"/>
                  </a:cubicBezTo>
                  <a:cubicBezTo>
                    <a:pt x="12309" y="23341"/>
                    <a:pt x="13510" y="23246"/>
                    <a:pt x="14378" y="22858"/>
                  </a:cubicBezTo>
                  <a:lnTo>
                    <a:pt x="14378" y="22858"/>
                  </a:lnTo>
                  <a:cubicBezTo>
                    <a:pt x="14378" y="22858"/>
                    <a:pt x="15229" y="26445"/>
                    <a:pt x="13588" y="27813"/>
                  </a:cubicBezTo>
                  <a:cubicBezTo>
                    <a:pt x="11916" y="29211"/>
                    <a:pt x="9332" y="30062"/>
                    <a:pt x="9332" y="30062"/>
                  </a:cubicBezTo>
                  <a:lnTo>
                    <a:pt x="12007" y="39940"/>
                  </a:lnTo>
                  <a:lnTo>
                    <a:pt x="24074" y="39697"/>
                  </a:lnTo>
                  <a:lnTo>
                    <a:pt x="29090" y="30487"/>
                  </a:lnTo>
                  <a:lnTo>
                    <a:pt x="27266" y="29454"/>
                  </a:lnTo>
                  <a:cubicBezTo>
                    <a:pt x="27266" y="29454"/>
                    <a:pt x="23345" y="29363"/>
                    <a:pt x="23466" y="23314"/>
                  </a:cubicBezTo>
                  <a:lnTo>
                    <a:pt x="23466" y="23314"/>
                  </a:lnTo>
                  <a:lnTo>
                    <a:pt x="25898" y="24439"/>
                  </a:lnTo>
                  <a:lnTo>
                    <a:pt x="29789" y="22129"/>
                  </a:lnTo>
                  <a:lnTo>
                    <a:pt x="33679" y="18086"/>
                  </a:lnTo>
                  <a:lnTo>
                    <a:pt x="35533" y="14013"/>
                  </a:lnTo>
                  <a:lnTo>
                    <a:pt x="35199" y="9423"/>
                  </a:lnTo>
                  <a:lnTo>
                    <a:pt x="31734" y="5989"/>
                  </a:lnTo>
                  <a:lnTo>
                    <a:pt x="24986" y="4682"/>
                  </a:lnTo>
                  <a:lnTo>
                    <a:pt x="21582" y="669"/>
                  </a:lnTo>
                  <a:lnTo>
                    <a:pt x="188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46"/>
            <p:cNvSpPr/>
            <p:nvPr/>
          </p:nvSpPr>
          <p:spPr>
            <a:xfrm>
              <a:off x="5704100" y="3064750"/>
              <a:ext cx="996250" cy="1125250"/>
            </a:xfrm>
            <a:custGeom>
              <a:avLst/>
              <a:gdLst/>
              <a:ahLst/>
              <a:cxnLst/>
              <a:rect l="l" t="t" r="r" b="b"/>
              <a:pathLst>
                <a:path w="39850" h="45010" extrusionOk="0">
                  <a:moveTo>
                    <a:pt x="22858" y="1565"/>
                  </a:moveTo>
                  <a:lnTo>
                    <a:pt x="22858" y="1565"/>
                  </a:lnTo>
                  <a:cubicBezTo>
                    <a:pt x="22889" y="1596"/>
                    <a:pt x="22919" y="1596"/>
                    <a:pt x="22949" y="1596"/>
                  </a:cubicBezTo>
                  <a:lnTo>
                    <a:pt x="22889" y="1596"/>
                  </a:lnTo>
                  <a:cubicBezTo>
                    <a:pt x="22889" y="1596"/>
                    <a:pt x="22889" y="1596"/>
                    <a:pt x="22858" y="1565"/>
                  </a:cubicBezTo>
                  <a:close/>
                  <a:moveTo>
                    <a:pt x="17083" y="1505"/>
                  </a:moveTo>
                  <a:lnTo>
                    <a:pt x="17083" y="1505"/>
                  </a:lnTo>
                  <a:cubicBezTo>
                    <a:pt x="17022" y="1535"/>
                    <a:pt x="16992" y="1565"/>
                    <a:pt x="16931" y="1626"/>
                  </a:cubicBezTo>
                  <a:cubicBezTo>
                    <a:pt x="16870" y="1596"/>
                    <a:pt x="16840" y="1596"/>
                    <a:pt x="16779" y="1596"/>
                  </a:cubicBezTo>
                  <a:cubicBezTo>
                    <a:pt x="16870" y="1565"/>
                    <a:pt x="16961" y="1535"/>
                    <a:pt x="17083" y="1505"/>
                  </a:cubicBezTo>
                  <a:close/>
                  <a:moveTo>
                    <a:pt x="18270" y="2991"/>
                  </a:moveTo>
                  <a:cubicBezTo>
                    <a:pt x="18528" y="2991"/>
                    <a:pt x="18785" y="3004"/>
                    <a:pt x="19028" y="3024"/>
                  </a:cubicBezTo>
                  <a:cubicBezTo>
                    <a:pt x="19119" y="3055"/>
                    <a:pt x="19119" y="3176"/>
                    <a:pt x="19028" y="3176"/>
                  </a:cubicBezTo>
                  <a:cubicBezTo>
                    <a:pt x="18946" y="3173"/>
                    <a:pt x="18864" y="3172"/>
                    <a:pt x="18783" y="3172"/>
                  </a:cubicBezTo>
                  <a:cubicBezTo>
                    <a:pt x="18110" y="3172"/>
                    <a:pt x="17457" y="3274"/>
                    <a:pt x="16779" y="3328"/>
                  </a:cubicBezTo>
                  <a:cubicBezTo>
                    <a:pt x="16718" y="3328"/>
                    <a:pt x="16718" y="3237"/>
                    <a:pt x="16779" y="3207"/>
                  </a:cubicBezTo>
                  <a:cubicBezTo>
                    <a:pt x="17225" y="3045"/>
                    <a:pt x="17752" y="2991"/>
                    <a:pt x="18270" y="2991"/>
                  </a:cubicBezTo>
                  <a:close/>
                  <a:moveTo>
                    <a:pt x="22982" y="2554"/>
                  </a:moveTo>
                  <a:cubicBezTo>
                    <a:pt x="23074" y="2554"/>
                    <a:pt x="23164" y="2559"/>
                    <a:pt x="23253" y="2568"/>
                  </a:cubicBezTo>
                  <a:cubicBezTo>
                    <a:pt x="23314" y="2599"/>
                    <a:pt x="23344" y="2690"/>
                    <a:pt x="23284" y="2690"/>
                  </a:cubicBezTo>
                  <a:cubicBezTo>
                    <a:pt x="22889" y="2781"/>
                    <a:pt x="22463" y="2781"/>
                    <a:pt x="22068" y="2903"/>
                  </a:cubicBezTo>
                  <a:cubicBezTo>
                    <a:pt x="21612" y="2994"/>
                    <a:pt x="21156" y="3176"/>
                    <a:pt x="20730" y="3359"/>
                  </a:cubicBezTo>
                  <a:cubicBezTo>
                    <a:pt x="20726" y="3363"/>
                    <a:pt x="20721" y="3365"/>
                    <a:pt x="20716" y="3365"/>
                  </a:cubicBezTo>
                  <a:cubicBezTo>
                    <a:pt x="20685" y="3365"/>
                    <a:pt x="20648" y="3294"/>
                    <a:pt x="20700" y="3267"/>
                  </a:cubicBezTo>
                  <a:cubicBezTo>
                    <a:pt x="21353" y="2887"/>
                    <a:pt x="22201" y="2554"/>
                    <a:pt x="22982" y="2554"/>
                  </a:cubicBezTo>
                  <a:close/>
                  <a:moveTo>
                    <a:pt x="22958" y="3580"/>
                  </a:moveTo>
                  <a:cubicBezTo>
                    <a:pt x="23337" y="3580"/>
                    <a:pt x="23713" y="3624"/>
                    <a:pt x="24074" y="3723"/>
                  </a:cubicBezTo>
                  <a:cubicBezTo>
                    <a:pt x="24104" y="3723"/>
                    <a:pt x="24104" y="3784"/>
                    <a:pt x="24044" y="3784"/>
                  </a:cubicBezTo>
                  <a:cubicBezTo>
                    <a:pt x="23648" y="3758"/>
                    <a:pt x="23263" y="3737"/>
                    <a:pt x="22878" y="3737"/>
                  </a:cubicBezTo>
                  <a:cubicBezTo>
                    <a:pt x="22375" y="3737"/>
                    <a:pt x="21871" y="3772"/>
                    <a:pt x="21338" y="3875"/>
                  </a:cubicBezTo>
                  <a:cubicBezTo>
                    <a:pt x="21308" y="3875"/>
                    <a:pt x="21278" y="3815"/>
                    <a:pt x="21338" y="3815"/>
                  </a:cubicBezTo>
                  <a:cubicBezTo>
                    <a:pt x="21859" y="3671"/>
                    <a:pt x="22411" y="3580"/>
                    <a:pt x="22958" y="3580"/>
                  </a:cubicBezTo>
                  <a:close/>
                  <a:moveTo>
                    <a:pt x="21004" y="4392"/>
                  </a:moveTo>
                  <a:cubicBezTo>
                    <a:pt x="21247" y="4392"/>
                    <a:pt x="21551" y="4392"/>
                    <a:pt x="21794" y="4483"/>
                  </a:cubicBezTo>
                  <a:cubicBezTo>
                    <a:pt x="21825" y="4514"/>
                    <a:pt x="21825" y="4574"/>
                    <a:pt x="21764" y="4574"/>
                  </a:cubicBezTo>
                  <a:cubicBezTo>
                    <a:pt x="21521" y="4544"/>
                    <a:pt x="21247" y="4483"/>
                    <a:pt x="21004" y="4483"/>
                  </a:cubicBezTo>
                  <a:cubicBezTo>
                    <a:pt x="20943" y="4483"/>
                    <a:pt x="20943" y="4392"/>
                    <a:pt x="21004" y="4392"/>
                  </a:cubicBezTo>
                  <a:close/>
                  <a:moveTo>
                    <a:pt x="18937" y="4179"/>
                  </a:moveTo>
                  <a:cubicBezTo>
                    <a:pt x="19028" y="4179"/>
                    <a:pt x="19028" y="4301"/>
                    <a:pt x="18937" y="4331"/>
                  </a:cubicBezTo>
                  <a:cubicBezTo>
                    <a:pt x="18755" y="4331"/>
                    <a:pt x="18572" y="4362"/>
                    <a:pt x="18390" y="4453"/>
                  </a:cubicBezTo>
                  <a:cubicBezTo>
                    <a:pt x="18208" y="4514"/>
                    <a:pt x="18056" y="4605"/>
                    <a:pt x="17904" y="4666"/>
                  </a:cubicBezTo>
                  <a:cubicBezTo>
                    <a:pt x="17895" y="4670"/>
                    <a:pt x="17887" y="4672"/>
                    <a:pt x="17879" y="4672"/>
                  </a:cubicBezTo>
                  <a:cubicBezTo>
                    <a:pt x="17828" y="4672"/>
                    <a:pt x="17791" y="4601"/>
                    <a:pt x="17843" y="4574"/>
                  </a:cubicBezTo>
                  <a:cubicBezTo>
                    <a:pt x="18116" y="4301"/>
                    <a:pt x="18572" y="4210"/>
                    <a:pt x="18937" y="4179"/>
                  </a:cubicBezTo>
                  <a:close/>
                  <a:moveTo>
                    <a:pt x="18327" y="3721"/>
                  </a:moveTo>
                  <a:cubicBezTo>
                    <a:pt x="18378" y="3721"/>
                    <a:pt x="18430" y="3722"/>
                    <a:pt x="18481" y="3723"/>
                  </a:cubicBezTo>
                  <a:cubicBezTo>
                    <a:pt x="18542" y="3723"/>
                    <a:pt x="18542" y="3845"/>
                    <a:pt x="18481" y="3845"/>
                  </a:cubicBezTo>
                  <a:cubicBezTo>
                    <a:pt x="17417" y="3875"/>
                    <a:pt x="16505" y="4210"/>
                    <a:pt x="15594" y="4726"/>
                  </a:cubicBezTo>
                  <a:cubicBezTo>
                    <a:pt x="15533" y="4726"/>
                    <a:pt x="15502" y="4666"/>
                    <a:pt x="15533" y="4635"/>
                  </a:cubicBezTo>
                  <a:cubicBezTo>
                    <a:pt x="16313" y="4000"/>
                    <a:pt x="17340" y="3721"/>
                    <a:pt x="18327" y="3721"/>
                  </a:cubicBezTo>
                  <a:close/>
                  <a:moveTo>
                    <a:pt x="9047" y="4382"/>
                  </a:moveTo>
                  <a:cubicBezTo>
                    <a:pt x="9140" y="4382"/>
                    <a:pt x="9235" y="4385"/>
                    <a:pt x="9332" y="4392"/>
                  </a:cubicBezTo>
                  <a:cubicBezTo>
                    <a:pt x="7964" y="4544"/>
                    <a:pt x="6718" y="5152"/>
                    <a:pt x="6110" y="6581"/>
                  </a:cubicBezTo>
                  <a:cubicBezTo>
                    <a:pt x="6597" y="5292"/>
                    <a:pt x="7542" y="4382"/>
                    <a:pt x="9047" y="4382"/>
                  </a:cubicBezTo>
                  <a:close/>
                  <a:moveTo>
                    <a:pt x="20457" y="5821"/>
                  </a:moveTo>
                  <a:lnTo>
                    <a:pt x="20457" y="5821"/>
                  </a:lnTo>
                  <a:cubicBezTo>
                    <a:pt x="20578" y="5851"/>
                    <a:pt x="20700" y="5882"/>
                    <a:pt x="20822" y="5912"/>
                  </a:cubicBezTo>
                  <a:cubicBezTo>
                    <a:pt x="21065" y="6033"/>
                    <a:pt x="21338" y="6094"/>
                    <a:pt x="21612" y="6125"/>
                  </a:cubicBezTo>
                  <a:cubicBezTo>
                    <a:pt x="21642" y="6246"/>
                    <a:pt x="21703" y="6337"/>
                    <a:pt x="21764" y="6459"/>
                  </a:cubicBezTo>
                  <a:cubicBezTo>
                    <a:pt x="21764" y="6520"/>
                    <a:pt x="21764" y="6550"/>
                    <a:pt x="21794" y="6611"/>
                  </a:cubicBezTo>
                  <a:cubicBezTo>
                    <a:pt x="21582" y="6398"/>
                    <a:pt x="21217" y="6307"/>
                    <a:pt x="20943" y="6185"/>
                  </a:cubicBezTo>
                  <a:cubicBezTo>
                    <a:pt x="20761" y="6094"/>
                    <a:pt x="20609" y="5973"/>
                    <a:pt x="20457" y="5821"/>
                  </a:cubicBezTo>
                  <a:close/>
                  <a:moveTo>
                    <a:pt x="6019" y="6793"/>
                  </a:moveTo>
                  <a:cubicBezTo>
                    <a:pt x="6049" y="6793"/>
                    <a:pt x="6049" y="6824"/>
                    <a:pt x="6080" y="6824"/>
                  </a:cubicBezTo>
                  <a:cubicBezTo>
                    <a:pt x="6049" y="6854"/>
                    <a:pt x="6049" y="6854"/>
                    <a:pt x="6019" y="6854"/>
                  </a:cubicBezTo>
                  <a:cubicBezTo>
                    <a:pt x="6019" y="6824"/>
                    <a:pt x="6019" y="6793"/>
                    <a:pt x="6019" y="6793"/>
                  </a:cubicBezTo>
                  <a:close/>
                  <a:moveTo>
                    <a:pt x="10339" y="7910"/>
                  </a:moveTo>
                  <a:cubicBezTo>
                    <a:pt x="10384" y="7910"/>
                    <a:pt x="10415" y="7954"/>
                    <a:pt x="10366" y="7979"/>
                  </a:cubicBezTo>
                  <a:cubicBezTo>
                    <a:pt x="9484" y="8587"/>
                    <a:pt x="9058" y="9377"/>
                    <a:pt x="8603" y="10289"/>
                  </a:cubicBezTo>
                  <a:cubicBezTo>
                    <a:pt x="8591" y="10312"/>
                    <a:pt x="8575" y="10322"/>
                    <a:pt x="8560" y="10322"/>
                  </a:cubicBezTo>
                  <a:cubicBezTo>
                    <a:pt x="8535" y="10322"/>
                    <a:pt x="8511" y="10296"/>
                    <a:pt x="8511" y="10258"/>
                  </a:cubicBezTo>
                  <a:cubicBezTo>
                    <a:pt x="8694" y="9286"/>
                    <a:pt x="9514" y="8435"/>
                    <a:pt x="10305" y="7918"/>
                  </a:cubicBezTo>
                  <a:cubicBezTo>
                    <a:pt x="10316" y="7912"/>
                    <a:pt x="10328" y="7910"/>
                    <a:pt x="10339" y="7910"/>
                  </a:cubicBezTo>
                  <a:close/>
                  <a:moveTo>
                    <a:pt x="5047" y="8305"/>
                  </a:moveTo>
                  <a:cubicBezTo>
                    <a:pt x="5086" y="8305"/>
                    <a:pt x="5101" y="8349"/>
                    <a:pt x="5077" y="8374"/>
                  </a:cubicBezTo>
                  <a:cubicBezTo>
                    <a:pt x="4104" y="9012"/>
                    <a:pt x="3557" y="9924"/>
                    <a:pt x="3253" y="11018"/>
                  </a:cubicBezTo>
                  <a:cubicBezTo>
                    <a:pt x="3253" y="11034"/>
                    <a:pt x="3230" y="11041"/>
                    <a:pt x="3211" y="11041"/>
                  </a:cubicBezTo>
                  <a:cubicBezTo>
                    <a:pt x="3192" y="11041"/>
                    <a:pt x="3177" y="11034"/>
                    <a:pt x="3192" y="11018"/>
                  </a:cubicBezTo>
                  <a:cubicBezTo>
                    <a:pt x="3283" y="9863"/>
                    <a:pt x="4043" y="8891"/>
                    <a:pt x="5016" y="8313"/>
                  </a:cubicBezTo>
                  <a:cubicBezTo>
                    <a:pt x="5027" y="8307"/>
                    <a:pt x="5038" y="8305"/>
                    <a:pt x="5047" y="8305"/>
                  </a:cubicBezTo>
                  <a:close/>
                  <a:moveTo>
                    <a:pt x="9985" y="8931"/>
                  </a:moveTo>
                  <a:cubicBezTo>
                    <a:pt x="10037" y="8931"/>
                    <a:pt x="10085" y="8996"/>
                    <a:pt x="10062" y="9043"/>
                  </a:cubicBezTo>
                  <a:cubicBezTo>
                    <a:pt x="9575" y="9681"/>
                    <a:pt x="9362" y="10380"/>
                    <a:pt x="9089" y="11140"/>
                  </a:cubicBezTo>
                  <a:cubicBezTo>
                    <a:pt x="9089" y="11163"/>
                    <a:pt x="9076" y="11173"/>
                    <a:pt x="9059" y="11173"/>
                  </a:cubicBezTo>
                  <a:cubicBezTo>
                    <a:pt x="9033" y="11173"/>
                    <a:pt x="8998" y="11147"/>
                    <a:pt x="8998" y="11110"/>
                  </a:cubicBezTo>
                  <a:cubicBezTo>
                    <a:pt x="9028" y="10319"/>
                    <a:pt x="9454" y="9559"/>
                    <a:pt x="9940" y="8951"/>
                  </a:cubicBezTo>
                  <a:cubicBezTo>
                    <a:pt x="9954" y="8937"/>
                    <a:pt x="9970" y="8931"/>
                    <a:pt x="9985" y="8931"/>
                  </a:cubicBezTo>
                  <a:close/>
                  <a:moveTo>
                    <a:pt x="31403" y="9929"/>
                  </a:moveTo>
                  <a:cubicBezTo>
                    <a:pt x="31422" y="9929"/>
                    <a:pt x="31442" y="9937"/>
                    <a:pt x="31460" y="9955"/>
                  </a:cubicBezTo>
                  <a:cubicBezTo>
                    <a:pt x="32007" y="10684"/>
                    <a:pt x="32524" y="11505"/>
                    <a:pt x="32737" y="12417"/>
                  </a:cubicBezTo>
                  <a:cubicBezTo>
                    <a:pt x="32737" y="12454"/>
                    <a:pt x="32702" y="12480"/>
                    <a:pt x="32668" y="12480"/>
                  </a:cubicBezTo>
                  <a:cubicBezTo>
                    <a:pt x="32647" y="12480"/>
                    <a:pt x="32627" y="12470"/>
                    <a:pt x="32615" y="12447"/>
                  </a:cubicBezTo>
                  <a:cubicBezTo>
                    <a:pt x="32190" y="11626"/>
                    <a:pt x="31855" y="10806"/>
                    <a:pt x="31339" y="10015"/>
                  </a:cubicBezTo>
                  <a:cubicBezTo>
                    <a:pt x="31317" y="9972"/>
                    <a:pt x="31356" y="9929"/>
                    <a:pt x="31403" y="9929"/>
                  </a:cubicBezTo>
                  <a:close/>
                  <a:moveTo>
                    <a:pt x="29515" y="13176"/>
                  </a:moveTo>
                  <a:cubicBezTo>
                    <a:pt x="29424" y="13176"/>
                    <a:pt x="29302" y="13207"/>
                    <a:pt x="29211" y="13268"/>
                  </a:cubicBezTo>
                  <a:cubicBezTo>
                    <a:pt x="29211" y="13268"/>
                    <a:pt x="29211" y="13237"/>
                    <a:pt x="29211" y="13237"/>
                  </a:cubicBezTo>
                  <a:cubicBezTo>
                    <a:pt x="29302" y="13207"/>
                    <a:pt x="29393" y="13176"/>
                    <a:pt x="29484" y="13176"/>
                  </a:cubicBezTo>
                  <a:close/>
                  <a:moveTo>
                    <a:pt x="32890" y="11298"/>
                  </a:moveTo>
                  <a:cubicBezTo>
                    <a:pt x="32911" y="11298"/>
                    <a:pt x="32933" y="11305"/>
                    <a:pt x="32950" y="11322"/>
                  </a:cubicBezTo>
                  <a:cubicBezTo>
                    <a:pt x="33345" y="11869"/>
                    <a:pt x="33740" y="12629"/>
                    <a:pt x="33709" y="13298"/>
                  </a:cubicBezTo>
                  <a:cubicBezTo>
                    <a:pt x="33694" y="13328"/>
                    <a:pt x="33664" y="13344"/>
                    <a:pt x="33637" y="13344"/>
                  </a:cubicBezTo>
                  <a:cubicBezTo>
                    <a:pt x="33611" y="13344"/>
                    <a:pt x="33588" y="13328"/>
                    <a:pt x="33588" y="13298"/>
                  </a:cubicBezTo>
                  <a:cubicBezTo>
                    <a:pt x="33466" y="12994"/>
                    <a:pt x="33436" y="12690"/>
                    <a:pt x="33314" y="12356"/>
                  </a:cubicBezTo>
                  <a:cubicBezTo>
                    <a:pt x="33193" y="12021"/>
                    <a:pt x="33010" y="11717"/>
                    <a:pt x="32828" y="11413"/>
                  </a:cubicBezTo>
                  <a:cubicBezTo>
                    <a:pt x="32784" y="11348"/>
                    <a:pt x="32835" y="11298"/>
                    <a:pt x="32890" y="11298"/>
                  </a:cubicBezTo>
                  <a:close/>
                  <a:moveTo>
                    <a:pt x="28924" y="13389"/>
                  </a:moveTo>
                  <a:cubicBezTo>
                    <a:pt x="28855" y="13440"/>
                    <a:pt x="28801" y="13491"/>
                    <a:pt x="28725" y="13541"/>
                  </a:cubicBezTo>
                  <a:cubicBezTo>
                    <a:pt x="28725" y="13541"/>
                    <a:pt x="28725" y="13541"/>
                    <a:pt x="28725" y="13511"/>
                  </a:cubicBezTo>
                  <a:cubicBezTo>
                    <a:pt x="28785" y="13480"/>
                    <a:pt x="28846" y="13420"/>
                    <a:pt x="28907" y="13389"/>
                  </a:cubicBezTo>
                  <a:close/>
                  <a:moveTo>
                    <a:pt x="34632" y="9460"/>
                  </a:moveTo>
                  <a:cubicBezTo>
                    <a:pt x="34639" y="9460"/>
                    <a:pt x="34646" y="9462"/>
                    <a:pt x="34652" y="9468"/>
                  </a:cubicBezTo>
                  <a:cubicBezTo>
                    <a:pt x="35959" y="11079"/>
                    <a:pt x="36323" y="13207"/>
                    <a:pt x="36202" y="15213"/>
                  </a:cubicBezTo>
                  <a:cubicBezTo>
                    <a:pt x="36202" y="15259"/>
                    <a:pt x="36164" y="15281"/>
                    <a:pt x="36126" y="15281"/>
                  </a:cubicBezTo>
                  <a:cubicBezTo>
                    <a:pt x="36088" y="15281"/>
                    <a:pt x="36050" y="15259"/>
                    <a:pt x="36050" y="15213"/>
                  </a:cubicBezTo>
                  <a:cubicBezTo>
                    <a:pt x="35898" y="13176"/>
                    <a:pt x="35868" y="11231"/>
                    <a:pt x="34591" y="9529"/>
                  </a:cubicBezTo>
                  <a:cubicBezTo>
                    <a:pt x="34566" y="9504"/>
                    <a:pt x="34601" y="9460"/>
                    <a:pt x="34632" y="9460"/>
                  </a:cubicBezTo>
                  <a:close/>
                  <a:moveTo>
                    <a:pt x="36789" y="12839"/>
                  </a:moveTo>
                  <a:cubicBezTo>
                    <a:pt x="36808" y="12839"/>
                    <a:pt x="36829" y="12849"/>
                    <a:pt x="36840" y="12872"/>
                  </a:cubicBezTo>
                  <a:cubicBezTo>
                    <a:pt x="37114" y="13663"/>
                    <a:pt x="37296" y="14575"/>
                    <a:pt x="37175" y="15395"/>
                  </a:cubicBezTo>
                  <a:cubicBezTo>
                    <a:pt x="37175" y="15441"/>
                    <a:pt x="37144" y="15464"/>
                    <a:pt x="37114" y="15464"/>
                  </a:cubicBezTo>
                  <a:cubicBezTo>
                    <a:pt x="37083" y="15464"/>
                    <a:pt x="37053" y="15441"/>
                    <a:pt x="37053" y="15395"/>
                  </a:cubicBezTo>
                  <a:cubicBezTo>
                    <a:pt x="37053" y="14544"/>
                    <a:pt x="36992" y="13754"/>
                    <a:pt x="36749" y="12903"/>
                  </a:cubicBezTo>
                  <a:cubicBezTo>
                    <a:pt x="36730" y="12865"/>
                    <a:pt x="36758" y="12839"/>
                    <a:pt x="36789" y="12839"/>
                  </a:cubicBezTo>
                  <a:close/>
                  <a:moveTo>
                    <a:pt x="8878" y="15461"/>
                  </a:moveTo>
                  <a:cubicBezTo>
                    <a:pt x="8932" y="15461"/>
                    <a:pt x="8980" y="15504"/>
                    <a:pt x="8937" y="15547"/>
                  </a:cubicBezTo>
                  <a:cubicBezTo>
                    <a:pt x="8451" y="16398"/>
                    <a:pt x="8329" y="17401"/>
                    <a:pt x="7934" y="18283"/>
                  </a:cubicBezTo>
                  <a:cubicBezTo>
                    <a:pt x="7926" y="18291"/>
                    <a:pt x="7915" y="18295"/>
                    <a:pt x="7905" y="18295"/>
                  </a:cubicBezTo>
                  <a:cubicBezTo>
                    <a:pt x="7875" y="18295"/>
                    <a:pt x="7843" y="18267"/>
                    <a:pt x="7843" y="18222"/>
                  </a:cubicBezTo>
                  <a:cubicBezTo>
                    <a:pt x="8055" y="17341"/>
                    <a:pt x="8329" y="16277"/>
                    <a:pt x="8815" y="15487"/>
                  </a:cubicBezTo>
                  <a:cubicBezTo>
                    <a:pt x="8833" y="15469"/>
                    <a:pt x="8856" y="15461"/>
                    <a:pt x="8878" y="15461"/>
                  </a:cubicBezTo>
                  <a:close/>
                  <a:moveTo>
                    <a:pt x="7902" y="15748"/>
                  </a:moveTo>
                  <a:cubicBezTo>
                    <a:pt x="7929" y="15748"/>
                    <a:pt x="7956" y="15776"/>
                    <a:pt x="7934" y="15821"/>
                  </a:cubicBezTo>
                  <a:cubicBezTo>
                    <a:pt x="7083" y="17097"/>
                    <a:pt x="6779" y="18465"/>
                    <a:pt x="6627" y="19955"/>
                  </a:cubicBezTo>
                  <a:cubicBezTo>
                    <a:pt x="6612" y="19985"/>
                    <a:pt x="6589" y="20000"/>
                    <a:pt x="6570" y="20000"/>
                  </a:cubicBezTo>
                  <a:cubicBezTo>
                    <a:pt x="6551" y="20000"/>
                    <a:pt x="6536" y="19985"/>
                    <a:pt x="6536" y="19955"/>
                  </a:cubicBezTo>
                  <a:cubicBezTo>
                    <a:pt x="6323" y="18435"/>
                    <a:pt x="6931" y="16945"/>
                    <a:pt x="7873" y="15760"/>
                  </a:cubicBezTo>
                  <a:cubicBezTo>
                    <a:pt x="7881" y="15752"/>
                    <a:pt x="7892" y="15748"/>
                    <a:pt x="7902" y="15748"/>
                  </a:cubicBezTo>
                  <a:close/>
                  <a:moveTo>
                    <a:pt x="33019" y="18147"/>
                  </a:moveTo>
                  <a:cubicBezTo>
                    <a:pt x="33048" y="18147"/>
                    <a:pt x="33080" y="18160"/>
                    <a:pt x="33101" y="18192"/>
                  </a:cubicBezTo>
                  <a:cubicBezTo>
                    <a:pt x="33649" y="18891"/>
                    <a:pt x="34044" y="19772"/>
                    <a:pt x="33983" y="20684"/>
                  </a:cubicBezTo>
                  <a:lnTo>
                    <a:pt x="34013" y="20684"/>
                  </a:lnTo>
                  <a:cubicBezTo>
                    <a:pt x="33997" y="20717"/>
                    <a:pt x="33962" y="20742"/>
                    <a:pt x="33934" y="20742"/>
                  </a:cubicBezTo>
                  <a:cubicBezTo>
                    <a:pt x="33910" y="20742"/>
                    <a:pt x="33892" y="20725"/>
                    <a:pt x="33892" y="20684"/>
                  </a:cubicBezTo>
                  <a:cubicBezTo>
                    <a:pt x="33709" y="19803"/>
                    <a:pt x="33497" y="19012"/>
                    <a:pt x="32980" y="18253"/>
                  </a:cubicBezTo>
                  <a:cubicBezTo>
                    <a:pt x="32921" y="18193"/>
                    <a:pt x="32964" y="18147"/>
                    <a:pt x="33019" y="18147"/>
                  </a:cubicBezTo>
                  <a:close/>
                  <a:moveTo>
                    <a:pt x="32641" y="19107"/>
                  </a:moveTo>
                  <a:cubicBezTo>
                    <a:pt x="32679" y="19107"/>
                    <a:pt x="32716" y="19124"/>
                    <a:pt x="32737" y="19164"/>
                  </a:cubicBezTo>
                  <a:cubicBezTo>
                    <a:pt x="32950" y="19681"/>
                    <a:pt x="33193" y="20319"/>
                    <a:pt x="33132" y="20897"/>
                  </a:cubicBezTo>
                  <a:cubicBezTo>
                    <a:pt x="33132" y="20962"/>
                    <a:pt x="33088" y="20992"/>
                    <a:pt x="33043" y="20992"/>
                  </a:cubicBezTo>
                  <a:cubicBezTo>
                    <a:pt x="33004" y="20992"/>
                    <a:pt x="32964" y="20970"/>
                    <a:pt x="32950" y="20927"/>
                  </a:cubicBezTo>
                  <a:cubicBezTo>
                    <a:pt x="32767" y="20380"/>
                    <a:pt x="32676" y="19803"/>
                    <a:pt x="32524" y="19256"/>
                  </a:cubicBezTo>
                  <a:cubicBezTo>
                    <a:pt x="32483" y="19175"/>
                    <a:pt x="32565" y="19107"/>
                    <a:pt x="32641" y="19107"/>
                  </a:cubicBezTo>
                  <a:close/>
                  <a:moveTo>
                    <a:pt x="8329" y="24727"/>
                  </a:moveTo>
                  <a:cubicBezTo>
                    <a:pt x="8451" y="24727"/>
                    <a:pt x="8542" y="24757"/>
                    <a:pt x="8633" y="24788"/>
                  </a:cubicBezTo>
                  <a:lnTo>
                    <a:pt x="8481" y="24788"/>
                  </a:lnTo>
                  <a:cubicBezTo>
                    <a:pt x="8481" y="24788"/>
                    <a:pt x="8451" y="24818"/>
                    <a:pt x="8451" y="24818"/>
                  </a:cubicBezTo>
                  <a:cubicBezTo>
                    <a:pt x="8420" y="24788"/>
                    <a:pt x="8390" y="24757"/>
                    <a:pt x="8329" y="24727"/>
                  </a:cubicBezTo>
                  <a:close/>
                  <a:moveTo>
                    <a:pt x="13800" y="16763"/>
                  </a:moveTo>
                  <a:cubicBezTo>
                    <a:pt x="13800" y="16854"/>
                    <a:pt x="13800" y="16945"/>
                    <a:pt x="13800" y="17037"/>
                  </a:cubicBezTo>
                  <a:cubicBezTo>
                    <a:pt x="12797" y="17949"/>
                    <a:pt x="11521" y="18860"/>
                    <a:pt x="11125" y="20198"/>
                  </a:cubicBezTo>
                  <a:cubicBezTo>
                    <a:pt x="10791" y="21322"/>
                    <a:pt x="10852" y="22629"/>
                    <a:pt x="11551" y="23541"/>
                  </a:cubicBezTo>
                  <a:cubicBezTo>
                    <a:pt x="12084" y="24252"/>
                    <a:pt x="12796" y="24559"/>
                    <a:pt x="13534" y="24559"/>
                  </a:cubicBezTo>
                  <a:cubicBezTo>
                    <a:pt x="14186" y="24559"/>
                    <a:pt x="14857" y="24319"/>
                    <a:pt x="15442" y="23906"/>
                  </a:cubicBezTo>
                  <a:cubicBezTo>
                    <a:pt x="15533" y="24028"/>
                    <a:pt x="15624" y="24180"/>
                    <a:pt x="15715" y="24301"/>
                  </a:cubicBezTo>
                  <a:cubicBezTo>
                    <a:pt x="15168" y="24826"/>
                    <a:pt x="14432" y="25072"/>
                    <a:pt x="13687" y="25072"/>
                  </a:cubicBezTo>
                  <a:cubicBezTo>
                    <a:pt x="12403" y="25072"/>
                    <a:pt x="11092" y="24343"/>
                    <a:pt x="10669" y="23055"/>
                  </a:cubicBezTo>
                  <a:cubicBezTo>
                    <a:pt x="9818" y="20411"/>
                    <a:pt x="11612" y="18040"/>
                    <a:pt x="13800" y="16763"/>
                  </a:cubicBezTo>
                  <a:close/>
                  <a:moveTo>
                    <a:pt x="4742" y="22873"/>
                  </a:moveTo>
                  <a:cubicBezTo>
                    <a:pt x="4925" y="23329"/>
                    <a:pt x="5107" y="23815"/>
                    <a:pt x="5472" y="24180"/>
                  </a:cubicBezTo>
                  <a:cubicBezTo>
                    <a:pt x="5837" y="24514"/>
                    <a:pt x="6292" y="24788"/>
                    <a:pt x="6779" y="24879"/>
                  </a:cubicBezTo>
                  <a:cubicBezTo>
                    <a:pt x="6840" y="24909"/>
                    <a:pt x="6870" y="24909"/>
                    <a:pt x="6900" y="24909"/>
                  </a:cubicBezTo>
                  <a:cubicBezTo>
                    <a:pt x="6669" y="25025"/>
                    <a:pt x="6402" y="25123"/>
                    <a:pt x="6141" y="25123"/>
                  </a:cubicBezTo>
                  <a:cubicBezTo>
                    <a:pt x="6059" y="25123"/>
                    <a:pt x="5977" y="25113"/>
                    <a:pt x="5897" y="25092"/>
                  </a:cubicBezTo>
                  <a:cubicBezTo>
                    <a:pt x="5350" y="24909"/>
                    <a:pt x="5077" y="24271"/>
                    <a:pt x="4925" y="23784"/>
                  </a:cubicBezTo>
                  <a:cubicBezTo>
                    <a:pt x="4833" y="23481"/>
                    <a:pt x="4773" y="23177"/>
                    <a:pt x="4742" y="22873"/>
                  </a:cubicBezTo>
                  <a:close/>
                  <a:moveTo>
                    <a:pt x="30153" y="17888"/>
                  </a:moveTo>
                  <a:cubicBezTo>
                    <a:pt x="31734" y="19286"/>
                    <a:pt x="32737" y="21626"/>
                    <a:pt x="31734" y="23633"/>
                  </a:cubicBezTo>
                  <a:cubicBezTo>
                    <a:pt x="31460" y="24149"/>
                    <a:pt x="31035" y="24544"/>
                    <a:pt x="30487" y="24818"/>
                  </a:cubicBezTo>
                  <a:cubicBezTo>
                    <a:pt x="30396" y="24848"/>
                    <a:pt x="30335" y="24879"/>
                    <a:pt x="30244" y="24940"/>
                  </a:cubicBezTo>
                  <a:cubicBezTo>
                    <a:pt x="29807" y="25124"/>
                    <a:pt x="29326" y="25221"/>
                    <a:pt x="28852" y="25221"/>
                  </a:cubicBezTo>
                  <a:cubicBezTo>
                    <a:pt x="28077" y="25221"/>
                    <a:pt x="27319" y="24963"/>
                    <a:pt x="26790" y="24404"/>
                  </a:cubicBezTo>
                  <a:lnTo>
                    <a:pt x="26790" y="24404"/>
                  </a:lnTo>
                  <a:cubicBezTo>
                    <a:pt x="26878" y="24258"/>
                    <a:pt x="26965" y="24113"/>
                    <a:pt x="27053" y="23967"/>
                  </a:cubicBezTo>
                  <a:cubicBezTo>
                    <a:pt x="27693" y="24438"/>
                    <a:pt x="28381" y="24661"/>
                    <a:pt x="29022" y="24661"/>
                  </a:cubicBezTo>
                  <a:cubicBezTo>
                    <a:pt x="30451" y="24661"/>
                    <a:pt x="31654" y="23556"/>
                    <a:pt x="31612" y="21626"/>
                  </a:cubicBezTo>
                  <a:cubicBezTo>
                    <a:pt x="31582" y="20137"/>
                    <a:pt x="30852" y="19104"/>
                    <a:pt x="29910" y="18131"/>
                  </a:cubicBezTo>
                  <a:cubicBezTo>
                    <a:pt x="30001" y="18070"/>
                    <a:pt x="30092" y="17979"/>
                    <a:pt x="30153" y="17888"/>
                  </a:cubicBezTo>
                  <a:close/>
                  <a:moveTo>
                    <a:pt x="17448" y="5730"/>
                  </a:moveTo>
                  <a:lnTo>
                    <a:pt x="17448" y="5730"/>
                  </a:lnTo>
                  <a:cubicBezTo>
                    <a:pt x="17448" y="5730"/>
                    <a:pt x="17843" y="6398"/>
                    <a:pt x="17265" y="7340"/>
                  </a:cubicBezTo>
                  <a:cubicBezTo>
                    <a:pt x="16961" y="7796"/>
                    <a:pt x="17022" y="8100"/>
                    <a:pt x="17174" y="8283"/>
                  </a:cubicBezTo>
                  <a:cubicBezTo>
                    <a:pt x="17235" y="8465"/>
                    <a:pt x="17387" y="8587"/>
                    <a:pt x="17660" y="8617"/>
                  </a:cubicBezTo>
                  <a:cubicBezTo>
                    <a:pt x="17671" y="8620"/>
                    <a:pt x="17681" y="8621"/>
                    <a:pt x="17690" y="8621"/>
                  </a:cubicBezTo>
                  <a:cubicBezTo>
                    <a:pt x="17781" y="8621"/>
                    <a:pt x="17774" y="8493"/>
                    <a:pt x="17691" y="8465"/>
                  </a:cubicBezTo>
                  <a:cubicBezTo>
                    <a:pt x="17387" y="8009"/>
                    <a:pt x="17417" y="7705"/>
                    <a:pt x="17752" y="7523"/>
                  </a:cubicBezTo>
                  <a:cubicBezTo>
                    <a:pt x="17843" y="7462"/>
                    <a:pt x="17934" y="7401"/>
                    <a:pt x="18056" y="7340"/>
                  </a:cubicBezTo>
                  <a:cubicBezTo>
                    <a:pt x="18177" y="7280"/>
                    <a:pt x="18329" y="7219"/>
                    <a:pt x="18481" y="7158"/>
                  </a:cubicBezTo>
                  <a:cubicBezTo>
                    <a:pt x="18755" y="7037"/>
                    <a:pt x="18998" y="6854"/>
                    <a:pt x="19211" y="6672"/>
                  </a:cubicBezTo>
                  <a:cubicBezTo>
                    <a:pt x="19393" y="6520"/>
                    <a:pt x="19515" y="6368"/>
                    <a:pt x="19636" y="6216"/>
                  </a:cubicBezTo>
                  <a:cubicBezTo>
                    <a:pt x="19697" y="6155"/>
                    <a:pt x="19727" y="6125"/>
                    <a:pt x="19758" y="6064"/>
                  </a:cubicBezTo>
                  <a:lnTo>
                    <a:pt x="19758" y="6064"/>
                  </a:lnTo>
                  <a:cubicBezTo>
                    <a:pt x="19545" y="6489"/>
                    <a:pt x="19211" y="6885"/>
                    <a:pt x="18876" y="7249"/>
                  </a:cubicBezTo>
                  <a:cubicBezTo>
                    <a:pt x="18542" y="7644"/>
                    <a:pt x="18116" y="8070"/>
                    <a:pt x="17995" y="8556"/>
                  </a:cubicBezTo>
                  <a:cubicBezTo>
                    <a:pt x="17973" y="8621"/>
                    <a:pt x="18028" y="8685"/>
                    <a:pt x="18083" y="8685"/>
                  </a:cubicBezTo>
                  <a:cubicBezTo>
                    <a:pt x="18106" y="8685"/>
                    <a:pt x="18129" y="8674"/>
                    <a:pt x="18147" y="8648"/>
                  </a:cubicBezTo>
                  <a:cubicBezTo>
                    <a:pt x="18664" y="8161"/>
                    <a:pt x="19119" y="7553"/>
                    <a:pt x="19545" y="7006"/>
                  </a:cubicBezTo>
                  <a:cubicBezTo>
                    <a:pt x="19819" y="6641"/>
                    <a:pt x="20001" y="6277"/>
                    <a:pt x="20092" y="5912"/>
                  </a:cubicBezTo>
                  <a:cubicBezTo>
                    <a:pt x="20244" y="6094"/>
                    <a:pt x="20396" y="6277"/>
                    <a:pt x="20609" y="6429"/>
                  </a:cubicBezTo>
                  <a:cubicBezTo>
                    <a:pt x="20877" y="6590"/>
                    <a:pt x="21336" y="6870"/>
                    <a:pt x="21691" y="6870"/>
                  </a:cubicBezTo>
                  <a:cubicBezTo>
                    <a:pt x="21737" y="6870"/>
                    <a:pt x="21782" y="6865"/>
                    <a:pt x="21825" y="6854"/>
                  </a:cubicBezTo>
                  <a:cubicBezTo>
                    <a:pt x="21855" y="6854"/>
                    <a:pt x="21855" y="6854"/>
                    <a:pt x="21855" y="6824"/>
                  </a:cubicBezTo>
                  <a:cubicBezTo>
                    <a:pt x="22007" y="7158"/>
                    <a:pt x="22220" y="7432"/>
                    <a:pt x="22554" y="7614"/>
                  </a:cubicBezTo>
                  <a:cubicBezTo>
                    <a:pt x="22927" y="7788"/>
                    <a:pt x="23403" y="7942"/>
                    <a:pt x="23830" y="7942"/>
                  </a:cubicBezTo>
                  <a:cubicBezTo>
                    <a:pt x="23924" y="7942"/>
                    <a:pt x="24016" y="7935"/>
                    <a:pt x="24104" y="7918"/>
                  </a:cubicBezTo>
                  <a:cubicBezTo>
                    <a:pt x="24165" y="7888"/>
                    <a:pt x="24165" y="7766"/>
                    <a:pt x="24104" y="7766"/>
                  </a:cubicBezTo>
                  <a:cubicBezTo>
                    <a:pt x="23800" y="7705"/>
                    <a:pt x="23527" y="7675"/>
                    <a:pt x="23253" y="7584"/>
                  </a:cubicBezTo>
                  <a:cubicBezTo>
                    <a:pt x="23344" y="7584"/>
                    <a:pt x="23436" y="7553"/>
                    <a:pt x="23527" y="7523"/>
                  </a:cubicBezTo>
                  <a:cubicBezTo>
                    <a:pt x="23618" y="7553"/>
                    <a:pt x="23740" y="7553"/>
                    <a:pt x="23861" y="7553"/>
                  </a:cubicBezTo>
                  <a:cubicBezTo>
                    <a:pt x="24044" y="7584"/>
                    <a:pt x="24226" y="7614"/>
                    <a:pt x="24378" y="7705"/>
                  </a:cubicBezTo>
                  <a:cubicBezTo>
                    <a:pt x="24408" y="7796"/>
                    <a:pt x="24408" y="7857"/>
                    <a:pt x="24439" y="7948"/>
                  </a:cubicBezTo>
                  <a:cubicBezTo>
                    <a:pt x="24469" y="8070"/>
                    <a:pt x="24530" y="8161"/>
                    <a:pt x="24621" y="8252"/>
                  </a:cubicBezTo>
                  <a:cubicBezTo>
                    <a:pt x="24651" y="8283"/>
                    <a:pt x="24651" y="8283"/>
                    <a:pt x="24682" y="8313"/>
                  </a:cubicBezTo>
                  <a:cubicBezTo>
                    <a:pt x="24834" y="8496"/>
                    <a:pt x="25047" y="8617"/>
                    <a:pt x="25229" y="8739"/>
                  </a:cubicBezTo>
                  <a:cubicBezTo>
                    <a:pt x="25351" y="8830"/>
                    <a:pt x="25442" y="8860"/>
                    <a:pt x="25563" y="8891"/>
                  </a:cubicBezTo>
                  <a:cubicBezTo>
                    <a:pt x="26141" y="9164"/>
                    <a:pt x="26810" y="9225"/>
                    <a:pt x="27235" y="9894"/>
                  </a:cubicBezTo>
                  <a:cubicBezTo>
                    <a:pt x="27266" y="9924"/>
                    <a:pt x="27296" y="9985"/>
                    <a:pt x="27326" y="10046"/>
                  </a:cubicBezTo>
                  <a:cubicBezTo>
                    <a:pt x="27144" y="9863"/>
                    <a:pt x="26931" y="9711"/>
                    <a:pt x="26627" y="9651"/>
                  </a:cubicBezTo>
                  <a:cubicBezTo>
                    <a:pt x="26619" y="9646"/>
                    <a:pt x="26611" y="9644"/>
                    <a:pt x="26605" y="9644"/>
                  </a:cubicBezTo>
                  <a:cubicBezTo>
                    <a:pt x="26568" y="9644"/>
                    <a:pt x="26575" y="9716"/>
                    <a:pt x="26627" y="9742"/>
                  </a:cubicBezTo>
                  <a:cubicBezTo>
                    <a:pt x="27904" y="10167"/>
                    <a:pt x="27478" y="11262"/>
                    <a:pt x="27600" y="12234"/>
                  </a:cubicBezTo>
                  <a:cubicBezTo>
                    <a:pt x="27509" y="12113"/>
                    <a:pt x="27448" y="11991"/>
                    <a:pt x="27417" y="11900"/>
                  </a:cubicBezTo>
                  <a:cubicBezTo>
                    <a:pt x="27174" y="11444"/>
                    <a:pt x="27235" y="10836"/>
                    <a:pt x="26718" y="10532"/>
                  </a:cubicBezTo>
                  <a:cubicBezTo>
                    <a:pt x="26704" y="10522"/>
                    <a:pt x="26689" y="10518"/>
                    <a:pt x="26674" y="10518"/>
                  </a:cubicBezTo>
                  <a:cubicBezTo>
                    <a:pt x="26594" y="10518"/>
                    <a:pt x="26520" y="10638"/>
                    <a:pt x="26597" y="10714"/>
                  </a:cubicBezTo>
                  <a:cubicBezTo>
                    <a:pt x="26931" y="11018"/>
                    <a:pt x="26870" y="11505"/>
                    <a:pt x="26992" y="11900"/>
                  </a:cubicBezTo>
                  <a:cubicBezTo>
                    <a:pt x="27144" y="12234"/>
                    <a:pt x="27326" y="12569"/>
                    <a:pt x="27569" y="12842"/>
                  </a:cubicBezTo>
                  <a:cubicBezTo>
                    <a:pt x="27691" y="13024"/>
                    <a:pt x="27873" y="13176"/>
                    <a:pt x="28086" y="13268"/>
                  </a:cubicBezTo>
                  <a:cubicBezTo>
                    <a:pt x="28238" y="13420"/>
                    <a:pt x="28421" y="13541"/>
                    <a:pt x="28633" y="13632"/>
                  </a:cubicBezTo>
                  <a:cubicBezTo>
                    <a:pt x="28390" y="13876"/>
                    <a:pt x="28208" y="14179"/>
                    <a:pt x="28117" y="14575"/>
                  </a:cubicBezTo>
                  <a:cubicBezTo>
                    <a:pt x="28117" y="14648"/>
                    <a:pt x="28172" y="14688"/>
                    <a:pt x="28223" y="14688"/>
                  </a:cubicBezTo>
                  <a:cubicBezTo>
                    <a:pt x="28256" y="14688"/>
                    <a:pt x="28287" y="14671"/>
                    <a:pt x="28299" y="14635"/>
                  </a:cubicBezTo>
                  <a:cubicBezTo>
                    <a:pt x="28490" y="14025"/>
                    <a:pt x="29135" y="13367"/>
                    <a:pt x="29740" y="13367"/>
                  </a:cubicBezTo>
                  <a:cubicBezTo>
                    <a:pt x="30099" y="13367"/>
                    <a:pt x="30443" y="13599"/>
                    <a:pt x="30670" y="14210"/>
                  </a:cubicBezTo>
                  <a:cubicBezTo>
                    <a:pt x="30883" y="14757"/>
                    <a:pt x="30791" y="15608"/>
                    <a:pt x="30670" y="16155"/>
                  </a:cubicBezTo>
                  <a:cubicBezTo>
                    <a:pt x="30548" y="16794"/>
                    <a:pt x="30305" y="17310"/>
                    <a:pt x="29940" y="17705"/>
                  </a:cubicBezTo>
                  <a:cubicBezTo>
                    <a:pt x="29728" y="17523"/>
                    <a:pt x="29484" y="17371"/>
                    <a:pt x="29272" y="17249"/>
                  </a:cubicBezTo>
                  <a:cubicBezTo>
                    <a:pt x="29254" y="17238"/>
                    <a:pt x="29236" y="17233"/>
                    <a:pt x="29218" y="17233"/>
                  </a:cubicBezTo>
                  <a:cubicBezTo>
                    <a:pt x="29142" y="17233"/>
                    <a:pt x="29076" y="17322"/>
                    <a:pt x="29150" y="17371"/>
                  </a:cubicBezTo>
                  <a:cubicBezTo>
                    <a:pt x="29332" y="17553"/>
                    <a:pt x="29545" y="17736"/>
                    <a:pt x="29728" y="17918"/>
                  </a:cubicBezTo>
                  <a:cubicBezTo>
                    <a:pt x="29332" y="18253"/>
                    <a:pt x="28876" y="18465"/>
                    <a:pt x="28269" y="18556"/>
                  </a:cubicBezTo>
                  <a:cubicBezTo>
                    <a:pt x="28299" y="18131"/>
                    <a:pt x="28329" y="17736"/>
                    <a:pt x="28390" y="17341"/>
                  </a:cubicBezTo>
                  <a:cubicBezTo>
                    <a:pt x="28390" y="17272"/>
                    <a:pt x="28333" y="17233"/>
                    <a:pt x="28277" y="17233"/>
                  </a:cubicBezTo>
                  <a:cubicBezTo>
                    <a:pt x="28233" y="17233"/>
                    <a:pt x="28191" y="17257"/>
                    <a:pt x="28177" y="17310"/>
                  </a:cubicBezTo>
                  <a:cubicBezTo>
                    <a:pt x="27843" y="19499"/>
                    <a:pt x="27873" y="21870"/>
                    <a:pt x="26749" y="23845"/>
                  </a:cubicBezTo>
                  <a:cubicBezTo>
                    <a:pt x="25630" y="25859"/>
                    <a:pt x="23709" y="26811"/>
                    <a:pt x="21677" y="26811"/>
                  </a:cubicBezTo>
                  <a:cubicBezTo>
                    <a:pt x="20672" y="26811"/>
                    <a:pt x="19639" y="26578"/>
                    <a:pt x="18664" y="26125"/>
                  </a:cubicBezTo>
                  <a:lnTo>
                    <a:pt x="18664" y="26095"/>
                  </a:lnTo>
                  <a:cubicBezTo>
                    <a:pt x="16019" y="24879"/>
                    <a:pt x="14986" y="22964"/>
                    <a:pt x="14499" y="20167"/>
                  </a:cubicBezTo>
                  <a:cubicBezTo>
                    <a:pt x="14074" y="17888"/>
                    <a:pt x="14104" y="15547"/>
                    <a:pt x="13800" y="13268"/>
                  </a:cubicBezTo>
                  <a:cubicBezTo>
                    <a:pt x="13831" y="13237"/>
                    <a:pt x="13861" y="13207"/>
                    <a:pt x="13891" y="13176"/>
                  </a:cubicBezTo>
                  <a:cubicBezTo>
                    <a:pt x="14104" y="12964"/>
                    <a:pt x="14347" y="12812"/>
                    <a:pt x="14560" y="12660"/>
                  </a:cubicBezTo>
                  <a:cubicBezTo>
                    <a:pt x="14694" y="12553"/>
                    <a:pt x="14616" y="12375"/>
                    <a:pt x="14471" y="12375"/>
                  </a:cubicBezTo>
                  <a:cubicBezTo>
                    <a:pt x="14451" y="12375"/>
                    <a:pt x="14430" y="12379"/>
                    <a:pt x="14408" y="12386"/>
                  </a:cubicBezTo>
                  <a:cubicBezTo>
                    <a:pt x="14165" y="12508"/>
                    <a:pt x="13922" y="12660"/>
                    <a:pt x="13739" y="12812"/>
                  </a:cubicBezTo>
                  <a:cubicBezTo>
                    <a:pt x="14043" y="12447"/>
                    <a:pt x="14439" y="12113"/>
                    <a:pt x="14803" y="11687"/>
                  </a:cubicBezTo>
                  <a:cubicBezTo>
                    <a:pt x="15198" y="11201"/>
                    <a:pt x="15350" y="10684"/>
                    <a:pt x="15381" y="10076"/>
                  </a:cubicBezTo>
                  <a:cubicBezTo>
                    <a:pt x="15381" y="10039"/>
                    <a:pt x="15346" y="10013"/>
                    <a:pt x="15312" y="10013"/>
                  </a:cubicBezTo>
                  <a:cubicBezTo>
                    <a:pt x="15291" y="10013"/>
                    <a:pt x="15271" y="10022"/>
                    <a:pt x="15259" y="10046"/>
                  </a:cubicBezTo>
                  <a:cubicBezTo>
                    <a:pt x="15138" y="10775"/>
                    <a:pt x="14742" y="11231"/>
                    <a:pt x="14317" y="11687"/>
                  </a:cubicBezTo>
                  <a:cubicBezTo>
                    <a:pt x="14378" y="11535"/>
                    <a:pt x="14408" y="11353"/>
                    <a:pt x="14439" y="11170"/>
                  </a:cubicBezTo>
                  <a:cubicBezTo>
                    <a:pt x="14530" y="10289"/>
                    <a:pt x="14712" y="9742"/>
                    <a:pt x="15229" y="8982"/>
                  </a:cubicBezTo>
                  <a:cubicBezTo>
                    <a:pt x="15272" y="8939"/>
                    <a:pt x="15239" y="8896"/>
                    <a:pt x="15194" y="8896"/>
                  </a:cubicBezTo>
                  <a:cubicBezTo>
                    <a:pt x="15176" y="8896"/>
                    <a:pt x="15155" y="8903"/>
                    <a:pt x="15138" y="8921"/>
                  </a:cubicBezTo>
                  <a:cubicBezTo>
                    <a:pt x="14955" y="9134"/>
                    <a:pt x="14803" y="9347"/>
                    <a:pt x="14651" y="9590"/>
                  </a:cubicBezTo>
                  <a:cubicBezTo>
                    <a:pt x="14864" y="9012"/>
                    <a:pt x="15168" y="8587"/>
                    <a:pt x="15411" y="8344"/>
                  </a:cubicBezTo>
                  <a:cubicBezTo>
                    <a:pt x="15715" y="8192"/>
                    <a:pt x="16019" y="8100"/>
                    <a:pt x="16323" y="7979"/>
                  </a:cubicBezTo>
                  <a:cubicBezTo>
                    <a:pt x="16809" y="7766"/>
                    <a:pt x="17144" y="7492"/>
                    <a:pt x="17296" y="7037"/>
                  </a:cubicBezTo>
                  <a:cubicBezTo>
                    <a:pt x="17569" y="6459"/>
                    <a:pt x="17448" y="5730"/>
                    <a:pt x="17448" y="5730"/>
                  </a:cubicBezTo>
                  <a:close/>
                  <a:moveTo>
                    <a:pt x="25746" y="25669"/>
                  </a:moveTo>
                  <a:cubicBezTo>
                    <a:pt x="25655" y="26946"/>
                    <a:pt x="25685" y="28344"/>
                    <a:pt x="26354" y="29438"/>
                  </a:cubicBezTo>
                  <a:cubicBezTo>
                    <a:pt x="26354" y="29438"/>
                    <a:pt x="26323" y="29438"/>
                    <a:pt x="26323" y="29468"/>
                  </a:cubicBezTo>
                  <a:cubicBezTo>
                    <a:pt x="24838" y="30300"/>
                    <a:pt x="23266" y="30928"/>
                    <a:pt x="21522" y="30928"/>
                  </a:cubicBezTo>
                  <a:cubicBezTo>
                    <a:pt x="21481" y="30928"/>
                    <a:pt x="21440" y="30928"/>
                    <a:pt x="21399" y="30927"/>
                  </a:cubicBezTo>
                  <a:cubicBezTo>
                    <a:pt x="19940" y="30897"/>
                    <a:pt x="17508" y="30472"/>
                    <a:pt x="16262" y="29590"/>
                  </a:cubicBezTo>
                  <a:lnTo>
                    <a:pt x="16232" y="29590"/>
                  </a:lnTo>
                  <a:cubicBezTo>
                    <a:pt x="16992" y="28496"/>
                    <a:pt x="17022" y="27067"/>
                    <a:pt x="16961" y="25760"/>
                  </a:cubicBezTo>
                  <a:lnTo>
                    <a:pt x="16961" y="25760"/>
                  </a:lnTo>
                  <a:cubicBezTo>
                    <a:pt x="17812" y="27219"/>
                    <a:pt x="19089" y="29256"/>
                    <a:pt x="20974" y="29377"/>
                  </a:cubicBezTo>
                  <a:cubicBezTo>
                    <a:pt x="21014" y="29379"/>
                    <a:pt x="21055" y="29380"/>
                    <a:pt x="21095" y="29380"/>
                  </a:cubicBezTo>
                  <a:cubicBezTo>
                    <a:pt x="23041" y="29380"/>
                    <a:pt x="24520" y="27250"/>
                    <a:pt x="25503" y="25821"/>
                  </a:cubicBezTo>
                  <a:cubicBezTo>
                    <a:pt x="25503" y="25821"/>
                    <a:pt x="25503" y="25791"/>
                    <a:pt x="25503" y="25791"/>
                  </a:cubicBezTo>
                  <a:cubicBezTo>
                    <a:pt x="25563" y="25760"/>
                    <a:pt x="25594" y="25699"/>
                    <a:pt x="25655" y="25669"/>
                  </a:cubicBezTo>
                  <a:close/>
                  <a:moveTo>
                    <a:pt x="26506" y="29681"/>
                  </a:moveTo>
                  <a:cubicBezTo>
                    <a:pt x="26597" y="29803"/>
                    <a:pt x="26688" y="29924"/>
                    <a:pt x="26810" y="30046"/>
                  </a:cubicBezTo>
                  <a:cubicBezTo>
                    <a:pt x="27448" y="30715"/>
                    <a:pt x="28390" y="31110"/>
                    <a:pt x="29332" y="31414"/>
                  </a:cubicBezTo>
                  <a:cubicBezTo>
                    <a:pt x="29332" y="31444"/>
                    <a:pt x="29332" y="31444"/>
                    <a:pt x="29332" y="31475"/>
                  </a:cubicBezTo>
                  <a:cubicBezTo>
                    <a:pt x="29302" y="31475"/>
                    <a:pt x="29302" y="31505"/>
                    <a:pt x="29302" y="31505"/>
                  </a:cubicBezTo>
                  <a:cubicBezTo>
                    <a:pt x="27866" y="35304"/>
                    <a:pt x="25606" y="38985"/>
                    <a:pt x="21073" y="38985"/>
                  </a:cubicBezTo>
                  <a:cubicBezTo>
                    <a:pt x="21000" y="38985"/>
                    <a:pt x="20926" y="38984"/>
                    <a:pt x="20852" y="38982"/>
                  </a:cubicBezTo>
                  <a:cubicBezTo>
                    <a:pt x="18907" y="38921"/>
                    <a:pt x="17144" y="37918"/>
                    <a:pt x="15806" y="36551"/>
                  </a:cubicBezTo>
                  <a:cubicBezTo>
                    <a:pt x="14439" y="35183"/>
                    <a:pt x="14135" y="33116"/>
                    <a:pt x="13648" y="31292"/>
                  </a:cubicBezTo>
                  <a:cubicBezTo>
                    <a:pt x="14499" y="31019"/>
                    <a:pt x="15290" y="30654"/>
                    <a:pt x="15867" y="30046"/>
                  </a:cubicBezTo>
                  <a:cubicBezTo>
                    <a:pt x="15898" y="30046"/>
                    <a:pt x="15928" y="30016"/>
                    <a:pt x="15928" y="29985"/>
                  </a:cubicBezTo>
                  <a:cubicBezTo>
                    <a:pt x="15958" y="29985"/>
                    <a:pt x="15958" y="29985"/>
                    <a:pt x="15989" y="30016"/>
                  </a:cubicBezTo>
                  <a:cubicBezTo>
                    <a:pt x="17083" y="30350"/>
                    <a:pt x="17964" y="31079"/>
                    <a:pt x="19089" y="31414"/>
                  </a:cubicBezTo>
                  <a:cubicBezTo>
                    <a:pt x="19909" y="31632"/>
                    <a:pt x="20802" y="31753"/>
                    <a:pt x="21681" y="31753"/>
                  </a:cubicBezTo>
                  <a:cubicBezTo>
                    <a:pt x="21780" y="31753"/>
                    <a:pt x="21878" y="31751"/>
                    <a:pt x="21977" y="31748"/>
                  </a:cubicBezTo>
                  <a:cubicBezTo>
                    <a:pt x="23831" y="31657"/>
                    <a:pt x="25199" y="30958"/>
                    <a:pt x="26506" y="29681"/>
                  </a:cubicBezTo>
                  <a:close/>
                  <a:moveTo>
                    <a:pt x="20086" y="0"/>
                  </a:moveTo>
                  <a:cubicBezTo>
                    <a:pt x="20054" y="0"/>
                    <a:pt x="20022" y="14"/>
                    <a:pt x="20001" y="46"/>
                  </a:cubicBezTo>
                  <a:cubicBezTo>
                    <a:pt x="19606" y="562"/>
                    <a:pt x="19423" y="1201"/>
                    <a:pt x="19393" y="1869"/>
                  </a:cubicBezTo>
                  <a:cubicBezTo>
                    <a:pt x="19302" y="1778"/>
                    <a:pt x="19180" y="1687"/>
                    <a:pt x="19028" y="1626"/>
                  </a:cubicBezTo>
                  <a:cubicBezTo>
                    <a:pt x="18628" y="1331"/>
                    <a:pt x="18119" y="1134"/>
                    <a:pt x="17631" y="1134"/>
                  </a:cubicBezTo>
                  <a:cubicBezTo>
                    <a:pt x="17266" y="1134"/>
                    <a:pt x="16913" y="1244"/>
                    <a:pt x="16627" y="1505"/>
                  </a:cubicBezTo>
                  <a:cubicBezTo>
                    <a:pt x="16597" y="1535"/>
                    <a:pt x="16627" y="1565"/>
                    <a:pt x="16627" y="1596"/>
                  </a:cubicBezTo>
                  <a:cubicBezTo>
                    <a:pt x="16141" y="1596"/>
                    <a:pt x="15624" y="1626"/>
                    <a:pt x="15168" y="1778"/>
                  </a:cubicBezTo>
                  <a:cubicBezTo>
                    <a:pt x="15077" y="1778"/>
                    <a:pt x="15077" y="1930"/>
                    <a:pt x="15168" y="1930"/>
                  </a:cubicBezTo>
                  <a:cubicBezTo>
                    <a:pt x="15381" y="1930"/>
                    <a:pt x="15594" y="1900"/>
                    <a:pt x="15806" y="1900"/>
                  </a:cubicBezTo>
                  <a:cubicBezTo>
                    <a:pt x="15685" y="1930"/>
                    <a:pt x="15533" y="1960"/>
                    <a:pt x="15411" y="2052"/>
                  </a:cubicBezTo>
                  <a:cubicBezTo>
                    <a:pt x="15344" y="2048"/>
                    <a:pt x="15277" y="2046"/>
                    <a:pt x="15211" y="2046"/>
                  </a:cubicBezTo>
                  <a:cubicBezTo>
                    <a:pt x="14707" y="2046"/>
                    <a:pt x="14226" y="2155"/>
                    <a:pt x="13770" y="2477"/>
                  </a:cubicBezTo>
                  <a:cubicBezTo>
                    <a:pt x="13162" y="2933"/>
                    <a:pt x="12888" y="3419"/>
                    <a:pt x="12098" y="3663"/>
                  </a:cubicBezTo>
                  <a:cubicBezTo>
                    <a:pt x="11399" y="3875"/>
                    <a:pt x="10609" y="3815"/>
                    <a:pt x="9879" y="3906"/>
                  </a:cubicBezTo>
                  <a:cubicBezTo>
                    <a:pt x="9818" y="3936"/>
                    <a:pt x="9849" y="4027"/>
                    <a:pt x="9910" y="4027"/>
                  </a:cubicBezTo>
                  <a:cubicBezTo>
                    <a:pt x="10287" y="4048"/>
                    <a:pt x="10708" y="4084"/>
                    <a:pt x="11132" y="4084"/>
                  </a:cubicBezTo>
                  <a:cubicBezTo>
                    <a:pt x="11323" y="4084"/>
                    <a:pt x="11514" y="4077"/>
                    <a:pt x="11703" y="4058"/>
                  </a:cubicBezTo>
                  <a:lnTo>
                    <a:pt x="11703" y="4058"/>
                  </a:lnTo>
                  <a:cubicBezTo>
                    <a:pt x="11429" y="4149"/>
                    <a:pt x="11125" y="4240"/>
                    <a:pt x="10761" y="4331"/>
                  </a:cubicBezTo>
                  <a:cubicBezTo>
                    <a:pt x="10092" y="4295"/>
                    <a:pt x="9423" y="4130"/>
                    <a:pt x="8747" y="4130"/>
                  </a:cubicBezTo>
                  <a:cubicBezTo>
                    <a:pt x="8287" y="4130"/>
                    <a:pt x="7824" y="4207"/>
                    <a:pt x="7356" y="4453"/>
                  </a:cubicBezTo>
                  <a:cubicBezTo>
                    <a:pt x="6444" y="4939"/>
                    <a:pt x="5776" y="5882"/>
                    <a:pt x="5654" y="6885"/>
                  </a:cubicBezTo>
                  <a:cubicBezTo>
                    <a:pt x="4833" y="7006"/>
                    <a:pt x="4013" y="6976"/>
                    <a:pt x="3192" y="7310"/>
                  </a:cubicBezTo>
                  <a:cubicBezTo>
                    <a:pt x="2219" y="7675"/>
                    <a:pt x="1429" y="8465"/>
                    <a:pt x="1399" y="9529"/>
                  </a:cubicBezTo>
                  <a:cubicBezTo>
                    <a:pt x="1382" y="9597"/>
                    <a:pt x="1432" y="9637"/>
                    <a:pt x="1490" y="9637"/>
                  </a:cubicBezTo>
                  <a:cubicBezTo>
                    <a:pt x="1535" y="9637"/>
                    <a:pt x="1585" y="9613"/>
                    <a:pt x="1612" y="9559"/>
                  </a:cubicBezTo>
                  <a:cubicBezTo>
                    <a:pt x="1672" y="9316"/>
                    <a:pt x="1764" y="9103"/>
                    <a:pt x="1855" y="8891"/>
                  </a:cubicBezTo>
                  <a:lnTo>
                    <a:pt x="2037" y="8739"/>
                  </a:lnTo>
                  <a:lnTo>
                    <a:pt x="2037" y="8739"/>
                  </a:lnTo>
                  <a:cubicBezTo>
                    <a:pt x="2037" y="8739"/>
                    <a:pt x="2037" y="8860"/>
                    <a:pt x="2007" y="9073"/>
                  </a:cubicBezTo>
                  <a:cubicBezTo>
                    <a:pt x="1976" y="9073"/>
                    <a:pt x="1946" y="9103"/>
                    <a:pt x="1946" y="9134"/>
                  </a:cubicBezTo>
                  <a:cubicBezTo>
                    <a:pt x="1946" y="10532"/>
                    <a:pt x="1" y="11049"/>
                    <a:pt x="274" y="12569"/>
                  </a:cubicBezTo>
                  <a:cubicBezTo>
                    <a:pt x="335" y="12933"/>
                    <a:pt x="548" y="13237"/>
                    <a:pt x="821" y="13389"/>
                  </a:cubicBezTo>
                  <a:cubicBezTo>
                    <a:pt x="943" y="13572"/>
                    <a:pt x="1156" y="13724"/>
                    <a:pt x="1399" y="13906"/>
                  </a:cubicBezTo>
                  <a:cubicBezTo>
                    <a:pt x="1399" y="13906"/>
                    <a:pt x="1728" y="14153"/>
                    <a:pt x="1761" y="15065"/>
                  </a:cubicBezTo>
                  <a:lnTo>
                    <a:pt x="1761" y="15065"/>
                  </a:lnTo>
                  <a:cubicBezTo>
                    <a:pt x="1758" y="15005"/>
                    <a:pt x="1750" y="14947"/>
                    <a:pt x="1733" y="14879"/>
                  </a:cubicBezTo>
                  <a:cubicBezTo>
                    <a:pt x="1621" y="14402"/>
                    <a:pt x="1354" y="13926"/>
                    <a:pt x="860" y="13926"/>
                  </a:cubicBezTo>
                  <a:cubicBezTo>
                    <a:pt x="819" y="13926"/>
                    <a:pt x="775" y="13929"/>
                    <a:pt x="730" y="13936"/>
                  </a:cubicBezTo>
                  <a:cubicBezTo>
                    <a:pt x="639" y="13936"/>
                    <a:pt x="669" y="14028"/>
                    <a:pt x="730" y="14058"/>
                  </a:cubicBezTo>
                  <a:cubicBezTo>
                    <a:pt x="2432" y="14757"/>
                    <a:pt x="639" y="17097"/>
                    <a:pt x="1581" y="18313"/>
                  </a:cubicBezTo>
                  <a:cubicBezTo>
                    <a:pt x="1596" y="18336"/>
                    <a:pt x="1619" y="18346"/>
                    <a:pt x="1644" y="18346"/>
                  </a:cubicBezTo>
                  <a:cubicBezTo>
                    <a:pt x="1720" y="18346"/>
                    <a:pt x="1817" y="18260"/>
                    <a:pt x="1794" y="18192"/>
                  </a:cubicBezTo>
                  <a:cubicBezTo>
                    <a:pt x="1672" y="17888"/>
                    <a:pt x="1642" y="17614"/>
                    <a:pt x="1642" y="17341"/>
                  </a:cubicBezTo>
                  <a:lnTo>
                    <a:pt x="1642" y="17341"/>
                  </a:lnTo>
                  <a:cubicBezTo>
                    <a:pt x="1703" y="18344"/>
                    <a:pt x="2311" y="18921"/>
                    <a:pt x="2645" y="19134"/>
                  </a:cubicBezTo>
                  <a:cubicBezTo>
                    <a:pt x="2706" y="19955"/>
                    <a:pt x="2675" y="20836"/>
                    <a:pt x="3314" y="21474"/>
                  </a:cubicBezTo>
                  <a:cubicBezTo>
                    <a:pt x="3557" y="21718"/>
                    <a:pt x="3891" y="21900"/>
                    <a:pt x="4256" y="21991"/>
                  </a:cubicBezTo>
                  <a:cubicBezTo>
                    <a:pt x="4226" y="22964"/>
                    <a:pt x="4347" y="24149"/>
                    <a:pt x="4925" y="24909"/>
                  </a:cubicBezTo>
                  <a:cubicBezTo>
                    <a:pt x="5238" y="25308"/>
                    <a:pt x="5606" y="25474"/>
                    <a:pt x="5986" y="25474"/>
                  </a:cubicBezTo>
                  <a:cubicBezTo>
                    <a:pt x="6416" y="25474"/>
                    <a:pt x="6862" y="25262"/>
                    <a:pt x="7265" y="24940"/>
                  </a:cubicBezTo>
                  <a:cubicBezTo>
                    <a:pt x="7539" y="24940"/>
                    <a:pt x="7812" y="24879"/>
                    <a:pt x="8055" y="24788"/>
                  </a:cubicBezTo>
                  <a:cubicBezTo>
                    <a:pt x="8663" y="25456"/>
                    <a:pt x="9423" y="26338"/>
                    <a:pt x="10366" y="26490"/>
                  </a:cubicBezTo>
                  <a:cubicBezTo>
                    <a:pt x="10492" y="26516"/>
                    <a:pt x="10625" y="26529"/>
                    <a:pt x="10761" y="26529"/>
                  </a:cubicBezTo>
                  <a:cubicBezTo>
                    <a:pt x="11409" y="26529"/>
                    <a:pt x="12122" y="26243"/>
                    <a:pt x="12524" y="25791"/>
                  </a:cubicBezTo>
                  <a:cubicBezTo>
                    <a:pt x="12578" y="25736"/>
                    <a:pt x="12535" y="25634"/>
                    <a:pt x="12461" y="25634"/>
                  </a:cubicBezTo>
                  <a:cubicBezTo>
                    <a:pt x="12452" y="25634"/>
                    <a:pt x="12442" y="25635"/>
                    <a:pt x="12432" y="25639"/>
                  </a:cubicBezTo>
                  <a:cubicBezTo>
                    <a:pt x="11840" y="25843"/>
                    <a:pt x="11316" y="26116"/>
                    <a:pt x="10750" y="26116"/>
                  </a:cubicBezTo>
                  <a:cubicBezTo>
                    <a:pt x="10474" y="26116"/>
                    <a:pt x="10188" y="26051"/>
                    <a:pt x="9879" y="25882"/>
                  </a:cubicBezTo>
                  <a:cubicBezTo>
                    <a:pt x="9423" y="25639"/>
                    <a:pt x="8998" y="25274"/>
                    <a:pt x="8572" y="24909"/>
                  </a:cubicBezTo>
                  <a:lnTo>
                    <a:pt x="8572" y="24909"/>
                  </a:lnTo>
                  <a:cubicBezTo>
                    <a:pt x="9058" y="24970"/>
                    <a:pt x="9484" y="25456"/>
                    <a:pt x="9970" y="25578"/>
                  </a:cubicBezTo>
                  <a:cubicBezTo>
                    <a:pt x="10154" y="25628"/>
                    <a:pt x="10348" y="25651"/>
                    <a:pt x="10540" y="25651"/>
                  </a:cubicBezTo>
                  <a:cubicBezTo>
                    <a:pt x="10697" y="25651"/>
                    <a:pt x="10854" y="25636"/>
                    <a:pt x="11004" y="25608"/>
                  </a:cubicBezTo>
                  <a:cubicBezTo>
                    <a:pt x="11369" y="25547"/>
                    <a:pt x="11703" y="25395"/>
                    <a:pt x="11946" y="25152"/>
                  </a:cubicBezTo>
                  <a:cubicBezTo>
                    <a:pt x="11976" y="25152"/>
                    <a:pt x="12007" y="25122"/>
                    <a:pt x="12037" y="25122"/>
                  </a:cubicBezTo>
                  <a:cubicBezTo>
                    <a:pt x="12250" y="25243"/>
                    <a:pt x="12980" y="25578"/>
                    <a:pt x="13922" y="25639"/>
                  </a:cubicBezTo>
                  <a:cubicBezTo>
                    <a:pt x="14226" y="25791"/>
                    <a:pt x="14530" y="25912"/>
                    <a:pt x="14894" y="25912"/>
                  </a:cubicBezTo>
                  <a:cubicBezTo>
                    <a:pt x="15502" y="25912"/>
                    <a:pt x="16050" y="25669"/>
                    <a:pt x="16414" y="25213"/>
                  </a:cubicBezTo>
                  <a:cubicBezTo>
                    <a:pt x="16445" y="25183"/>
                    <a:pt x="16475" y="25183"/>
                    <a:pt x="16475" y="25152"/>
                  </a:cubicBezTo>
                  <a:cubicBezTo>
                    <a:pt x="16597" y="25243"/>
                    <a:pt x="16718" y="25365"/>
                    <a:pt x="16840" y="25456"/>
                  </a:cubicBezTo>
                  <a:cubicBezTo>
                    <a:pt x="16840" y="26854"/>
                    <a:pt x="16901" y="28374"/>
                    <a:pt x="15989" y="29529"/>
                  </a:cubicBezTo>
                  <a:cubicBezTo>
                    <a:pt x="15928" y="29560"/>
                    <a:pt x="15867" y="29651"/>
                    <a:pt x="15837" y="29742"/>
                  </a:cubicBezTo>
                  <a:cubicBezTo>
                    <a:pt x="14925" y="30745"/>
                    <a:pt x="13405" y="31019"/>
                    <a:pt x="12128" y="31414"/>
                  </a:cubicBezTo>
                  <a:cubicBezTo>
                    <a:pt x="10153" y="31991"/>
                    <a:pt x="8147" y="32599"/>
                    <a:pt x="6505" y="33876"/>
                  </a:cubicBezTo>
                  <a:cubicBezTo>
                    <a:pt x="3344" y="36277"/>
                    <a:pt x="2858" y="41201"/>
                    <a:pt x="2827" y="44879"/>
                  </a:cubicBezTo>
                  <a:cubicBezTo>
                    <a:pt x="2827" y="44963"/>
                    <a:pt x="2901" y="45009"/>
                    <a:pt x="2972" y="45009"/>
                  </a:cubicBezTo>
                  <a:cubicBezTo>
                    <a:pt x="3030" y="45009"/>
                    <a:pt x="3087" y="44978"/>
                    <a:pt x="3101" y="44909"/>
                  </a:cubicBezTo>
                  <a:cubicBezTo>
                    <a:pt x="3101" y="44909"/>
                    <a:pt x="3101" y="44879"/>
                    <a:pt x="3101" y="44879"/>
                  </a:cubicBezTo>
                  <a:lnTo>
                    <a:pt x="39576" y="44879"/>
                  </a:lnTo>
                  <a:cubicBezTo>
                    <a:pt x="39576" y="44879"/>
                    <a:pt x="39576" y="44909"/>
                    <a:pt x="39576" y="44909"/>
                  </a:cubicBezTo>
                  <a:cubicBezTo>
                    <a:pt x="39589" y="44978"/>
                    <a:pt x="39646" y="45009"/>
                    <a:pt x="39705" y="45009"/>
                  </a:cubicBezTo>
                  <a:cubicBezTo>
                    <a:pt x="39776" y="45009"/>
                    <a:pt x="39849" y="44963"/>
                    <a:pt x="39849" y="44879"/>
                  </a:cubicBezTo>
                  <a:cubicBezTo>
                    <a:pt x="39819" y="41171"/>
                    <a:pt x="39333" y="36277"/>
                    <a:pt x="36202" y="33876"/>
                  </a:cubicBezTo>
                  <a:cubicBezTo>
                    <a:pt x="34621" y="32660"/>
                    <a:pt x="32737" y="32052"/>
                    <a:pt x="30852" y="31475"/>
                  </a:cubicBezTo>
                  <a:cubicBezTo>
                    <a:pt x="29576" y="31110"/>
                    <a:pt x="27934" y="30836"/>
                    <a:pt x="26992" y="29894"/>
                  </a:cubicBezTo>
                  <a:cubicBezTo>
                    <a:pt x="25928" y="28861"/>
                    <a:pt x="25867" y="27341"/>
                    <a:pt x="25867" y="25943"/>
                  </a:cubicBezTo>
                  <a:lnTo>
                    <a:pt x="25867" y="25943"/>
                  </a:lnTo>
                  <a:cubicBezTo>
                    <a:pt x="26301" y="26538"/>
                    <a:pt x="26999" y="26965"/>
                    <a:pt x="27749" y="26965"/>
                  </a:cubicBezTo>
                  <a:cubicBezTo>
                    <a:pt x="27840" y="26965"/>
                    <a:pt x="27933" y="26959"/>
                    <a:pt x="28025" y="26946"/>
                  </a:cubicBezTo>
                  <a:cubicBezTo>
                    <a:pt x="28512" y="26854"/>
                    <a:pt x="28937" y="26611"/>
                    <a:pt x="29302" y="26307"/>
                  </a:cubicBezTo>
                  <a:cubicBezTo>
                    <a:pt x="29454" y="26186"/>
                    <a:pt x="29576" y="26034"/>
                    <a:pt x="29697" y="25882"/>
                  </a:cubicBezTo>
                  <a:cubicBezTo>
                    <a:pt x="29849" y="25730"/>
                    <a:pt x="30001" y="25578"/>
                    <a:pt x="30123" y="25426"/>
                  </a:cubicBezTo>
                  <a:cubicBezTo>
                    <a:pt x="30376" y="25201"/>
                    <a:pt x="30630" y="25027"/>
                    <a:pt x="30980" y="25027"/>
                  </a:cubicBezTo>
                  <a:cubicBezTo>
                    <a:pt x="31008" y="25027"/>
                    <a:pt x="31036" y="25028"/>
                    <a:pt x="31065" y="25031"/>
                  </a:cubicBezTo>
                  <a:cubicBezTo>
                    <a:pt x="31156" y="25031"/>
                    <a:pt x="31187" y="24848"/>
                    <a:pt x="31095" y="24818"/>
                  </a:cubicBezTo>
                  <a:cubicBezTo>
                    <a:pt x="31217" y="24788"/>
                    <a:pt x="31369" y="24757"/>
                    <a:pt x="31551" y="24727"/>
                  </a:cubicBezTo>
                  <a:cubicBezTo>
                    <a:pt x="31843" y="24852"/>
                    <a:pt x="32164" y="24934"/>
                    <a:pt x="32493" y="24934"/>
                  </a:cubicBezTo>
                  <a:cubicBezTo>
                    <a:pt x="32644" y="24934"/>
                    <a:pt x="32797" y="24917"/>
                    <a:pt x="32950" y="24879"/>
                  </a:cubicBezTo>
                  <a:cubicBezTo>
                    <a:pt x="33436" y="24788"/>
                    <a:pt x="33892" y="24514"/>
                    <a:pt x="34257" y="24180"/>
                  </a:cubicBezTo>
                  <a:cubicBezTo>
                    <a:pt x="34804" y="23633"/>
                    <a:pt x="34895" y="22933"/>
                    <a:pt x="35290" y="22295"/>
                  </a:cubicBezTo>
                  <a:cubicBezTo>
                    <a:pt x="35290" y="22295"/>
                    <a:pt x="35290" y="22265"/>
                    <a:pt x="35290" y="22265"/>
                  </a:cubicBezTo>
                  <a:cubicBezTo>
                    <a:pt x="35381" y="22113"/>
                    <a:pt x="35442" y="22022"/>
                    <a:pt x="35472" y="21961"/>
                  </a:cubicBezTo>
                  <a:cubicBezTo>
                    <a:pt x="35837" y="21900"/>
                    <a:pt x="36171" y="21718"/>
                    <a:pt x="36384" y="21474"/>
                  </a:cubicBezTo>
                  <a:cubicBezTo>
                    <a:pt x="37023" y="20836"/>
                    <a:pt x="36992" y="20015"/>
                    <a:pt x="37053" y="19225"/>
                  </a:cubicBezTo>
                  <a:cubicBezTo>
                    <a:pt x="37235" y="19134"/>
                    <a:pt x="37661" y="18830"/>
                    <a:pt x="37965" y="18283"/>
                  </a:cubicBezTo>
                  <a:cubicBezTo>
                    <a:pt x="37980" y="18313"/>
                    <a:pt x="38010" y="18328"/>
                    <a:pt x="38045" y="18328"/>
                  </a:cubicBezTo>
                  <a:cubicBezTo>
                    <a:pt x="38079" y="18328"/>
                    <a:pt x="38117" y="18313"/>
                    <a:pt x="38147" y="18283"/>
                  </a:cubicBezTo>
                  <a:cubicBezTo>
                    <a:pt x="39089" y="17097"/>
                    <a:pt x="37266" y="14727"/>
                    <a:pt x="38998" y="14058"/>
                  </a:cubicBezTo>
                  <a:cubicBezTo>
                    <a:pt x="39059" y="14028"/>
                    <a:pt x="39059" y="13906"/>
                    <a:pt x="38998" y="13906"/>
                  </a:cubicBezTo>
                  <a:cubicBezTo>
                    <a:pt x="38950" y="13898"/>
                    <a:pt x="38904" y="13894"/>
                    <a:pt x="38861" y="13894"/>
                  </a:cubicBezTo>
                  <a:cubicBezTo>
                    <a:pt x="38571" y="13894"/>
                    <a:pt x="38366" y="14059"/>
                    <a:pt x="38208" y="14271"/>
                  </a:cubicBezTo>
                  <a:cubicBezTo>
                    <a:pt x="38330" y="13997"/>
                    <a:pt x="38451" y="13876"/>
                    <a:pt x="38451" y="13876"/>
                  </a:cubicBezTo>
                  <a:cubicBezTo>
                    <a:pt x="39029" y="13541"/>
                    <a:pt x="39302" y="13116"/>
                    <a:pt x="39393" y="12721"/>
                  </a:cubicBezTo>
                  <a:cubicBezTo>
                    <a:pt x="39424" y="12690"/>
                    <a:pt x="39424" y="12629"/>
                    <a:pt x="39454" y="12569"/>
                  </a:cubicBezTo>
                  <a:cubicBezTo>
                    <a:pt x="39576" y="11809"/>
                    <a:pt x="39211" y="11322"/>
                    <a:pt x="38755" y="10836"/>
                  </a:cubicBezTo>
                  <a:cubicBezTo>
                    <a:pt x="38664" y="10714"/>
                    <a:pt x="38542" y="10593"/>
                    <a:pt x="38451" y="10471"/>
                  </a:cubicBezTo>
                  <a:cubicBezTo>
                    <a:pt x="37843" y="9803"/>
                    <a:pt x="37813" y="8921"/>
                    <a:pt x="37813" y="8769"/>
                  </a:cubicBezTo>
                  <a:lnTo>
                    <a:pt x="37813" y="8769"/>
                  </a:lnTo>
                  <a:cubicBezTo>
                    <a:pt x="37934" y="9012"/>
                    <a:pt x="38026" y="9255"/>
                    <a:pt x="38117" y="9559"/>
                  </a:cubicBezTo>
                  <a:cubicBezTo>
                    <a:pt x="38131" y="9602"/>
                    <a:pt x="38178" y="9624"/>
                    <a:pt x="38224" y="9624"/>
                  </a:cubicBezTo>
                  <a:cubicBezTo>
                    <a:pt x="38277" y="9624"/>
                    <a:pt x="38330" y="9594"/>
                    <a:pt x="38330" y="9529"/>
                  </a:cubicBezTo>
                  <a:cubicBezTo>
                    <a:pt x="38299" y="8465"/>
                    <a:pt x="37478" y="7675"/>
                    <a:pt x="36536" y="7280"/>
                  </a:cubicBezTo>
                  <a:cubicBezTo>
                    <a:pt x="35594" y="6915"/>
                    <a:pt x="34621" y="7006"/>
                    <a:pt x="33709" y="6854"/>
                  </a:cubicBezTo>
                  <a:cubicBezTo>
                    <a:pt x="33709" y="6824"/>
                    <a:pt x="33709" y="6824"/>
                    <a:pt x="33679" y="6793"/>
                  </a:cubicBezTo>
                  <a:cubicBezTo>
                    <a:pt x="33709" y="6793"/>
                    <a:pt x="33709" y="6763"/>
                    <a:pt x="33679" y="6733"/>
                  </a:cubicBezTo>
                  <a:cubicBezTo>
                    <a:pt x="33013" y="4956"/>
                    <a:pt x="31434" y="4346"/>
                    <a:pt x="29776" y="4346"/>
                  </a:cubicBezTo>
                  <a:cubicBezTo>
                    <a:pt x="29619" y="4346"/>
                    <a:pt x="29460" y="4351"/>
                    <a:pt x="29302" y="4362"/>
                  </a:cubicBezTo>
                  <a:cubicBezTo>
                    <a:pt x="28876" y="4301"/>
                    <a:pt x="28481" y="4179"/>
                    <a:pt x="28147" y="4058"/>
                  </a:cubicBezTo>
                  <a:lnTo>
                    <a:pt x="28147" y="4058"/>
                  </a:lnTo>
                  <a:cubicBezTo>
                    <a:pt x="28326" y="4077"/>
                    <a:pt x="28505" y="4084"/>
                    <a:pt x="28682" y="4084"/>
                  </a:cubicBezTo>
                  <a:cubicBezTo>
                    <a:pt x="29077" y="4084"/>
                    <a:pt x="29462" y="4048"/>
                    <a:pt x="29819" y="4027"/>
                  </a:cubicBezTo>
                  <a:cubicBezTo>
                    <a:pt x="29880" y="4027"/>
                    <a:pt x="29910" y="3906"/>
                    <a:pt x="29849" y="3906"/>
                  </a:cubicBezTo>
                  <a:cubicBezTo>
                    <a:pt x="29272" y="3845"/>
                    <a:pt x="28694" y="3845"/>
                    <a:pt x="28117" y="3754"/>
                  </a:cubicBezTo>
                  <a:cubicBezTo>
                    <a:pt x="26962" y="3602"/>
                    <a:pt x="26779" y="3085"/>
                    <a:pt x="25959" y="2477"/>
                  </a:cubicBezTo>
                  <a:cubicBezTo>
                    <a:pt x="25472" y="2143"/>
                    <a:pt x="24955" y="2021"/>
                    <a:pt x="24408" y="2021"/>
                  </a:cubicBezTo>
                  <a:cubicBezTo>
                    <a:pt x="24287" y="1960"/>
                    <a:pt x="24135" y="1930"/>
                    <a:pt x="24013" y="1900"/>
                  </a:cubicBezTo>
                  <a:lnTo>
                    <a:pt x="24013" y="1900"/>
                  </a:lnTo>
                  <a:lnTo>
                    <a:pt x="24560" y="1930"/>
                  </a:lnTo>
                  <a:cubicBezTo>
                    <a:pt x="24651" y="1930"/>
                    <a:pt x="24651" y="1778"/>
                    <a:pt x="24560" y="1778"/>
                  </a:cubicBezTo>
                  <a:cubicBezTo>
                    <a:pt x="24074" y="1626"/>
                    <a:pt x="23588" y="1596"/>
                    <a:pt x="23101" y="1596"/>
                  </a:cubicBezTo>
                  <a:cubicBezTo>
                    <a:pt x="23101" y="1565"/>
                    <a:pt x="23132" y="1535"/>
                    <a:pt x="23101" y="1505"/>
                  </a:cubicBezTo>
                  <a:cubicBezTo>
                    <a:pt x="22820" y="1237"/>
                    <a:pt x="22462" y="1122"/>
                    <a:pt x="22090" y="1122"/>
                  </a:cubicBezTo>
                  <a:cubicBezTo>
                    <a:pt x="21617" y="1122"/>
                    <a:pt x="21122" y="1307"/>
                    <a:pt x="20730" y="1596"/>
                  </a:cubicBezTo>
                  <a:cubicBezTo>
                    <a:pt x="20457" y="1717"/>
                    <a:pt x="20244" y="1839"/>
                    <a:pt x="20062" y="1930"/>
                  </a:cubicBezTo>
                  <a:cubicBezTo>
                    <a:pt x="20183" y="1717"/>
                    <a:pt x="20275" y="1505"/>
                    <a:pt x="20426" y="1292"/>
                  </a:cubicBezTo>
                  <a:cubicBezTo>
                    <a:pt x="20639" y="927"/>
                    <a:pt x="20974" y="623"/>
                    <a:pt x="21186" y="228"/>
                  </a:cubicBezTo>
                  <a:cubicBezTo>
                    <a:pt x="21210" y="181"/>
                    <a:pt x="21161" y="117"/>
                    <a:pt x="21110" y="117"/>
                  </a:cubicBezTo>
                  <a:cubicBezTo>
                    <a:pt x="21095" y="117"/>
                    <a:pt x="21079" y="123"/>
                    <a:pt x="21065" y="137"/>
                  </a:cubicBezTo>
                  <a:cubicBezTo>
                    <a:pt x="20396" y="532"/>
                    <a:pt x="19971" y="1353"/>
                    <a:pt x="19758" y="2143"/>
                  </a:cubicBezTo>
                  <a:cubicBezTo>
                    <a:pt x="19727" y="2112"/>
                    <a:pt x="19697" y="2082"/>
                    <a:pt x="19667" y="2082"/>
                  </a:cubicBezTo>
                  <a:cubicBezTo>
                    <a:pt x="19727" y="1383"/>
                    <a:pt x="19940" y="775"/>
                    <a:pt x="20183" y="106"/>
                  </a:cubicBezTo>
                  <a:cubicBezTo>
                    <a:pt x="20203" y="47"/>
                    <a:pt x="20146" y="0"/>
                    <a:pt x="20086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46"/>
            <p:cNvSpPr/>
            <p:nvPr/>
          </p:nvSpPr>
          <p:spPr>
            <a:xfrm>
              <a:off x="6195750" y="3499925"/>
              <a:ext cx="61575" cy="80050"/>
            </a:xfrm>
            <a:custGeom>
              <a:avLst/>
              <a:gdLst/>
              <a:ahLst/>
              <a:cxnLst/>
              <a:rect l="l" t="t" r="r" b="b"/>
              <a:pathLst>
                <a:path w="2463" h="3202" extrusionOk="0">
                  <a:moveTo>
                    <a:pt x="1010" y="0"/>
                  </a:moveTo>
                  <a:cubicBezTo>
                    <a:pt x="975" y="0"/>
                    <a:pt x="943" y="17"/>
                    <a:pt x="943" y="55"/>
                  </a:cubicBezTo>
                  <a:cubicBezTo>
                    <a:pt x="852" y="694"/>
                    <a:pt x="669" y="1301"/>
                    <a:pt x="335" y="1879"/>
                  </a:cubicBezTo>
                  <a:cubicBezTo>
                    <a:pt x="153" y="2183"/>
                    <a:pt x="1" y="2274"/>
                    <a:pt x="244" y="2578"/>
                  </a:cubicBezTo>
                  <a:cubicBezTo>
                    <a:pt x="549" y="3006"/>
                    <a:pt x="1101" y="3202"/>
                    <a:pt x="1633" y="3202"/>
                  </a:cubicBezTo>
                  <a:cubicBezTo>
                    <a:pt x="1895" y="3202"/>
                    <a:pt x="2151" y="3155"/>
                    <a:pt x="2371" y="3064"/>
                  </a:cubicBezTo>
                  <a:cubicBezTo>
                    <a:pt x="2463" y="3004"/>
                    <a:pt x="2463" y="2882"/>
                    <a:pt x="2341" y="2882"/>
                  </a:cubicBezTo>
                  <a:cubicBezTo>
                    <a:pt x="1946" y="2852"/>
                    <a:pt x="1581" y="2912"/>
                    <a:pt x="1186" y="2791"/>
                  </a:cubicBezTo>
                  <a:cubicBezTo>
                    <a:pt x="973" y="2730"/>
                    <a:pt x="791" y="2639"/>
                    <a:pt x="609" y="2487"/>
                  </a:cubicBezTo>
                  <a:cubicBezTo>
                    <a:pt x="365" y="2244"/>
                    <a:pt x="487" y="2183"/>
                    <a:pt x="609" y="1909"/>
                  </a:cubicBezTo>
                  <a:cubicBezTo>
                    <a:pt x="882" y="1332"/>
                    <a:pt x="1034" y="724"/>
                    <a:pt x="1095" y="86"/>
                  </a:cubicBezTo>
                  <a:cubicBezTo>
                    <a:pt x="1113" y="33"/>
                    <a:pt x="1058" y="0"/>
                    <a:pt x="1010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46"/>
            <p:cNvSpPr/>
            <p:nvPr/>
          </p:nvSpPr>
          <p:spPr>
            <a:xfrm>
              <a:off x="6419150" y="3413100"/>
              <a:ext cx="44100" cy="81750"/>
            </a:xfrm>
            <a:custGeom>
              <a:avLst/>
              <a:gdLst/>
              <a:ahLst/>
              <a:cxnLst/>
              <a:rect l="l" t="t" r="r" b="b"/>
              <a:pathLst>
                <a:path w="1764" h="3270" extrusionOk="0">
                  <a:moveTo>
                    <a:pt x="611" y="1"/>
                  </a:moveTo>
                  <a:cubicBezTo>
                    <a:pt x="590" y="1"/>
                    <a:pt x="569" y="1"/>
                    <a:pt x="548" y="2"/>
                  </a:cubicBezTo>
                  <a:cubicBezTo>
                    <a:pt x="426" y="2"/>
                    <a:pt x="426" y="215"/>
                    <a:pt x="548" y="215"/>
                  </a:cubicBezTo>
                  <a:cubicBezTo>
                    <a:pt x="700" y="245"/>
                    <a:pt x="852" y="276"/>
                    <a:pt x="1004" y="337"/>
                  </a:cubicBezTo>
                  <a:cubicBezTo>
                    <a:pt x="548" y="1188"/>
                    <a:pt x="62" y="2221"/>
                    <a:pt x="1" y="3163"/>
                  </a:cubicBezTo>
                  <a:cubicBezTo>
                    <a:pt x="1" y="3223"/>
                    <a:pt x="65" y="3269"/>
                    <a:pt x="119" y="3269"/>
                  </a:cubicBezTo>
                  <a:cubicBezTo>
                    <a:pt x="147" y="3269"/>
                    <a:pt x="173" y="3256"/>
                    <a:pt x="183" y="3224"/>
                  </a:cubicBezTo>
                  <a:cubicBezTo>
                    <a:pt x="578" y="2312"/>
                    <a:pt x="822" y="1340"/>
                    <a:pt x="1186" y="397"/>
                  </a:cubicBezTo>
                  <a:cubicBezTo>
                    <a:pt x="1399" y="519"/>
                    <a:pt x="1582" y="701"/>
                    <a:pt x="1673" y="945"/>
                  </a:cubicBezTo>
                  <a:cubicBezTo>
                    <a:pt x="1684" y="968"/>
                    <a:pt x="1700" y="978"/>
                    <a:pt x="1716" y="978"/>
                  </a:cubicBezTo>
                  <a:cubicBezTo>
                    <a:pt x="1741" y="978"/>
                    <a:pt x="1764" y="952"/>
                    <a:pt x="1764" y="914"/>
                  </a:cubicBezTo>
                  <a:cubicBezTo>
                    <a:pt x="1676" y="387"/>
                    <a:pt x="1165" y="1"/>
                    <a:pt x="61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46"/>
            <p:cNvSpPr/>
            <p:nvPr/>
          </p:nvSpPr>
          <p:spPr>
            <a:xfrm>
              <a:off x="6281775" y="3444175"/>
              <a:ext cx="75100" cy="17775"/>
            </a:xfrm>
            <a:custGeom>
              <a:avLst/>
              <a:gdLst/>
              <a:ahLst/>
              <a:cxnLst/>
              <a:rect l="l" t="t" r="r" b="b"/>
              <a:pathLst>
                <a:path w="3004" h="711" extrusionOk="0">
                  <a:moveTo>
                    <a:pt x="2002" y="1"/>
                  </a:moveTo>
                  <a:cubicBezTo>
                    <a:pt x="1300" y="1"/>
                    <a:pt x="530" y="120"/>
                    <a:pt x="55" y="492"/>
                  </a:cubicBezTo>
                  <a:cubicBezTo>
                    <a:pt x="1" y="546"/>
                    <a:pt x="43" y="649"/>
                    <a:pt x="118" y="649"/>
                  </a:cubicBezTo>
                  <a:cubicBezTo>
                    <a:pt x="127" y="649"/>
                    <a:pt x="136" y="647"/>
                    <a:pt x="146" y="644"/>
                  </a:cubicBezTo>
                  <a:cubicBezTo>
                    <a:pt x="389" y="553"/>
                    <a:pt x="633" y="492"/>
                    <a:pt x="876" y="461"/>
                  </a:cubicBezTo>
                  <a:cubicBezTo>
                    <a:pt x="1149" y="492"/>
                    <a:pt x="1423" y="553"/>
                    <a:pt x="1696" y="583"/>
                  </a:cubicBezTo>
                  <a:cubicBezTo>
                    <a:pt x="1933" y="636"/>
                    <a:pt x="2214" y="711"/>
                    <a:pt x="2482" y="711"/>
                  </a:cubicBezTo>
                  <a:cubicBezTo>
                    <a:pt x="2525" y="711"/>
                    <a:pt x="2567" y="709"/>
                    <a:pt x="2608" y="705"/>
                  </a:cubicBezTo>
                  <a:cubicBezTo>
                    <a:pt x="2669" y="705"/>
                    <a:pt x="2700" y="644"/>
                    <a:pt x="2639" y="583"/>
                  </a:cubicBezTo>
                  <a:cubicBezTo>
                    <a:pt x="2365" y="431"/>
                    <a:pt x="2000" y="370"/>
                    <a:pt x="1636" y="340"/>
                  </a:cubicBezTo>
                  <a:cubicBezTo>
                    <a:pt x="2061" y="279"/>
                    <a:pt x="2456" y="249"/>
                    <a:pt x="2882" y="188"/>
                  </a:cubicBezTo>
                  <a:cubicBezTo>
                    <a:pt x="2943" y="188"/>
                    <a:pt x="3003" y="66"/>
                    <a:pt x="2912" y="66"/>
                  </a:cubicBezTo>
                  <a:cubicBezTo>
                    <a:pt x="2649" y="27"/>
                    <a:pt x="2333" y="1"/>
                    <a:pt x="20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46"/>
            <p:cNvSpPr/>
            <p:nvPr/>
          </p:nvSpPr>
          <p:spPr>
            <a:xfrm>
              <a:off x="6068100" y="3398225"/>
              <a:ext cx="113225" cy="26350"/>
            </a:xfrm>
            <a:custGeom>
              <a:avLst/>
              <a:gdLst/>
              <a:ahLst/>
              <a:cxnLst/>
              <a:rect l="l" t="t" r="r" b="b"/>
              <a:pathLst>
                <a:path w="4529" h="1054" extrusionOk="0">
                  <a:moveTo>
                    <a:pt x="2886" y="0"/>
                  </a:moveTo>
                  <a:cubicBezTo>
                    <a:pt x="1843" y="0"/>
                    <a:pt x="684" y="351"/>
                    <a:pt x="91" y="810"/>
                  </a:cubicBezTo>
                  <a:cubicBezTo>
                    <a:pt x="0" y="901"/>
                    <a:pt x="61" y="1053"/>
                    <a:pt x="182" y="1053"/>
                  </a:cubicBezTo>
                  <a:cubicBezTo>
                    <a:pt x="882" y="1023"/>
                    <a:pt x="1490" y="628"/>
                    <a:pt x="2158" y="506"/>
                  </a:cubicBezTo>
                  <a:cubicBezTo>
                    <a:pt x="2446" y="442"/>
                    <a:pt x="2716" y="419"/>
                    <a:pt x="2979" y="419"/>
                  </a:cubicBezTo>
                  <a:cubicBezTo>
                    <a:pt x="3464" y="419"/>
                    <a:pt x="3925" y="497"/>
                    <a:pt x="4438" y="537"/>
                  </a:cubicBezTo>
                  <a:cubicBezTo>
                    <a:pt x="4448" y="540"/>
                    <a:pt x="4457" y="541"/>
                    <a:pt x="4465" y="541"/>
                  </a:cubicBezTo>
                  <a:cubicBezTo>
                    <a:pt x="4528" y="541"/>
                    <a:pt x="4522" y="442"/>
                    <a:pt x="4468" y="415"/>
                  </a:cubicBezTo>
                  <a:cubicBezTo>
                    <a:pt x="4074" y="122"/>
                    <a:pt x="3500" y="0"/>
                    <a:pt x="2886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46"/>
            <p:cNvSpPr/>
            <p:nvPr/>
          </p:nvSpPr>
          <p:spPr>
            <a:xfrm>
              <a:off x="6085575" y="3444175"/>
              <a:ext cx="74325" cy="17775"/>
            </a:xfrm>
            <a:custGeom>
              <a:avLst/>
              <a:gdLst/>
              <a:ahLst/>
              <a:cxnLst/>
              <a:rect l="l" t="t" r="r" b="b"/>
              <a:pathLst>
                <a:path w="2973" h="711" extrusionOk="0">
                  <a:moveTo>
                    <a:pt x="971" y="1"/>
                  </a:moveTo>
                  <a:cubicBezTo>
                    <a:pt x="640" y="1"/>
                    <a:pt x="324" y="27"/>
                    <a:pt x="61" y="66"/>
                  </a:cubicBezTo>
                  <a:cubicBezTo>
                    <a:pt x="0" y="66"/>
                    <a:pt x="31" y="188"/>
                    <a:pt x="91" y="188"/>
                  </a:cubicBezTo>
                  <a:cubicBezTo>
                    <a:pt x="517" y="249"/>
                    <a:pt x="912" y="279"/>
                    <a:pt x="1338" y="340"/>
                  </a:cubicBezTo>
                  <a:cubicBezTo>
                    <a:pt x="973" y="370"/>
                    <a:pt x="608" y="431"/>
                    <a:pt x="335" y="583"/>
                  </a:cubicBezTo>
                  <a:cubicBezTo>
                    <a:pt x="274" y="644"/>
                    <a:pt x="304" y="705"/>
                    <a:pt x="365" y="705"/>
                  </a:cubicBezTo>
                  <a:cubicBezTo>
                    <a:pt x="407" y="709"/>
                    <a:pt x="449" y="711"/>
                    <a:pt x="491" y="711"/>
                  </a:cubicBezTo>
                  <a:cubicBezTo>
                    <a:pt x="759" y="711"/>
                    <a:pt x="1041" y="636"/>
                    <a:pt x="1277" y="583"/>
                  </a:cubicBezTo>
                  <a:cubicBezTo>
                    <a:pt x="1550" y="553"/>
                    <a:pt x="1824" y="492"/>
                    <a:pt x="2098" y="461"/>
                  </a:cubicBezTo>
                  <a:cubicBezTo>
                    <a:pt x="2341" y="522"/>
                    <a:pt x="2584" y="553"/>
                    <a:pt x="2827" y="644"/>
                  </a:cubicBezTo>
                  <a:cubicBezTo>
                    <a:pt x="2837" y="647"/>
                    <a:pt x="2846" y="649"/>
                    <a:pt x="2855" y="649"/>
                  </a:cubicBezTo>
                  <a:cubicBezTo>
                    <a:pt x="2930" y="649"/>
                    <a:pt x="2972" y="546"/>
                    <a:pt x="2918" y="492"/>
                  </a:cubicBezTo>
                  <a:cubicBezTo>
                    <a:pt x="2443" y="120"/>
                    <a:pt x="1673" y="1"/>
                    <a:pt x="97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46"/>
            <p:cNvSpPr/>
            <p:nvPr/>
          </p:nvSpPr>
          <p:spPr>
            <a:xfrm>
              <a:off x="6175225" y="3619750"/>
              <a:ext cx="125950" cy="20300"/>
            </a:xfrm>
            <a:custGeom>
              <a:avLst/>
              <a:gdLst/>
              <a:ahLst/>
              <a:cxnLst/>
              <a:rect l="l" t="t" r="r" b="b"/>
              <a:pathLst>
                <a:path w="5038" h="812" extrusionOk="0">
                  <a:moveTo>
                    <a:pt x="4837" y="1"/>
                  </a:moveTo>
                  <a:cubicBezTo>
                    <a:pt x="4826" y="1"/>
                    <a:pt x="4815" y="2"/>
                    <a:pt x="4803" y="4"/>
                  </a:cubicBezTo>
                  <a:cubicBezTo>
                    <a:pt x="3983" y="126"/>
                    <a:pt x="3284" y="429"/>
                    <a:pt x="2402" y="460"/>
                  </a:cubicBezTo>
                  <a:cubicBezTo>
                    <a:pt x="2098" y="460"/>
                    <a:pt x="1789" y="465"/>
                    <a:pt x="1482" y="465"/>
                  </a:cubicBezTo>
                  <a:cubicBezTo>
                    <a:pt x="1020" y="465"/>
                    <a:pt x="560" y="454"/>
                    <a:pt x="122" y="399"/>
                  </a:cubicBezTo>
                  <a:cubicBezTo>
                    <a:pt x="31" y="399"/>
                    <a:pt x="1" y="551"/>
                    <a:pt x="92" y="551"/>
                  </a:cubicBezTo>
                  <a:cubicBezTo>
                    <a:pt x="744" y="711"/>
                    <a:pt x="1488" y="812"/>
                    <a:pt x="2234" y="812"/>
                  </a:cubicBezTo>
                  <a:cubicBezTo>
                    <a:pt x="3193" y="812"/>
                    <a:pt x="4155" y="644"/>
                    <a:pt x="4925" y="217"/>
                  </a:cubicBezTo>
                  <a:cubicBezTo>
                    <a:pt x="5037" y="161"/>
                    <a:pt x="4968" y="1"/>
                    <a:pt x="483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46"/>
            <p:cNvSpPr/>
            <p:nvPr/>
          </p:nvSpPr>
          <p:spPr>
            <a:xfrm>
              <a:off x="6236775" y="3697350"/>
              <a:ext cx="10675" cy="10650"/>
            </a:xfrm>
            <a:custGeom>
              <a:avLst/>
              <a:gdLst/>
              <a:ahLst/>
              <a:cxnLst/>
              <a:rect l="l" t="t" r="r" b="b"/>
              <a:pathLst>
                <a:path w="427" h="426" extrusionOk="0">
                  <a:moveTo>
                    <a:pt x="183" y="0"/>
                  </a:moveTo>
                  <a:cubicBezTo>
                    <a:pt x="153" y="0"/>
                    <a:pt x="123" y="31"/>
                    <a:pt x="123" y="31"/>
                  </a:cubicBezTo>
                  <a:cubicBezTo>
                    <a:pt x="92" y="61"/>
                    <a:pt x="62" y="91"/>
                    <a:pt x="31" y="122"/>
                  </a:cubicBezTo>
                  <a:cubicBezTo>
                    <a:pt x="1" y="152"/>
                    <a:pt x="1" y="183"/>
                    <a:pt x="1" y="213"/>
                  </a:cubicBezTo>
                  <a:cubicBezTo>
                    <a:pt x="1" y="243"/>
                    <a:pt x="31" y="304"/>
                    <a:pt x="31" y="335"/>
                  </a:cubicBezTo>
                  <a:cubicBezTo>
                    <a:pt x="62" y="365"/>
                    <a:pt x="62" y="365"/>
                    <a:pt x="92" y="395"/>
                  </a:cubicBezTo>
                  <a:cubicBezTo>
                    <a:pt x="123" y="395"/>
                    <a:pt x="123" y="426"/>
                    <a:pt x="153" y="426"/>
                  </a:cubicBezTo>
                  <a:lnTo>
                    <a:pt x="275" y="426"/>
                  </a:lnTo>
                  <a:cubicBezTo>
                    <a:pt x="305" y="426"/>
                    <a:pt x="305" y="426"/>
                    <a:pt x="335" y="395"/>
                  </a:cubicBezTo>
                  <a:cubicBezTo>
                    <a:pt x="366" y="395"/>
                    <a:pt x="396" y="365"/>
                    <a:pt x="396" y="335"/>
                  </a:cubicBezTo>
                  <a:cubicBezTo>
                    <a:pt x="426" y="335"/>
                    <a:pt x="426" y="304"/>
                    <a:pt x="426" y="304"/>
                  </a:cubicBezTo>
                  <a:cubicBezTo>
                    <a:pt x="426" y="274"/>
                    <a:pt x="426" y="243"/>
                    <a:pt x="426" y="213"/>
                  </a:cubicBezTo>
                  <a:cubicBezTo>
                    <a:pt x="426" y="183"/>
                    <a:pt x="426" y="183"/>
                    <a:pt x="426" y="152"/>
                  </a:cubicBezTo>
                  <a:cubicBezTo>
                    <a:pt x="426" y="152"/>
                    <a:pt x="426" y="139"/>
                    <a:pt x="426" y="122"/>
                  </a:cubicBezTo>
                  <a:cubicBezTo>
                    <a:pt x="396" y="91"/>
                    <a:pt x="396" y="61"/>
                    <a:pt x="366" y="61"/>
                  </a:cubicBezTo>
                  <a:cubicBezTo>
                    <a:pt x="335" y="31"/>
                    <a:pt x="335" y="31"/>
                    <a:pt x="305" y="31"/>
                  </a:cubicBezTo>
                  <a:cubicBezTo>
                    <a:pt x="275" y="0"/>
                    <a:pt x="244" y="0"/>
                    <a:pt x="21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46"/>
            <p:cNvSpPr/>
            <p:nvPr/>
          </p:nvSpPr>
          <p:spPr>
            <a:xfrm>
              <a:off x="6334050" y="3404775"/>
              <a:ext cx="16750" cy="13725"/>
            </a:xfrm>
            <a:custGeom>
              <a:avLst/>
              <a:gdLst/>
              <a:ahLst/>
              <a:cxnLst/>
              <a:rect l="l" t="t" r="r" b="b"/>
              <a:pathLst>
                <a:path w="670" h="549" extrusionOk="0">
                  <a:moveTo>
                    <a:pt x="396" y="1"/>
                  </a:moveTo>
                  <a:cubicBezTo>
                    <a:pt x="305" y="92"/>
                    <a:pt x="244" y="153"/>
                    <a:pt x="183" y="214"/>
                  </a:cubicBezTo>
                  <a:cubicBezTo>
                    <a:pt x="122" y="275"/>
                    <a:pt x="61" y="335"/>
                    <a:pt x="1" y="396"/>
                  </a:cubicBezTo>
                  <a:cubicBezTo>
                    <a:pt x="122" y="457"/>
                    <a:pt x="244" y="487"/>
                    <a:pt x="365" y="548"/>
                  </a:cubicBezTo>
                  <a:cubicBezTo>
                    <a:pt x="365" y="548"/>
                    <a:pt x="396" y="518"/>
                    <a:pt x="396" y="518"/>
                  </a:cubicBezTo>
                  <a:cubicBezTo>
                    <a:pt x="487" y="366"/>
                    <a:pt x="578" y="244"/>
                    <a:pt x="669" y="123"/>
                  </a:cubicBezTo>
                  <a:cubicBezTo>
                    <a:pt x="578" y="62"/>
                    <a:pt x="487" y="31"/>
                    <a:pt x="396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46"/>
            <p:cNvSpPr/>
            <p:nvPr/>
          </p:nvSpPr>
          <p:spPr>
            <a:xfrm>
              <a:off x="6260500" y="3398200"/>
              <a:ext cx="73575" cy="14200"/>
            </a:xfrm>
            <a:custGeom>
              <a:avLst/>
              <a:gdLst/>
              <a:ahLst/>
              <a:cxnLst/>
              <a:rect l="l" t="t" r="r" b="b"/>
              <a:pathLst>
                <a:path w="2943" h="568" extrusionOk="0">
                  <a:moveTo>
                    <a:pt x="1646" y="0"/>
                  </a:moveTo>
                  <a:cubicBezTo>
                    <a:pt x="1027" y="0"/>
                    <a:pt x="451" y="128"/>
                    <a:pt x="55" y="416"/>
                  </a:cubicBezTo>
                  <a:cubicBezTo>
                    <a:pt x="1" y="443"/>
                    <a:pt x="19" y="542"/>
                    <a:pt x="67" y="542"/>
                  </a:cubicBezTo>
                  <a:cubicBezTo>
                    <a:pt x="72" y="542"/>
                    <a:pt x="79" y="541"/>
                    <a:pt x="85" y="538"/>
                  </a:cubicBezTo>
                  <a:cubicBezTo>
                    <a:pt x="598" y="498"/>
                    <a:pt x="1060" y="420"/>
                    <a:pt x="1545" y="420"/>
                  </a:cubicBezTo>
                  <a:cubicBezTo>
                    <a:pt x="1807" y="420"/>
                    <a:pt x="2077" y="443"/>
                    <a:pt x="2365" y="507"/>
                  </a:cubicBezTo>
                  <a:cubicBezTo>
                    <a:pt x="2426" y="507"/>
                    <a:pt x="2517" y="538"/>
                    <a:pt x="2608" y="568"/>
                  </a:cubicBezTo>
                  <a:cubicBezTo>
                    <a:pt x="2669" y="477"/>
                    <a:pt x="2760" y="355"/>
                    <a:pt x="2851" y="264"/>
                  </a:cubicBezTo>
                  <a:cubicBezTo>
                    <a:pt x="2882" y="234"/>
                    <a:pt x="2912" y="203"/>
                    <a:pt x="2943" y="173"/>
                  </a:cubicBezTo>
                  <a:cubicBezTo>
                    <a:pt x="2521" y="61"/>
                    <a:pt x="2073" y="0"/>
                    <a:pt x="1646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46"/>
            <p:cNvSpPr/>
            <p:nvPr/>
          </p:nvSpPr>
          <p:spPr>
            <a:xfrm>
              <a:off x="6351525" y="3410875"/>
              <a:ext cx="22825" cy="13700"/>
            </a:xfrm>
            <a:custGeom>
              <a:avLst/>
              <a:gdLst/>
              <a:ahLst/>
              <a:cxnLst/>
              <a:rect l="l" t="t" r="r" b="b"/>
              <a:pathLst>
                <a:path w="913" h="548" extrusionOk="0">
                  <a:moveTo>
                    <a:pt x="274" y="0"/>
                  </a:moveTo>
                  <a:cubicBezTo>
                    <a:pt x="183" y="122"/>
                    <a:pt x="92" y="274"/>
                    <a:pt x="1" y="395"/>
                  </a:cubicBezTo>
                  <a:cubicBezTo>
                    <a:pt x="213" y="486"/>
                    <a:pt x="457" y="547"/>
                    <a:pt x="700" y="547"/>
                  </a:cubicBezTo>
                  <a:cubicBezTo>
                    <a:pt x="821" y="547"/>
                    <a:pt x="913" y="395"/>
                    <a:pt x="821" y="304"/>
                  </a:cubicBezTo>
                  <a:cubicBezTo>
                    <a:pt x="669" y="213"/>
                    <a:pt x="487" y="91"/>
                    <a:pt x="27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46"/>
            <p:cNvSpPr/>
            <p:nvPr/>
          </p:nvSpPr>
          <p:spPr>
            <a:xfrm>
              <a:off x="6261875" y="3483825"/>
              <a:ext cx="147425" cy="114750"/>
            </a:xfrm>
            <a:custGeom>
              <a:avLst/>
              <a:gdLst/>
              <a:ahLst/>
              <a:cxnLst/>
              <a:rect l="l" t="t" r="r" b="b"/>
              <a:pathLst>
                <a:path w="5897" h="4590" extrusionOk="0">
                  <a:moveTo>
                    <a:pt x="2948" y="0"/>
                  </a:moveTo>
                  <a:cubicBezTo>
                    <a:pt x="0" y="0"/>
                    <a:pt x="30" y="4590"/>
                    <a:pt x="2948" y="4590"/>
                  </a:cubicBezTo>
                  <a:cubicBezTo>
                    <a:pt x="5897" y="4590"/>
                    <a:pt x="5897" y="0"/>
                    <a:pt x="2948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46"/>
            <p:cNvSpPr/>
            <p:nvPr/>
          </p:nvSpPr>
          <p:spPr>
            <a:xfrm>
              <a:off x="6052125" y="3483050"/>
              <a:ext cx="147450" cy="114025"/>
            </a:xfrm>
            <a:custGeom>
              <a:avLst/>
              <a:gdLst/>
              <a:ahLst/>
              <a:cxnLst/>
              <a:rect l="l" t="t" r="r" b="b"/>
              <a:pathLst>
                <a:path w="5898" h="4561" extrusionOk="0">
                  <a:moveTo>
                    <a:pt x="2949" y="1"/>
                  </a:moveTo>
                  <a:cubicBezTo>
                    <a:pt x="1" y="1"/>
                    <a:pt x="1" y="4560"/>
                    <a:pt x="2949" y="4560"/>
                  </a:cubicBezTo>
                  <a:cubicBezTo>
                    <a:pt x="5898" y="4560"/>
                    <a:pt x="5898" y="1"/>
                    <a:pt x="294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46"/>
            <p:cNvSpPr/>
            <p:nvPr/>
          </p:nvSpPr>
          <p:spPr>
            <a:xfrm>
              <a:off x="6767200" y="2730975"/>
              <a:ext cx="1023600" cy="976275"/>
            </a:xfrm>
            <a:custGeom>
              <a:avLst/>
              <a:gdLst/>
              <a:ahLst/>
              <a:cxnLst/>
              <a:rect l="l" t="t" r="r" b="b"/>
              <a:pathLst>
                <a:path w="40944" h="39051" extrusionOk="0">
                  <a:moveTo>
                    <a:pt x="22088" y="0"/>
                  </a:moveTo>
                  <a:cubicBezTo>
                    <a:pt x="17772" y="0"/>
                    <a:pt x="13040" y="965"/>
                    <a:pt x="13040" y="965"/>
                  </a:cubicBezTo>
                  <a:lnTo>
                    <a:pt x="11854" y="5038"/>
                  </a:lnTo>
                  <a:lnTo>
                    <a:pt x="12371" y="9141"/>
                  </a:lnTo>
                  <a:cubicBezTo>
                    <a:pt x="12371" y="9141"/>
                    <a:pt x="11973" y="7628"/>
                    <a:pt x="10780" y="7628"/>
                  </a:cubicBezTo>
                  <a:cubicBezTo>
                    <a:pt x="10696" y="7628"/>
                    <a:pt x="10609" y="7636"/>
                    <a:pt x="10517" y="7652"/>
                  </a:cubicBezTo>
                  <a:cubicBezTo>
                    <a:pt x="9088" y="7895"/>
                    <a:pt x="9727" y="10722"/>
                    <a:pt x="9848" y="11664"/>
                  </a:cubicBezTo>
                  <a:cubicBezTo>
                    <a:pt x="9940" y="12606"/>
                    <a:pt x="11247" y="12971"/>
                    <a:pt x="11247" y="12971"/>
                  </a:cubicBezTo>
                  <a:cubicBezTo>
                    <a:pt x="11247" y="12971"/>
                    <a:pt x="10639" y="13731"/>
                    <a:pt x="11429" y="14096"/>
                  </a:cubicBezTo>
                  <a:cubicBezTo>
                    <a:pt x="11547" y="14150"/>
                    <a:pt x="11648" y="14174"/>
                    <a:pt x="11732" y="14174"/>
                  </a:cubicBezTo>
                  <a:cubicBezTo>
                    <a:pt x="12211" y="14174"/>
                    <a:pt x="12189" y="13427"/>
                    <a:pt x="12189" y="13427"/>
                  </a:cubicBezTo>
                  <a:lnTo>
                    <a:pt x="12189" y="13427"/>
                  </a:lnTo>
                  <a:cubicBezTo>
                    <a:pt x="12675" y="18868"/>
                    <a:pt x="14590" y="20053"/>
                    <a:pt x="14590" y="20053"/>
                  </a:cubicBezTo>
                  <a:lnTo>
                    <a:pt x="14590" y="25464"/>
                  </a:lnTo>
                  <a:cubicBezTo>
                    <a:pt x="14590" y="25464"/>
                    <a:pt x="7964" y="27561"/>
                    <a:pt x="4863" y="28777"/>
                  </a:cubicBezTo>
                  <a:cubicBezTo>
                    <a:pt x="1763" y="29993"/>
                    <a:pt x="486" y="32546"/>
                    <a:pt x="486" y="32546"/>
                  </a:cubicBezTo>
                  <a:lnTo>
                    <a:pt x="0" y="38959"/>
                  </a:lnTo>
                  <a:lnTo>
                    <a:pt x="31" y="38959"/>
                  </a:lnTo>
                  <a:lnTo>
                    <a:pt x="40822" y="39050"/>
                  </a:lnTo>
                  <a:cubicBezTo>
                    <a:pt x="40943" y="35190"/>
                    <a:pt x="40882" y="31421"/>
                    <a:pt x="37356" y="29385"/>
                  </a:cubicBezTo>
                  <a:cubicBezTo>
                    <a:pt x="33831" y="27348"/>
                    <a:pt x="26809" y="25676"/>
                    <a:pt x="26809" y="25676"/>
                  </a:cubicBezTo>
                  <a:lnTo>
                    <a:pt x="26414" y="20327"/>
                  </a:lnTo>
                  <a:cubicBezTo>
                    <a:pt x="28238" y="18777"/>
                    <a:pt x="28663" y="13366"/>
                    <a:pt x="28663" y="13366"/>
                  </a:cubicBezTo>
                  <a:cubicBezTo>
                    <a:pt x="32280" y="13062"/>
                    <a:pt x="31855" y="8199"/>
                    <a:pt x="30609" y="7773"/>
                  </a:cubicBezTo>
                  <a:cubicBezTo>
                    <a:pt x="30463" y="7724"/>
                    <a:pt x="30327" y="7702"/>
                    <a:pt x="30201" y="7702"/>
                  </a:cubicBezTo>
                  <a:cubicBezTo>
                    <a:pt x="29242" y="7702"/>
                    <a:pt x="28815" y="8959"/>
                    <a:pt x="28815" y="8959"/>
                  </a:cubicBezTo>
                  <a:lnTo>
                    <a:pt x="28937" y="6284"/>
                  </a:lnTo>
                  <a:lnTo>
                    <a:pt x="27812" y="1086"/>
                  </a:lnTo>
                  <a:cubicBezTo>
                    <a:pt x="26522" y="268"/>
                    <a:pt x="24363" y="0"/>
                    <a:pt x="22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46"/>
            <p:cNvSpPr/>
            <p:nvPr/>
          </p:nvSpPr>
          <p:spPr>
            <a:xfrm>
              <a:off x="6764900" y="2606150"/>
              <a:ext cx="1029700" cy="1102800"/>
            </a:xfrm>
            <a:custGeom>
              <a:avLst/>
              <a:gdLst/>
              <a:ahLst/>
              <a:cxnLst/>
              <a:rect l="l" t="t" r="r" b="b"/>
              <a:pathLst>
                <a:path w="41188" h="44112" extrusionOk="0">
                  <a:moveTo>
                    <a:pt x="20852" y="213"/>
                  </a:moveTo>
                  <a:lnTo>
                    <a:pt x="20852" y="243"/>
                  </a:lnTo>
                  <a:lnTo>
                    <a:pt x="20640" y="243"/>
                  </a:lnTo>
                  <a:cubicBezTo>
                    <a:pt x="20700" y="243"/>
                    <a:pt x="20761" y="243"/>
                    <a:pt x="20852" y="213"/>
                  </a:cubicBezTo>
                  <a:close/>
                  <a:moveTo>
                    <a:pt x="27843" y="7630"/>
                  </a:moveTo>
                  <a:cubicBezTo>
                    <a:pt x="27874" y="7660"/>
                    <a:pt x="27874" y="7660"/>
                    <a:pt x="27874" y="7660"/>
                  </a:cubicBezTo>
                  <a:lnTo>
                    <a:pt x="27783" y="7660"/>
                  </a:lnTo>
                  <a:cubicBezTo>
                    <a:pt x="27783" y="7660"/>
                    <a:pt x="27813" y="7660"/>
                    <a:pt x="27843" y="7630"/>
                  </a:cubicBezTo>
                  <a:close/>
                  <a:moveTo>
                    <a:pt x="10748" y="12834"/>
                  </a:moveTo>
                  <a:cubicBezTo>
                    <a:pt x="11359" y="12834"/>
                    <a:pt x="12012" y="13481"/>
                    <a:pt x="12220" y="14104"/>
                  </a:cubicBezTo>
                  <a:cubicBezTo>
                    <a:pt x="12190" y="15380"/>
                    <a:pt x="12159" y="16779"/>
                    <a:pt x="12250" y="18146"/>
                  </a:cubicBezTo>
                  <a:cubicBezTo>
                    <a:pt x="11946" y="18116"/>
                    <a:pt x="11673" y="18025"/>
                    <a:pt x="11430" y="17934"/>
                  </a:cubicBezTo>
                  <a:cubicBezTo>
                    <a:pt x="11491" y="17782"/>
                    <a:pt x="11582" y="17660"/>
                    <a:pt x="11643" y="17508"/>
                  </a:cubicBezTo>
                  <a:cubicBezTo>
                    <a:pt x="11669" y="17429"/>
                    <a:pt x="11627" y="17350"/>
                    <a:pt x="11556" y="17350"/>
                  </a:cubicBezTo>
                  <a:cubicBezTo>
                    <a:pt x="11545" y="17350"/>
                    <a:pt x="11533" y="17352"/>
                    <a:pt x="11521" y="17356"/>
                  </a:cubicBezTo>
                  <a:cubicBezTo>
                    <a:pt x="11369" y="17447"/>
                    <a:pt x="11247" y="17599"/>
                    <a:pt x="11156" y="17782"/>
                  </a:cubicBezTo>
                  <a:cubicBezTo>
                    <a:pt x="10457" y="17356"/>
                    <a:pt x="10001" y="16627"/>
                    <a:pt x="9819" y="15715"/>
                  </a:cubicBezTo>
                  <a:cubicBezTo>
                    <a:pt x="9697" y="15137"/>
                    <a:pt x="9576" y="14256"/>
                    <a:pt x="9788" y="13709"/>
                  </a:cubicBezTo>
                  <a:cubicBezTo>
                    <a:pt x="10019" y="13075"/>
                    <a:pt x="10376" y="12834"/>
                    <a:pt x="10748" y="12834"/>
                  </a:cubicBezTo>
                  <a:close/>
                  <a:moveTo>
                    <a:pt x="30366" y="12834"/>
                  </a:moveTo>
                  <a:cubicBezTo>
                    <a:pt x="30737" y="12834"/>
                    <a:pt x="31097" y="13075"/>
                    <a:pt x="31339" y="13709"/>
                  </a:cubicBezTo>
                  <a:cubicBezTo>
                    <a:pt x="31552" y="14256"/>
                    <a:pt x="31430" y="15137"/>
                    <a:pt x="31309" y="15715"/>
                  </a:cubicBezTo>
                  <a:cubicBezTo>
                    <a:pt x="31035" y="17052"/>
                    <a:pt x="30245" y="17964"/>
                    <a:pt x="28877" y="18146"/>
                  </a:cubicBezTo>
                  <a:cubicBezTo>
                    <a:pt x="28968" y="16779"/>
                    <a:pt x="28938" y="15380"/>
                    <a:pt x="28907" y="14104"/>
                  </a:cubicBezTo>
                  <a:cubicBezTo>
                    <a:pt x="29115" y="13481"/>
                    <a:pt x="29756" y="12834"/>
                    <a:pt x="30366" y="12834"/>
                  </a:cubicBezTo>
                  <a:close/>
                  <a:moveTo>
                    <a:pt x="11339" y="18207"/>
                  </a:moveTo>
                  <a:cubicBezTo>
                    <a:pt x="11643" y="18329"/>
                    <a:pt x="11946" y="18390"/>
                    <a:pt x="12281" y="18420"/>
                  </a:cubicBezTo>
                  <a:lnTo>
                    <a:pt x="12281" y="18450"/>
                  </a:lnTo>
                  <a:cubicBezTo>
                    <a:pt x="12174" y="18700"/>
                    <a:pt x="11920" y="18908"/>
                    <a:pt x="11704" y="18908"/>
                  </a:cubicBezTo>
                  <a:cubicBezTo>
                    <a:pt x="11552" y="18908"/>
                    <a:pt x="11419" y="18805"/>
                    <a:pt x="11369" y="18542"/>
                  </a:cubicBezTo>
                  <a:cubicBezTo>
                    <a:pt x="11339" y="18420"/>
                    <a:pt x="11339" y="18298"/>
                    <a:pt x="11339" y="18207"/>
                  </a:cubicBezTo>
                  <a:close/>
                  <a:moveTo>
                    <a:pt x="21126" y="5685"/>
                  </a:moveTo>
                  <a:cubicBezTo>
                    <a:pt x="21126" y="5715"/>
                    <a:pt x="21126" y="5776"/>
                    <a:pt x="21156" y="5806"/>
                  </a:cubicBezTo>
                  <a:cubicBezTo>
                    <a:pt x="21156" y="5806"/>
                    <a:pt x="21156" y="5836"/>
                    <a:pt x="21156" y="5836"/>
                  </a:cubicBezTo>
                  <a:cubicBezTo>
                    <a:pt x="21156" y="5863"/>
                    <a:pt x="21277" y="5963"/>
                    <a:pt x="21282" y="5963"/>
                  </a:cubicBezTo>
                  <a:cubicBezTo>
                    <a:pt x="21282" y="5963"/>
                    <a:pt x="21281" y="5961"/>
                    <a:pt x="21278" y="5958"/>
                  </a:cubicBezTo>
                  <a:lnTo>
                    <a:pt x="21278" y="5958"/>
                  </a:lnTo>
                  <a:cubicBezTo>
                    <a:pt x="21308" y="5973"/>
                    <a:pt x="21339" y="5981"/>
                    <a:pt x="21365" y="5981"/>
                  </a:cubicBezTo>
                  <a:cubicBezTo>
                    <a:pt x="21392" y="5981"/>
                    <a:pt x="21415" y="5973"/>
                    <a:pt x="21430" y="5958"/>
                  </a:cubicBezTo>
                  <a:cubicBezTo>
                    <a:pt x="21491" y="5927"/>
                    <a:pt x="21552" y="5867"/>
                    <a:pt x="21582" y="5806"/>
                  </a:cubicBezTo>
                  <a:cubicBezTo>
                    <a:pt x="21612" y="5836"/>
                    <a:pt x="21612" y="5897"/>
                    <a:pt x="21612" y="5958"/>
                  </a:cubicBezTo>
                  <a:cubicBezTo>
                    <a:pt x="21629" y="6023"/>
                    <a:pt x="21689" y="6053"/>
                    <a:pt x="21755" y="6053"/>
                  </a:cubicBezTo>
                  <a:cubicBezTo>
                    <a:pt x="21812" y="6053"/>
                    <a:pt x="21874" y="6030"/>
                    <a:pt x="21916" y="5988"/>
                  </a:cubicBezTo>
                  <a:cubicBezTo>
                    <a:pt x="21947" y="5958"/>
                    <a:pt x="21977" y="5958"/>
                    <a:pt x="22038" y="5927"/>
                  </a:cubicBezTo>
                  <a:cubicBezTo>
                    <a:pt x="22038" y="5996"/>
                    <a:pt x="22106" y="6081"/>
                    <a:pt x="22179" y="6081"/>
                  </a:cubicBezTo>
                  <a:cubicBezTo>
                    <a:pt x="22203" y="6081"/>
                    <a:pt x="22228" y="6072"/>
                    <a:pt x="22251" y="6049"/>
                  </a:cubicBezTo>
                  <a:cubicBezTo>
                    <a:pt x="22311" y="6019"/>
                    <a:pt x="22372" y="5988"/>
                    <a:pt x="22403" y="5958"/>
                  </a:cubicBezTo>
                  <a:cubicBezTo>
                    <a:pt x="22403" y="6046"/>
                    <a:pt x="22475" y="6094"/>
                    <a:pt x="22553" y="6094"/>
                  </a:cubicBezTo>
                  <a:cubicBezTo>
                    <a:pt x="22609" y="6094"/>
                    <a:pt x="22669" y="6069"/>
                    <a:pt x="22707" y="6019"/>
                  </a:cubicBezTo>
                  <a:cubicBezTo>
                    <a:pt x="22727" y="6100"/>
                    <a:pt x="22801" y="6140"/>
                    <a:pt x="22866" y="6140"/>
                  </a:cubicBezTo>
                  <a:cubicBezTo>
                    <a:pt x="22899" y="6140"/>
                    <a:pt x="22929" y="6130"/>
                    <a:pt x="22950" y="6110"/>
                  </a:cubicBezTo>
                  <a:cubicBezTo>
                    <a:pt x="23011" y="6049"/>
                    <a:pt x="23041" y="6019"/>
                    <a:pt x="23071" y="6019"/>
                  </a:cubicBezTo>
                  <a:cubicBezTo>
                    <a:pt x="23091" y="6078"/>
                    <a:pt x="23163" y="6138"/>
                    <a:pt x="23236" y="6138"/>
                  </a:cubicBezTo>
                  <a:cubicBezTo>
                    <a:pt x="23275" y="6138"/>
                    <a:pt x="23313" y="6121"/>
                    <a:pt x="23345" y="6079"/>
                  </a:cubicBezTo>
                  <a:cubicBezTo>
                    <a:pt x="23406" y="5988"/>
                    <a:pt x="23436" y="5958"/>
                    <a:pt x="23466" y="5927"/>
                  </a:cubicBezTo>
                  <a:cubicBezTo>
                    <a:pt x="23497" y="5958"/>
                    <a:pt x="23527" y="5988"/>
                    <a:pt x="23558" y="6019"/>
                  </a:cubicBezTo>
                  <a:cubicBezTo>
                    <a:pt x="23588" y="6079"/>
                    <a:pt x="23649" y="6079"/>
                    <a:pt x="23710" y="6079"/>
                  </a:cubicBezTo>
                  <a:cubicBezTo>
                    <a:pt x="23801" y="6049"/>
                    <a:pt x="23862" y="5988"/>
                    <a:pt x="23892" y="5958"/>
                  </a:cubicBezTo>
                  <a:cubicBezTo>
                    <a:pt x="23892" y="5988"/>
                    <a:pt x="23922" y="6049"/>
                    <a:pt x="23922" y="6110"/>
                  </a:cubicBezTo>
                  <a:cubicBezTo>
                    <a:pt x="23959" y="6164"/>
                    <a:pt x="24028" y="6208"/>
                    <a:pt x="24091" y="6208"/>
                  </a:cubicBezTo>
                  <a:cubicBezTo>
                    <a:pt x="24133" y="6208"/>
                    <a:pt x="24172" y="6189"/>
                    <a:pt x="24196" y="6140"/>
                  </a:cubicBezTo>
                  <a:cubicBezTo>
                    <a:pt x="24226" y="6079"/>
                    <a:pt x="24257" y="5988"/>
                    <a:pt x="24287" y="5927"/>
                  </a:cubicBezTo>
                  <a:cubicBezTo>
                    <a:pt x="24287" y="5958"/>
                    <a:pt x="24318" y="6019"/>
                    <a:pt x="24318" y="6079"/>
                  </a:cubicBezTo>
                  <a:cubicBezTo>
                    <a:pt x="24337" y="6138"/>
                    <a:pt x="24395" y="6172"/>
                    <a:pt x="24450" y="6172"/>
                  </a:cubicBezTo>
                  <a:cubicBezTo>
                    <a:pt x="24480" y="6172"/>
                    <a:pt x="24509" y="6162"/>
                    <a:pt x="24530" y="6140"/>
                  </a:cubicBezTo>
                  <a:cubicBezTo>
                    <a:pt x="24591" y="6049"/>
                    <a:pt x="24621" y="5988"/>
                    <a:pt x="24621" y="5958"/>
                  </a:cubicBezTo>
                  <a:cubicBezTo>
                    <a:pt x="24621" y="5988"/>
                    <a:pt x="24621" y="6019"/>
                    <a:pt x="24652" y="6079"/>
                  </a:cubicBezTo>
                  <a:cubicBezTo>
                    <a:pt x="24652" y="6132"/>
                    <a:pt x="24693" y="6165"/>
                    <a:pt x="24739" y="6165"/>
                  </a:cubicBezTo>
                  <a:cubicBezTo>
                    <a:pt x="24773" y="6165"/>
                    <a:pt x="24809" y="6148"/>
                    <a:pt x="24834" y="6110"/>
                  </a:cubicBezTo>
                  <a:cubicBezTo>
                    <a:pt x="24865" y="6079"/>
                    <a:pt x="24895" y="6049"/>
                    <a:pt x="24895" y="6019"/>
                  </a:cubicBezTo>
                  <a:lnTo>
                    <a:pt x="24925" y="6171"/>
                  </a:lnTo>
                  <a:cubicBezTo>
                    <a:pt x="24925" y="6244"/>
                    <a:pt x="24981" y="6284"/>
                    <a:pt x="25039" y="6284"/>
                  </a:cubicBezTo>
                  <a:cubicBezTo>
                    <a:pt x="25076" y="6284"/>
                    <a:pt x="25114" y="6267"/>
                    <a:pt x="25138" y="6231"/>
                  </a:cubicBezTo>
                  <a:cubicBezTo>
                    <a:pt x="25169" y="6201"/>
                    <a:pt x="25169" y="6171"/>
                    <a:pt x="25199" y="6140"/>
                  </a:cubicBezTo>
                  <a:cubicBezTo>
                    <a:pt x="25199" y="6171"/>
                    <a:pt x="25229" y="6231"/>
                    <a:pt x="25229" y="6292"/>
                  </a:cubicBezTo>
                  <a:cubicBezTo>
                    <a:pt x="25246" y="6357"/>
                    <a:pt x="25306" y="6388"/>
                    <a:pt x="25367" y="6388"/>
                  </a:cubicBezTo>
                  <a:cubicBezTo>
                    <a:pt x="25420" y="6388"/>
                    <a:pt x="25475" y="6365"/>
                    <a:pt x="25503" y="6323"/>
                  </a:cubicBezTo>
                  <a:cubicBezTo>
                    <a:pt x="25533" y="6292"/>
                    <a:pt x="25564" y="6231"/>
                    <a:pt x="25564" y="6201"/>
                  </a:cubicBezTo>
                  <a:cubicBezTo>
                    <a:pt x="25584" y="6304"/>
                    <a:pt x="25661" y="6365"/>
                    <a:pt x="25737" y="6365"/>
                  </a:cubicBezTo>
                  <a:cubicBezTo>
                    <a:pt x="25773" y="6365"/>
                    <a:pt x="25808" y="6352"/>
                    <a:pt x="25837" y="6323"/>
                  </a:cubicBezTo>
                  <a:cubicBezTo>
                    <a:pt x="25868" y="6383"/>
                    <a:pt x="25959" y="6414"/>
                    <a:pt x="26080" y="6414"/>
                  </a:cubicBezTo>
                  <a:cubicBezTo>
                    <a:pt x="26202" y="6414"/>
                    <a:pt x="26293" y="6323"/>
                    <a:pt x="26354" y="6201"/>
                  </a:cubicBezTo>
                  <a:cubicBezTo>
                    <a:pt x="26354" y="6231"/>
                    <a:pt x="26354" y="6262"/>
                    <a:pt x="26354" y="6323"/>
                  </a:cubicBezTo>
                  <a:cubicBezTo>
                    <a:pt x="26369" y="6353"/>
                    <a:pt x="26400" y="6368"/>
                    <a:pt x="26430" y="6368"/>
                  </a:cubicBezTo>
                  <a:cubicBezTo>
                    <a:pt x="26460" y="6368"/>
                    <a:pt x="26491" y="6353"/>
                    <a:pt x="26506" y="6323"/>
                  </a:cubicBezTo>
                  <a:cubicBezTo>
                    <a:pt x="26536" y="6262"/>
                    <a:pt x="26567" y="6231"/>
                    <a:pt x="26597" y="6171"/>
                  </a:cubicBezTo>
                  <a:lnTo>
                    <a:pt x="26628" y="6171"/>
                  </a:lnTo>
                  <a:lnTo>
                    <a:pt x="26628" y="6231"/>
                  </a:lnTo>
                  <a:cubicBezTo>
                    <a:pt x="26628" y="6297"/>
                    <a:pt x="26675" y="6347"/>
                    <a:pt x="26736" y="6347"/>
                  </a:cubicBezTo>
                  <a:cubicBezTo>
                    <a:pt x="26759" y="6347"/>
                    <a:pt x="26785" y="6339"/>
                    <a:pt x="26810" y="6323"/>
                  </a:cubicBezTo>
                  <a:cubicBezTo>
                    <a:pt x="26901" y="6262"/>
                    <a:pt x="26932" y="6231"/>
                    <a:pt x="26962" y="6171"/>
                  </a:cubicBezTo>
                  <a:cubicBezTo>
                    <a:pt x="26962" y="6231"/>
                    <a:pt x="26962" y="6292"/>
                    <a:pt x="26962" y="6323"/>
                  </a:cubicBezTo>
                  <a:cubicBezTo>
                    <a:pt x="26962" y="6398"/>
                    <a:pt x="27024" y="6452"/>
                    <a:pt x="27079" y="6452"/>
                  </a:cubicBezTo>
                  <a:cubicBezTo>
                    <a:pt x="27091" y="6452"/>
                    <a:pt x="27103" y="6449"/>
                    <a:pt x="27114" y="6444"/>
                  </a:cubicBezTo>
                  <a:cubicBezTo>
                    <a:pt x="27175" y="6414"/>
                    <a:pt x="27205" y="6383"/>
                    <a:pt x="27236" y="6323"/>
                  </a:cubicBezTo>
                  <a:cubicBezTo>
                    <a:pt x="27236" y="6408"/>
                    <a:pt x="27293" y="6446"/>
                    <a:pt x="27360" y="6446"/>
                  </a:cubicBezTo>
                  <a:cubicBezTo>
                    <a:pt x="27412" y="6446"/>
                    <a:pt x="27469" y="6423"/>
                    <a:pt x="27509" y="6383"/>
                  </a:cubicBezTo>
                  <a:cubicBezTo>
                    <a:pt x="27509" y="6383"/>
                    <a:pt x="27509" y="6353"/>
                    <a:pt x="27539" y="6323"/>
                  </a:cubicBezTo>
                  <a:cubicBezTo>
                    <a:pt x="27570" y="6383"/>
                    <a:pt x="27600" y="6383"/>
                    <a:pt x="27691" y="6383"/>
                  </a:cubicBezTo>
                  <a:lnTo>
                    <a:pt x="27752" y="6809"/>
                  </a:lnTo>
                  <a:lnTo>
                    <a:pt x="27631" y="6809"/>
                  </a:lnTo>
                  <a:cubicBezTo>
                    <a:pt x="27631" y="6809"/>
                    <a:pt x="27631" y="6839"/>
                    <a:pt x="27631" y="6839"/>
                  </a:cubicBezTo>
                  <a:cubicBezTo>
                    <a:pt x="27570" y="6839"/>
                    <a:pt x="27509" y="6839"/>
                    <a:pt x="27479" y="6870"/>
                  </a:cubicBezTo>
                  <a:cubicBezTo>
                    <a:pt x="27388" y="6870"/>
                    <a:pt x="27388" y="6961"/>
                    <a:pt x="27448" y="6991"/>
                  </a:cubicBezTo>
                  <a:cubicBezTo>
                    <a:pt x="27479" y="7022"/>
                    <a:pt x="27539" y="7022"/>
                    <a:pt x="27600" y="7022"/>
                  </a:cubicBezTo>
                  <a:cubicBezTo>
                    <a:pt x="27539" y="7052"/>
                    <a:pt x="27509" y="7052"/>
                    <a:pt x="27448" y="7113"/>
                  </a:cubicBezTo>
                  <a:cubicBezTo>
                    <a:pt x="27388" y="7143"/>
                    <a:pt x="27418" y="7265"/>
                    <a:pt x="27509" y="7295"/>
                  </a:cubicBezTo>
                  <a:lnTo>
                    <a:pt x="27539" y="7295"/>
                  </a:lnTo>
                  <a:cubicBezTo>
                    <a:pt x="27539" y="7356"/>
                    <a:pt x="27570" y="7417"/>
                    <a:pt x="27600" y="7417"/>
                  </a:cubicBezTo>
                  <a:cubicBezTo>
                    <a:pt x="27691" y="7447"/>
                    <a:pt x="27752" y="7478"/>
                    <a:pt x="27843" y="7508"/>
                  </a:cubicBezTo>
                  <a:lnTo>
                    <a:pt x="27722" y="7508"/>
                  </a:lnTo>
                  <a:cubicBezTo>
                    <a:pt x="27661" y="7538"/>
                    <a:pt x="27631" y="7569"/>
                    <a:pt x="27600" y="7630"/>
                  </a:cubicBezTo>
                  <a:cubicBezTo>
                    <a:pt x="27570" y="7751"/>
                    <a:pt x="27722" y="7781"/>
                    <a:pt x="27843" y="7812"/>
                  </a:cubicBezTo>
                  <a:cubicBezTo>
                    <a:pt x="27752" y="7812"/>
                    <a:pt x="27661" y="7842"/>
                    <a:pt x="27570" y="7903"/>
                  </a:cubicBezTo>
                  <a:cubicBezTo>
                    <a:pt x="27539" y="7933"/>
                    <a:pt x="27509" y="7964"/>
                    <a:pt x="27509" y="8025"/>
                  </a:cubicBezTo>
                  <a:cubicBezTo>
                    <a:pt x="27539" y="8085"/>
                    <a:pt x="27600" y="8146"/>
                    <a:pt x="27691" y="8207"/>
                  </a:cubicBezTo>
                  <a:cubicBezTo>
                    <a:pt x="27631" y="8237"/>
                    <a:pt x="27600" y="8268"/>
                    <a:pt x="27539" y="8359"/>
                  </a:cubicBezTo>
                  <a:cubicBezTo>
                    <a:pt x="27509" y="8450"/>
                    <a:pt x="27600" y="8541"/>
                    <a:pt x="27691" y="8541"/>
                  </a:cubicBezTo>
                  <a:lnTo>
                    <a:pt x="27722" y="8541"/>
                  </a:lnTo>
                  <a:cubicBezTo>
                    <a:pt x="27661" y="8602"/>
                    <a:pt x="27661" y="8693"/>
                    <a:pt x="27752" y="8724"/>
                  </a:cubicBezTo>
                  <a:cubicBezTo>
                    <a:pt x="27843" y="8754"/>
                    <a:pt x="27935" y="8785"/>
                    <a:pt x="27995" y="8785"/>
                  </a:cubicBezTo>
                  <a:lnTo>
                    <a:pt x="27995" y="8815"/>
                  </a:lnTo>
                  <a:lnTo>
                    <a:pt x="27965" y="8815"/>
                  </a:lnTo>
                  <a:cubicBezTo>
                    <a:pt x="27904" y="8815"/>
                    <a:pt x="27843" y="8845"/>
                    <a:pt x="27783" y="8876"/>
                  </a:cubicBezTo>
                  <a:cubicBezTo>
                    <a:pt x="27752" y="8876"/>
                    <a:pt x="27722" y="8937"/>
                    <a:pt x="27752" y="8997"/>
                  </a:cubicBezTo>
                  <a:cubicBezTo>
                    <a:pt x="27752" y="9058"/>
                    <a:pt x="27783" y="9089"/>
                    <a:pt x="27813" y="9119"/>
                  </a:cubicBezTo>
                  <a:cubicBezTo>
                    <a:pt x="27843" y="9149"/>
                    <a:pt x="27874" y="9149"/>
                    <a:pt x="27874" y="9149"/>
                  </a:cubicBezTo>
                  <a:cubicBezTo>
                    <a:pt x="27813" y="9210"/>
                    <a:pt x="27783" y="9332"/>
                    <a:pt x="27874" y="9392"/>
                  </a:cubicBezTo>
                  <a:cubicBezTo>
                    <a:pt x="27904" y="9392"/>
                    <a:pt x="27935" y="9392"/>
                    <a:pt x="27965" y="9423"/>
                  </a:cubicBezTo>
                  <a:cubicBezTo>
                    <a:pt x="27965" y="9453"/>
                    <a:pt x="27965" y="9484"/>
                    <a:pt x="27995" y="9484"/>
                  </a:cubicBezTo>
                  <a:cubicBezTo>
                    <a:pt x="28087" y="9575"/>
                    <a:pt x="28178" y="9666"/>
                    <a:pt x="28269" y="9788"/>
                  </a:cubicBezTo>
                  <a:cubicBezTo>
                    <a:pt x="28208" y="9818"/>
                    <a:pt x="28147" y="9909"/>
                    <a:pt x="28239" y="9970"/>
                  </a:cubicBezTo>
                  <a:cubicBezTo>
                    <a:pt x="28239" y="9970"/>
                    <a:pt x="28269" y="10000"/>
                    <a:pt x="28269" y="10000"/>
                  </a:cubicBezTo>
                  <a:cubicBezTo>
                    <a:pt x="28269" y="10031"/>
                    <a:pt x="28178" y="10061"/>
                    <a:pt x="28147" y="10092"/>
                  </a:cubicBezTo>
                  <a:cubicBezTo>
                    <a:pt x="28087" y="10152"/>
                    <a:pt x="28117" y="10304"/>
                    <a:pt x="28208" y="10335"/>
                  </a:cubicBezTo>
                  <a:cubicBezTo>
                    <a:pt x="28208" y="10365"/>
                    <a:pt x="28239" y="10365"/>
                    <a:pt x="28269" y="10365"/>
                  </a:cubicBezTo>
                  <a:cubicBezTo>
                    <a:pt x="28239" y="10396"/>
                    <a:pt x="28239" y="10396"/>
                    <a:pt x="28208" y="10396"/>
                  </a:cubicBezTo>
                  <a:cubicBezTo>
                    <a:pt x="28117" y="10456"/>
                    <a:pt x="28117" y="10608"/>
                    <a:pt x="28208" y="10669"/>
                  </a:cubicBezTo>
                  <a:cubicBezTo>
                    <a:pt x="28239" y="10669"/>
                    <a:pt x="28299" y="10699"/>
                    <a:pt x="28330" y="10699"/>
                  </a:cubicBezTo>
                  <a:cubicBezTo>
                    <a:pt x="28299" y="10760"/>
                    <a:pt x="28330" y="10882"/>
                    <a:pt x="28391" y="10912"/>
                  </a:cubicBezTo>
                  <a:cubicBezTo>
                    <a:pt x="28330" y="11003"/>
                    <a:pt x="28330" y="11186"/>
                    <a:pt x="28482" y="11247"/>
                  </a:cubicBezTo>
                  <a:cubicBezTo>
                    <a:pt x="28512" y="11247"/>
                    <a:pt x="28543" y="11247"/>
                    <a:pt x="28573" y="11277"/>
                  </a:cubicBezTo>
                  <a:cubicBezTo>
                    <a:pt x="28543" y="11338"/>
                    <a:pt x="28573" y="11429"/>
                    <a:pt x="28634" y="11459"/>
                  </a:cubicBezTo>
                  <a:lnTo>
                    <a:pt x="28664" y="11459"/>
                  </a:lnTo>
                  <a:cubicBezTo>
                    <a:pt x="28634" y="11490"/>
                    <a:pt x="28603" y="11551"/>
                    <a:pt x="28634" y="11611"/>
                  </a:cubicBezTo>
                  <a:cubicBezTo>
                    <a:pt x="28634" y="11672"/>
                    <a:pt x="28664" y="11703"/>
                    <a:pt x="28695" y="11733"/>
                  </a:cubicBezTo>
                  <a:cubicBezTo>
                    <a:pt x="28725" y="11763"/>
                    <a:pt x="28755" y="11763"/>
                    <a:pt x="28755" y="11763"/>
                  </a:cubicBezTo>
                  <a:lnTo>
                    <a:pt x="28786" y="11794"/>
                  </a:lnTo>
                  <a:cubicBezTo>
                    <a:pt x="28786" y="12462"/>
                    <a:pt x="28755" y="13131"/>
                    <a:pt x="28846" y="13678"/>
                  </a:cubicBezTo>
                  <a:cubicBezTo>
                    <a:pt x="28846" y="13678"/>
                    <a:pt x="28846" y="13678"/>
                    <a:pt x="28846" y="13709"/>
                  </a:cubicBezTo>
                  <a:cubicBezTo>
                    <a:pt x="28816" y="13769"/>
                    <a:pt x="28786" y="13830"/>
                    <a:pt x="28755" y="13921"/>
                  </a:cubicBezTo>
                  <a:cubicBezTo>
                    <a:pt x="28725" y="13921"/>
                    <a:pt x="28695" y="13952"/>
                    <a:pt x="28695" y="13982"/>
                  </a:cubicBezTo>
                  <a:cubicBezTo>
                    <a:pt x="28482" y="16870"/>
                    <a:pt x="28634" y="20061"/>
                    <a:pt x="27661" y="22827"/>
                  </a:cubicBezTo>
                  <a:cubicBezTo>
                    <a:pt x="26810" y="25198"/>
                    <a:pt x="24986" y="26931"/>
                    <a:pt x="22737" y="27630"/>
                  </a:cubicBezTo>
                  <a:cubicBezTo>
                    <a:pt x="22707" y="27569"/>
                    <a:pt x="22676" y="27478"/>
                    <a:pt x="22676" y="27417"/>
                  </a:cubicBezTo>
                  <a:cubicBezTo>
                    <a:pt x="22646" y="27265"/>
                    <a:pt x="22585" y="27113"/>
                    <a:pt x="22555" y="26961"/>
                  </a:cubicBezTo>
                  <a:cubicBezTo>
                    <a:pt x="22542" y="26900"/>
                    <a:pt x="22500" y="26873"/>
                    <a:pt x="22457" y="26873"/>
                  </a:cubicBezTo>
                  <a:cubicBezTo>
                    <a:pt x="22392" y="26873"/>
                    <a:pt x="22324" y="26931"/>
                    <a:pt x="22342" y="27022"/>
                  </a:cubicBezTo>
                  <a:cubicBezTo>
                    <a:pt x="22372" y="27174"/>
                    <a:pt x="22403" y="27326"/>
                    <a:pt x="22433" y="27478"/>
                  </a:cubicBezTo>
                  <a:cubicBezTo>
                    <a:pt x="22463" y="27539"/>
                    <a:pt x="22494" y="27630"/>
                    <a:pt x="22494" y="27721"/>
                  </a:cubicBezTo>
                  <a:cubicBezTo>
                    <a:pt x="22433" y="27721"/>
                    <a:pt x="22372" y="27751"/>
                    <a:pt x="22311" y="27782"/>
                  </a:cubicBezTo>
                  <a:cubicBezTo>
                    <a:pt x="22251" y="27569"/>
                    <a:pt x="22220" y="27387"/>
                    <a:pt x="22159" y="27204"/>
                  </a:cubicBezTo>
                  <a:cubicBezTo>
                    <a:pt x="22148" y="27158"/>
                    <a:pt x="22114" y="27138"/>
                    <a:pt x="22078" y="27138"/>
                  </a:cubicBezTo>
                  <a:cubicBezTo>
                    <a:pt x="22021" y="27138"/>
                    <a:pt x="21958" y="27190"/>
                    <a:pt x="21977" y="27265"/>
                  </a:cubicBezTo>
                  <a:cubicBezTo>
                    <a:pt x="22007" y="27447"/>
                    <a:pt x="22038" y="27630"/>
                    <a:pt x="22068" y="27812"/>
                  </a:cubicBezTo>
                  <a:cubicBezTo>
                    <a:pt x="22007" y="27843"/>
                    <a:pt x="21947" y="27843"/>
                    <a:pt x="21886" y="27843"/>
                  </a:cubicBezTo>
                  <a:cubicBezTo>
                    <a:pt x="21886" y="27843"/>
                    <a:pt x="21886" y="27843"/>
                    <a:pt x="21886" y="27812"/>
                  </a:cubicBezTo>
                  <a:cubicBezTo>
                    <a:pt x="21825" y="27599"/>
                    <a:pt x="21795" y="27387"/>
                    <a:pt x="21764" y="27174"/>
                  </a:cubicBezTo>
                  <a:cubicBezTo>
                    <a:pt x="21752" y="27136"/>
                    <a:pt x="21718" y="27119"/>
                    <a:pt x="21682" y="27119"/>
                  </a:cubicBezTo>
                  <a:cubicBezTo>
                    <a:pt x="21633" y="27119"/>
                    <a:pt x="21582" y="27151"/>
                    <a:pt x="21582" y="27204"/>
                  </a:cubicBezTo>
                  <a:cubicBezTo>
                    <a:pt x="21582" y="27417"/>
                    <a:pt x="21612" y="27599"/>
                    <a:pt x="21643" y="27812"/>
                  </a:cubicBezTo>
                  <a:cubicBezTo>
                    <a:pt x="21643" y="27843"/>
                    <a:pt x="21643" y="27873"/>
                    <a:pt x="21643" y="27903"/>
                  </a:cubicBezTo>
                  <a:cubicBezTo>
                    <a:pt x="21278" y="27934"/>
                    <a:pt x="20944" y="27995"/>
                    <a:pt x="20579" y="27995"/>
                  </a:cubicBezTo>
                  <a:cubicBezTo>
                    <a:pt x="20427" y="27995"/>
                    <a:pt x="20275" y="27964"/>
                    <a:pt x="20153" y="27964"/>
                  </a:cubicBezTo>
                  <a:cubicBezTo>
                    <a:pt x="20123" y="27751"/>
                    <a:pt x="20123" y="27539"/>
                    <a:pt x="20123" y="27326"/>
                  </a:cubicBezTo>
                  <a:cubicBezTo>
                    <a:pt x="20123" y="27254"/>
                    <a:pt x="20082" y="27223"/>
                    <a:pt x="20036" y="27223"/>
                  </a:cubicBezTo>
                  <a:cubicBezTo>
                    <a:pt x="19985" y="27223"/>
                    <a:pt x="19926" y="27262"/>
                    <a:pt x="19910" y="27326"/>
                  </a:cubicBezTo>
                  <a:cubicBezTo>
                    <a:pt x="19910" y="27539"/>
                    <a:pt x="19880" y="27721"/>
                    <a:pt x="19880" y="27934"/>
                  </a:cubicBezTo>
                  <a:lnTo>
                    <a:pt x="19697" y="27934"/>
                  </a:lnTo>
                  <a:cubicBezTo>
                    <a:pt x="19789" y="27812"/>
                    <a:pt x="19789" y="27660"/>
                    <a:pt x="19789" y="27508"/>
                  </a:cubicBezTo>
                  <a:cubicBezTo>
                    <a:pt x="19819" y="27295"/>
                    <a:pt x="19819" y="27083"/>
                    <a:pt x="19849" y="26900"/>
                  </a:cubicBezTo>
                  <a:cubicBezTo>
                    <a:pt x="19866" y="26832"/>
                    <a:pt x="19816" y="26793"/>
                    <a:pt x="19764" y="26793"/>
                  </a:cubicBezTo>
                  <a:cubicBezTo>
                    <a:pt x="19723" y="26793"/>
                    <a:pt x="19680" y="26817"/>
                    <a:pt x="19667" y="26870"/>
                  </a:cubicBezTo>
                  <a:cubicBezTo>
                    <a:pt x="19606" y="27052"/>
                    <a:pt x="19576" y="27235"/>
                    <a:pt x="19545" y="27417"/>
                  </a:cubicBezTo>
                  <a:cubicBezTo>
                    <a:pt x="19545" y="27548"/>
                    <a:pt x="19500" y="27701"/>
                    <a:pt x="19546" y="27838"/>
                  </a:cubicBezTo>
                  <a:lnTo>
                    <a:pt x="19546" y="27838"/>
                  </a:lnTo>
                  <a:cubicBezTo>
                    <a:pt x="16763" y="27434"/>
                    <a:pt x="14466" y="25523"/>
                    <a:pt x="13497" y="22767"/>
                  </a:cubicBezTo>
                  <a:cubicBezTo>
                    <a:pt x="12524" y="20001"/>
                    <a:pt x="12646" y="16839"/>
                    <a:pt x="12433" y="13952"/>
                  </a:cubicBezTo>
                  <a:cubicBezTo>
                    <a:pt x="12433" y="13891"/>
                    <a:pt x="12402" y="13891"/>
                    <a:pt x="12372" y="13861"/>
                  </a:cubicBezTo>
                  <a:cubicBezTo>
                    <a:pt x="12342" y="13800"/>
                    <a:pt x="12342" y="13709"/>
                    <a:pt x="12311" y="13648"/>
                  </a:cubicBezTo>
                  <a:cubicBezTo>
                    <a:pt x="12402" y="12979"/>
                    <a:pt x="12311" y="12189"/>
                    <a:pt x="12372" y="11399"/>
                  </a:cubicBezTo>
                  <a:cubicBezTo>
                    <a:pt x="12372" y="11399"/>
                    <a:pt x="12372" y="11368"/>
                    <a:pt x="12372" y="11368"/>
                  </a:cubicBezTo>
                  <a:cubicBezTo>
                    <a:pt x="12402" y="11338"/>
                    <a:pt x="12402" y="11307"/>
                    <a:pt x="12372" y="11277"/>
                  </a:cubicBezTo>
                  <a:cubicBezTo>
                    <a:pt x="12372" y="11247"/>
                    <a:pt x="12402" y="11186"/>
                    <a:pt x="12402" y="11155"/>
                  </a:cubicBezTo>
                  <a:cubicBezTo>
                    <a:pt x="12402" y="11125"/>
                    <a:pt x="12433" y="11095"/>
                    <a:pt x="12433" y="11064"/>
                  </a:cubicBezTo>
                  <a:cubicBezTo>
                    <a:pt x="12463" y="11034"/>
                    <a:pt x="12463" y="11003"/>
                    <a:pt x="12433" y="10973"/>
                  </a:cubicBezTo>
                  <a:cubicBezTo>
                    <a:pt x="12433" y="10973"/>
                    <a:pt x="12433" y="10973"/>
                    <a:pt x="12402" y="10943"/>
                  </a:cubicBezTo>
                  <a:cubicBezTo>
                    <a:pt x="12433" y="10882"/>
                    <a:pt x="12433" y="10821"/>
                    <a:pt x="12433" y="10760"/>
                  </a:cubicBezTo>
                  <a:cubicBezTo>
                    <a:pt x="12494" y="10730"/>
                    <a:pt x="12554" y="10669"/>
                    <a:pt x="12585" y="10608"/>
                  </a:cubicBezTo>
                  <a:cubicBezTo>
                    <a:pt x="12646" y="10547"/>
                    <a:pt x="12646" y="10426"/>
                    <a:pt x="12554" y="10426"/>
                  </a:cubicBezTo>
                  <a:lnTo>
                    <a:pt x="12524" y="10426"/>
                  </a:lnTo>
                  <a:lnTo>
                    <a:pt x="12524" y="10396"/>
                  </a:lnTo>
                  <a:cubicBezTo>
                    <a:pt x="12615" y="10335"/>
                    <a:pt x="12706" y="10244"/>
                    <a:pt x="12828" y="10183"/>
                  </a:cubicBezTo>
                  <a:cubicBezTo>
                    <a:pt x="12919" y="10152"/>
                    <a:pt x="12889" y="10000"/>
                    <a:pt x="12798" y="9970"/>
                  </a:cubicBezTo>
                  <a:lnTo>
                    <a:pt x="12706" y="9970"/>
                  </a:lnTo>
                  <a:cubicBezTo>
                    <a:pt x="12737" y="9970"/>
                    <a:pt x="12737" y="9940"/>
                    <a:pt x="12737" y="9909"/>
                  </a:cubicBezTo>
                  <a:lnTo>
                    <a:pt x="12767" y="9909"/>
                  </a:lnTo>
                  <a:cubicBezTo>
                    <a:pt x="12798" y="9879"/>
                    <a:pt x="12798" y="9879"/>
                    <a:pt x="12798" y="9848"/>
                  </a:cubicBezTo>
                  <a:cubicBezTo>
                    <a:pt x="12828" y="9788"/>
                    <a:pt x="12889" y="9696"/>
                    <a:pt x="12950" y="9636"/>
                  </a:cubicBezTo>
                  <a:lnTo>
                    <a:pt x="13010" y="9636"/>
                  </a:lnTo>
                  <a:cubicBezTo>
                    <a:pt x="13132" y="9605"/>
                    <a:pt x="13132" y="9605"/>
                    <a:pt x="13254" y="9514"/>
                  </a:cubicBezTo>
                  <a:cubicBezTo>
                    <a:pt x="13375" y="9453"/>
                    <a:pt x="13345" y="9301"/>
                    <a:pt x="13284" y="9240"/>
                  </a:cubicBezTo>
                  <a:cubicBezTo>
                    <a:pt x="13345" y="9180"/>
                    <a:pt x="13314" y="9058"/>
                    <a:pt x="13254" y="9028"/>
                  </a:cubicBezTo>
                  <a:lnTo>
                    <a:pt x="13254" y="8997"/>
                  </a:lnTo>
                  <a:cubicBezTo>
                    <a:pt x="13314" y="8967"/>
                    <a:pt x="13314" y="8876"/>
                    <a:pt x="13284" y="8815"/>
                  </a:cubicBezTo>
                  <a:cubicBezTo>
                    <a:pt x="13314" y="8754"/>
                    <a:pt x="13345" y="8724"/>
                    <a:pt x="13405" y="8693"/>
                  </a:cubicBezTo>
                  <a:cubicBezTo>
                    <a:pt x="13497" y="8602"/>
                    <a:pt x="13436" y="8420"/>
                    <a:pt x="13284" y="8420"/>
                  </a:cubicBezTo>
                  <a:lnTo>
                    <a:pt x="13193" y="8420"/>
                  </a:lnTo>
                  <a:cubicBezTo>
                    <a:pt x="13223" y="8389"/>
                    <a:pt x="13223" y="8359"/>
                    <a:pt x="13223" y="8298"/>
                  </a:cubicBezTo>
                  <a:cubicBezTo>
                    <a:pt x="13223" y="8268"/>
                    <a:pt x="13223" y="8237"/>
                    <a:pt x="13193" y="8207"/>
                  </a:cubicBezTo>
                  <a:lnTo>
                    <a:pt x="13254" y="8177"/>
                  </a:lnTo>
                  <a:cubicBezTo>
                    <a:pt x="13314" y="8116"/>
                    <a:pt x="13314" y="8025"/>
                    <a:pt x="13284" y="7964"/>
                  </a:cubicBezTo>
                  <a:cubicBezTo>
                    <a:pt x="13345" y="7933"/>
                    <a:pt x="13375" y="7903"/>
                    <a:pt x="13436" y="7873"/>
                  </a:cubicBezTo>
                  <a:cubicBezTo>
                    <a:pt x="13527" y="7812"/>
                    <a:pt x="13527" y="7660"/>
                    <a:pt x="13405" y="7630"/>
                  </a:cubicBezTo>
                  <a:lnTo>
                    <a:pt x="13375" y="7630"/>
                  </a:lnTo>
                  <a:cubicBezTo>
                    <a:pt x="13436" y="7599"/>
                    <a:pt x="13436" y="7508"/>
                    <a:pt x="13405" y="7447"/>
                  </a:cubicBezTo>
                  <a:cubicBezTo>
                    <a:pt x="13405" y="7417"/>
                    <a:pt x="13405" y="7356"/>
                    <a:pt x="13375" y="7356"/>
                  </a:cubicBezTo>
                  <a:lnTo>
                    <a:pt x="13314" y="7356"/>
                  </a:lnTo>
                  <a:cubicBezTo>
                    <a:pt x="13405" y="7295"/>
                    <a:pt x="13497" y="7234"/>
                    <a:pt x="13588" y="7204"/>
                  </a:cubicBezTo>
                  <a:cubicBezTo>
                    <a:pt x="13649" y="7174"/>
                    <a:pt x="13618" y="7082"/>
                    <a:pt x="13557" y="7082"/>
                  </a:cubicBezTo>
                  <a:cubicBezTo>
                    <a:pt x="13466" y="7113"/>
                    <a:pt x="13405" y="7113"/>
                    <a:pt x="13345" y="7113"/>
                  </a:cubicBezTo>
                  <a:cubicBezTo>
                    <a:pt x="13345" y="7113"/>
                    <a:pt x="13345" y="7082"/>
                    <a:pt x="13345" y="7082"/>
                  </a:cubicBezTo>
                  <a:cubicBezTo>
                    <a:pt x="13405" y="7052"/>
                    <a:pt x="13497" y="7022"/>
                    <a:pt x="13557" y="6991"/>
                  </a:cubicBezTo>
                  <a:cubicBezTo>
                    <a:pt x="13618" y="6961"/>
                    <a:pt x="13588" y="6900"/>
                    <a:pt x="13557" y="6870"/>
                  </a:cubicBezTo>
                  <a:cubicBezTo>
                    <a:pt x="13588" y="6870"/>
                    <a:pt x="13649" y="6839"/>
                    <a:pt x="13679" y="6809"/>
                  </a:cubicBezTo>
                  <a:cubicBezTo>
                    <a:pt x="13770" y="6778"/>
                    <a:pt x="13770" y="6657"/>
                    <a:pt x="13679" y="6657"/>
                  </a:cubicBezTo>
                  <a:cubicBezTo>
                    <a:pt x="13618" y="6657"/>
                    <a:pt x="13557" y="6657"/>
                    <a:pt x="13497" y="6687"/>
                  </a:cubicBezTo>
                  <a:cubicBezTo>
                    <a:pt x="13497" y="6657"/>
                    <a:pt x="13497" y="6626"/>
                    <a:pt x="13466" y="6626"/>
                  </a:cubicBezTo>
                  <a:lnTo>
                    <a:pt x="13436" y="6626"/>
                  </a:lnTo>
                  <a:cubicBezTo>
                    <a:pt x="13436" y="6535"/>
                    <a:pt x="13466" y="6444"/>
                    <a:pt x="13466" y="6353"/>
                  </a:cubicBezTo>
                  <a:lnTo>
                    <a:pt x="13466" y="6383"/>
                  </a:lnTo>
                  <a:cubicBezTo>
                    <a:pt x="13466" y="6434"/>
                    <a:pt x="13512" y="6456"/>
                    <a:pt x="13559" y="6456"/>
                  </a:cubicBezTo>
                  <a:cubicBezTo>
                    <a:pt x="13597" y="6456"/>
                    <a:pt x="13635" y="6441"/>
                    <a:pt x="13649" y="6414"/>
                  </a:cubicBezTo>
                  <a:cubicBezTo>
                    <a:pt x="13709" y="6323"/>
                    <a:pt x="13740" y="6262"/>
                    <a:pt x="13740" y="6231"/>
                  </a:cubicBezTo>
                  <a:cubicBezTo>
                    <a:pt x="13770" y="6262"/>
                    <a:pt x="13770" y="6292"/>
                    <a:pt x="13770" y="6323"/>
                  </a:cubicBezTo>
                  <a:cubicBezTo>
                    <a:pt x="13785" y="6368"/>
                    <a:pt x="13831" y="6391"/>
                    <a:pt x="13877" y="6391"/>
                  </a:cubicBezTo>
                  <a:cubicBezTo>
                    <a:pt x="13922" y="6391"/>
                    <a:pt x="13968" y="6368"/>
                    <a:pt x="13983" y="6323"/>
                  </a:cubicBezTo>
                  <a:cubicBezTo>
                    <a:pt x="14013" y="6262"/>
                    <a:pt x="14044" y="6201"/>
                    <a:pt x="14044" y="6140"/>
                  </a:cubicBezTo>
                  <a:cubicBezTo>
                    <a:pt x="14074" y="6171"/>
                    <a:pt x="14105" y="6201"/>
                    <a:pt x="14105" y="6262"/>
                  </a:cubicBezTo>
                  <a:cubicBezTo>
                    <a:pt x="14135" y="6307"/>
                    <a:pt x="14181" y="6330"/>
                    <a:pt x="14222" y="6330"/>
                  </a:cubicBezTo>
                  <a:cubicBezTo>
                    <a:pt x="14264" y="6330"/>
                    <a:pt x="14302" y="6307"/>
                    <a:pt x="14317" y="6262"/>
                  </a:cubicBezTo>
                  <a:cubicBezTo>
                    <a:pt x="14348" y="6231"/>
                    <a:pt x="14378" y="6171"/>
                    <a:pt x="14378" y="6140"/>
                  </a:cubicBezTo>
                  <a:cubicBezTo>
                    <a:pt x="14409" y="6171"/>
                    <a:pt x="14409" y="6201"/>
                    <a:pt x="14439" y="6231"/>
                  </a:cubicBezTo>
                  <a:cubicBezTo>
                    <a:pt x="14469" y="6292"/>
                    <a:pt x="14530" y="6292"/>
                    <a:pt x="14591" y="6292"/>
                  </a:cubicBezTo>
                  <a:cubicBezTo>
                    <a:pt x="14652" y="6292"/>
                    <a:pt x="14712" y="6262"/>
                    <a:pt x="14743" y="6231"/>
                  </a:cubicBezTo>
                  <a:cubicBezTo>
                    <a:pt x="14760" y="6300"/>
                    <a:pt x="14825" y="6339"/>
                    <a:pt x="14889" y="6339"/>
                  </a:cubicBezTo>
                  <a:cubicBezTo>
                    <a:pt x="14940" y="6339"/>
                    <a:pt x="14990" y="6315"/>
                    <a:pt x="15016" y="6262"/>
                  </a:cubicBezTo>
                  <a:cubicBezTo>
                    <a:pt x="15047" y="6231"/>
                    <a:pt x="15077" y="6171"/>
                    <a:pt x="15108" y="6140"/>
                  </a:cubicBezTo>
                  <a:lnTo>
                    <a:pt x="15108" y="6171"/>
                  </a:lnTo>
                  <a:cubicBezTo>
                    <a:pt x="15138" y="6231"/>
                    <a:pt x="15199" y="6262"/>
                    <a:pt x="15260" y="6262"/>
                  </a:cubicBezTo>
                  <a:cubicBezTo>
                    <a:pt x="15442" y="6231"/>
                    <a:pt x="15472" y="6171"/>
                    <a:pt x="15533" y="6079"/>
                  </a:cubicBezTo>
                  <a:cubicBezTo>
                    <a:pt x="15550" y="6165"/>
                    <a:pt x="15625" y="6202"/>
                    <a:pt x="15698" y="6202"/>
                  </a:cubicBezTo>
                  <a:cubicBezTo>
                    <a:pt x="15755" y="6202"/>
                    <a:pt x="15811" y="6180"/>
                    <a:pt x="15837" y="6140"/>
                  </a:cubicBezTo>
                  <a:cubicBezTo>
                    <a:pt x="15837" y="6110"/>
                    <a:pt x="15868" y="6110"/>
                    <a:pt x="15868" y="6110"/>
                  </a:cubicBezTo>
                  <a:cubicBezTo>
                    <a:pt x="15884" y="6190"/>
                    <a:pt x="15950" y="6228"/>
                    <a:pt x="16019" y="6228"/>
                  </a:cubicBezTo>
                  <a:cubicBezTo>
                    <a:pt x="16080" y="6228"/>
                    <a:pt x="16143" y="6198"/>
                    <a:pt x="16171" y="6140"/>
                  </a:cubicBezTo>
                  <a:cubicBezTo>
                    <a:pt x="16202" y="6140"/>
                    <a:pt x="16202" y="6110"/>
                    <a:pt x="16232" y="6079"/>
                  </a:cubicBezTo>
                  <a:cubicBezTo>
                    <a:pt x="16232" y="6110"/>
                    <a:pt x="16232" y="6110"/>
                    <a:pt x="16263" y="6140"/>
                  </a:cubicBezTo>
                  <a:cubicBezTo>
                    <a:pt x="16293" y="6201"/>
                    <a:pt x="16354" y="6231"/>
                    <a:pt x="16415" y="6231"/>
                  </a:cubicBezTo>
                  <a:cubicBezTo>
                    <a:pt x="16627" y="6201"/>
                    <a:pt x="16658" y="5988"/>
                    <a:pt x="16779" y="5988"/>
                  </a:cubicBezTo>
                  <a:cubicBezTo>
                    <a:pt x="16719" y="5988"/>
                    <a:pt x="17053" y="6201"/>
                    <a:pt x="17114" y="6201"/>
                  </a:cubicBezTo>
                  <a:cubicBezTo>
                    <a:pt x="17130" y="6209"/>
                    <a:pt x="17149" y="6213"/>
                    <a:pt x="17167" y="6213"/>
                  </a:cubicBezTo>
                  <a:cubicBezTo>
                    <a:pt x="17219" y="6213"/>
                    <a:pt x="17274" y="6185"/>
                    <a:pt x="17296" y="6140"/>
                  </a:cubicBezTo>
                  <a:cubicBezTo>
                    <a:pt x="17313" y="6146"/>
                    <a:pt x="17330" y="6148"/>
                    <a:pt x="17346" y="6148"/>
                  </a:cubicBezTo>
                  <a:cubicBezTo>
                    <a:pt x="17420" y="6148"/>
                    <a:pt x="17490" y="6099"/>
                    <a:pt x="17539" y="6049"/>
                  </a:cubicBezTo>
                  <a:cubicBezTo>
                    <a:pt x="17552" y="6062"/>
                    <a:pt x="17575" y="6069"/>
                    <a:pt x="17602" y="6069"/>
                  </a:cubicBezTo>
                  <a:cubicBezTo>
                    <a:pt x="17640" y="6069"/>
                    <a:pt x="17686" y="6054"/>
                    <a:pt x="17722" y="6019"/>
                  </a:cubicBezTo>
                  <a:cubicBezTo>
                    <a:pt x="17722" y="6019"/>
                    <a:pt x="17722" y="6019"/>
                    <a:pt x="17722" y="6049"/>
                  </a:cubicBezTo>
                  <a:cubicBezTo>
                    <a:pt x="17741" y="6108"/>
                    <a:pt x="17799" y="6141"/>
                    <a:pt x="17854" y="6141"/>
                  </a:cubicBezTo>
                  <a:cubicBezTo>
                    <a:pt x="17884" y="6141"/>
                    <a:pt x="17913" y="6131"/>
                    <a:pt x="17934" y="6110"/>
                  </a:cubicBezTo>
                  <a:cubicBezTo>
                    <a:pt x="18061" y="5962"/>
                    <a:pt x="18129" y="5755"/>
                    <a:pt x="18179" y="5755"/>
                  </a:cubicBezTo>
                  <a:cubicBezTo>
                    <a:pt x="18201" y="5755"/>
                    <a:pt x="18220" y="5795"/>
                    <a:pt x="18238" y="5897"/>
                  </a:cubicBezTo>
                  <a:cubicBezTo>
                    <a:pt x="18256" y="5950"/>
                    <a:pt x="18305" y="5982"/>
                    <a:pt x="18348" y="5982"/>
                  </a:cubicBezTo>
                  <a:cubicBezTo>
                    <a:pt x="18379" y="5982"/>
                    <a:pt x="18408" y="5966"/>
                    <a:pt x="18421" y="5927"/>
                  </a:cubicBezTo>
                  <a:cubicBezTo>
                    <a:pt x="18452" y="5787"/>
                    <a:pt x="18475" y="5718"/>
                    <a:pt x="18499" y="5718"/>
                  </a:cubicBezTo>
                  <a:cubicBezTo>
                    <a:pt x="18521" y="5718"/>
                    <a:pt x="18543" y="5779"/>
                    <a:pt x="18573" y="5897"/>
                  </a:cubicBezTo>
                  <a:cubicBezTo>
                    <a:pt x="18573" y="5956"/>
                    <a:pt x="18611" y="5989"/>
                    <a:pt x="18654" y="5989"/>
                  </a:cubicBezTo>
                  <a:cubicBezTo>
                    <a:pt x="18678" y="5989"/>
                    <a:pt x="18703" y="5979"/>
                    <a:pt x="18725" y="5958"/>
                  </a:cubicBezTo>
                  <a:cubicBezTo>
                    <a:pt x="18817" y="5846"/>
                    <a:pt x="18842" y="5780"/>
                    <a:pt x="18868" y="5780"/>
                  </a:cubicBezTo>
                  <a:cubicBezTo>
                    <a:pt x="18885" y="5780"/>
                    <a:pt x="18902" y="5807"/>
                    <a:pt x="18937" y="5867"/>
                  </a:cubicBezTo>
                  <a:cubicBezTo>
                    <a:pt x="18954" y="5900"/>
                    <a:pt x="19007" y="5924"/>
                    <a:pt x="19057" y="5924"/>
                  </a:cubicBezTo>
                  <a:cubicBezTo>
                    <a:pt x="19098" y="5924"/>
                    <a:pt x="19137" y="5908"/>
                    <a:pt x="19150" y="5867"/>
                  </a:cubicBezTo>
                  <a:lnTo>
                    <a:pt x="19211" y="5867"/>
                  </a:lnTo>
                  <a:cubicBezTo>
                    <a:pt x="19211" y="5911"/>
                    <a:pt x="19260" y="5939"/>
                    <a:pt x="19310" y="5939"/>
                  </a:cubicBezTo>
                  <a:cubicBezTo>
                    <a:pt x="19328" y="5939"/>
                    <a:pt x="19347" y="5936"/>
                    <a:pt x="19363" y="5927"/>
                  </a:cubicBezTo>
                  <a:cubicBezTo>
                    <a:pt x="19454" y="5897"/>
                    <a:pt x="19485" y="5867"/>
                    <a:pt x="19515" y="5836"/>
                  </a:cubicBezTo>
                  <a:cubicBezTo>
                    <a:pt x="19545" y="5867"/>
                    <a:pt x="19545" y="5897"/>
                    <a:pt x="19606" y="5958"/>
                  </a:cubicBezTo>
                  <a:cubicBezTo>
                    <a:pt x="19633" y="6011"/>
                    <a:pt x="19677" y="6035"/>
                    <a:pt x="19721" y="6035"/>
                  </a:cubicBezTo>
                  <a:cubicBezTo>
                    <a:pt x="19777" y="6035"/>
                    <a:pt x="19832" y="5996"/>
                    <a:pt x="19849" y="5927"/>
                  </a:cubicBezTo>
                  <a:cubicBezTo>
                    <a:pt x="19880" y="5836"/>
                    <a:pt x="19910" y="5775"/>
                    <a:pt x="19910" y="5745"/>
                  </a:cubicBezTo>
                  <a:cubicBezTo>
                    <a:pt x="19910" y="5806"/>
                    <a:pt x="19941" y="5897"/>
                    <a:pt x="20032" y="5988"/>
                  </a:cubicBezTo>
                  <a:cubicBezTo>
                    <a:pt x="20055" y="6011"/>
                    <a:pt x="20087" y="6021"/>
                    <a:pt x="20120" y="6021"/>
                  </a:cubicBezTo>
                  <a:cubicBezTo>
                    <a:pt x="20172" y="6021"/>
                    <a:pt x="20226" y="5995"/>
                    <a:pt x="20245" y="5958"/>
                  </a:cubicBezTo>
                  <a:cubicBezTo>
                    <a:pt x="20275" y="5897"/>
                    <a:pt x="20305" y="5867"/>
                    <a:pt x="20336" y="5806"/>
                  </a:cubicBezTo>
                  <a:cubicBezTo>
                    <a:pt x="20336" y="5806"/>
                    <a:pt x="20336" y="5836"/>
                    <a:pt x="20336" y="5836"/>
                  </a:cubicBezTo>
                  <a:cubicBezTo>
                    <a:pt x="20358" y="5881"/>
                    <a:pt x="20413" y="5909"/>
                    <a:pt x="20464" y="5909"/>
                  </a:cubicBezTo>
                  <a:cubicBezTo>
                    <a:pt x="20483" y="5909"/>
                    <a:pt x="20502" y="5905"/>
                    <a:pt x="20518" y="5897"/>
                  </a:cubicBezTo>
                  <a:cubicBezTo>
                    <a:pt x="20614" y="5862"/>
                    <a:pt x="20657" y="5847"/>
                    <a:pt x="20678" y="5847"/>
                  </a:cubicBezTo>
                  <a:cubicBezTo>
                    <a:pt x="20731" y="5847"/>
                    <a:pt x="20644" y="5940"/>
                    <a:pt x="20883" y="6049"/>
                  </a:cubicBezTo>
                  <a:cubicBezTo>
                    <a:pt x="20901" y="6058"/>
                    <a:pt x="20918" y="6062"/>
                    <a:pt x="20936" y="6062"/>
                  </a:cubicBezTo>
                  <a:cubicBezTo>
                    <a:pt x="20979" y="6062"/>
                    <a:pt x="21022" y="6040"/>
                    <a:pt x="21065" y="6019"/>
                  </a:cubicBezTo>
                  <a:cubicBezTo>
                    <a:pt x="21065" y="5988"/>
                    <a:pt x="21126" y="5927"/>
                    <a:pt x="21156" y="5927"/>
                  </a:cubicBezTo>
                  <a:cubicBezTo>
                    <a:pt x="21156" y="5897"/>
                    <a:pt x="21156" y="5867"/>
                    <a:pt x="21156" y="5836"/>
                  </a:cubicBezTo>
                  <a:cubicBezTo>
                    <a:pt x="21126" y="5776"/>
                    <a:pt x="21126" y="5745"/>
                    <a:pt x="21126" y="5685"/>
                  </a:cubicBezTo>
                  <a:close/>
                  <a:moveTo>
                    <a:pt x="34014" y="33131"/>
                  </a:moveTo>
                  <a:lnTo>
                    <a:pt x="34014" y="33131"/>
                  </a:lnTo>
                  <a:cubicBezTo>
                    <a:pt x="34287" y="33223"/>
                    <a:pt x="34530" y="33283"/>
                    <a:pt x="34804" y="33405"/>
                  </a:cubicBezTo>
                  <a:cubicBezTo>
                    <a:pt x="34622" y="33496"/>
                    <a:pt x="34439" y="33587"/>
                    <a:pt x="34257" y="33679"/>
                  </a:cubicBezTo>
                  <a:cubicBezTo>
                    <a:pt x="34287" y="33557"/>
                    <a:pt x="34196" y="33405"/>
                    <a:pt x="34135" y="33314"/>
                  </a:cubicBezTo>
                  <a:cubicBezTo>
                    <a:pt x="34105" y="33253"/>
                    <a:pt x="34075" y="33192"/>
                    <a:pt x="34014" y="33131"/>
                  </a:cubicBezTo>
                  <a:close/>
                  <a:moveTo>
                    <a:pt x="8664" y="32645"/>
                  </a:moveTo>
                  <a:cubicBezTo>
                    <a:pt x="8816" y="32767"/>
                    <a:pt x="8998" y="32888"/>
                    <a:pt x="9180" y="33010"/>
                  </a:cubicBezTo>
                  <a:cubicBezTo>
                    <a:pt x="9028" y="33131"/>
                    <a:pt x="8907" y="33253"/>
                    <a:pt x="8785" y="33375"/>
                  </a:cubicBezTo>
                  <a:cubicBezTo>
                    <a:pt x="8694" y="33496"/>
                    <a:pt x="8542" y="33648"/>
                    <a:pt x="8512" y="33800"/>
                  </a:cubicBezTo>
                  <a:cubicBezTo>
                    <a:pt x="8512" y="33891"/>
                    <a:pt x="8603" y="33891"/>
                    <a:pt x="8633" y="33891"/>
                  </a:cubicBezTo>
                  <a:cubicBezTo>
                    <a:pt x="8725" y="33831"/>
                    <a:pt x="8755" y="33770"/>
                    <a:pt x="8816" y="33709"/>
                  </a:cubicBezTo>
                  <a:cubicBezTo>
                    <a:pt x="8877" y="33618"/>
                    <a:pt x="8937" y="33557"/>
                    <a:pt x="8998" y="33496"/>
                  </a:cubicBezTo>
                  <a:cubicBezTo>
                    <a:pt x="9089" y="33375"/>
                    <a:pt x="9211" y="33253"/>
                    <a:pt x="9332" y="33131"/>
                  </a:cubicBezTo>
                  <a:cubicBezTo>
                    <a:pt x="9606" y="33314"/>
                    <a:pt x="9910" y="33496"/>
                    <a:pt x="10184" y="33648"/>
                  </a:cubicBezTo>
                  <a:cubicBezTo>
                    <a:pt x="10184" y="33648"/>
                    <a:pt x="10184" y="33648"/>
                    <a:pt x="10153" y="33679"/>
                  </a:cubicBezTo>
                  <a:cubicBezTo>
                    <a:pt x="10062" y="33831"/>
                    <a:pt x="9940" y="34013"/>
                    <a:pt x="9819" y="34195"/>
                  </a:cubicBezTo>
                  <a:cubicBezTo>
                    <a:pt x="9758" y="34317"/>
                    <a:pt x="9636" y="34438"/>
                    <a:pt x="9606" y="34590"/>
                  </a:cubicBezTo>
                  <a:cubicBezTo>
                    <a:pt x="9484" y="34499"/>
                    <a:pt x="9363" y="34438"/>
                    <a:pt x="9241" y="34378"/>
                  </a:cubicBezTo>
                  <a:cubicBezTo>
                    <a:pt x="9272" y="34347"/>
                    <a:pt x="9302" y="34317"/>
                    <a:pt x="9332" y="34286"/>
                  </a:cubicBezTo>
                  <a:cubicBezTo>
                    <a:pt x="9393" y="34165"/>
                    <a:pt x="9454" y="34074"/>
                    <a:pt x="9515" y="33982"/>
                  </a:cubicBezTo>
                  <a:cubicBezTo>
                    <a:pt x="9537" y="33917"/>
                    <a:pt x="9480" y="33867"/>
                    <a:pt x="9423" y="33867"/>
                  </a:cubicBezTo>
                  <a:cubicBezTo>
                    <a:pt x="9402" y="33867"/>
                    <a:pt x="9380" y="33874"/>
                    <a:pt x="9363" y="33891"/>
                  </a:cubicBezTo>
                  <a:cubicBezTo>
                    <a:pt x="9302" y="33982"/>
                    <a:pt x="9241" y="34074"/>
                    <a:pt x="9211" y="34165"/>
                  </a:cubicBezTo>
                  <a:cubicBezTo>
                    <a:pt x="9180" y="34226"/>
                    <a:pt x="9150" y="34256"/>
                    <a:pt x="9120" y="34286"/>
                  </a:cubicBezTo>
                  <a:cubicBezTo>
                    <a:pt x="8451" y="33922"/>
                    <a:pt x="7752" y="33496"/>
                    <a:pt x="7053" y="33131"/>
                  </a:cubicBezTo>
                  <a:cubicBezTo>
                    <a:pt x="7235" y="33071"/>
                    <a:pt x="7387" y="33010"/>
                    <a:pt x="7539" y="32979"/>
                  </a:cubicBezTo>
                  <a:cubicBezTo>
                    <a:pt x="7934" y="32858"/>
                    <a:pt x="8299" y="32736"/>
                    <a:pt x="8664" y="32645"/>
                  </a:cubicBezTo>
                  <a:close/>
                  <a:moveTo>
                    <a:pt x="14682" y="25654"/>
                  </a:moveTo>
                  <a:lnTo>
                    <a:pt x="14682" y="25654"/>
                  </a:lnTo>
                  <a:cubicBezTo>
                    <a:pt x="16020" y="27174"/>
                    <a:pt x="17904" y="28207"/>
                    <a:pt x="19910" y="28299"/>
                  </a:cubicBezTo>
                  <a:cubicBezTo>
                    <a:pt x="19910" y="28390"/>
                    <a:pt x="19941" y="28481"/>
                    <a:pt x="20001" y="28542"/>
                  </a:cubicBezTo>
                  <a:cubicBezTo>
                    <a:pt x="20014" y="28554"/>
                    <a:pt x="20032" y="28562"/>
                    <a:pt x="20050" y="28562"/>
                  </a:cubicBezTo>
                  <a:cubicBezTo>
                    <a:pt x="20077" y="28562"/>
                    <a:pt x="20105" y="28547"/>
                    <a:pt x="20123" y="28511"/>
                  </a:cubicBezTo>
                  <a:cubicBezTo>
                    <a:pt x="20153" y="28450"/>
                    <a:pt x="20153" y="28390"/>
                    <a:pt x="20153" y="28329"/>
                  </a:cubicBezTo>
                  <a:cubicBezTo>
                    <a:pt x="20305" y="28329"/>
                    <a:pt x="20427" y="28329"/>
                    <a:pt x="20579" y="28299"/>
                  </a:cubicBezTo>
                  <a:cubicBezTo>
                    <a:pt x="20686" y="28307"/>
                    <a:pt x="20795" y="28311"/>
                    <a:pt x="20906" y="28311"/>
                  </a:cubicBezTo>
                  <a:cubicBezTo>
                    <a:pt x="21172" y="28311"/>
                    <a:pt x="21446" y="28290"/>
                    <a:pt x="21704" y="28268"/>
                  </a:cubicBezTo>
                  <a:cubicBezTo>
                    <a:pt x="21734" y="28299"/>
                    <a:pt x="21734" y="28359"/>
                    <a:pt x="21764" y="28390"/>
                  </a:cubicBezTo>
                  <a:cubicBezTo>
                    <a:pt x="21792" y="28417"/>
                    <a:pt x="21831" y="28432"/>
                    <a:pt x="21867" y="28432"/>
                  </a:cubicBezTo>
                  <a:cubicBezTo>
                    <a:pt x="21910" y="28432"/>
                    <a:pt x="21947" y="28410"/>
                    <a:pt x="21947" y="28359"/>
                  </a:cubicBezTo>
                  <a:cubicBezTo>
                    <a:pt x="21947" y="28329"/>
                    <a:pt x="21947" y="28268"/>
                    <a:pt x="21947" y="28238"/>
                  </a:cubicBezTo>
                  <a:cubicBezTo>
                    <a:pt x="22007" y="28207"/>
                    <a:pt x="22068" y="28207"/>
                    <a:pt x="22129" y="28207"/>
                  </a:cubicBezTo>
                  <a:cubicBezTo>
                    <a:pt x="22159" y="28390"/>
                    <a:pt x="22190" y="28602"/>
                    <a:pt x="22251" y="28785"/>
                  </a:cubicBezTo>
                  <a:cubicBezTo>
                    <a:pt x="22274" y="28808"/>
                    <a:pt x="22302" y="28818"/>
                    <a:pt x="22329" y="28818"/>
                  </a:cubicBezTo>
                  <a:cubicBezTo>
                    <a:pt x="22372" y="28818"/>
                    <a:pt x="22414" y="28792"/>
                    <a:pt x="22433" y="28754"/>
                  </a:cubicBezTo>
                  <a:cubicBezTo>
                    <a:pt x="22463" y="28542"/>
                    <a:pt x="22403" y="28359"/>
                    <a:pt x="22372" y="28147"/>
                  </a:cubicBezTo>
                  <a:cubicBezTo>
                    <a:pt x="23922" y="27782"/>
                    <a:pt x="25381" y="26870"/>
                    <a:pt x="26445" y="25654"/>
                  </a:cubicBezTo>
                  <a:lnTo>
                    <a:pt x="26445" y="25654"/>
                  </a:lnTo>
                  <a:cubicBezTo>
                    <a:pt x="26415" y="27235"/>
                    <a:pt x="26384" y="28967"/>
                    <a:pt x="26749" y="30517"/>
                  </a:cubicBezTo>
                  <a:cubicBezTo>
                    <a:pt x="26719" y="30578"/>
                    <a:pt x="26719" y="30639"/>
                    <a:pt x="26780" y="30669"/>
                  </a:cubicBezTo>
                  <a:cubicBezTo>
                    <a:pt x="26802" y="30738"/>
                    <a:pt x="26859" y="30772"/>
                    <a:pt x="26912" y="30772"/>
                  </a:cubicBezTo>
                  <a:cubicBezTo>
                    <a:pt x="26930" y="30772"/>
                    <a:pt x="26947" y="30768"/>
                    <a:pt x="26962" y="30761"/>
                  </a:cubicBezTo>
                  <a:cubicBezTo>
                    <a:pt x="28877" y="31581"/>
                    <a:pt x="30944" y="32159"/>
                    <a:pt x="32950" y="32767"/>
                  </a:cubicBezTo>
                  <a:cubicBezTo>
                    <a:pt x="29242" y="34682"/>
                    <a:pt x="25047" y="35107"/>
                    <a:pt x="20944" y="35229"/>
                  </a:cubicBezTo>
                  <a:cubicBezTo>
                    <a:pt x="20617" y="35238"/>
                    <a:pt x="20294" y="35242"/>
                    <a:pt x="19972" y="35242"/>
                  </a:cubicBezTo>
                  <a:cubicBezTo>
                    <a:pt x="15987" y="35242"/>
                    <a:pt x="12390" y="34523"/>
                    <a:pt x="8846" y="32554"/>
                  </a:cubicBezTo>
                  <a:cubicBezTo>
                    <a:pt x="10791" y="32007"/>
                    <a:pt x="12798" y="31490"/>
                    <a:pt x="14652" y="30700"/>
                  </a:cubicBezTo>
                  <a:cubicBezTo>
                    <a:pt x="14773" y="30639"/>
                    <a:pt x="14743" y="30517"/>
                    <a:pt x="14682" y="30457"/>
                  </a:cubicBezTo>
                  <a:cubicBezTo>
                    <a:pt x="14895" y="28937"/>
                    <a:pt x="14895" y="27204"/>
                    <a:pt x="14682" y="25654"/>
                  </a:cubicBezTo>
                  <a:close/>
                  <a:moveTo>
                    <a:pt x="10427" y="33770"/>
                  </a:moveTo>
                  <a:cubicBezTo>
                    <a:pt x="10598" y="33855"/>
                    <a:pt x="10795" y="33941"/>
                    <a:pt x="10969" y="34026"/>
                  </a:cubicBezTo>
                  <a:lnTo>
                    <a:pt x="10969" y="34026"/>
                  </a:lnTo>
                  <a:cubicBezTo>
                    <a:pt x="10961" y="34024"/>
                    <a:pt x="10953" y="34023"/>
                    <a:pt x="10944" y="34023"/>
                  </a:cubicBezTo>
                  <a:cubicBezTo>
                    <a:pt x="10909" y="34023"/>
                    <a:pt x="10870" y="34038"/>
                    <a:pt x="10852" y="34074"/>
                  </a:cubicBezTo>
                  <a:cubicBezTo>
                    <a:pt x="10731" y="34226"/>
                    <a:pt x="10639" y="34378"/>
                    <a:pt x="10548" y="34530"/>
                  </a:cubicBezTo>
                  <a:cubicBezTo>
                    <a:pt x="10457" y="34682"/>
                    <a:pt x="10396" y="34803"/>
                    <a:pt x="10427" y="34955"/>
                  </a:cubicBezTo>
                  <a:cubicBezTo>
                    <a:pt x="10427" y="34986"/>
                    <a:pt x="10487" y="34986"/>
                    <a:pt x="10518" y="34986"/>
                  </a:cubicBezTo>
                  <a:cubicBezTo>
                    <a:pt x="10639" y="34894"/>
                    <a:pt x="10700" y="34773"/>
                    <a:pt x="10761" y="34621"/>
                  </a:cubicBezTo>
                  <a:cubicBezTo>
                    <a:pt x="10852" y="34469"/>
                    <a:pt x="10943" y="34347"/>
                    <a:pt x="11065" y="34195"/>
                  </a:cubicBezTo>
                  <a:cubicBezTo>
                    <a:pt x="11095" y="34134"/>
                    <a:pt x="11065" y="34074"/>
                    <a:pt x="11035" y="34043"/>
                  </a:cubicBezTo>
                  <a:lnTo>
                    <a:pt x="11035" y="34043"/>
                  </a:lnTo>
                  <a:cubicBezTo>
                    <a:pt x="11673" y="34347"/>
                    <a:pt x="12372" y="34590"/>
                    <a:pt x="13071" y="34803"/>
                  </a:cubicBezTo>
                  <a:cubicBezTo>
                    <a:pt x="13071" y="34803"/>
                    <a:pt x="13071" y="34834"/>
                    <a:pt x="13071" y="34834"/>
                  </a:cubicBezTo>
                  <a:cubicBezTo>
                    <a:pt x="12950" y="35229"/>
                    <a:pt x="12767" y="35654"/>
                    <a:pt x="12767" y="36080"/>
                  </a:cubicBezTo>
                  <a:cubicBezTo>
                    <a:pt x="12554" y="36019"/>
                    <a:pt x="12372" y="35928"/>
                    <a:pt x="12190" y="35867"/>
                  </a:cubicBezTo>
                  <a:cubicBezTo>
                    <a:pt x="12402" y="35563"/>
                    <a:pt x="12433" y="35138"/>
                    <a:pt x="12494" y="34803"/>
                  </a:cubicBezTo>
                  <a:cubicBezTo>
                    <a:pt x="12494" y="34750"/>
                    <a:pt x="12442" y="34718"/>
                    <a:pt x="12399" y="34718"/>
                  </a:cubicBezTo>
                  <a:cubicBezTo>
                    <a:pt x="12368" y="34718"/>
                    <a:pt x="12342" y="34735"/>
                    <a:pt x="12342" y="34773"/>
                  </a:cubicBezTo>
                  <a:cubicBezTo>
                    <a:pt x="12311" y="34955"/>
                    <a:pt x="12250" y="35138"/>
                    <a:pt x="12190" y="35320"/>
                  </a:cubicBezTo>
                  <a:cubicBezTo>
                    <a:pt x="12159" y="35472"/>
                    <a:pt x="12098" y="35624"/>
                    <a:pt x="12068" y="35776"/>
                  </a:cubicBezTo>
                  <a:cubicBezTo>
                    <a:pt x="11825" y="35685"/>
                    <a:pt x="11612" y="35593"/>
                    <a:pt x="11399" y="35502"/>
                  </a:cubicBezTo>
                  <a:cubicBezTo>
                    <a:pt x="11612" y="35289"/>
                    <a:pt x="11734" y="34986"/>
                    <a:pt x="11825" y="34742"/>
                  </a:cubicBezTo>
                  <a:cubicBezTo>
                    <a:pt x="11887" y="34618"/>
                    <a:pt x="11794" y="34508"/>
                    <a:pt x="11700" y="34508"/>
                  </a:cubicBezTo>
                  <a:cubicBezTo>
                    <a:pt x="11655" y="34508"/>
                    <a:pt x="11611" y="34532"/>
                    <a:pt x="11582" y="34590"/>
                  </a:cubicBezTo>
                  <a:cubicBezTo>
                    <a:pt x="11460" y="34834"/>
                    <a:pt x="11247" y="35138"/>
                    <a:pt x="11247" y="35411"/>
                  </a:cubicBezTo>
                  <a:cubicBezTo>
                    <a:pt x="10761" y="35168"/>
                    <a:pt x="10305" y="34955"/>
                    <a:pt x="9849" y="34682"/>
                  </a:cubicBezTo>
                  <a:cubicBezTo>
                    <a:pt x="9940" y="34590"/>
                    <a:pt x="10032" y="34438"/>
                    <a:pt x="10092" y="34317"/>
                  </a:cubicBezTo>
                  <a:cubicBezTo>
                    <a:pt x="10214" y="34165"/>
                    <a:pt x="10305" y="33982"/>
                    <a:pt x="10427" y="33800"/>
                  </a:cubicBezTo>
                  <a:cubicBezTo>
                    <a:pt x="10427" y="33800"/>
                    <a:pt x="10427" y="33770"/>
                    <a:pt x="10427" y="33770"/>
                  </a:cubicBezTo>
                  <a:close/>
                  <a:moveTo>
                    <a:pt x="33163" y="32858"/>
                  </a:moveTo>
                  <a:cubicBezTo>
                    <a:pt x="33315" y="32888"/>
                    <a:pt x="33436" y="32919"/>
                    <a:pt x="33588" y="32979"/>
                  </a:cubicBezTo>
                  <a:cubicBezTo>
                    <a:pt x="33558" y="33010"/>
                    <a:pt x="33558" y="33040"/>
                    <a:pt x="33588" y="33101"/>
                  </a:cubicBezTo>
                  <a:cubicBezTo>
                    <a:pt x="33679" y="33223"/>
                    <a:pt x="33740" y="33344"/>
                    <a:pt x="33801" y="33466"/>
                  </a:cubicBezTo>
                  <a:cubicBezTo>
                    <a:pt x="33862" y="33587"/>
                    <a:pt x="33892" y="33709"/>
                    <a:pt x="34014" y="33800"/>
                  </a:cubicBezTo>
                  <a:cubicBezTo>
                    <a:pt x="33892" y="33831"/>
                    <a:pt x="33771" y="33891"/>
                    <a:pt x="33679" y="33952"/>
                  </a:cubicBezTo>
                  <a:lnTo>
                    <a:pt x="33649" y="33952"/>
                  </a:lnTo>
                  <a:cubicBezTo>
                    <a:pt x="33649" y="33922"/>
                    <a:pt x="33649" y="33922"/>
                    <a:pt x="33649" y="33891"/>
                  </a:cubicBezTo>
                  <a:cubicBezTo>
                    <a:pt x="33497" y="33557"/>
                    <a:pt x="33254" y="33283"/>
                    <a:pt x="32950" y="33071"/>
                  </a:cubicBezTo>
                  <a:cubicBezTo>
                    <a:pt x="32929" y="33055"/>
                    <a:pt x="32907" y="33049"/>
                    <a:pt x="32885" y="33049"/>
                  </a:cubicBezTo>
                  <a:cubicBezTo>
                    <a:pt x="32776" y="33049"/>
                    <a:pt x="32666" y="33213"/>
                    <a:pt x="32768" y="33314"/>
                  </a:cubicBezTo>
                  <a:cubicBezTo>
                    <a:pt x="33041" y="33527"/>
                    <a:pt x="33223" y="33770"/>
                    <a:pt x="33345" y="34074"/>
                  </a:cubicBezTo>
                  <a:cubicBezTo>
                    <a:pt x="33345" y="34074"/>
                    <a:pt x="33375" y="34074"/>
                    <a:pt x="33375" y="34104"/>
                  </a:cubicBezTo>
                  <a:cubicBezTo>
                    <a:pt x="32828" y="34347"/>
                    <a:pt x="32312" y="34560"/>
                    <a:pt x="31795" y="34773"/>
                  </a:cubicBezTo>
                  <a:cubicBezTo>
                    <a:pt x="31734" y="34682"/>
                    <a:pt x="31673" y="34590"/>
                    <a:pt x="31582" y="34499"/>
                  </a:cubicBezTo>
                  <a:cubicBezTo>
                    <a:pt x="31491" y="34378"/>
                    <a:pt x="31430" y="34226"/>
                    <a:pt x="31339" y="34104"/>
                  </a:cubicBezTo>
                  <a:cubicBezTo>
                    <a:pt x="31318" y="34051"/>
                    <a:pt x="31270" y="34027"/>
                    <a:pt x="31220" y="34027"/>
                  </a:cubicBezTo>
                  <a:cubicBezTo>
                    <a:pt x="31127" y="34027"/>
                    <a:pt x="31026" y="34107"/>
                    <a:pt x="31065" y="34226"/>
                  </a:cubicBezTo>
                  <a:cubicBezTo>
                    <a:pt x="31157" y="34378"/>
                    <a:pt x="31217" y="34560"/>
                    <a:pt x="31309" y="34712"/>
                  </a:cubicBezTo>
                  <a:cubicBezTo>
                    <a:pt x="31369" y="34773"/>
                    <a:pt x="31430" y="34834"/>
                    <a:pt x="31461" y="34925"/>
                  </a:cubicBezTo>
                  <a:cubicBezTo>
                    <a:pt x="31339" y="34955"/>
                    <a:pt x="31187" y="35016"/>
                    <a:pt x="31065" y="35077"/>
                  </a:cubicBezTo>
                  <a:cubicBezTo>
                    <a:pt x="31035" y="34955"/>
                    <a:pt x="30883" y="34834"/>
                    <a:pt x="30792" y="34742"/>
                  </a:cubicBezTo>
                  <a:cubicBezTo>
                    <a:pt x="30701" y="34621"/>
                    <a:pt x="30609" y="34499"/>
                    <a:pt x="30488" y="34378"/>
                  </a:cubicBezTo>
                  <a:cubicBezTo>
                    <a:pt x="30473" y="34355"/>
                    <a:pt x="30452" y="34345"/>
                    <a:pt x="30430" y="34345"/>
                  </a:cubicBezTo>
                  <a:cubicBezTo>
                    <a:pt x="30364" y="34345"/>
                    <a:pt x="30290" y="34431"/>
                    <a:pt x="30336" y="34499"/>
                  </a:cubicBezTo>
                  <a:cubicBezTo>
                    <a:pt x="30427" y="34651"/>
                    <a:pt x="30518" y="34773"/>
                    <a:pt x="30609" y="34925"/>
                  </a:cubicBezTo>
                  <a:cubicBezTo>
                    <a:pt x="30670" y="34986"/>
                    <a:pt x="30731" y="35107"/>
                    <a:pt x="30822" y="35168"/>
                  </a:cubicBezTo>
                  <a:cubicBezTo>
                    <a:pt x="30731" y="35198"/>
                    <a:pt x="30609" y="35229"/>
                    <a:pt x="30518" y="35289"/>
                  </a:cubicBezTo>
                  <a:cubicBezTo>
                    <a:pt x="30457" y="35198"/>
                    <a:pt x="30397" y="35138"/>
                    <a:pt x="30366" y="35077"/>
                  </a:cubicBezTo>
                  <a:cubicBezTo>
                    <a:pt x="30214" y="34925"/>
                    <a:pt x="30062" y="34803"/>
                    <a:pt x="29910" y="34651"/>
                  </a:cubicBezTo>
                  <a:cubicBezTo>
                    <a:pt x="29878" y="34626"/>
                    <a:pt x="29844" y="34615"/>
                    <a:pt x="29811" y="34615"/>
                  </a:cubicBezTo>
                  <a:cubicBezTo>
                    <a:pt x="29685" y="34615"/>
                    <a:pt x="29577" y="34768"/>
                    <a:pt x="29698" y="34864"/>
                  </a:cubicBezTo>
                  <a:cubicBezTo>
                    <a:pt x="29850" y="35016"/>
                    <a:pt x="30002" y="35168"/>
                    <a:pt x="30123" y="35350"/>
                  </a:cubicBezTo>
                  <a:cubicBezTo>
                    <a:pt x="30123" y="35350"/>
                    <a:pt x="30154" y="35381"/>
                    <a:pt x="30154" y="35411"/>
                  </a:cubicBezTo>
                  <a:cubicBezTo>
                    <a:pt x="30002" y="35472"/>
                    <a:pt x="29850" y="35502"/>
                    <a:pt x="29698" y="35563"/>
                  </a:cubicBezTo>
                  <a:cubicBezTo>
                    <a:pt x="29667" y="35472"/>
                    <a:pt x="29576" y="35381"/>
                    <a:pt x="29515" y="35289"/>
                  </a:cubicBezTo>
                  <a:cubicBezTo>
                    <a:pt x="29454" y="35198"/>
                    <a:pt x="29394" y="35107"/>
                    <a:pt x="29333" y="35016"/>
                  </a:cubicBezTo>
                  <a:cubicBezTo>
                    <a:pt x="29298" y="34972"/>
                    <a:pt x="29248" y="34954"/>
                    <a:pt x="29197" y="34954"/>
                  </a:cubicBezTo>
                  <a:cubicBezTo>
                    <a:pt x="29072" y="34954"/>
                    <a:pt x="28942" y="35068"/>
                    <a:pt x="29029" y="35198"/>
                  </a:cubicBezTo>
                  <a:cubicBezTo>
                    <a:pt x="29090" y="35289"/>
                    <a:pt x="29181" y="35381"/>
                    <a:pt x="29242" y="35502"/>
                  </a:cubicBezTo>
                  <a:cubicBezTo>
                    <a:pt x="29272" y="35563"/>
                    <a:pt x="29333" y="35593"/>
                    <a:pt x="29363" y="35685"/>
                  </a:cubicBezTo>
                  <a:cubicBezTo>
                    <a:pt x="28816" y="35837"/>
                    <a:pt x="28239" y="36019"/>
                    <a:pt x="27691" y="36171"/>
                  </a:cubicBezTo>
                  <a:cubicBezTo>
                    <a:pt x="27661" y="36049"/>
                    <a:pt x="27600" y="35958"/>
                    <a:pt x="27570" y="35867"/>
                  </a:cubicBezTo>
                  <a:cubicBezTo>
                    <a:pt x="27509" y="35685"/>
                    <a:pt x="27479" y="35533"/>
                    <a:pt x="27448" y="35350"/>
                  </a:cubicBezTo>
                  <a:cubicBezTo>
                    <a:pt x="27435" y="35282"/>
                    <a:pt x="27384" y="35250"/>
                    <a:pt x="27332" y="35250"/>
                  </a:cubicBezTo>
                  <a:cubicBezTo>
                    <a:pt x="27269" y="35250"/>
                    <a:pt x="27205" y="35297"/>
                    <a:pt x="27205" y="35381"/>
                  </a:cubicBezTo>
                  <a:cubicBezTo>
                    <a:pt x="27205" y="35624"/>
                    <a:pt x="27236" y="35989"/>
                    <a:pt x="27388" y="36232"/>
                  </a:cubicBezTo>
                  <a:cubicBezTo>
                    <a:pt x="27236" y="36262"/>
                    <a:pt x="27114" y="36293"/>
                    <a:pt x="26962" y="36353"/>
                  </a:cubicBezTo>
                  <a:cubicBezTo>
                    <a:pt x="26932" y="36201"/>
                    <a:pt x="26840" y="36049"/>
                    <a:pt x="26780" y="35897"/>
                  </a:cubicBezTo>
                  <a:cubicBezTo>
                    <a:pt x="26688" y="35685"/>
                    <a:pt x="26628" y="35472"/>
                    <a:pt x="26567" y="35229"/>
                  </a:cubicBezTo>
                  <a:cubicBezTo>
                    <a:pt x="26567" y="35229"/>
                    <a:pt x="26567" y="35198"/>
                    <a:pt x="26536" y="35198"/>
                  </a:cubicBezTo>
                  <a:cubicBezTo>
                    <a:pt x="26992" y="35138"/>
                    <a:pt x="27448" y="35046"/>
                    <a:pt x="27874" y="34955"/>
                  </a:cubicBezTo>
                  <a:cubicBezTo>
                    <a:pt x="27874" y="34955"/>
                    <a:pt x="27874" y="34986"/>
                    <a:pt x="27874" y="35016"/>
                  </a:cubicBezTo>
                  <a:cubicBezTo>
                    <a:pt x="28026" y="35289"/>
                    <a:pt x="28117" y="35563"/>
                    <a:pt x="28299" y="35837"/>
                  </a:cubicBezTo>
                  <a:cubicBezTo>
                    <a:pt x="28328" y="35875"/>
                    <a:pt x="28378" y="35892"/>
                    <a:pt x="28429" y="35892"/>
                  </a:cubicBezTo>
                  <a:cubicBezTo>
                    <a:pt x="28542" y="35892"/>
                    <a:pt x="28666" y="35810"/>
                    <a:pt x="28603" y="35685"/>
                  </a:cubicBezTo>
                  <a:cubicBezTo>
                    <a:pt x="28482" y="35411"/>
                    <a:pt x="28330" y="35138"/>
                    <a:pt x="28147" y="34894"/>
                  </a:cubicBezTo>
                  <a:cubicBezTo>
                    <a:pt x="29302" y="34621"/>
                    <a:pt x="30397" y="34256"/>
                    <a:pt x="31461" y="33770"/>
                  </a:cubicBezTo>
                  <a:lnTo>
                    <a:pt x="31461" y="33770"/>
                  </a:lnTo>
                  <a:cubicBezTo>
                    <a:pt x="31461" y="33800"/>
                    <a:pt x="31430" y="33861"/>
                    <a:pt x="31491" y="33922"/>
                  </a:cubicBezTo>
                  <a:cubicBezTo>
                    <a:pt x="31521" y="34013"/>
                    <a:pt x="31582" y="34074"/>
                    <a:pt x="31643" y="34165"/>
                  </a:cubicBezTo>
                  <a:cubicBezTo>
                    <a:pt x="31673" y="34256"/>
                    <a:pt x="31734" y="34347"/>
                    <a:pt x="31795" y="34408"/>
                  </a:cubicBezTo>
                  <a:cubicBezTo>
                    <a:pt x="31829" y="34442"/>
                    <a:pt x="31875" y="34457"/>
                    <a:pt x="31922" y="34457"/>
                  </a:cubicBezTo>
                  <a:cubicBezTo>
                    <a:pt x="32043" y="34457"/>
                    <a:pt x="32173" y="34357"/>
                    <a:pt x="32129" y="34226"/>
                  </a:cubicBezTo>
                  <a:cubicBezTo>
                    <a:pt x="32068" y="34043"/>
                    <a:pt x="31916" y="33891"/>
                    <a:pt x="31795" y="33739"/>
                  </a:cubicBezTo>
                  <a:cubicBezTo>
                    <a:pt x="31764" y="33679"/>
                    <a:pt x="31734" y="33679"/>
                    <a:pt x="31673" y="33648"/>
                  </a:cubicBezTo>
                  <a:cubicBezTo>
                    <a:pt x="31856" y="33587"/>
                    <a:pt x="32008" y="33496"/>
                    <a:pt x="32160" y="33405"/>
                  </a:cubicBezTo>
                  <a:cubicBezTo>
                    <a:pt x="32281" y="33709"/>
                    <a:pt x="32464" y="34043"/>
                    <a:pt x="32707" y="34226"/>
                  </a:cubicBezTo>
                  <a:cubicBezTo>
                    <a:pt x="32746" y="34265"/>
                    <a:pt x="32795" y="34282"/>
                    <a:pt x="32844" y="34282"/>
                  </a:cubicBezTo>
                  <a:cubicBezTo>
                    <a:pt x="32985" y="34282"/>
                    <a:pt x="33124" y="34140"/>
                    <a:pt x="33011" y="33982"/>
                  </a:cubicBezTo>
                  <a:cubicBezTo>
                    <a:pt x="32920" y="33861"/>
                    <a:pt x="32798" y="33739"/>
                    <a:pt x="32676" y="33587"/>
                  </a:cubicBezTo>
                  <a:cubicBezTo>
                    <a:pt x="32585" y="33466"/>
                    <a:pt x="32524" y="33375"/>
                    <a:pt x="32433" y="33283"/>
                  </a:cubicBezTo>
                  <a:cubicBezTo>
                    <a:pt x="32676" y="33131"/>
                    <a:pt x="32920" y="33010"/>
                    <a:pt x="33163" y="32858"/>
                  </a:cubicBezTo>
                  <a:close/>
                  <a:moveTo>
                    <a:pt x="13345" y="34864"/>
                  </a:moveTo>
                  <a:cubicBezTo>
                    <a:pt x="15530" y="35452"/>
                    <a:pt x="17845" y="35627"/>
                    <a:pt x="20050" y="35627"/>
                  </a:cubicBezTo>
                  <a:cubicBezTo>
                    <a:pt x="20237" y="35627"/>
                    <a:pt x="20424" y="35626"/>
                    <a:pt x="20609" y="35624"/>
                  </a:cubicBezTo>
                  <a:cubicBezTo>
                    <a:pt x="22494" y="35593"/>
                    <a:pt x="24439" y="35502"/>
                    <a:pt x="26324" y="35229"/>
                  </a:cubicBezTo>
                  <a:lnTo>
                    <a:pt x="26324" y="35229"/>
                  </a:lnTo>
                  <a:cubicBezTo>
                    <a:pt x="26293" y="35259"/>
                    <a:pt x="26293" y="35289"/>
                    <a:pt x="26293" y="35320"/>
                  </a:cubicBezTo>
                  <a:cubicBezTo>
                    <a:pt x="26354" y="35654"/>
                    <a:pt x="26445" y="36110"/>
                    <a:pt x="26658" y="36414"/>
                  </a:cubicBezTo>
                  <a:cubicBezTo>
                    <a:pt x="26080" y="36566"/>
                    <a:pt x="25473" y="36657"/>
                    <a:pt x="24895" y="36779"/>
                  </a:cubicBezTo>
                  <a:cubicBezTo>
                    <a:pt x="24986" y="36657"/>
                    <a:pt x="24925" y="36536"/>
                    <a:pt x="24895" y="36414"/>
                  </a:cubicBezTo>
                  <a:cubicBezTo>
                    <a:pt x="24865" y="36262"/>
                    <a:pt x="24804" y="36110"/>
                    <a:pt x="24743" y="35989"/>
                  </a:cubicBezTo>
                  <a:cubicBezTo>
                    <a:pt x="24730" y="35935"/>
                    <a:pt x="24681" y="35911"/>
                    <a:pt x="24634" y="35911"/>
                  </a:cubicBezTo>
                  <a:cubicBezTo>
                    <a:pt x="24573" y="35911"/>
                    <a:pt x="24513" y="35951"/>
                    <a:pt x="24530" y="36019"/>
                  </a:cubicBezTo>
                  <a:cubicBezTo>
                    <a:pt x="24591" y="36171"/>
                    <a:pt x="24621" y="36323"/>
                    <a:pt x="24621" y="36475"/>
                  </a:cubicBezTo>
                  <a:cubicBezTo>
                    <a:pt x="24652" y="36597"/>
                    <a:pt x="24652" y="36718"/>
                    <a:pt x="24743" y="36779"/>
                  </a:cubicBezTo>
                  <a:cubicBezTo>
                    <a:pt x="24591" y="36809"/>
                    <a:pt x="24409" y="36840"/>
                    <a:pt x="24226" y="36870"/>
                  </a:cubicBezTo>
                  <a:cubicBezTo>
                    <a:pt x="24226" y="36748"/>
                    <a:pt x="24196" y="36627"/>
                    <a:pt x="24135" y="36475"/>
                  </a:cubicBezTo>
                  <a:cubicBezTo>
                    <a:pt x="24074" y="36232"/>
                    <a:pt x="24044" y="35958"/>
                    <a:pt x="24014" y="35685"/>
                  </a:cubicBezTo>
                  <a:cubicBezTo>
                    <a:pt x="23998" y="35593"/>
                    <a:pt x="23922" y="35548"/>
                    <a:pt x="23850" y="35548"/>
                  </a:cubicBezTo>
                  <a:cubicBezTo>
                    <a:pt x="23778" y="35548"/>
                    <a:pt x="23710" y="35593"/>
                    <a:pt x="23710" y="35685"/>
                  </a:cubicBezTo>
                  <a:cubicBezTo>
                    <a:pt x="23710" y="35958"/>
                    <a:pt x="23740" y="36232"/>
                    <a:pt x="23801" y="36475"/>
                  </a:cubicBezTo>
                  <a:cubicBezTo>
                    <a:pt x="23801" y="36627"/>
                    <a:pt x="23831" y="36779"/>
                    <a:pt x="23922" y="36900"/>
                  </a:cubicBezTo>
                  <a:cubicBezTo>
                    <a:pt x="23801" y="36931"/>
                    <a:pt x="23679" y="36931"/>
                    <a:pt x="23527" y="36961"/>
                  </a:cubicBezTo>
                  <a:cubicBezTo>
                    <a:pt x="23558" y="36779"/>
                    <a:pt x="23497" y="36627"/>
                    <a:pt x="23466" y="36475"/>
                  </a:cubicBezTo>
                  <a:cubicBezTo>
                    <a:pt x="23436" y="36232"/>
                    <a:pt x="23406" y="35989"/>
                    <a:pt x="23375" y="35715"/>
                  </a:cubicBezTo>
                  <a:cubicBezTo>
                    <a:pt x="23360" y="35654"/>
                    <a:pt x="23307" y="35624"/>
                    <a:pt x="23257" y="35624"/>
                  </a:cubicBezTo>
                  <a:cubicBezTo>
                    <a:pt x="23208" y="35624"/>
                    <a:pt x="23163" y="35654"/>
                    <a:pt x="23163" y="35715"/>
                  </a:cubicBezTo>
                  <a:cubicBezTo>
                    <a:pt x="23163" y="35989"/>
                    <a:pt x="23193" y="36232"/>
                    <a:pt x="23223" y="36505"/>
                  </a:cubicBezTo>
                  <a:cubicBezTo>
                    <a:pt x="23254" y="36657"/>
                    <a:pt x="23254" y="36840"/>
                    <a:pt x="23345" y="36992"/>
                  </a:cubicBezTo>
                  <a:cubicBezTo>
                    <a:pt x="23102" y="36992"/>
                    <a:pt x="22859" y="37022"/>
                    <a:pt x="22615" y="37052"/>
                  </a:cubicBezTo>
                  <a:cubicBezTo>
                    <a:pt x="22615" y="36931"/>
                    <a:pt x="22585" y="36809"/>
                    <a:pt x="22585" y="36688"/>
                  </a:cubicBezTo>
                  <a:cubicBezTo>
                    <a:pt x="22555" y="36536"/>
                    <a:pt x="22555" y="36384"/>
                    <a:pt x="22585" y="36201"/>
                  </a:cubicBezTo>
                  <a:cubicBezTo>
                    <a:pt x="22585" y="36141"/>
                    <a:pt x="22532" y="36110"/>
                    <a:pt x="22479" y="36110"/>
                  </a:cubicBezTo>
                  <a:cubicBezTo>
                    <a:pt x="22425" y="36110"/>
                    <a:pt x="22372" y="36141"/>
                    <a:pt x="22372" y="36201"/>
                  </a:cubicBezTo>
                  <a:cubicBezTo>
                    <a:pt x="22342" y="36475"/>
                    <a:pt x="22311" y="36809"/>
                    <a:pt x="22403" y="37052"/>
                  </a:cubicBezTo>
                  <a:cubicBezTo>
                    <a:pt x="22220" y="37083"/>
                    <a:pt x="22038" y="37083"/>
                    <a:pt x="21855" y="37113"/>
                  </a:cubicBezTo>
                  <a:cubicBezTo>
                    <a:pt x="21916" y="36961"/>
                    <a:pt x="21886" y="36809"/>
                    <a:pt x="21886" y="36657"/>
                  </a:cubicBezTo>
                  <a:cubicBezTo>
                    <a:pt x="21886" y="36445"/>
                    <a:pt x="21855" y="36262"/>
                    <a:pt x="21855" y="36049"/>
                  </a:cubicBezTo>
                  <a:cubicBezTo>
                    <a:pt x="21855" y="35958"/>
                    <a:pt x="21795" y="35913"/>
                    <a:pt x="21734" y="35913"/>
                  </a:cubicBezTo>
                  <a:cubicBezTo>
                    <a:pt x="21673" y="35913"/>
                    <a:pt x="21612" y="35958"/>
                    <a:pt x="21612" y="36049"/>
                  </a:cubicBezTo>
                  <a:lnTo>
                    <a:pt x="21612" y="36657"/>
                  </a:lnTo>
                  <a:cubicBezTo>
                    <a:pt x="21612" y="36809"/>
                    <a:pt x="21582" y="36961"/>
                    <a:pt x="21643" y="37113"/>
                  </a:cubicBezTo>
                  <a:cubicBezTo>
                    <a:pt x="21521" y="37113"/>
                    <a:pt x="21400" y="37113"/>
                    <a:pt x="21278" y="37144"/>
                  </a:cubicBezTo>
                  <a:lnTo>
                    <a:pt x="21308" y="37113"/>
                  </a:lnTo>
                  <a:lnTo>
                    <a:pt x="21308" y="37113"/>
                  </a:lnTo>
                  <a:cubicBezTo>
                    <a:pt x="21248" y="37144"/>
                    <a:pt x="21187" y="37144"/>
                    <a:pt x="21156" y="37144"/>
                  </a:cubicBezTo>
                  <a:cubicBezTo>
                    <a:pt x="21187" y="36992"/>
                    <a:pt x="21187" y="36870"/>
                    <a:pt x="21187" y="36718"/>
                  </a:cubicBezTo>
                  <a:cubicBezTo>
                    <a:pt x="21187" y="36414"/>
                    <a:pt x="21187" y="36110"/>
                    <a:pt x="21156" y="35806"/>
                  </a:cubicBezTo>
                  <a:cubicBezTo>
                    <a:pt x="21156" y="35685"/>
                    <a:pt x="21080" y="35624"/>
                    <a:pt x="21001" y="35624"/>
                  </a:cubicBezTo>
                  <a:cubicBezTo>
                    <a:pt x="20921" y="35624"/>
                    <a:pt x="20837" y="35685"/>
                    <a:pt x="20822" y="35806"/>
                  </a:cubicBezTo>
                  <a:cubicBezTo>
                    <a:pt x="20792" y="36080"/>
                    <a:pt x="20761" y="36384"/>
                    <a:pt x="20761" y="36657"/>
                  </a:cubicBezTo>
                  <a:cubicBezTo>
                    <a:pt x="20761" y="36809"/>
                    <a:pt x="20731" y="36992"/>
                    <a:pt x="20761" y="37144"/>
                  </a:cubicBezTo>
                  <a:lnTo>
                    <a:pt x="20305" y="37144"/>
                  </a:lnTo>
                  <a:cubicBezTo>
                    <a:pt x="20427" y="36809"/>
                    <a:pt x="20336" y="36353"/>
                    <a:pt x="20336" y="35989"/>
                  </a:cubicBezTo>
                  <a:cubicBezTo>
                    <a:pt x="20321" y="35913"/>
                    <a:pt x="20260" y="35875"/>
                    <a:pt x="20199" y="35875"/>
                  </a:cubicBezTo>
                  <a:cubicBezTo>
                    <a:pt x="20138" y="35875"/>
                    <a:pt x="20077" y="35913"/>
                    <a:pt x="20062" y="35989"/>
                  </a:cubicBezTo>
                  <a:cubicBezTo>
                    <a:pt x="20062" y="36353"/>
                    <a:pt x="19971" y="36809"/>
                    <a:pt x="20093" y="37144"/>
                  </a:cubicBezTo>
                  <a:lnTo>
                    <a:pt x="18573" y="37144"/>
                  </a:lnTo>
                  <a:cubicBezTo>
                    <a:pt x="18634" y="37144"/>
                    <a:pt x="18664" y="37113"/>
                    <a:pt x="18694" y="37052"/>
                  </a:cubicBezTo>
                  <a:cubicBezTo>
                    <a:pt x="18755" y="36870"/>
                    <a:pt x="18725" y="36688"/>
                    <a:pt x="18725" y="36505"/>
                  </a:cubicBezTo>
                  <a:cubicBezTo>
                    <a:pt x="18725" y="36293"/>
                    <a:pt x="18725" y="36080"/>
                    <a:pt x="18725" y="35867"/>
                  </a:cubicBezTo>
                  <a:cubicBezTo>
                    <a:pt x="18710" y="35776"/>
                    <a:pt x="18641" y="35730"/>
                    <a:pt x="18577" y="35730"/>
                  </a:cubicBezTo>
                  <a:cubicBezTo>
                    <a:pt x="18512" y="35730"/>
                    <a:pt x="18451" y="35776"/>
                    <a:pt x="18451" y="35867"/>
                  </a:cubicBezTo>
                  <a:cubicBezTo>
                    <a:pt x="18451" y="36080"/>
                    <a:pt x="18421" y="36293"/>
                    <a:pt x="18421" y="36505"/>
                  </a:cubicBezTo>
                  <a:cubicBezTo>
                    <a:pt x="18421" y="36688"/>
                    <a:pt x="18421" y="36870"/>
                    <a:pt x="18482" y="37052"/>
                  </a:cubicBezTo>
                  <a:cubicBezTo>
                    <a:pt x="18482" y="37111"/>
                    <a:pt x="18537" y="37141"/>
                    <a:pt x="18569" y="37143"/>
                  </a:cubicBezTo>
                  <a:lnTo>
                    <a:pt x="18569" y="37143"/>
                  </a:lnTo>
                  <a:cubicBezTo>
                    <a:pt x="17810" y="37113"/>
                    <a:pt x="17021" y="37083"/>
                    <a:pt x="16263" y="36961"/>
                  </a:cubicBezTo>
                  <a:cubicBezTo>
                    <a:pt x="16354" y="36566"/>
                    <a:pt x="16293" y="36141"/>
                    <a:pt x="16293" y="35715"/>
                  </a:cubicBezTo>
                  <a:cubicBezTo>
                    <a:pt x="16278" y="35669"/>
                    <a:pt x="16232" y="35647"/>
                    <a:pt x="16190" y="35647"/>
                  </a:cubicBezTo>
                  <a:cubicBezTo>
                    <a:pt x="16149" y="35647"/>
                    <a:pt x="16111" y="35669"/>
                    <a:pt x="16111" y="35715"/>
                  </a:cubicBezTo>
                  <a:cubicBezTo>
                    <a:pt x="16111" y="36110"/>
                    <a:pt x="16080" y="36566"/>
                    <a:pt x="16141" y="36961"/>
                  </a:cubicBezTo>
                  <a:cubicBezTo>
                    <a:pt x="15564" y="36870"/>
                    <a:pt x="15016" y="36779"/>
                    <a:pt x="14500" y="36627"/>
                  </a:cubicBezTo>
                  <a:cubicBezTo>
                    <a:pt x="14591" y="36505"/>
                    <a:pt x="14621" y="36323"/>
                    <a:pt x="14652" y="36171"/>
                  </a:cubicBezTo>
                  <a:cubicBezTo>
                    <a:pt x="14682" y="35958"/>
                    <a:pt x="14682" y="35776"/>
                    <a:pt x="14682" y="35593"/>
                  </a:cubicBezTo>
                  <a:cubicBezTo>
                    <a:pt x="14697" y="35517"/>
                    <a:pt x="14644" y="35479"/>
                    <a:pt x="14587" y="35479"/>
                  </a:cubicBezTo>
                  <a:cubicBezTo>
                    <a:pt x="14530" y="35479"/>
                    <a:pt x="14469" y="35517"/>
                    <a:pt x="14469" y="35593"/>
                  </a:cubicBezTo>
                  <a:cubicBezTo>
                    <a:pt x="14469" y="35776"/>
                    <a:pt x="14439" y="35958"/>
                    <a:pt x="14409" y="36141"/>
                  </a:cubicBezTo>
                  <a:cubicBezTo>
                    <a:pt x="14378" y="36293"/>
                    <a:pt x="14317" y="36445"/>
                    <a:pt x="14317" y="36597"/>
                  </a:cubicBezTo>
                  <a:cubicBezTo>
                    <a:pt x="14135" y="36566"/>
                    <a:pt x="13983" y="36505"/>
                    <a:pt x="13801" y="36445"/>
                  </a:cubicBezTo>
                  <a:cubicBezTo>
                    <a:pt x="13892" y="36293"/>
                    <a:pt x="13922" y="36080"/>
                    <a:pt x="13953" y="35928"/>
                  </a:cubicBezTo>
                  <a:cubicBezTo>
                    <a:pt x="13983" y="35685"/>
                    <a:pt x="14013" y="35441"/>
                    <a:pt x="14044" y="35198"/>
                  </a:cubicBezTo>
                  <a:cubicBezTo>
                    <a:pt x="14044" y="35122"/>
                    <a:pt x="13991" y="35084"/>
                    <a:pt x="13934" y="35084"/>
                  </a:cubicBezTo>
                  <a:cubicBezTo>
                    <a:pt x="13877" y="35084"/>
                    <a:pt x="13816" y="35122"/>
                    <a:pt x="13801" y="35198"/>
                  </a:cubicBezTo>
                  <a:cubicBezTo>
                    <a:pt x="13770" y="35441"/>
                    <a:pt x="13740" y="35685"/>
                    <a:pt x="13679" y="35928"/>
                  </a:cubicBezTo>
                  <a:cubicBezTo>
                    <a:pt x="13649" y="36080"/>
                    <a:pt x="13588" y="36232"/>
                    <a:pt x="13618" y="36384"/>
                  </a:cubicBezTo>
                  <a:cubicBezTo>
                    <a:pt x="13497" y="36353"/>
                    <a:pt x="13405" y="36323"/>
                    <a:pt x="13284" y="36293"/>
                  </a:cubicBezTo>
                  <a:cubicBezTo>
                    <a:pt x="13193" y="36232"/>
                    <a:pt x="13071" y="36201"/>
                    <a:pt x="12950" y="36141"/>
                  </a:cubicBezTo>
                  <a:cubicBezTo>
                    <a:pt x="13162" y="35776"/>
                    <a:pt x="13223" y="35289"/>
                    <a:pt x="13345" y="34894"/>
                  </a:cubicBezTo>
                  <a:lnTo>
                    <a:pt x="13345" y="34864"/>
                  </a:lnTo>
                  <a:close/>
                  <a:moveTo>
                    <a:pt x="20822" y="0"/>
                  </a:moveTo>
                  <a:cubicBezTo>
                    <a:pt x="17965" y="365"/>
                    <a:pt x="14956" y="1368"/>
                    <a:pt x="13254" y="3830"/>
                  </a:cubicBezTo>
                  <a:cubicBezTo>
                    <a:pt x="11460" y="6474"/>
                    <a:pt x="11369" y="10152"/>
                    <a:pt x="12007" y="13192"/>
                  </a:cubicBezTo>
                  <a:cubicBezTo>
                    <a:pt x="11674" y="12820"/>
                    <a:pt x="11222" y="12616"/>
                    <a:pt x="10789" y="12616"/>
                  </a:cubicBezTo>
                  <a:cubicBezTo>
                    <a:pt x="10197" y="12616"/>
                    <a:pt x="9643" y="12999"/>
                    <a:pt x="9484" y="13861"/>
                  </a:cubicBezTo>
                  <a:cubicBezTo>
                    <a:pt x="9150" y="15472"/>
                    <a:pt x="9697" y="17295"/>
                    <a:pt x="11065" y="18055"/>
                  </a:cubicBezTo>
                  <a:cubicBezTo>
                    <a:pt x="10974" y="18420"/>
                    <a:pt x="11004" y="18845"/>
                    <a:pt x="11247" y="19058"/>
                  </a:cubicBezTo>
                  <a:cubicBezTo>
                    <a:pt x="11387" y="19198"/>
                    <a:pt x="11578" y="19259"/>
                    <a:pt x="11762" y="19259"/>
                  </a:cubicBezTo>
                  <a:cubicBezTo>
                    <a:pt x="11859" y="19259"/>
                    <a:pt x="11954" y="19242"/>
                    <a:pt x="12038" y="19210"/>
                  </a:cubicBezTo>
                  <a:cubicBezTo>
                    <a:pt x="12159" y="19180"/>
                    <a:pt x="12250" y="19119"/>
                    <a:pt x="12311" y="19028"/>
                  </a:cubicBezTo>
                  <a:cubicBezTo>
                    <a:pt x="12494" y="20943"/>
                    <a:pt x="12889" y="22827"/>
                    <a:pt x="13831" y="24438"/>
                  </a:cubicBezTo>
                  <a:cubicBezTo>
                    <a:pt x="14013" y="24773"/>
                    <a:pt x="14226" y="25077"/>
                    <a:pt x="14469" y="25381"/>
                  </a:cubicBezTo>
                  <a:cubicBezTo>
                    <a:pt x="14439" y="27022"/>
                    <a:pt x="14409" y="28754"/>
                    <a:pt x="14469" y="30426"/>
                  </a:cubicBezTo>
                  <a:cubicBezTo>
                    <a:pt x="11521" y="31338"/>
                    <a:pt x="8390" y="32037"/>
                    <a:pt x="5533" y="33253"/>
                  </a:cubicBezTo>
                  <a:cubicBezTo>
                    <a:pt x="4044" y="33891"/>
                    <a:pt x="1734" y="35077"/>
                    <a:pt x="913" y="36597"/>
                  </a:cubicBezTo>
                  <a:cubicBezTo>
                    <a:pt x="457" y="37417"/>
                    <a:pt x="427" y="38572"/>
                    <a:pt x="335" y="39484"/>
                  </a:cubicBezTo>
                  <a:cubicBezTo>
                    <a:pt x="123" y="41004"/>
                    <a:pt x="62" y="42524"/>
                    <a:pt x="1" y="44043"/>
                  </a:cubicBezTo>
                  <a:cubicBezTo>
                    <a:pt x="1" y="44089"/>
                    <a:pt x="39" y="44112"/>
                    <a:pt x="81" y="44112"/>
                  </a:cubicBezTo>
                  <a:cubicBezTo>
                    <a:pt x="123" y="44112"/>
                    <a:pt x="168" y="44089"/>
                    <a:pt x="183" y="44043"/>
                  </a:cubicBezTo>
                  <a:cubicBezTo>
                    <a:pt x="366" y="41369"/>
                    <a:pt x="123" y="37660"/>
                    <a:pt x="2159" y="35685"/>
                  </a:cubicBezTo>
                  <a:cubicBezTo>
                    <a:pt x="3436" y="34469"/>
                    <a:pt x="5290" y="33709"/>
                    <a:pt x="6962" y="33131"/>
                  </a:cubicBezTo>
                  <a:cubicBezTo>
                    <a:pt x="6962" y="33162"/>
                    <a:pt x="6962" y="33192"/>
                    <a:pt x="6992" y="33192"/>
                  </a:cubicBezTo>
                  <a:cubicBezTo>
                    <a:pt x="10541" y="36332"/>
                    <a:pt x="15332" y="37690"/>
                    <a:pt x="20222" y="37690"/>
                  </a:cubicBezTo>
                  <a:cubicBezTo>
                    <a:pt x="25509" y="37690"/>
                    <a:pt x="30912" y="36103"/>
                    <a:pt x="34986" y="33466"/>
                  </a:cubicBezTo>
                  <a:cubicBezTo>
                    <a:pt x="36415" y="33982"/>
                    <a:pt x="37813" y="34682"/>
                    <a:pt x="38907" y="35685"/>
                  </a:cubicBezTo>
                  <a:cubicBezTo>
                    <a:pt x="40944" y="37630"/>
                    <a:pt x="40701" y="41399"/>
                    <a:pt x="40883" y="44043"/>
                  </a:cubicBezTo>
                  <a:cubicBezTo>
                    <a:pt x="40898" y="44089"/>
                    <a:pt x="40944" y="44112"/>
                    <a:pt x="40986" y="44112"/>
                  </a:cubicBezTo>
                  <a:cubicBezTo>
                    <a:pt x="41028" y="44112"/>
                    <a:pt x="41066" y="44089"/>
                    <a:pt x="41066" y="44043"/>
                  </a:cubicBezTo>
                  <a:cubicBezTo>
                    <a:pt x="41005" y="41825"/>
                    <a:pt x="41187" y="38663"/>
                    <a:pt x="40154" y="36627"/>
                  </a:cubicBezTo>
                  <a:cubicBezTo>
                    <a:pt x="39394" y="35077"/>
                    <a:pt x="37084" y="33891"/>
                    <a:pt x="35564" y="33253"/>
                  </a:cubicBezTo>
                  <a:cubicBezTo>
                    <a:pt x="32859" y="32098"/>
                    <a:pt x="29880" y="31277"/>
                    <a:pt x="27053" y="30426"/>
                  </a:cubicBezTo>
                  <a:cubicBezTo>
                    <a:pt x="27053" y="28785"/>
                    <a:pt x="26810" y="27143"/>
                    <a:pt x="26780" y="25502"/>
                  </a:cubicBezTo>
                  <a:cubicBezTo>
                    <a:pt x="26780" y="25441"/>
                    <a:pt x="26719" y="25381"/>
                    <a:pt x="26658" y="25381"/>
                  </a:cubicBezTo>
                  <a:cubicBezTo>
                    <a:pt x="26901" y="25077"/>
                    <a:pt x="27114" y="24773"/>
                    <a:pt x="27296" y="24438"/>
                  </a:cubicBezTo>
                  <a:cubicBezTo>
                    <a:pt x="28330" y="22645"/>
                    <a:pt x="28725" y="20548"/>
                    <a:pt x="28877" y="18420"/>
                  </a:cubicBezTo>
                  <a:cubicBezTo>
                    <a:pt x="31096" y="18238"/>
                    <a:pt x="32038" y="15897"/>
                    <a:pt x="31673" y="13861"/>
                  </a:cubicBezTo>
                  <a:cubicBezTo>
                    <a:pt x="31515" y="12999"/>
                    <a:pt x="30951" y="12616"/>
                    <a:pt x="30355" y="12616"/>
                  </a:cubicBezTo>
                  <a:cubicBezTo>
                    <a:pt x="29921" y="12616"/>
                    <a:pt x="29471" y="12820"/>
                    <a:pt x="29150" y="13192"/>
                  </a:cubicBezTo>
                  <a:cubicBezTo>
                    <a:pt x="29758" y="10183"/>
                    <a:pt x="29667" y="6474"/>
                    <a:pt x="27874" y="3830"/>
                  </a:cubicBezTo>
                  <a:cubicBezTo>
                    <a:pt x="27600" y="3465"/>
                    <a:pt x="27296" y="3101"/>
                    <a:pt x="26962" y="2766"/>
                  </a:cubicBezTo>
                  <a:cubicBezTo>
                    <a:pt x="25929" y="1611"/>
                    <a:pt x="24561" y="760"/>
                    <a:pt x="22615" y="365"/>
                  </a:cubicBezTo>
                  <a:cubicBezTo>
                    <a:pt x="22038" y="213"/>
                    <a:pt x="21460" y="91"/>
                    <a:pt x="20913" y="31"/>
                  </a:cubicBezTo>
                  <a:cubicBezTo>
                    <a:pt x="20883" y="0"/>
                    <a:pt x="20883" y="0"/>
                    <a:pt x="208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46"/>
            <p:cNvSpPr/>
            <p:nvPr/>
          </p:nvSpPr>
          <p:spPr>
            <a:xfrm>
              <a:off x="7149425" y="3494450"/>
              <a:ext cx="8375" cy="28325"/>
            </a:xfrm>
            <a:custGeom>
              <a:avLst/>
              <a:gdLst/>
              <a:ahLst/>
              <a:cxnLst/>
              <a:rect l="l" t="t" r="r" b="b"/>
              <a:pathLst>
                <a:path w="335" h="1133" extrusionOk="0">
                  <a:moveTo>
                    <a:pt x="167" y="1"/>
                  </a:moveTo>
                  <a:cubicBezTo>
                    <a:pt x="114" y="1"/>
                    <a:pt x="61" y="31"/>
                    <a:pt x="61" y="92"/>
                  </a:cubicBezTo>
                  <a:cubicBezTo>
                    <a:pt x="61" y="396"/>
                    <a:pt x="0" y="791"/>
                    <a:pt x="91" y="1065"/>
                  </a:cubicBezTo>
                  <a:cubicBezTo>
                    <a:pt x="107" y="1110"/>
                    <a:pt x="137" y="1133"/>
                    <a:pt x="167" y="1133"/>
                  </a:cubicBezTo>
                  <a:cubicBezTo>
                    <a:pt x="198" y="1133"/>
                    <a:pt x="228" y="1110"/>
                    <a:pt x="243" y="1065"/>
                  </a:cubicBezTo>
                  <a:cubicBezTo>
                    <a:pt x="335" y="791"/>
                    <a:pt x="274" y="396"/>
                    <a:pt x="274" y="92"/>
                  </a:cubicBezTo>
                  <a:cubicBezTo>
                    <a:pt x="274" y="31"/>
                    <a:pt x="221" y="1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46"/>
            <p:cNvSpPr/>
            <p:nvPr/>
          </p:nvSpPr>
          <p:spPr>
            <a:xfrm>
              <a:off x="7185900" y="3497125"/>
              <a:ext cx="7625" cy="34200"/>
            </a:xfrm>
            <a:custGeom>
              <a:avLst/>
              <a:gdLst/>
              <a:ahLst/>
              <a:cxnLst/>
              <a:rect l="l" t="t" r="r" b="b"/>
              <a:pathLst>
                <a:path w="305" h="1368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806"/>
                  </a:lnTo>
                  <a:cubicBezTo>
                    <a:pt x="0" y="988"/>
                    <a:pt x="0" y="1170"/>
                    <a:pt x="61" y="1322"/>
                  </a:cubicBezTo>
                  <a:cubicBezTo>
                    <a:pt x="76" y="1353"/>
                    <a:pt x="107" y="1368"/>
                    <a:pt x="137" y="1368"/>
                  </a:cubicBezTo>
                  <a:cubicBezTo>
                    <a:pt x="167" y="1368"/>
                    <a:pt x="198" y="1353"/>
                    <a:pt x="213" y="1322"/>
                  </a:cubicBezTo>
                  <a:cubicBezTo>
                    <a:pt x="304" y="1170"/>
                    <a:pt x="274" y="988"/>
                    <a:pt x="274" y="806"/>
                  </a:cubicBezTo>
                  <a:lnTo>
                    <a:pt x="274" y="137"/>
                  </a:lnTo>
                  <a:cubicBezTo>
                    <a:pt x="274" y="46"/>
                    <a:pt x="205" y="0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46"/>
            <p:cNvSpPr/>
            <p:nvPr/>
          </p:nvSpPr>
          <p:spPr>
            <a:xfrm>
              <a:off x="7204125" y="3505850"/>
              <a:ext cx="6875" cy="28050"/>
            </a:xfrm>
            <a:custGeom>
              <a:avLst/>
              <a:gdLst/>
              <a:ahLst/>
              <a:cxnLst/>
              <a:rect l="l" t="t" r="r" b="b"/>
              <a:pathLst>
                <a:path w="275" h="1122" extrusionOk="0">
                  <a:moveTo>
                    <a:pt x="96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274"/>
                    <a:pt x="31" y="426"/>
                    <a:pt x="31" y="609"/>
                  </a:cubicBezTo>
                  <a:cubicBezTo>
                    <a:pt x="61" y="760"/>
                    <a:pt x="31" y="943"/>
                    <a:pt x="92" y="1064"/>
                  </a:cubicBezTo>
                  <a:cubicBezTo>
                    <a:pt x="109" y="1098"/>
                    <a:pt x="144" y="1122"/>
                    <a:pt x="177" y="1122"/>
                  </a:cubicBezTo>
                  <a:cubicBezTo>
                    <a:pt x="204" y="1122"/>
                    <a:pt x="230" y="1106"/>
                    <a:pt x="244" y="1064"/>
                  </a:cubicBezTo>
                  <a:cubicBezTo>
                    <a:pt x="274" y="912"/>
                    <a:pt x="244" y="760"/>
                    <a:pt x="244" y="609"/>
                  </a:cubicBezTo>
                  <a:cubicBezTo>
                    <a:pt x="213" y="426"/>
                    <a:pt x="213" y="274"/>
                    <a:pt x="213" y="92"/>
                  </a:cubicBezTo>
                  <a:cubicBezTo>
                    <a:pt x="198" y="31"/>
                    <a:pt x="145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46"/>
            <p:cNvSpPr/>
            <p:nvPr/>
          </p:nvSpPr>
          <p:spPr>
            <a:xfrm>
              <a:off x="7248200" y="3502625"/>
              <a:ext cx="6100" cy="29975"/>
            </a:xfrm>
            <a:custGeom>
              <a:avLst/>
              <a:gdLst/>
              <a:ahLst/>
              <a:cxnLst/>
              <a:rect l="l" t="t" r="r" b="b"/>
              <a:pathLst>
                <a:path w="244" h="1199" extrusionOk="0">
                  <a:moveTo>
                    <a:pt x="107" y="0"/>
                  </a:moveTo>
                  <a:cubicBezTo>
                    <a:pt x="69" y="0"/>
                    <a:pt x="31" y="23"/>
                    <a:pt x="31" y="69"/>
                  </a:cubicBezTo>
                  <a:cubicBezTo>
                    <a:pt x="1" y="282"/>
                    <a:pt x="1" y="494"/>
                    <a:pt x="31" y="707"/>
                  </a:cubicBezTo>
                  <a:cubicBezTo>
                    <a:pt x="31" y="859"/>
                    <a:pt x="31" y="1011"/>
                    <a:pt x="92" y="1163"/>
                  </a:cubicBezTo>
                  <a:cubicBezTo>
                    <a:pt x="105" y="1189"/>
                    <a:pt x="123" y="1198"/>
                    <a:pt x="142" y="1198"/>
                  </a:cubicBezTo>
                  <a:cubicBezTo>
                    <a:pt x="168" y="1198"/>
                    <a:pt x="196" y="1181"/>
                    <a:pt x="213" y="1163"/>
                  </a:cubicBezTo>
                  <a:cubicBezTo>
                    <a:pt x="244" y="981"/>
                    <a:pt x="183" y="829"/>
                    <a:pt x="183" y="646"/>
                  </a:cubicBezTo>
                  <a:cubicBezTo>
                    <a:pt x="183" y="464"/>
                    <a:pt x="183" y="282"/>
                    <a:pt x="183" y="69"/>
                  </a:cubicBezTo>
                  <a:cubicBezTo>
                    <a:pt x="183" y="23"/>
                    <a:pt x="145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46"/>
            <p:cNvSpPr/>
            <p:nvPr/>
          </p:nvSpPr>
          <p:spPr>
            <a:xfrm>
              <a:off x="7294550" y="3524100"/>
              <a:ext cx="25" cy="230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1" y="91"/>
                  </a:moveTo>
                  <a:lnTo>
                    <a:pt x="1" y="9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46"/>
            <p:cNvSpPr/>
            <p:nvPr/>
          </p:nvSpPr>
          <p:spPr>
            <a:xfrm>
              <a:off x="7398950" y="3494325"/>
              <a:ext cx="10375" cy="26500"/>
            </a:xfrm>
            <a:custGeom>
              <a:avLst/>
              <a:gdLst/>
              <a:ahLst/>
              <a:cxnLst/>
              <a:rect l="l" t="t" r="r" b="b"/>
              <a:pathLst>
                <a:path w="415" h="1060" extrusionOk="0">
                  <a:moveTo>
                    <a:pt x="107" y="0"/>
                  </a:moveTo>
                  <a:cubicBezTo>
                    <a:pt x="51" y="0"/>
                    <a:pt x="1" y="52"/>
                    <a:pt x="19" y="127"/>
                  </a:cubicBezTo>
                  <a:cubicBezTo>
                    <a:pt x="19" y="279"/>
                    <a:pt x="50" y="462"/>
                    <a:pt x="80" y="614"/>
                  </a:cubicBezTo>
                  <a:cubicBezTo>
                    <a:pt x="111" y="766"/>
                    <a:pt x="111" y="918"/>
                    <a:pt x="202" y="1039"/>
                  </a:cubicBezTo>
                  <a:cubicBezTo>
                    <a:pt x="214" y="1052"/>
                    <a:pt x="237" y="1059"/>
                    <a:pt x="262" y="1059"/>
                  </a:cubicBezTo>
                  <a:cubicBezTo>
                    <a:pt x="297" y="1059"/>
                    <a:pt x="336" y="1044"/>
                    <a:pt x="354" y="1009"/>
                  </a:cubicBezTo>
                  <a:cubicBezTo>
                    <a:pt x="415" y="857"/>
                    <a:pt x="354" y="735"/>
                    <a:pt x="323" y="583"/>
                  </a:cubicBezTo>
                  <a:cubicBezTo>
                    <a:pt x="293" y="431"/>
                    <a:pt x="232" y="249"/>
                    <a:pt x="202" y="66"/>
                  </a:cubicBezTo>
                  <a:cubicBezTo>
                    <a:pt x="179" y="20"/>
                    <a:pt x="142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46"/>
            <p:cNvSpPr/>
            <p:nvPr/>
          </p:nvSpPr>
          <p:spPr>
            <a:xfrm>
              <a:off x="7270250" y="3234950"/>
              <a:ext cx="18250" cy="50175"/>
            </a:xfrm>
            <a:custGeom>
              <a:avLst/>
              <a:gdLst/>
              <a:ahLst/>
              <a:cxnLst/>
              <a:rect l="l" t="t" r="r" b="b"/>
              <a:pathLst>
                <a:path w="730" h="2007" extrusionOk="0">
                  <a:moveTo>
                    <a:pt x="304" y="1"/>
                  </a:moveTo>
                  <a:cubicBezTo>
                    <a:pt x="243" y="1"/>
                    <a:pt x="182" y="46"/>
                    <a:pt x="182" y="137"/>
                  </a:cubicBezTo>
                  <a:cubicBezTo>
                    <a:pt x="182" y="350"/>
                    <a:pt x="182" y="593"/>
                    <a:pt x="213" y="836"/>
                  </a:cubicBezTo>
                  <a:cubicBezTo>
                    <a:pt x="197" y="828"/>
                    <a:pt x="180" y="825"/>
                    <a:pt x="165" y="825"/>
                  </a:cubicBezTo>
                  <a:cubicBezTo>
                    <a:pt x="124" y="825"/>
                    <a:pt x="91" y="853"/>
                    <a:pt x="91" y="897"/>
                  </a:cubicBezTo>
                  <a:cubicBezTo>
                    <a:pt x="61" y="1110"/>
                    <a:pt x="31" y="1292"/>
                    <a:pt x="31" y="1505"/>
                  </a:cubicBezTo>
                  <a:cubicBezTo>
                    <a:pt x="31" y="1657"/>
                    <a:pt x="0" y="1840"/>
                    <a:pt x="91" y="1961"/>
                  </a:cubicBezTo>
                  <a:cubicBezTo>
                    <a:pt x="107" y="1991"/>
                    <a:pt x="129" y="2007"/>
                    <a:pt x="152" y="2007"/>
                  </a:cubicBezTo>
                  <a:cubicBezTo>
                    <a:pt x="175" y="2007"/>
                    <a:pt x="198" y="1991"/>
                    <a:pt x="213" y="1961"/>
                  </a:cubicBezTo>
                  <a:cubicBezTo>
                    <a:pt x="304" y="1840"/>
                    <a:pt x="274" y="1657"/>
                    <a:pt x="274" y="1505"/>
                  </a:cubicBezTo>
                  <a:cubicBezTo>
                    <a:pt x="274" y="1414"/>
                    <a:pt x="274" y="1353"/>
                    <a:pt x="274" y="1262"/>
                  </a:cubicBezTo>
                  <a:cubicBezTo>
                    <a:pt x="304" y="1384"/>
                    <a:pt x="334" y="1475"/>
                    <a:pt x="365" y="1596"/>
                  </a:cubicBezTo>
                  <a:cubicBezTo>
                    <a:pt x="393" y="1639"/>
                    <a:pt x="434" y="1661"/>
                    <a:pt x="474" y="1661"/>
                  </a:cubicBezTo>
                  <a:cubicBezTo>
                    <a:pt x="519" y="1661"/>
                    <a:pt x="561" y="1631"/>
                    <a:pt x="578" y="1566"/>
                  </a:cubicBezTo>
                  <a:cubicBezTo>
                    <a:pt x="578" y="1566"/>
                    <a:pt x="578" y="1566"/>
                    <a:pt x="578" y="1596"/>
                  </a:cubicBezTo>
                  <a:cubicBezTo>
                    <a:pt x="587" y="1605"/>
                    <a:pt x="598" y="1609"/>
                    <a:pt x="611" y="1609"/>
                  </a:cubicBezTo>
                  <a:cubicBezTo>
                    <a:pt x="641" y="1609"/>
                    <a:pt x="678" y="1587"/>
                    <a:pt x="699" y="1566"/>
                  </a:cubicBezTo>
                  <a:cubicBezTo>
                    <a:pt x="730" y="1444"/>
                    <a:pt x="699" y="1353"/>
                    <a:pt x="669" y="1232"/>
                  </a:cubicBezTo>
                  <a:cubicBezTo>
                    <a:pt x="669" y="1110"/>
                    <a:pt x="638" y="988"/>
                    <a:pt x="638" y="836"/>
                  </a:cubicBezTo>
                  <a:cubicBezTo>
                    <a:pt x="638" y="776"/>
                    <a:pt x="578" y="745"/>
                    <a:pt x="517" y="745"/>
                  </a:cubicBezTo>
                  <a:cubicBezTo>
                    <a:pt x="486" y="532"/>
                    <a:pt x="456" y="350"/>
                    <a:pt x="426" y="137"/>
                  </a:cubicBezTo>
                  <a:cubicBezTo>
                    <a:pt x="426" y="46"/>
                    <a:pt x="365" y="1"/>
                    <a:pt x="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46"/>
            <p:cNvSpPr/>
            <p:nvPr/>
          </p:nvSpPr>
          <p:spPr>
            <a:xfrm>
              <a:off x="7017950" y="2941225"/>
              <a:ext cx="45625" cy="86300"/>
            </a:xfrm>
            <a:custGeom>
              <a:avLst/>
              <a:gdLst/>
              <a:ahLst/>
              <a:cxnLst/>
              <a:rect l="l" t="t" r="r" b="b"/>
              <a:pathLst>
                <a:path w="1825" h="3452" extrusionOk="0">
                  <a:moveTo>
                    <a:pt x="1189" y="0"/>
                  </a:moveTo>
                  <a:cubicBezTo>
                    <a:pt x="631" y="0"/>
                    <a:pt x="89" y="416"/>
                    <a:pt x="1" y="974"/>
                  </a:cubicBezTo>
                  <a:cubicBezTo>
                    <a:pt x="1" y="1005"/>
                    <a:pt x="16" y="1020"/>
                    <a:pt x="35" y="1020"/>
                  </a:cubicBezTo>
                  <a:cubicBezTo>
                    <a:pt x="54" y="1020"/>
                    <a:pt x="77" y="1005"/>
                    <a:pt x="92" y="974"/>
                  </a:cubicBezTo>
                  <a:cubicBezTo>
                    <a:pt x="183" y="731"/>
                    <a:pt x="396" y="549"/>
                    <a:pt x="609" y="427"/>
                  </a:cubicBezTo>
                  <a:cubicBezTo>
                    <a:pt x="973" y="1400"/>
                    <a:pt x="1217" y="2464"/>
                    <a:pt x="1642" y="3406"/>
                  </a:cubicBezTo>
                  <a:cubicBezTo>
                    <a:pt x="1653" y="3438"/>
                    <a:pt x="1678" y="3451"/>
                    <a:pt x="1707" y="3451"/>
                  </a:cubicBezTo>
                  <a:cubicBezTo>
                    <a:pt x="1760" y="3451"/>
                    <a:pt x="1824" y="3405"/>
                    <a:pt x="1824" y="3345"/>
                  </a:cubicBezTo>
                  <a:cubicBezTo>
                    <a:pt x="1703" y="2342"/>
                    <a:pt x="1217" y="1278"/>
                    <a:pt x="791" y="366"/>
                  </a:cubicBezTo>
                  <a:cubicBezTo>
                    <a:pt x="943" y="306"/>
                    <a:pt x="1095" y="275"/>
                    <a:pt x="1247" y="245"/>
                  </a:cubicBezTo>
                  <a:cubicBezTo>
                    <a:pt x="1369" y="214"/>
                    <a:pt x="1369" y="32"/>
                    <a:pt x="1247" y="2"/>
                  </a:cubicBezTo>
                  <a:cubicBezTo>
                    <a:pt x="1227" y="1"/>
                    <a:pt x="1208" y="0"/>
                    <a:pt x="11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46"/>
            <p:cNvSpPr/>
            <p:nvPr/>
          </p:nvSpPr>
          <p:spPr>
            <a:xfrm>
              <a:off x="7119775" y="2925200"/>
              <a:ext cx="103700" cy="23675"/>
            </a:xfrm>
            <a:custGeom>
              <a:avLst/>
              <a:gdLst/>
              <a:ahLst/>
              <a:cxnLst/>
              <a:rect l="l" t="t" r="r" b="b"/>
              <a:pathLst>
                <a:path w="4148" h="947" extrusionOk="0">
                  <a:moveTo>
                    <a:pt x="2267" y="1"/>
                  </a:moveTo>
                  <a:cubicBezTo>
                    <a:pt x="1436" y="1"/>
                    <a:pt x="581" y="249"/>
                    <a:pt x="62" y="734"/>
                  </a:cubicBezTo>
                  <a:cubicBezTo>
                    <a:pt x="1" y="795"/>
                    <a:pt x="31" y="947"/>
                    <a:pt x="153" y="947"/>
                  </a:cubicBezTo>
                  <a:cubicBezTo>
                    <a:pt x="700" y="886"/>
                    <a:pt x="1186" y="643"/>
                    <a:pt x="1764" y="582"/>
                  </a:cubicBezTo>
                  <a:cubicBezTo>
                    <a:pt x="1809" y="580"/>
                    <a:pt x="1855" y="579"/>
                    <a:pt x="1900" y="579"/>
                  </a:cubicBezTo>
                  <a:cubicBezTo>
                    <a:pt x="2546" y="579"/>
                    <a:pt x="3145" y="772"/>
                    <a:pt x="3770" y="886"/>
                  </a:cubicBezTo>
                  <a:lnTo>
                    <a:pt x="3739" y="886"/>
                  </a:lnTo>
                  <a:cubicBezTo>
                    <a:pt x="3762" y="891"/>
                    <a:pt x="3783" y="893"/>
                    <a:pt x="3804" y="893"/>
                  </a:cubicBezTo>
                  <a:cubicBezTo>
                    <a:pt x="4035" y="893"/>
                    <a:pt x="4148" y="597"/>
                    <a:pt x="3952" y="430"/>
                  </a:cubicBezTo>
                  <a:cubicBezTo>
                    <a:pt x="3508" y="142"/>
                    <a:pt x="2894" y="1"/>
                    <a:pt x="22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46"/>
            <p:cNvSpPr/>
            <p:nvPr/>
          </p:nvSpPr>
          <p:spPr>
            <a:xfrm>
              <a:off x="7132725" y="2975900"/>
              <a:ext cx="87950" cy="37375"/>
            </a:xfrm>
            <a:custGeom>
              <a:avLst/>
              <a:gdLst/>
              <a:ahLst/>
              <a:cxnLst/>
              <a:rect l="l" t="t" r="r" b="b"/>
              <a:pathLst>
                <a:path w="3518" h="1495" extrusionOk="0">
                  <a:moveTo>
                    <a:pt x="1891" y="0"/>
                  </a:moveTo>
                  <a:cubicBezTo>
                    <a:pt x="1284" y="0"/>
                    <a:pt x="668" y="109"/>
                    <a:pt x="121" y="286"/>
                  </a:cubicBezTo>
                  <a:cubicBezTo>
                    <a:pt x="8" y="315"/>
                    <a:pt x="0" y="502"/>
                    <a:pt x="123" y="502"/>
                  </a:cubicBezTo>
                  <a:cubicBezTo>
                    <a:pt x="132" y="502"/>
                    <a:pt x="141" y="501"/>
                    <a:pt x="151" y="499"/>
                  </a:cubicBezTo>
                  <a:cubicBezTo>
                    <a:pt x="395" y="499"/>
                    <a:pt x="638" y="469"/>
                    <a:pt x="851" y="438"/>
                  </a:cubicBezTo>
                  <a:lnTo>
                    <a:pt x="851" y="438"/>
                  </a:lnTo>
                  <a:cubicBezTo>
                    <a:pt x="820" y="742"/>
                    <a:pt x="972" y="1016"/>
                    <a:pt x="1215" y="1229"/>
                  </a:cubicBezTo>
                  <a:lnTo>
                    <a:pt x="1003" y="1229"/>
                  </a:lnTo>
                  <a:cubicBezTo>
                    <a:pt x="911" y="1229"/>
                    <a:pt x="881" y="1350"/>
                    <a:pt x="972" y="1381"/>
                  </a:cubicBezTo>
                  <a:cubicBezTo>
                    <a:pt x="1170" y="1457"/>
                    <a:pt x="1428" y="1495"/>
                    <a:pt x="1686" y="1495"/>
                  </a:cubicBezTo>
                  <a:cubicBezTo>
                    <a:pt x="1945" y="1495"/>
                    <a:pt x="2203" y="1457"/>
                    <a:pt x="2401" y="1381"/>
                  </a:cubicBezTo>
                  <a:cubicBezTo>
                    <a:pt x="2492" y="1350"/>
                    <a:pt x="2492" y="1229"/>
                    <a:pt x="2370" y="1229"/>
                  </a:cubicBezTo>
                  <a:cubicBezTo>
                    <a:pt x="2310" y="1198"/>
                    <a:pt x="2249" y="1198"/>
                    <a:pt x="2188" y="1198"/>
                  </a:cubicBezTo>
                  <a:cubicBezTo>
                    <a:pt x="2401" y="986"/>
                    <a:pt x="2522" y="651"/>
                    <a:pt x="2522" y="347"/>
                  </a:cubicBezTo>
                  <a:cubicBezTo>
                    <a:pt x="2796" y="347"/>
                    <a:pt x="3100" y="378"/>
                    <a:pt x="3404" y="438"/>
                  </a:cubicBezTo>
                  <a:cubicBezTo>
                    <a:pt x="3412" y="441"/>
                    <a:pt x="3420" y="442"/>
                    <a:pt x="3427" y="442"/>
                  </a:cubicBezTo>
                  <a:cubicBezTo>
                    <a:pt x="3499" y="442"/>
                    <a:pt x="3517" y="314"/>
                    <a:pt x="3434" y="286"/>
                  </a:cubicBezTo>
                  <a:cubicBezTo>
                    <a:pt x="2962" y="86"/>
                    <a:pt x="2430" y="0"/>
                    <a:pt x="1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46"/>
            <p:cNvSpPr/>
            <p:nvPr/>
          </p:nvSpPr>
          <p:spPr>
            <a:xfrm>
              <a:off x="7230725" y="3078925"/>
              <a:ext cx="89700" cy="59675"/>
            </a:xfrm>
            <a:custGeom>
              <a:avLst/>
              <a:gdLst/>
              <a:ahLst/>
              <a:cxnLst/>
              <a:rect l="l" t="t" r="r" b="b"/>
              <a:pathLst>
                <a:path w="3588" h="2387" extrusionOk="0">
                  <a:moveTo>
                    <a:pt x="343" y="0"/>
                  </a:moveTo>
                  <a:cubicBezTo>
                    <a:pt x="328" y="0"/>
                    <a:pt x="313" y="8"/>
                    <a:pt x="304" y="26"/>
                  </a:cubicBezTo>
                  <a:cubicBezTo>
                    <a:pt x="122" y="390"/>
                    <a:pt x="1" y="816"/>
                    <a:pt x="335" y="1120"/>
                  </a:cubicBezTo>
                  <a:cubicBezTo>
                    <a:pt x="548" y="1333"/>
                    <a:pt x="882" y="1363"/>
                    <a:pt x="1186" y="1393"/>
                  </a:cubicBezTo>
                  <a:lnTo>
                    <a:pt x="1216" y="1393"/>
                  </a:lnTo>
                  <a:cubicBezTo>
                    <a:pt x="1156" y="1485"/>
                    <a:pt x="1156" y="1637"/>
                    <a:pt x="1156" y="1758"/>
                  </a:cubicBezTo>
                  <a:cubicBezTo>
                    <a:pt x="1156" y="1849"/>
                    <a:pt x="1156" y="1941"/>
                    <a:pt x="1186" y="2001"/>
                  </a:cubicBezTo>
                  <a:cubicBezTo>
                    <a:pt x="1216" y="2032"/>
                    <a:pt x="1216" y="2062"/>
                    <a:pt x="1216" y="2062"/>
                  </a:cubicBezTo>
                  <a:cubicBezTo>
                    <a:pt x="1216" y="2093"/>
                    <a:pt x="1216" y="2153"/>
                    <a:pt x="1216" y="2184"/>
                  </a:cubicBezTo>
                  <a:cubicBezTo>
                    <a:pt x="1216" y="2214"/>
                    <a:pt x="1216" y="2245"/>
                    <a:pt x="1247" y="2275"/>
                  </a:cubicBezTo>
                  <a:cubicBezTo>
                    <a:pt x="1247" y="2275"/>
                    <a:pt x="1247" y="2305"/>
                    <a:pt x="1277" y="2305"/>
                  </a:cubicBezTo>
                  <a:cubicBezTo>
                    <a:pt x="1315" y="2362"/>
                    <a:pt x="1368" y="2387"/>
                    <a:pt x="1419" y="2387"/>
                  </a:cubicBezTo>
                  <a:cubicBezTo>
                    <a:pt x="1531" y="2387"/>
                    <a:pt x="1634" y="2269"/>
                    <a:pt x="1551" y="2123"/>
                  </a:cubicBezTo>
                  <a:cubicBezTo>
                    <a:pt x="1551" y="2093"/>
                    <a:pt x="1551" y="2093"/>
                    <a:pt x="1520" y="2062"/>
                  </a:cubicBezTo>
                  <a:cubicBezTo>
                    <a:pt x="1490" y="2001"/>
                    <a:pt x="1429" y="1971"/>
                    <a:pt x="1368" y="1971"/>
                  </a:cubicBezTo>
                  <a:cubicBezTo>
                    <a:pt x="1338" y="1880"/>
                    <a:pt x="1308" y="1697"/>
                    <a:pt x="1308" y="1697"/>
                  </a:cubicBezTo>
                  <a:cubicBezTo>
                    <a:pt x="1308" y="1606"/>
                    <a:pt x="1308" y="1485"/>
                    <a:pt x="1338" y="1393"/>
                  </a:cubicBezTo>
                  <a:lnTo>
                    <a:pt x="1824" y="1393"/>
                  </a:lnTo>
                  <a:cubicBezTo>
                    <a:pt x="2007" y="1393"/>
                    <a:pt x="2219" y="1424"/>
                    <a:pt x="2432" y="1424"/>
                  </a:cubicBezTo>
                  <a:cubicBezTo>
                    <a:pt x="2432" y="1515"/>
                    <a:pt x="2432" y="1606"/>
                    <a:pt x="2432" y="1697"/>
                  </a:cubicBezTo>
                  <a:cubicBezTo>
                    <a:pt x="2432" y="1697"/>
                    <a:pt x="2402" y="1880"/>
                    <a:pt x="2402" y="1971"/>
                  </a:cubicBezTo>
                  <a:cubicBezTo>
                    <a:pt x="2341" y="1971"/>
                    <a:pt x="2250" y="1971"/>
                    <a:pt x="2219" y="2062"/>
                  </a:cubicBezTo>
                  <a:cubicBezTo>
                    <a:pt x="2219" y="2093"/>
                    <a:pt x="2189" y="2093"/>
                    <a:pt x="2189" y="2123"/>
                  </a:cubicBezTo>
                  <a:cubicBezTo>
                    <a:pt x="2105" y="2269"/>
                    <a:pt x="2209" y="2387"/>
                    <a:pt x="2331" y="2387"/>
                  </a:cubicBezTo>
                  <a:cubicBezTo>
                    <a:pt x="2386" y="2387"/>
                    <a:pt x="2445" y="2362"/>
                    <a:pt x="2493" y="2305"/>
                  </a:cubicBezTo>
                  <a:cubicBezTo>
                    <a:pt x="2493" y="2305"/>
                    <a:pt x="2493" y="2275"/>
                    <a:pt x="2493" y="2275"/>
                  </a:cubicBezTo>
                  <a:cubicBezTo>
                    <a:pt x="2523" y="2245"/>
                    <a:pt x="2523" y="2214"/>
                    <a:pt x="2523" y="2184"/>
                  </a:cubicBezTo>
                  <a:cubicBezTo>
                    <a:pt x="2523" y="2153"/>
                    <a:pt x="2523" y="2123"/>
                    <a:pt x="2523" y="2093"/>
                  </a:cubicBezTo>
                  <a:cubicBezTo>
                    <a:pt x="2523" y="2062"/>
                    <a:pt x="2554" y="2032"/>
                    <a:pt x="2554" y="2001"/>
                  </a:cubicBezTo>
                  <a:cubicBezTo>
                    <a:pt x="2584" y="1941"/>
                    <a:pt x="2584" y="1849"/>
                    <a:pt x="2615" y="1758"/>
                  </a:cubicBezTo>
                  <a:cubicBezTo>
                    <a:pt x="2615" y="1637"/>
                    <a:pt x="2584" y="1515"/>
                    <a:pt x="2554" y="1424"/>
                  </a:cubicBezTo>
                  <a:cubicBezTo>
                    <a:pt x="2827" y="1424"/>
                    <a:pt x="3101" y="1363"/>
                    <a:pt x="3314" y="1211"/>
                  </a:cubicBezTo>
                  <a:cubicBezTo>
                    <a:pt x="3587" y="938"/>
                    <a:pt x="3587" y="512"/>
                    <a:pt x="3405" y="178"/>
                  </a:cubicBezTo>
                  <a:cubicBezTo>
                    <a:pt x="3378" y="133"/>
                    <a:pt x="3338" y="115"/>
                    <a:pt x="3298" y="115"/>
                  </a:cubicBezTo>
                  <a:cubicBezTo>
                    <a:pt x="3200" y="115"/>
                    <a:pt x="3097" y="222"/>
                    <a:pt x="3162" y="330"/>
                  </a:cubicBezTo>
                  <a:cubicBezTo>
                    <a:pt x="3374" y="634"/>
                    <a:pt x="3283" y="907"/>
                    <a:pt x="2919" y="1120"/>
                  </a:cubicBezTo>
                  <a:cubicBezTo>
                    <a:pt x="2767" y="1150"/>
                    <a:pt x="2615" y="1150"/>
                    <a:pt x="2463" y="1150"/>
                  </a:cubicBezTo>
                  <a:cubicBezTo>
                    <a:pt x="2189" y="1150"/>
                    <a:pt x="1885" y="1120"/>
                    <a:pt x="1612" y="1120"/>
                  </a:cubicBezTo>
                  <a:cubicBezTo>
                    <a:pt x="1338" y="1120"/>
                    <a:pt x="1034" y="1120"/>
                    <a:pt x="791" y="1059"/>
                  </a:cubicBezTo>
                  <a:cubicBezTo>
                    <a:pt x="274" y="907"/>
                    <a:pt x="335" y="512"/>
                    <a:pt x="426" y="86"/>
                  </a:cubicBezTo>
                  <a:cubicBezTo>
                    <a:pt x="426" y="43"/>
                    <a:pt x="380" y="0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46"/>
            <p:cNvSpPr/>
            <p:nvPr/>
          </p:nvSpPr>
          <p:spPr>
            <a:xfrm>
              <a:off x="7252000" y="2985800"/>
              <a:ext cx="9150" cy="24175"/>
            </a:xfrm>
            <a:custGeom>
              <a:avLst/>
              <a:gdLst/>
              <a:ahLst/>
              <a:cxnLst/>
              <a:rect l="l" t="t" r="r" b="b"/>
              <a:pathLst>
                <a:path w="366" h="967" extrusionOk="0">
                  <a:moveTo>
                    <a:pt x="106" y="0"/>
                  </a:moveTo>
                  <a:cubicBezTo>
                    <a:pt x="68" y="0"/>
                    <a:pt x="31" y="23"/>
                    <a:pt x="31" y="73"/>
                  </a:cubicBezTo>
                  <a:cubicBezTo>
                    <a:pt x="61" y="225"/>
                    <a:pt x="61" y="377"/>
                    <a:pt x="61" y="529"/>
                  </a:cubicBezTo>
                  <a:cubicBezTo>
                    <a:pt x="61" y="681"/>
                    <a:pt x="31" y="802"/>
                    <a:pt x="1" y="924"/>
                  </a:cubicBezTo>
                  <a:cubicBezTo>
                    <a:pt x="1" y="945"/>
                    <a:pt x="31" y="967"/>
                    <a:pt x="49" y="967"/>
                  </a:cubicBezTo>
                  <a:cubicBezTo>
                    <a:pt x="56" y="967"/>
                    <a:pt x="61" y="963"/>
                    <a:pt x="61" y="954"/>
                  </a:cubicBezTo>
                  <a:cubicBezTo>
                    <a:pt x="365" y="772"/>
                    <a:pt x="274" y="316"/>
                    <a:pt x="183" y="42"/>
                  </a:cubicBezTo>
                  <a:cubicBezTo>
                    <a:pt x="169" y="15"/>
                    <a:pt x="137" y="0"/>
                    <a:pt x="1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46"/>
            <p:cNvSpPr/>
            <p:nvPr/>
          </p:nvSpPr>
          <p:spPr>
            <a:xfrm>
              <a:off x="7495175" y="2941225"/>
              <a:ext cx="45300" cy="84250"/>
            </a:xfrm>
            <a:custGeom>
              <a:avLst/>
              <a:gdLst/>
              <a:ahLst/>
              <a:cxnLst/>
              <a:rect l="l" t="t" r="r" b="b"/>
              <a:pathLst>
                <a:path w="1812" h="3370" extrusionOk="0">
                  <a:moveTo>
                    <a:pt x="636" y="0"/>
                  </a:moveTo>
                  <a:cubicBezTo>
                    <a:pt x="617" y="0"/>
                    <a:pt x="597" y="1"/>
                    <a:pt x="578" y="2"/>
                  </a:cubicBezTo>
                  <a:cubicBezTo>
                    <a:pt x="426" y="32"/>
                    <a:pt x="426" y="214"/>
                    <a:pt x="578" y="245"/>
                  </a:cubicBezTo>
                  <a:cubicBezTo>
                    <a:pt x="730" y="275"/>
                    <a:pt x="882" y="306"/>
                    <a:pt x="1034" y="366"/>
                  </a:cubicBezTo>
                  <a:cubicBezTo>
                    <a:pt x="547" y="1248"/>
                    <a:pt x="61" y="2281"/>
                    <a:pt x="0" y="3284"/>
                  </a:cubicBezTo>
                  <a:cubicBezTo>
                    <a:pt x="0" y="3337"/>
                    <a:pt x="52" y="3370"/>
                    <a:pt x="101" y="3370"/>
                  </a:cubicBezTo>
                  <a:cubicBezTo>
                    <a:pt x="136" y="3370"/>
                    <a:pt x="170" y="3353"/>
                    <a:pt x="183" y="3315"/>
                  </a:cubicBezTo>
                  <a:cubicBezTo>
                    <a:pt x="578" y="2403"/>
                    <a:pt x="821" y="1400"/>
                    <a:pt x="1216" y="427"/>
                  </a:cubicBezTo>
                  <a:cubicBezTo>
                    <a:pt x="1429" y="549"/>
                    <a:pt x="1611" y="731"/>
                    <a:pt x="1702" y="974"/>
                  </a:cubicBezTo>
                  <a:cubicBezTo>
                    <a:pt x="1715" y="1000"/>
                    <a:pt x="1739" y="1009"/>
                    <a:pt x="1760" y="1009"/>
                  </a:cubicBezTo>
                  <a:cubicBezTo>
                    <a:pt x="1788" y="1009"/>
                    <a:pt x="1811" y="992"/>
                    <a:pt x="1794" y="974"/>
                  </a:cubicBezTo>
                  <a:cubicBezTo>
                    <a:pt x="1705" y="416"/>
                    <a:pt x="1192" y="0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46"/>
            <p:cNvSpPr/>
            <p:nvPr/>
          </p:nvSpPr>
          <p:spPr>
            <a:xfrm>
              <a:off x="7334575" y="2925350"/>
              <a:ext cx="104375" cy="23525"/>
            </a:xfrm>
            <a:custGeom>
              <a:avLst/>
              <a:gdLst/>
              <a:ahLst/>
              <a:cxnLst/>
              <a:rect l="l" t="t" r="r" b="b"/>
              <a:pathLst>
                <a:path w="4175" h="941" extrusionOk="0">
                  <a:moveTo>
                    <a:pt x="1924" y="0"/>
                  </a:moveTo>
                  <a:cubicBezTo>
                    <a:pt x="1285" y="0"/>
                    <a:pt x="661" y="149"/>
                    <a:pt x="224" y="454"/>
                  </a:cubicBezTo>
                  <a:cubicBezTo>
                    <a:pt x="0" y="594"/>
                    <a:pt x="110" y="887"/>
                    <a:pt x="341" y="887"/>
                  </a:cubicBezTo>
                  <a:cubicBezTo>
                    <a:pt x="362" y="887"/>
                    <a:pt x="384" y="885"/>
                    <a:pt x="406" y="880"/>
                  </a:cubicBezTo>
                  <a:cubicBezTo>
                    <a:pt x="1031" y="766"/>
                    <a:pt x="1629" y="573"/>
                    <a:pt x="2276" y="573"/>
                  </a:cubicBezTo>
                  <a:cubicBezTo>
                    <a:pt x="2321" y="573"/>
                    <a:pt x="2366" y="574"/>
                    <a:pt x="2412" y="576"/>
                  </a:cubicBezTo>
                  <a:cubicBezTo>
                    <a:pt x="2959" y="637"/>
                    <a:pt x="3476" y="880"/>
                    <a:pt x="4023" y="941"/>
                  </a:cubicBezTo>
                  <a:cubicBezTo>
                    <a:pt x="4114" y="941"/>
                    <a:pt x="4175" y="789"/>
                    <a:pt x="4114" y="728"/>
                  </a:cubicBezTo>
                  <a:cubicBezTo>
                    <a:pt x="3600" y="248"/>
                    <a:pt x="2749" y="0"/>
                    <a:pt x="19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46"/>
            <p:cNvSpPr/>
            <p:nvPr/>
          </p:nvSpPr>
          <p:spPr>
            <a:xfrm>
              <a:off x="7337325" y="2975900"/>
              <a:ext cx="87950" cy="37375"/>
            </a:xfrm>
            <a:custGeom>
              <a:avLst/>
              <a:gdLst/>
              <a:ahLst/>
              <a:cxnLst/>
              <a:rect l="l" t="t" r="r" b="b"/>
              <a:pathLst>
                <a:path w="3518" h="1495" extrusionOk="0">
                  <a:moveTo>
                    <a:pt x="1637" y="0"/>
                  </a:moveTo>
                  <a:cubicBezTo>
                    <a:pt x="1094" y="0"/>
                    <a:pt x="555" y="86"/>
                    <a:pt x="83" y="286"/>
                  </a:cubicBezTo>
                  <a:cubicBezTo>
                    <a:pt x="0" y="314"/>
                    <a:pt x="18" y="442"/>
                    <a:pt x="90" y="442"/>
                  </a:cubicBezTo>
                  <a:cubicBezTo>
                    <a:pt x="98" y="442"/>
                    <a:pt x="105" y="441"/>
                    <a:pt x="114" y="438"/>
                  </a:cubicBezTo>
                  <a:cubicBezTo>
                    <a:pt x="417" y="378"/>
                    <a:pt x="721" y="347"/>
                    <a:pt x="1025" y="347"/>
                  </a:cubicBezTo>
                  <a:cubicBezTo>
                    <a:pt x="995" y="651"/>
                    <a:pt x="1117" y="986"/>
                    <a:pt x="1329" y="1198"/>
                  </a:cubicBezTo>
                  <a:cubicBezTo>
                    <a:pt x="1269" y="1198"/>
                    <a:pt x="1208" y="1198"/>
                    <a:pt x="1147" y="1229"/>
                  </a:cubicBezTo>
                  <a:cubicBezTo>
                    <a:pt x="1056" y="1229"/>
                    <a:pt x="1025" y="1350"/>
                    <a:pt x="1117" y="1381"/>
                  </a:cubicBezTo>
                  <a:cubicBezTo>
                    <a:pt x="1314" y="1457"/>
                    <a:pt x="1573" y="1495"/>
                    <a:pt x="1835" y="1495"/>
                  </a:cubicBezTo>
                  <a:cubicBezTo>
                    <a:pt x="2097" y="1495"/>
                    <a:pt x="2363" y="1457"/>
                    <a:pt x="2576" y="1381"/>
                  </a:cubicBezTo>
                  <a:cubicBezTo>
                    <a:pt x="2667" y="1350"/>
                    <a:pt x="2636" y="1229"/>
                    <a:pt x="2545" y="1229"/>
                  </a:cubicBezTo>
                  <a:lnTo>
                    <a:pt x="2302" y="1229"/>
                  </a:lnTo>
                  <a:cubicBezTo>
                    <a:pt x="2545" y="1046"/>
                    <a:pt x="2728" y="742"/>
                    <a:pt x="2667" y="438"/>
                  </a:cubicBezTo>
                  <a:lnTo>
                    <a:pt x="2667" y="438"/>
                  </a:lnTo>
                  <a:cubicBezTo>
                    <a:pt x="2910" y="469"/>
                    <a:pt x="3123" y="499"/>
                    <a:pt x="3366" y="530"/>
                  </a:cubicBezTo>
                  <a:cubicBezTo>
                    <a:pt x="3518" y="530"/>
                    <a:pt x="3518" y="317"/>
                    <a:pt x="3396" y="286"/>
                  </a:cubicBezTo>
                  <a:cubicBezTo>
                    <a:pt x="2865" y="109"/>
                    <a:pt x="2248" y="0"/>
                    <a:pt x="16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46"/>
            <p:cNvSpPr/>
            <p:nvPr/>
          </p:nvSpPr>
          <p:spPr>
            <a:xfrm>
              <a:off x="7296825" y="2985800"/>
              <a:ext cx="9150" cy="24175"/>
            </a:xfrm>
            <a:custGeom>
              <a:avLst/>
              <a:gdLst/>
              <a:ahLst/>
              <a:cxnLst/>
              <a:rect l="l" t="t" r="r" b="b"/>
              <a:pathLst>
                <a:path w="366" h="967" extrusionOk="0">
                  <a:moveTo>
                    <a:pt x="260" y="0"/>
                  </a:moveTo>
                  <a:cubicBezTo>
                    <a:pt x="229" y="0"/>
                    <a:pt x="197" y="15"/>
                    <a:pt x="183" y="42"/>
                  </a:cubicBezTo>
                  <a:cubicBezTo>
                    <a:pt x="123" y="316"/>
                    <a:pt x="1" y="772"/>
                    <a:pt x="305" y="954"/>
                  </a:cubicBezTo>
                  <a:cubicBezTo>
                    <a:pt x="314" y="963"/>
                    <a:pt x="323" y="967"/>
                    <a:pt x="331" y="967"/>
                  </a:cubicBezTo>
                  <a:cubicBezTo>
                    <a:pt x="351" y="967"/>
                    <a:pt x="366" y="945"/>
                    <a:pt x="366" y="924"/>
                  </a:cubicBezTo>
                  <a:cubicBezTo>
                    <a:pt x="366" y="802"/>
                    <a:pt x="305" y="681"/>
                    <a:pt x="305" y="529"/>
                  </a:cubicBezTo>
                  <a:cubicBezTo>
                    <a:pt x="305" y="377"/>
                    <a:pt x="335" y="225"/>
                    <a:pt x="335" y="73"/>
                  </a:cubicBezTo>
                  <a:cubicBezTo>
                    <a:pt x="335" y="23"/>
                    <a:pt x="298" y="0"/>
                    <a:pt x="2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46"/>
            <p:cNvSpPr/>
            <p:nvPr/>
          </p:nvSpPr>
          <p:spPr>
            <a:xfrm>
              <a:off x="7207175" y="3172350"/>
              <a:ext cx="145925" cy="28600"/>
            </a:xfrm>
            <a:custGeom>
              <a:avLst/>
              <a:gdLst/>
              <a:ahLst/>
              <a:cxnLst/>
              <a:rect l="l" t="t" r="r" b="b"/>
              <a:pathLst>
                <a:path w="5837" h="1144" extrusionOk="0">
                  <a:moveTo>
                    <a:pt x="3371" y="0"/>
                  </a:moveTo>
                  <a:cubicBezTo>
                    <a:pt x="2530" y="0"/>
                    <a:pt x="1693" y="216"/>
                    <a:pt x="973" y="666"/>
                  </a:cubicBezTo>
                  <a:cubicBezTo>
                    <a:pt x="943" y="696"/>
                    <a:pt x="973" y="726"/>
                    <a:pt x="1003" y="726"/>
                  </a:cubicBezTo>
                  <a:cubicBezTo>
                    <a:pt x="1776" y="432"/>
                    <a:pt x="2538" y="271"/>
                    <a:pt x="3316" y="271"/>
                  </a:cubicBezTo>
                  <a:cubicBezTo>
                    <a:pt x="3823" y="271"/>
                    <a:pt x="4336" y="339"/>
                    <a:pt x="4864" y="483"/>
                  </a:cubicBezTo>
                  <a:cubicBezTo>
                    <a:pt x="3932" y="690"/>
                    <a:pt x="3057" y="799"/>
                    <a:pt x="2151" y="799"/>
                  </a:cubicBezTo>
                  <a:cubicBezTo>
                    <a:pt x="1728" y="799"/>
                    <a:pt x="1297" y="775"/>
                    <a:pt x="851" y="726"/>
                  </a:cubicBezTo>
                  <a:cubicBezTo>
                    <a:pt x="851" y="726"/>
                    <a:pt x="851" y="696"/>
                    <a:pt x="851" y="696"/>
                  </a:cubicBezTo>
                  <a:cubicBezTo>
                    <a:pt x="760" y="605"/>
                    <a:pt x="669" y="483"/>
                    <a:pt x="578" y="392"/>
                  </a:cubicBezTo>
                  <a:cubicBezTo>
                    <a:pt x="487" y="331"/>
                    <a:pt x="365" y="270"/>
                    <a:pt x="243" y="270"/>
                  </a:cubicBezTo>
                  <a:cubicBezTo>
                    <a:pt x="183" y="270"/>
                    <a:pt x="152" y="301"/>
                    <a:pt x="122" y="331"/>
                  </a:cubicBezTo>
                  <a:cubicBezTo>
                    <a:pt x="0" y="726"/>
                    <a:pt x="456" y="878"/>
                    <a:pt x="760" y="909"/>
                  </a:cubicBezTo>
                  <a:lnTo>
                    <a:pt x="791" y="909"/>
                  </a:lnTo>
                  <a:cubicBezTo>
                    <a:pt x="1390" y="1065"/>
                    <a:pt x="2017" y="1143"/>
                    <a:pt x="2646" y="1143"/>
                  </a:cubicBezTo>
                  <a:cubicBezTo>
                    <a:pt x="3484" y="1143"/>
                    <a:pt x="4325" y="1004"/>
                    <a:pt x="5107" y="726"/>
                  </a:cubicBezTo>
                  <a:cubicBezTo>
                    <a:pt x="5380" y="666"/>
                    <a:pt x="5836" y="544"/>
                    <a:pt x="5715" y="149"/>
                  </a:cubicBezTo>
                  <a:cubicBezTo>
                    <a:pt x="5715" y="88"/>
                    <a:pt x="5654" y="58"/>
                    <a:pt x="5623" y="58"/>
                  </a:cubicBezTo>
                  <a:cubicBezTo>
                    <a:pt x="5472" y="58"/>
                    <a:pt x="5380" y="119"/>
                    <a:pt x="5259" y="210"/>
                  </a:cubicBezTo>
                  <a:cubicBezTo>
                    <a:pt x="5228" y="240"/>
                    <a:pt x="5168" y="301"/>
                    <a:pt x="5137" y="331"/>
                  </a:cubicBezTo>
                  <a:cubicBezTo>
                    <a:pt x="5107" y="331"/>
                    <a:pt x="5107" y="331"/>
                    <a:pt x="5076" y="301"/>
                  </a:cubicBezTo>
                  <a:cubicBezTo>
                    <a:pt x="4531" y="103"/>
                    <a:pt x="3950" y="0"/>
                    <a:pt x="33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46"/>
            <p:cNvSpPr/>
            <p:nvPr/>
          </p:nvSpPr>
          <p:spPr>
            <a:xfrm>
              <a:off x="7224175" y="3190750"/>
              <a:ext cx="117925" cy="29825"/>
            </a:xfrm>
            <a:custGeom>
              <a:avLst/>
              <a:gdLst/>
              <a:ahLst/>
              <a:cxnLst/>
              <a:rect l="l" t="t" r="r" b="b"/>
              <a:pathLst>
                <a:path w="4717" h="1193" extrusionOk="0">
                  <a:moveTo>
                    <a:pt x="4624" y="1"/>
                  </a:moveTo>
                  <a:cubicBezTo>
                    <a:pt x="4609" y="1"/>
                    <a:pt x="4593" y="7"/>
                    <a:pt x="4579" y="21"/>
                  </a:cubicBezTo>
                  <a:cubicBezTo>
                    <a:pt x="3812" y="621"/>
                    <a:pt x="2991" y="956"/>
                    <a:pt x="2165" y="956"/>
                  </a:cubicBezTo>
                  <a:cubicBezTo>
                    <a:pt x="1484" y="956"/>
                    <a:pt x="800" y="728"/>
                    <a:pt x="141" y="234"/>
                  </a:cubicBezTo>
                  <a:cubicBezTo>
                    <a:pt x="129" y="222"/>
                    <a:pt x="117" y="217"/>
                    <a:pt x="104" y="217"/>
                  </a:cubicBezTo>
                  <a:cubicBezTo>
                    <a:pt x="51" y="217"/>
                    <a:pt x="1" y="306"/>
                    <a:pt x="50" y="355"/>
                  </a:cubicBezTo>
                  <a:cubicBezTo>
                    <a:pt x="695" y="897"/>
                    <a:pt x="1523" y="1192"/>
                    <a:pt x="2338" y="1192"/>
                  </a:cubicBezTo>
                  <a:cubicBezTo>
                    <a:pt x="3213" y="1192"/>
                    <a:pt x="4072" y="852"/>
                    <a:pt x="4670" y="112"/>
                  </a:cubicBezTo>
                  <a:cubicBezTo>
                    <a:pt x="4717" y="65"/>
                    <a:pt x="4674" y="1"/>
                    <a:pt x="46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46"/>
            <p:cNvSpPr/>
            <p:nvPr/>
          </p:nvSpPr>
          <p:spPr>
            <a:xfrm>
              <a:off x="7260350" y="3247950"/>
              <a:ext cx="7625" cy="22700"/>
            </a:xfrm>
            <a:custGeom>
              <a:avLst/>
              <a:gdLst/>
              <a:ahLst/>
              <a:cxnLst/>
              <a:rect l="l" t="t" r="r" b="b"/>
              <a:pathLst>
                <a:path w="305" h="908" extrusionOk="0">
                  <a:moveTo>
                    <a:pt x="227" y="1"/>
                  </a:moveTo>
                  <a:cubicBezTo>
                    <a:pt x="199" y="1"/>
                    <a:pt x="167" y="16"/>
                    <a:pt x="153" y="43"/>
                  </a:cubicBezTo>
                  <a:cubicBezTo>
                    <a:pt x="92" y="225"/>
                    <a:pt x="31" y="377"/>
                    <a:pt x="31" y="529"/>
                  </a:cubicBezTo>
                  <a:cubicBezTo>
                    <a:pt x="31" y="681"/>
                    <a:pt x="1" y="803"/>
                    <a:pt x="123" y="894"/>
                  </a:cubicBezTo>
                  <a:cubicBezTo>
                    <a:pt x="133" y="904"/>
                    <a:pt x="143" y="907"/>
                    <a:pt x="153" y="907"/>
                  </a:cubicBezTo>
                  <a:cubicBezTo>
                    <a:pt x="173" y="907"/>
                    <a:pt x="193" y="894"/>
                    <a:pt x="214" y="894"/>
                  </a:cubicBezTo>
                  <a:cubicBezTo>
                    <a:pt x="305" y="803"/>
                    <a:pt x="275" y="651"/>
                    <a:pt x="275" y="529"/>
                  </a:cubicBezTo>
                  <a:cubicBezTo>
                    <a:pt x="275" y="377"/>
                    <a:pt x="275" y="225"/>
                    <a:pt x="275" y="73"/>
                  </a:cubicBezTo>
                  <a:cubicBezTo>
                    <a:pt x="291" y="23"/>
                    <a:pt x="262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46"/>
            <p:cNvSpPr/>
            <p:nvPr/>
          </p:nvSpPr>
          <p:spPr>
            <a:xfrm>
              <a:off x="7287725" y="3239275"/>
              <a:ext cx="26625" cy="48900"/>
            </a:xfrm>
            <a:custGeom>
              <a:avLst/>
              <a:gdLst/>
              <a:ahLst/>
              <a:cxnLst/>
              <a:rect l="l" t="t" r="r" b="b"/>
              <a:pathLst>
                <a:path w="1065" h="1956" extrusionOk="0">
                  <a:moveTo>
                    <a:pt x="459" y="0"/>
                  </a:moveTo>
                  <a:cubicBezTo>
                    <a:pt x="416" y="0"/>
                    <a:pt x="365" y="33"/>
                    <a:pt x="365" y="86"/>
                  </a:cubicBezTo>
                  <a:lnTo>
                    <a:pt x="365" y="451"/>
                  </a:lnTo>
                  <a:cubicBezTo>
                    <a:pt x="340" y="425"/>
                    <a:pt x="299" y="411"/>
                    <a:pt x="262" y="411"/>
                  </a:cubicBezTo>
                  <a:cubicBezTo>
                    <a:pt x="210" y="411"/>
                    <a:pt x="165" y="440"/>
                    <a:pt x="183" y="511"/>
                  </a:cubicBezTo>
                  <a:cubicBezTo>
                    <a:pt x="183" y="572"/>
                    <a:pt x="183" y="603"/>
                    <a:pt x="183" y="663"/>
                  </a:cubicBezTo>
                  <a:cubicBezTo>
                    <a:pt x="162" y="643"/>
                    <a:pt x="135" y="633"/>
                    <a:pt x="108" y="633"/>
                  </a:cubicBezTo>
                  <a:cubicBezTo>
                    <a:pt x="54" y="633"/>
                    <a:pt x="0" y="674"/>
                    <a:pt x="0" y="755"/>
                  </a:cubicBezTo>
                  <a:cubicBezTo>
                    <a:pt x="31" y="967"/>
                    <a:pt x="31" y="1180"/>
                    <a:pt x="61" y="1393"/>
                  </a:cubicBezTo>
                  <a:cubicBezTo>
                    <a:pt x="91" y="1575"/>
                    <a:pt x="91" y="1758"/>
                    <a:pt x="183" y="1910"/>
                  </a:cubicBezTo>
                  <a:cubicBezTo>
                    <a:pt x="198" y="1940"/>
                    <a:pt x="228" y="1955"/>
                    <a:pt x="259" y="1955"/>
                  </a:cubicBezTo>
                  <a:cubicBezTo>
                    <a:pt x="289" y="1955"/>
                    <a:pt x="319" y="1940"/>
                    <a:pt x="335" y="1910"/>
                  </a:cubicBezTo>
                  <a:cubicBezTo>
                    <a:pt x="365" y="1727"/>
                    <a:pt x="304" y="1575"/>
                    <a:pt x="304" y="1423"/>
                  </a:cubicBezTo>
                  <a:cubicBezTo>
                    <a:pt x="274" y="1245"/>
                    <a:pt x="245" y="1096"/>
                    <a:pt x="243" y="948"/>
                  </a:cubicBezTo>
                  <a:lnTo>
                    <a:pt x="243" y="948"/>
                  </a:lnTo>
                  <a:cubicBezTo>
                    <a:pt x="244" y="974"/>
                    <a:pt x="247" y="998"/>
                    <a:pt x="274" y="998"/>
                  </a:cubicBezTo>
                  <a:cubicBezTo>
                    <a:pt x="304" y="1150"/>
                    <a:pt x="335" y="1302"/>
                    <a:pt x="456" y="1363"/>
                  </a:cubicBezTo>
                  <a:cubicBezTo>
                    <a:pt x="487" y="1454"/>
                    <a:pt x="517" y="1545"/>
                    <a:pt x="578" y="1636"/>
                  </a:cubicBezTo>
                  <a:cubicBezTo>
                    <a:pt x="599" y="1668"/>
                    <a:pt x="631" y="1681"/>
                    <a:pt x="664" y="1681"/>
                  </a:cubicBezTo>
                  <a:cubicBezTo>
                    <a:pt x="726" y="1681"/>
                    <a:pt x="791" y="1635"/>
                    <a:pt x="791" y="1575"/>
                  </a:cubicBezTo>
                  <a:cubicBezTo>
                    <a:pt x="821" y="1332"/>
                    <a:pt x="730" y="1089"/>
                    <a:pt x="669" y="846"/>
                  </a:cubicBezTo>
                  <a:cubicBezTo>
                    <a:pt x="669" y="808"/>
                    <a:pt x="667" y="769"/>
                    <a:pt x="664" y="731"/>
                  </a:cubicBezTo>
                  <a:lnTo>
                    <a:pt x="664" y="731"/>
                  </a:lnTo>
                  <a:cubicBezTo>
                    <a:pt x="674" y="760"/>
                    <a:pt x="686" y="789"/>
                    <a:pt x="699" y="815"/>
                  </a:cubicBezTo>
                  <a:cubicBezTo>
                    <a:pt x="730" y="967"/>
                    <a:pt x="760" y="1119"/>
                    <a:pt x="882" y="1211"/>
                  </a:cubicBezTo>
                  <a:cubicBezTo>
                    <a:pt x="898" y="1219"/>
                    <a:pt x="914" y="1222"/>
                    <a:pt x="930" y="1222"/>
                  </a:cubicBezTo>
                  <a:cubicBezTo>
                    <a:pt x="973" y="1222"/>
                    <a:pt x="1011" y="1194"/>
                    <a:pt x="1034" y="1150"/>
                  </a:cubicBezTo>
                  <a:cubicBezTo>
                    <a:pt x="1064" y="998"/>
                    <a:pt x="973" y="876"/>
                    <a:pt x="912" y="724"/>
                  </a:cubicBezTo>
                  <a:cubicBezTo>
                    <a:pt x="851" y="572"/>
                    <a:pt x="791" y="420"/>
                    <a:pt x="760" y="268"/>
                  </a:cubicBezTo>
                  <a:lnTo>
                    <a:pt x="760" y="238"/>
                  </a:lnTo>
                  <a:cubicBezTo>
                    <a:pt x="749" y="191"/>
                    <a:pt x="715" y="172"/>
                    <a:pt x="679" y="172"/>
                  </a:cubicBezTo>
                  <a:cubicBezTo>
                    <a:pt x="621" y="172"/>
                    <a:pt x="559" y="224"/>
                    <a:pt x="578" y="299"/>
                  </a:cubicBezTo>
                  <a:cubicBezTo>
                    <a:pt x="547" y="208"/>
                    <a:pt x="547" y="116"/>
                    <a:pt x="517" y="56"/>
                  </a:cubicBezTo>
                  <a:cubicBezTo>
                    <a:pt x="517" y="17"/>
                    <a:pt x="490" y="0"/>
                    <a:pt x="4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6"/>
            <p:cNvSpPr/>
            <p:nvPr/>
          </p:nvSpPr>
          <p:spPr>
            <a:xfrm>
              <a:off x="7313125" y="3249350"/>
              <a:ext cx="10325" cy="16725"/>
            </a:xfrm>
            <a:custGeom>
              <a:avLst/>
              <a:gdLst/>
              <a:ahLst/>
              <a:cxnLst/>
              <a:rect l="l" t="t" r="r" b="b"/>
              <a:pathLst>
                <a:path w="413" h="669" extrusionOk="0">
                  <a:moveTo>
                    <a:pt x="109" y="1"/>
                  </a:moveTo>
                  <a:cubicBezTo>
                    <a:pt x="51" y="1"/>
                    <a:pt x="1" y="40"/>
                    <a:pt x="18" y="108"/>
                  </a:cubicBezTo>
                  <a:cubicBezTo>
                    <a:pt x="48" y="230"/>
                    <a:pt x="78" y="321"/>
                    <a:pt x="109" y="443"/>
                  </a:cubicBezTo>
                  <a:cubicBezTo>
                    <a:pt x="139" y="534"/>
                    <a:pt x="170" y="625"/>
                    <a:pt x="261" y="656"/>
                  </a:cubicBezTo>
                  <a:cubicBezTo>
                    <a:pt x="270" y="664"/>
                    <a:pt x="281" y="668"/>
                    <a:pt x="294" y="668"/>
                  </a:cubicBezTo>
                  <a:cubicBezTo>
                    <a:pt x="324" y="668"/>
                    <a:pt x="361" y="647"/>
                    <a:pt x="382" y="625"/>
                  </a:cubicBezTo>
                  <a:cubicBezTo>
                    <a:pt x="413" y="534"/>
                    <a:pt x="382" y="443"/>
                    <a:pt x="352" y="352"/>
                  </a:cubicBezTo>
                  <a:cubicBezTo>
                    <a:pt x="291" y="260"/>
                    <a:pt x="261" y="169"/>
                    <a:pt x="230" y="78"/>
                  </a:cubicBezTo>
                  <a:cubicBezTo>
                    <a:pt x="204" y="25"/>
                    <a:pt x="154" y="1"/>
                    <a:pt x="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46"/>
            <p:cNvSpPr/>
            <p:nvPr/>
          </p:nvSpPr>
          <p:spPr>
            <a:xfrm>
              <a:off x="7283150" y="3282475"/>
              <a:ext cx="9900" cy="21775"/>
            </a:xfrm>
            <a:custGeom>
              <a:avLst/>
              <a:gdLst/>
              <a:ahLst/>
              <a:cxnLst/>
              <a:rect l="l" t="t" r="r" b="b"/>
              <a:pathLst>
                <a:path w="396" h="871" extrusionOk="0">
                  <a:moveTo>
                    <a:pt x="169" y="0"/>
                  </a:moveTo>
                  <a:cubicBezTo>
                    <a:pt x="103" y="0"/>
                    <a:pt x="31" y="50"/>
                    <a:pt x="31" y="121"/>
                  </a:cubicBezTo>
                  <a:cubicBezTo>
                    <a:pt x="1" y="273"/>
                    <a:pt x="1" y="394"/>
                    <a:pt x="31" y="546"/>
                  </a:cubicBezTo>
                  <a:cubicBezTo>
                    <a:pt x="31" y="668"/>
                    <a:pt x="62" y="790"/>
                    <a:pt x="183" y="850"/>
                  </a:cubicBezTo>
                  <a:cubicBezTo>
                    <a:pt x="196" y="863"/>
                    <a:pt x="219" y="870"/>
                    <a:pt x="244" y="870"/>
                  </a:cubicBezTo>
                  <a:cubicBezTo>
                    <a:pt x="279" y="870"/>
                    <a:pt x="317" y="856"/>
                    <a:pt x="335" y="820"/>
                  </a:cubicBezTo>
                  <a:cubicBezTo>
                    <a:pt x="396" y="698"/>
                    <a:pt x="366" y="607"/>
                    <a:pt x="335" y="486"/>
                  </a:cubicBezTo>
                  <a:cubicBezTo>
                    <a:pt x="305" y="364"/>
                    <a:pt x="274" y="212"/>
                    <a:pt x="274" y="90"/>
                  </a:cubicBezTo>
                  <a:cubicBezTo>
                    <a:pt x="262" y="27"/>
                    <a:pt x="217" y="0"/>
                    <a:pt x="1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6"/>
            <p:cNvSpPr/>
            <p:nvPr/>
          </p:nvSpPr>
          <p:spPr>
            <a:xfrm>
              <a:off x="7073425" y="3024850"/>
              <a:ext cx="151250" cy="117050"/>
            </a:xfrm>
            <a:custGeom>
              <a:avLst/>
              <a:gdLst/>
              <a:ahLst/>
              <a:cxnLst/>
              <a:rect l="l" t="t" r="r" b="b"/>
              <a:pathLst>
                <a:path w="6050" h="4682" extrusionOk="0">
                  <a:moveTo>
                    <a:pt x="3040" y="0"/>
                  </a:moveTo>
                  <a:cubicBezTo>
                    <a:pt x="1" y="0"/>
                    <a:pt x="1" y="4681"/>
                    <a:pt x="3040" y="4681"/>
                  </a:cubicBezTo>
                  <a:cubicBezTo>
                    <a:pt x="6049" y="4681"/>
                    <a:pt x="6049" y="0"/>
                    <a:pt x="304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46"/>
            <p:cNvSpPr/>
            <p:nvPr/>
          </p:nvSpPr>
          <p:spPr>
            <a:xfrm>
              <a:off x="7333300" y="3024850"/>
              <a:ext cx="151250" cy="117050"/>
            </a:xfrm>
            <a:custGeom>
              <a:avLst/>
              <a:gdLst/>
              <a:ahLst/>
              <a:cxnLst/>
              <a:rect l="l" t="t" r="r" b="b"/>
              <a:pathLst>
                <a:path w="6050" h="4682" extrusionOk="0">
                  <a:moveTo>
                    <a:pt x="3041" y="0"/>
                  </a:moveTo>
                  <a:cubicBezTo>
                    <a:pt x="1" y="0"/>
                    <a:pt x="31" y="4681"/>
                    <a:pt x="3041" y="4681"/>
                  </a:cubicBezTo>
                  <a:cubicBezTo>
                    <a:pt x="6050" y="4681"/>
                    <a:pt x="6050" y="0"/>
                    <a:pt x="304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46"/>
            <p:cNvSpPr/>
            <p:nvPr/>
          </p:nvSpPr>
          <p:spPr>
            <a:xfrm>
              <a:off x="6924500" y="3252525"/>
              <a:ext cx="1170250" cy="1115075"/>
            </a:xfrm>
            <a:custGeom>
              <a:avLst/>
              <a:gdLst/>
              <a:ahLst/>
              <a:cxnLst/>
              <a:rect l="l" t="t" r="r" b="b"/>
              <a:pathLst>
                <a:path w="46810" h="44603" extrusionOk="0">
                  <a:moveTo>
                    <a:pt x="22147" y="1"/>
                  </a:moveTo>
                  <a:cubicBezTo>
                    <a:pt x="21884" y="1"/>
                    <a:pt x="21733" y="12"/>
                    <a:pt x="21733" y="12"/>
                  </a:cubicBezTo>
                  <a:cubicBezTo>
                    <a:pt x="21733" y="12"/>
                    <a:pt x="19940" y="103"/>
                    <a:pt x="16231" y="1805"/>
                  </a:cubicBezTo>
                  <a:cubicBezTo>
                    <a:pt x="12523" y="3538"/>
                    <a:pt x="13861" y="5453"/>
                    <a:pt x="13861" y="5453"/>
                  </a:cubicBezTo>
                  <a:cubicBezTo>
                    <a:pt x="12158" y="6182"/>
                    <a:pt x="12432" y="7854"/>
                    <a:pt x="12432" y="7854"/>
                  </a:cubicBezTo>
                  <a:cubicBezTo>
                    <a:pt x="13101" y="7641"/>
                    <a:pt x="14742" y="7276"/>
                    <a:pt x="14742" y="7276"/>
                  </a:cubicBezTo>
                  <a:lnTo>
                    <a:pt x="14742" y="7276"/>
                  </a:lnTo>
                  <a:cubicBezTo>
                    <a:pt x="13709" y="9586"/>
                    <a:pt x="14742" y="14602"/>
                    <a:pt x="14742" y="14602"/>
                  </a:cubicBezTo>
                  <a:cubicBezTo>
                    <a:pt x="14742" y="14602"/>
                    <a:pt x="15624" y="15057"/>
                    <a:pt x="15578" y="15057"/>
                  </a:cubicBezTo>
                  <a:cubicBezTo>
                    <a:pt x="15556" y="15057"/>
                    <a:pt x="15316" y="14950"/>
                    <a:pt x="14651" y="14632"/>
                  </a:cubicBezTo>
                  <a:cubicBezTo>
                    <a:pt x="14300" y="14465"/>
                    <a:pt x="14015" y="14396"/>
                    <a:pt x="13782" y="14396"/>
                  </a:cubicBezTo>
                  <a:cubicBezTo>
                    <a:pt x="12662" y="14396"/>
                    <a:pt x="12766" y="16000"/>
                    <a:pt x="12766" y="16000"/>
                  </a:cubicBezTo>
                  <a:cubicBezTo>
                    <a:pt x="13290" y="19195"/>
                    <a:pt x="15336" y="19345"/>
                    <a:pt x="15715" y="19345"/>
                  </a:cubicBezTo>
                  <a:cubicBezTo>
                    <a:pt x="15754" y="19345"/>
                    <a:pt x="15775" y="19343"/>
                    <a:pt x="15775" y="19343"/>
                  </a:cubicBezTo>
                  <a:lnTo>
                    <a:pt x="15775" y="19343"/>
                  </a:lnTo>
                  <a:cubicBezTo>
                    <a:pt x="15745" y="21441"/>
                    <a:pt x="16171" y="23964"/>
                    <a:pt x="16171" y="23964"/>
                  </a:cubicBezTo>
                  <a:lnTo>
                    <a:pt x="16019" y="24359"/>
                  </a:lnTo>
                  <a:lnTo>
                    <a:pt x="13617" y="28827"/>
                  </a:lnTo>
                  <a:cubicBezTo>
                    <a:pt x="13617" y="28827"/>
                    <a:pt x="2280" y="34085"/>
                    <a:pt x="1459" y="34967"/>
                  </a:cubicBezTo>
                  <a:cubicBezTo>
                    <a:pt x="608" y="35848"/>
                    <a:pt x="30" y="44481"/>
                    <a:pt x="30" y="44481"/>
                  </a:cubicBezTo>
                  <a:lnTo>
                    <a:pt x="0" y="44481"/>
                  </a:lnTo>
                  <a:lnTo>
                    <a:pt x="46688" y="44602"/>
                  </a:lnTo>
                  <a:cubicBezTo>
                    <a:pt x="46809" y="40408"/>
                    <a:pt x="45594" y="35970"/>
                    <a:pt x="45594" y="35301"/>
                  </a:cubicBezTo>
                  <a:cubicBezTo>
                    <a:pt x="45594" y="34632"/>
                    <a:pt x="43739" y="33295"/>
                    <a:pt x="40730" y="32110"/>
                  </a:cubicBezTo>
                  <a:cubicBezTo>
                    <a:pt x="37721" y="30955"/>
                    <a:pt x="33010" y="28523"/>
                    <a:pt x="33010" y="28523"/>
                  </a:cubicBezTo>
                  <a:cubicBezTo>
                    <a:pt x="32675" y="27216"/>
                    <a:pt x="30578" y="23933"/>
                    <a:pt x="30578" y="23933"/>
                  </a:cubicBezTo>
                  <a:cubicBezTo>
                    <a:pt x="30791" y="23264"/>
                    <a:pt x="31247" y="19495"/>
                    <a:pt x="31247" y="19495"/>
                  </a:cubicBezTo>
                  <a:cubicBezTo>
                    <a:pt x="34165" y="19343"/>
                    <a:pt x="34986" y="15301"/>
                    <a:pt x="33922" y="14480"/>
                  </a:cubicBezTo>
                  <a:cubicBezTo>
                    <a:pt x="33693" y="14297"/>
                    <a:pt x="33466" y="14225"/>
                    <a:pt x="33252" y="14225"/>
                  </a:cubicBezTo>
                  <a:cubicBezTo>
                    <a:pt x="32472" y="14225"/>
                    <a:pt x="31855" y="15179"/>
                    <a:pt x="31855" y="15179"/>
                  </a:cubicBezTo>
                  <a:cubicBezTo>
                    <a:pt x="31855" y="15179"/>
                    <a:pt x="33679" y="12109"/>
                    <a:pt x="33162" y="8401"/>
                  </a:cubicBezTo>
                  <a:cubicBezTo>
                    <a:pt x="32615" y="4693"/>
                    <a:pt x="29484" y="3963"/>
                    <a:pt x="29484" y="3963"/>
                  </a:cubicBezTo>
                  <a:cubicBezTo>
                    <a:pt x="27779" y="299"/>
                    <a:pt x="23496" y="1"/>
                    <a:pt x="22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46"/>
            <p:cNvSpPr/>
            <p:nvPr/>
          </p:nvSpPr>
          <p:spPr>
            <a:xfrm>
              <a:off x="7575725" y="3684425"/>
              <a:ext cx="142875" cy="110975"/>
            </a:xfrm>
            <a:custGeom>
              <a:avLst/>
              <a:gdLst/>
              <a:ahLst/>
              <a:cxnLst/>
              <a:rect l="l" t="t" r="r" b="b"/>
              <a:pathLst>
                <a:path w="5715" h="4439" extrusionOk="0">
                  <a:moveTo>
                    <a:pt x="2857" y="1"/>
                  </a:moveTo>
                  <a:cubicBezTo>
                    <a:pt x="0" y="1"/>
                    <a:pt x="0" y="4438"/>
                    <a:pt x="2857" y="4438"/>
                  </a:cubicBezTo>
                  <a:cubicBezTo>
                    <a:pt x="5715" y="4438"/>
                    <a:pt x="5715" y="1"/>
                    <a:pt x="2857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46"/>
            <p:cNvSpPr/>
            <p:nvPr/>
          </p:nvSpPr>
          <p:spPr>
            <a:xfrm>
              <a:off x="7310525" y="3680625"/>
              <a:ext cx="143625" cy="110975"/>
            </a:xfrm>
            <a:custGeom>
              <a:avLst/>
              <a:gdLst/>
              <a:ahLst/>
              <a:cxnLst/>
              <a:rect l="l" t="t" r="r" b="b"/>
              <a:pathLst>
                <a:path w="5745" h="4439" extrusionOk="0">
                  <a:moveTo>
                    <a:pt x="2888" y="1"/>
                  </a:moveTo>
                  <a:cubicBezTo>
                    <a:pt x="0" y="1"/>
                    <a:pt x="0" y="4438"/>
                    <a:pt x="2888" y="4438"/>
                  </a:cubicBezTo>
                  <a:cubicBezTo>
                    <a:pt x="5745" y="4438"/>
                    <a:pt x="5745" y="1"/>
                    <a:pt x="2888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46"/>
            <p:cNvSpPr/>
            <p:nvPr/>
          </p:nvSpPr>
          <p:spPr>
            <a:xfrm>
              <a:off x="7728450" y="3627350"/>
              <a:ext cx="41075" cy="85775"/>
            </a:xfrm>
            <a:custGeom>
              <a:avLst/>
              <a:gdLst/>
              <a:ahLst/>
              <a:cxnLst/>
              <a:rect l="l" t="t" r="r" b="b"/>
              <a:pathLst>
                <a:path w="1643" h="3431" extrusionOk="0">
                  <a:moveTo>
                    <a:pt x="616" y="1"/>
                  </a:moveTo>
                  <a:cubicBezTo>
                    <a:pt x="518" y="1"/>
                    <a:pt x="524" y="188"/>
                    <a:pt x="609" y="217"/>
                  </a:cubicBezTo>
                  <a:cubicBezTo>
                    <a:pt x="761" y="277"/>
                    <a:pt x="913" y="338"/>
                    <a:pt x="1065" y="429"/>
                  </a:cubicBezTo>
                  <a:cubicBezTo>
                    <a:pt x="609" y="1311"/>
                    <a:pt x="122" y="2344"/>
                    <a:pt x="1" y="3317"/>
                  </a:cubicBezTo>
                  <a:cubicBezTo>
                    <a:pt x="1" y="3391"/>
                    <a:pt x="56" y="3431"/>
                    <a:pt x="107" y="3431"/>
                  </a:cubicBezTo>
                  <a:cubicBezTo>
                    <a:pt x="140" y="3431"/>
                    <a:pt x="171" y="3414"/>
                    <a:pt x="183" y="3378"/>
                  </a:cubicBezTo>
                  <a:cubicBezTo>
                    <a:pt x="639" y="2496"/>
                    <a:pt x="882" y="1493"/>
                    <a:pt x="1217" y="551"/>
                  </a:cubicBezTo>
                  <a:cubicBezTo>
                    <a:pt x="1369" y="703"/>
                    <a:pt x="1490" y="885"/>
                    <a:pt x="1521" y="1129"/>
                  </a:cubicBezTo>
                  <a:cubicBezTo>
                    <a:pt x="1521" y="1159"/>
                    <a:pt x="1543" y="1174"/>
                    <a:pt x="1566" y="1174"/>
                  </a:cubicBezTo>
                  <a:cubicBezTo>
                    <a:pt x="1589" y="1174"/>
                    <a:pt x="1612" y="1159"/>
                    <a:pt x="1612" y="1129"/>
                  </a:cubicBezTo>
                  <a:cubicBezTo>
                    <a:pt x="1642" y="581"/>
                    <a:pt x="1217" y="65"/>
                    <a:pt x="639" y="4"/>
                  </a:cubicBezTo>
                  <a:cubicBezTo>
                    <a:pt x="631" y="2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6"/>
            <p:cNvSpPr/>
            <p:nvPr/>
          </p:nvSpPr>
          <p:spPr>
            <a:xfrm>
              <a:off x="7257325" y="3627425"/>
              <a:ext cx="41525" cy="85700"/>
            </a:xfrm>
            <a:custGeom>
              <a:avLst/>
              <a:gdLst/>
              <a:ahLst/>
              <a:cxnLst/>
              <a:rect l="l" t="t" r="r" b="b"/>
              <a:pathLst>
                <a:path w="1661" h="3428" extrusionOk="0">
                  <a:moveTo>
                    <a:pt x="1003" y="1"/>
                  </a:moveTo>
                  <a:cubicBezTo>
                    <a:pt x="456" y="62"/>
                    <a:pt x="0" y="578"/>
                    <a:pt x="61" y="1126"/>
                  </a:cubicBezTo>
                  <a:cubicBezTo>
                    <a:pt x="61" y="1156"/>
                    <a:pt x="84" y="1171"/>
                    <a:pt x="107" y="1171"/>
                  </a:cubicBezTo>
                  <a:cubicBezTo>
                    <a:pt x="130" y="1171"/>
                    <a:pt x="152" y="1156"/>
                    <a:pt x="152" y="1126"/>
                  </a:cubicBezTo>
                  <a:cubicBezTo>
                    <a:pt x="183" y="882"/>
                    <a:pt x="304" y="700"/>
                    <a:pt x="456" y="548"/>
                  </a:cubicBezTo>
                  <a:cubicBezTo>
                    <a:pt x="791" y="1490"/>
                    <a:pt x="1034" y="2493"/>
                    <a:pt x="1459" y="3375"/>
                  </a:cubicBezTo>
                  <a:cubicBezTo>
                    <a:pt x="1483" y="3411"/>
                    <a:pt x="1522" y="3428"/>
                    <a:pt x="1557" y="3428"/>
                  </a:cubicBezTo>
                  <a:cubicBezTo>
                    <a:pt x="1612" y="3428"/>
                    <a:pt x="1660" y="3388"/>
                    <a:pt x="1642" y="3314"/>
                  </a:cubicBezTo>
                  <a:cubicBezTo>
                    <a:pt x="1551" y="2341"/>
                    <a:pt x="1064" y="1308"/>
                    <a:pt x="608" y="426"/>
                  </a:cubicBezTo>
                  <a:cubicBezTo>
                    <a:pt x="730" y="335"/>
                    <a:pt x="882" y="274"/>
                    <a:pt x="1034" y="214"/>
                  </a:cubicBezTo>
                  <a:cubicBezTo>
                    <a:pt x="1155" y="183"/>
                    <a:pt x="1155" y="1"/>
                    <a:pt x="10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6"/>
            <p:cNvSpPr/>
            <p:nvPr/>
          </p:nvSpPr>
          <p:spPr>
            <a:xfrm>
              <a:off x="7467800" y="3746325"/>
              <a:ext cx="94925" cy="35425"/>
            </a:xfrm>
            <a:custGeom>
              <a:avLst/>
              <a:gdLst/>
              <a:ahLst/>
              <a:cxnLst/>
              <a:rect l="l" t="t" r="r" b="b"/>
              <a:pathLst>
                <a:path w="3797" h="1417" extrusionOk="0">
                  <a:moveTo>
                    <a:pt x="354" y="1"/>
                  </a:moveTo>
                  <a:cubicBezTo>
                    <a:pt x="336" y="1"/>
                    <a:pt x="316" y="14"/>
                    <a:pt x="305" y="47"/>
                  </a:cubicBezTo>
                  <a:cubicBezTo>
                    <a:pt x="123" y="382"/>
                    <a:pt x="1" y="807"/>
                    <a:pt x="305" y="1142"/>
                  </a:cubicBezTo>
                  <a:cubicBezTo>
                    <a:pt x="542" y="1360"/>
                    <a:pt x="899" y="1404"/>
                    <a:pt x="1246" y="1404"/>
                  </a:cubicBezTo>
                  <a:cubicBezTo>
                    <a:pt x="1477" y="1404"/>
                    <a:pt x="1703" y="1385"/>
                    <a:pt x="1886" y="1385"/>
                  </a:cubicBezTo>
                  <a:cubicBezTo>
                    <a:pt x="2093" y="1385"/>
                    <a:pt x="2350" y="1416"/>
                    <a:pt x="2607" y="1416"/>
                  </a:cubicBezTo>
                  <a:cubicBezTo>
                    <a:pt x="2914" y="1416"/>
                    <a:pt x="3220" y="1371"/>
                    <a:pt x="3436" y="1172"/>
                  </a:cubicBezTo>
                  <a:cubicBezTo>
                    <a:pt x="3709" y="868"/>
                    <a:pt x="3709" y="443"/>
                    <a:pt x="3527" y="108"/>
                  </a:cubicBezTo>
                  <a:cubicBezTo>
                    <a:pt x="3500" y="64"/>
                    <a:pt x="3458" y="45"/>
                    <a:pt x="3414" y="45"/>
                  </a:cubicBezTo>
                  <a:cubicBezTo>
                    <a:pt x="3309" y="45"/>
                    <a:pt x="3198" y="153"/>
                    <a:pt x="3284" y="260"/>
                  </a:cubicBezTo>
                  <a:cubicBezTo>
                    <a:pt x="3797" y="1030"/>
                    <a:pt x="2860" y="1119"/>
                    <a:pt x="2177" y="1119"/>
                  </a:cubicBezTo>
                  <a:cubicBezTo>
                    <a:pt x="1970" y="1119"/>
                    <a:pt x="1786" y="1111"/>
                    <a:pt x="1673" y="1111"/>
                  </a:cubicBezTo>
                  <a:cubicBezTo>
                    <a:pt x="1536" y="1111"/>
                    <a:pt x="1392" y="1119"/>
                    <a:pt x="1247" y="1119"/>
                  </a:cubicBezTo>
                  <a:cubicBezTo>
                    <a:pt x="1103" y="1119"/>
                    <a:pt x="958" y="1111"/>
                    <a:pt x="822" y="1081"/>
                  </a:cubicBezTo>
                  <a:cubicBezTo>
                    <a:pt x="305" y="959"/>
                    <a:pt x="335" y="503"/>
                    <a:pt x="396" y="78"/>
                  </a:cubicBezTo>
                  <a:cubicBezTo>
                    <a:pt x="415" y="39"/>
                    <a:pt x="386" y="1"/>
                    <a:pt x="3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6"/>
            <p:cNvSpPr/>
            <p:nvPr/>
          </p:nvSpPr>
          <p:spPr>
            <a:xfrm>
              <a:off x="6919925" y="3437125"/>
              <a:ext cx="1180150" cy="940775"/>
            </a:xfrm>
            <a:custGeom>
              <a:avLst/>
              <a:gdLst/>
              <a:ahLst/>
              <a:cxnLst/>
              <a:rect l="l" t="t" r="r" b="b"/>
              <a:pathLst>
                <a:path w="47206" h="37631" extrusionOk="0">
                  <a:moveTo>
                    <a:pt x="23922" y="6093"/>
                  </a:moveTo>
                  <a:lnTo>
                    <a:pt x="25016" y="6124"/>
                  </a:lnTo>
                  <a:cubicBezTo>
                    <a:pt x="25016" y="6124"/>
                    <a:pt x="24986" y="6154"/>
                    <a:pt x="24986" y="6154"/>
                  </a:cubicBezTo>
                  <a:cubicBezTo>
                    <a:pt x="24895" y="6275"/>
                    <a:pt x="24804" y="6427"/>
                    <a:pt x="24712" y="6579"/>
                  </a:cubicBezTo>
                  <a:cubicBezTo>
                    <a:pt x="24560" y="6336"/>
                    <a:pt x="24256" y="6154"/>
                    <a:pt x="23922" y="6093"/>
                  </a:cubicBezTo>
                  <a:close/>
                  <a:moveTo>
                    <a:pt x="23527" y="6093"/>
                  </a:moveTo>
                  <a:cubicBezTo>
                    <a:pt x="23193" y="6154"/>
                    <a:pt x="22949" y="6367"/>
                    <a:pt x="22767" y="6640"/>
                  </a:cubicBezTo>
                  <a:cubicBezTo>
                    <a:pt x="22645" y="6458"/>
                    <a:pt x="22554" y="6275"/>
                    <a:pt x="22402" y="6093"/>
                  </a:cubicBezTo>
                  <a:close/>
                  <a:moveTo>
                    <a:pt x="14032" y="7073"/>
                  </a:moveTo>
                  <a:cubicBezTo>
                    <a:pt x="14197" y="7073"/>
                    <a:pt x="14395" y="7170"/>
                    <a:pt x="14682" y="7339"/>
                  </a:cubicBezTo>
                  <a:cubicBezTo>
                    <a:pt x="15168" y="7643"/>
                    <a:pt x="15229" y="7674"/>
                    <a:pt x="15472" y="8099"/>
                  </a:cubicBezTo>
                  <a:cubicBezTo>
                    <a:pt x="15472" y="8130"/>
                    <a:pt x="15472" y="8130"/>
                    <a:pt x="15472" y="8130"/>
                  </a:cubicBezTo>
                  <a:cubicBezTo>
                    <a:pt x="15533" y="9376"/>
                    <a:pt x="15654" y="10592"/>
                    <a:pt x="15715" y="11838"/>
                  </a:cubicBezTo>
                  <a:cubicBezTo>
                    <a:pt x="14469" y="11686"/>
                    <a:pt x="13709" y="10470"/>
                    <a:pt x="13344" y="9376"/>
                  </a:cubicBezTo>
                  <a:cubicBezTo>
                    <a:pt x="13132" y="8707"/>
                    <a:pt x="13010" y="8251"/>
                    <a:pt x="13405" y="7643"/>
                  </a:cubicBezTo>
                  <a:cubicBezTo>
                    <a:pt x="13648" y="7244"/>
                    <a:pt x="13812" y="7073"/>
                    <a:pt x="14032" y="7073"/>
                  </a:cubicBezTo>
                  <a:close/>
                  <a:moveTo>
                    <a:pt x="23703" y="6361"/>
                  </a:moveTo>
                  <a:cubicBezTo>
                    <a:pt x="24075" y="6361"/>
                    <a:pt x="24346" y="6634"/>
                    <a:pt x="24560" y="6944"/>
                  </a:cubicBezTo>
                  <a:cubicBezTo>
                    <a:pt x="24408" y="7461"/>
                    <a:pt x="24348" y="8038"/>
                    <a:pt x="24378" y="8586"/>
                  </a:cubicBezTo>
                  <a:cubicBezTo>
                    <a:pt x="24378" y="9315"/>
                    <a:pt x="24621" y="10014"/>
                    <a:pt x="25138" y="10652"/>
                  </a:cubicBezTo>
                  <a:cubicBezTo>
                    <a:pt x="25695" y="11352"/>
                    <a:pt x="26634" y="11711"/>
                    <a:pt x="27569" y="11711"/>
                  </a:cubicBezTo>
                  <a:cubicBezTo>
                    <a:pt x="28420" y="11711"/>
                    <a:pt x="29268" y="11413"/>
                    <a:pt x="29819" y="10804"/>
                  </a:cubicBezTo>
                  <a:cubicBezTo>
                    <a:pt x="30457" y="10105"/>
                    <a:pt x="30883" y="9072"/>
                    <a:pt x="30913" y="8069"/>
                  </a:cubicBezTo>
                  <a:cubicBezTo>
                    <a:pt x="31187" y="7947"/>
                    <a:pt x="31460" y="7886"/>
                    <a:pt x="31734" y="7765"/>
                  </a:cubicBezTo>
                  <a:cubicBezTo>
                    <a:pt x="31734" y="8494"/>
                    <a:pt x="31764" y="9193"/>
                    <a:pt x="31855" y="9862"/>
                  </a:cubicBezTo>
                  <a:cubicBezTo>
                    <a:pt x="31870" y="9919"/>
                    <a:pt x="31910" y="9942"/>
                    <a:pt x="31949" y="9942"/>
                  </a:cubicBezTo>
                  <a:cubicBezTo>
                    <a:pt x="31994" y="9942"/>
                    <a:pt x="32038" y="9911"/>
                    <a:pt x="32038" y="9862"/>
                  </a:cubicBezTo>
                  <a:cubicBezTo>
                    <a:pt x="32038" y="9285"/>
                    <a:pt x="32068" y="8646"/>
                    <a:pt x="32099" y="8008"/>
                  </a:cubicBezTo>
                  <a:cubicBezTo>
                    <a:pt x="32372" y="7585"/>
                    <a:pt x="32932" y="7039"/>
                    <a:pt x="33442" y="7039"/>
                  </a:cubicBezTo>
                  <a:cubicBezTo>
                    <a:pt x="33555" y="7039"/>
                    <a:pt x="33666" y="7066"/>
                    <a:pt x="33770" y="7127"/>
                  </a:cubicBezTo>
                  <a:cubicBezTo>
                    <a:pt x="34196" y="7370"/>
                    <a:pt x="34409" y="8130"/>
                    <a:pt x="34348" y="8586"/>
                  </a:cubicBezTo>
                  <a:cubicBezTo>
                    <a:pt x="34317" y="8859"/>
                    <a:pt x="34226" y="9102"/>
                    <a:pt x="34165" y="9376"/>
                  </a:cubicBezTo>
                  <a:cubicBezTo>
                    <a:pt x="33754" y="10552"/>
                    <a:pt x="32915" y="11842"/>
                    <a:pt x="31540" y="11842"/>
                  </a:cubicBezTo>
                  <a:cubicBezTo>
                    <a:pt x="31494" y="11842"/>
                    <a:pt x="31447" y="11841"/>
                    <a:pt x="31399" y="11838"/>
                  </a:cubicBezTo>
                  <a:cubicBezTo>
                    <a:pt x="31247" y="11838"/>
                    <a:pt x="31247" y="12051"/>
                    <a:pt x="31369" y="12111"/>
                  </a:cubicBezTo>
                  <a:cubicBezTo>
                    <a:pt x="30792" y="15029"/>
                    <a:pt x="30852" y="17674"/>
                    <a:pt x="28603" y="19923"/>
                  </a:cubicBezTo>
                  <a:cubicBezTo>
                    <a:pt x="27238" y="21289"/>
                    <a:pt x="25511" y="22821"/>
                    <a:pt x="23477" y="22821"/>
                  </a:cubicBezTo>
                  <a:cubicBezTo>
                    <a:pt x="23383" y="22821"/>
                    <a:pt x="23288" y="22817"/>
                    <a:pt x="23193" y="22811"/>
                  </a:cubicBezTo>
                  <a:cubicBezTo>
                    <a:pt x="21217" y="22689"/>
                    <a:pt x="19667" y="20835"/>
                    <a:pt x="18451" y="19437"/>
                  </a:cubicBezTo>
                  <a:cubicBezTo>
                    <a:pt x="17053" y="17795"/>
                    <a:pt x="16232" y="16610"/>
                    <a:pt x="16232" y="14361"/>
                  </a:cubicBezTo>
                  <a:cubicBezTo>
                    <a:pt x="16202" y="13601"/>
                    <a:pt x="16171" y="12871"/>
                    <a:pt x="16110" y="12111"/>
                  </a:cubicBezTo>
                  <a:cubicBezTo>
                    <a:pt x="16232" y="12051"/>
                    <a:pt x="16232" y="11868"/>
                    <a:pt x="16110" y="11838"/>
                  </a:cubicBezTo>
                  <a:cubicBezTo>
                    <a:pt x="16080" y="11504"/>
                    <a:pt x="16050" y="11169"/>
                    <a:pt x="16050" y="10804"/>
                  </a:cubicBezTo>
                  <a:cubicBezTo>
                    <a:pt x="15958" y="9832"/>
                    <a:pt x="15867" y="8829"/>
                    <a:pt x="15806" y="7826"/>
                  </a:cubicBezTo>
                  <a:lnTo>
                    <a:pt x="15806" y="7826"/>
                  </a:lnTo>
                  <a:cubicBezTo>
                    <a:pt x="15867" y="7886"/>
                    <a:pt x="15958" y="7947"/>
                    <a:pt x="16019" y="7978"/>
                  </a:cubicBezTo>
                  <a:cubicBezTo>
                    <a:pt x="16171" y="8099"/>
                    <a:pt x="16323" y="8160"/>
                    <a:pt x="16506" y="8251"/>
                  </a:cubicBezTo>
                  <a:cubicBezTo>
                    <a:pt x="16506" y="8373"/>
                    <a:pt x="16506" y="8464"/>
                    <a:pt x="16506" y="8586"/>
                  </a:cubicBezTo>
                  <a:cubicBezTo>
                    <a:pt x="16506" y="9315"/>
                    <a:pt x="16718" y="10014"/>
                    <a:pt x="17235" y="10652"/>
                  </a:cubicBezTo>
                  <a:cubicBezTo>
                    <a:pt x="17808" y="11352"/>
                    <a:pt x="18746" y="11711"/>
                    <a:pt x="19681" y="11711"/>
                  </a:cubicBezTo>
                  <a:cubicBezTo>
                    <a:pt x="20533" y="11711"/>
                    <a:pt x="21381" y="11413"/>
                    <a:pt x="21946" y="10804"/>
                  </a:cubicBezTo>
                  <a:cubicBezTo>
                    <a:pt x="22828" y="9832"/>
                    <a:pt x="23314" y="8221"/>
                    <a:pt x="22889" y="6944"/>
                  </a:cubicBezTo>
                  <a:cubicBezTo>
                    <a:pt x="23010" y="6731"/>
                    <a:pt x="23162" y="6519"/>
                    <a:pt x="23375" y="6427"/>
                  </a:cubicBezTo>
                  <a:cubicBezTo>
                    <a:pt x="23493" y="6382"/>
                    <a:pt x="23602" y="6361"/>
                    <a:pt x="23703" y="6361"/>
                  </a:cubicBezTo>
                  <a:close/>
                  <a:moveTo>
                    <a:pt x="17448" y="18859"/>
                  </a:moveTo>
                  <a:lnTo>
                    <a:pt x="17448" y="18859"/>
                  </a:lnTo>
                  <a:cubicBezTo>
                    <a:pt x="18299" y="19953"/>
                    <a:pt x="19302" y="20987"/>
                    <a:pt x="20335" y="21868"/>
                  </a:cubicBezTo>
                  <a:cubicBezTo>
                    <a:pt x="21359" y="22752"/>
                    <a:pt x="22418" y="23124"/>
                    <a:pt x="23468" y="23124"/>
                  </a:cubicBezTo>
                  <a:cubicBezTo>
                    <a:pt x="25163" y="23124"/>
                    <a:pt x="26835" y="22156"/>
                    <a:pt x="28299" y="20805"/>
                  </a:cubicBezTo>
                  <a:cubicBezTo>
                    <a:pt x="28816" y="20288"/>
                    <a:pt x="29333" y="19771"/>
                    <a:pt x="29788" y="19194"/>
                  </a:cubicBezTo>
                  <a:lnTo>
                    <a:pt x="29788" y="19194"/>
                  </a:lnTo>
                  <a:cubicBezTo>
                    <a:pt x="29728" y="20957"/>
                    <a:pt x="29637" y="22719"/>
                    <a:pt x="29545" y="24482"/>
                  </a:cubicBezTo>
                  <a:cubicBezTo>
                    <a:pt x="27630" y="25577"/>
                    <a:pt x="25563" y="26154"/>
                    <a:pt x="23345" y="26185"/>
                  </a:cubicBezTo>
                  <a:cubicBezTo>
                    <a:pt x="21035" y="26185"/>
                    <a:pt x="19424" y="25334"/>
                    <a:pt x="17661" y="24057"/>
                  </a:cubicBezTo>
                  <a:cubicBezTo>
                    <a:pt x="17600" y="22324"/>
                    <a:pt x="17478" y="20561"/>
                    <a:pt x="17448" y="18859"/>
                  </a:cubicBezTo>
                  <a:close/>
                  <a:moveTo>
                    <a:pt x="16202" y="16975"/>
                  </a:moveTo>
                  <a:cubicBezTo>
                    <a:pt x="16293" y="17127"/>
                    <a:pt x="16384" y="17309"/>
                    <a:pt x="16475" y="17491"/>
                  </a:cubicBezTo>
                  <a:cubicBezTo>
                    <a:pt x="16718" y="17887"/>
                    <a:pt x="16992" y="18251"/>
                    <a:pt x="17265" y="18616"/>
                  </a:cubicBezTo>
                  <a:cubicBezTo>
                    <a:pt x="17205" y="20379"/>
                    <a:pt x="17205" y="22112"/>
                    <a:pt x="17265" y="23844"/>
                  </a:cubicBezTo>
                  <a:cubicBezTo>
                    <a:pt x="17326" y="25182"/>
                    <a:pt x="17235" y="26671"/>
                    <a:pt x="17478" y="28039"/>
                  </a:cubicBezTo>
                  <a:cubicBezTo>
                    <a:pt x="16992" y="27644"/>
                    <a:pt x="16050" y="27461"/>
                    <a:pt x="15290" y="27309"/>
                  </a:cubicBezTo>
                  <a:cubicBezTo>
                    <a:pt x="13740" y="26975"/>
                    <a:pt x="13101" y="26002"/>
                    <a:pt x="13405" y="24391"/>
                  </a:cubicBezTo>
                  <a:cubicBezTo>
                    <a:pt x="13557" y="23631"/>
                    <a:pt x="13770" y="22902"/>
                    <a:pt x="14013" y="22172"/>
                  </a:cubicBezTo>
                  <a:cubicBezTo>
                    <a:pt x="14621" y="20379"/>
                    <a:pt x="15411" y="18677"/>
                    <a:pt x="16202" y="16975"/>
                  </a:cubicBezTo>
                  <a:close/>
                  <a:moveTo>
                    <a:pt x="30822" y="16792"/>
                  </a:moveTo>
                  <a:cubicBezTo>
                    <a:pt x="31643" y="18494"/>
                    <a:pt x="32494" y="20136"/>
                    <a:pt x="33102" y="21899"/>
                  </a:cubicBezTo>
                  <a:cubicBezTo>
                    <a:pt x="33375" y="22628"/>
                    <a:pt x="33618" y="23358"/>
                    <a:pt x="33770" y="24118"/>
                  </a:cubicBezTo>
                  <a:cubicBezTo>
                    <a:pt x="33953" y="24969"/>
                    <a:pt x="34044" y="25394"/>
                    <a:pt x="33649" y="26185"/>
                  </a:cubicBezTo>
                  <a:cubicBezTo>
                    <a:pt x="33254" y="27005"/>
                    <a:pt x="32828" y="27127"/>
                    <a:pt x="31947" y="27309"/>
                  </a:cubicBezTo>
                  <a:cubicBezTo>
                    <a:pt x="31156" y="27461"/>
                    <a:pt x="30275" y="27644"/>
                    <a:pt x="29758" y="28069"/>
                  </a:cubicBezTo>
                  <a:cubicBezTo>
                    <a:pt x="30001" y="26762"/>
                    <a:pt x="29910" y="25303"/>
                    <a:pt x="29971" y="23966"/>
                  </a:cubicBezTo>
                  <a:cubicBezTo>
                    <a:pt x="30001" y="22294"/>
                    <a:pt x="30001" y="20622"/>
                    <a:pt x="29971" y="18950"/>
                  </a:cubicBezTo>
                  <a:cubicBezTo>
                    <a:pt x="30336" y="18373"/>
                    <a:pt x="30640" y="17765"/>
                    <a:pt x="30792" y="17036"/>
                  </a:cubicBezTo>
                  <a:cubicBezTo>
                    <a:pt x="30822" y="16975"/>
                    <a:pt x="30822" y="16884"/>
                    <a:pt x="30822" y="16792"/>
                  </a:cubicBezTo>
                  <a:close/>
                  <a:moveTo>
                    <a:pt x="29675" y="0"/>
                  </a:moveTo>
                  <a:cubicBezTo>
                    <a:pt x="29591" y="0"/>
                    <a:pt x="29560" y="120"/>
                    <a:pt x="29637" y="196"/>
                  </a:cubicBezTo>
                  <a:cubicBezTo>
                    <a:pt x="32007" y="2020"/>
                    <a:pt x="31734" y="4816"/>
                    <a:pt x="31703" y="7491"/>
                  </a:cubicBezTo>
                  <a:cubicBezTo>
                    <a:pt x="31673" y="7522"/>
                    <a:pt x="31643" y="7522"/>
                    <a:pt x="31612" y="7552"/>
                  </a:cubicBezTo>
                  <a:cubicBezTo>
                    <a:pt x="31369" y="7674"/>
                    <a:pt x="31126" y="7795"/>
                    <a:pt x="30913" y="7917"/>
                  </a:cubicBezTo>
                  <a:cubicBezTo>
                    <a:pt x="30913" y="7248"/>
                    <a:pt x="30700" y="6579"/>
                    <a:pt x="30214" y="6063"/>
                  </a:cubicBezTo>
                  <a:lnTo>
                    <a:pt x="30457" y="6063"/>
                  </a:lnTo>
                  <a:cubicBezTo>
                    <a:pt x="30609" y="6063"/>
                    <a:pt x="30609" y="5820"/>
                    <a:pt x="30457" y="5820"/>
                  </a:cubicBezTo>
                  <a:cubicBezTo>
                    <a:pt x="29421" y="5750"/>
                    <a:pt x="28385" y="5732"/>
                    <a:pt x="27349" y="5732"/>
                  </a:cubicBezTo>
                  <a:cubicBezTo>
                    <a:pt x="26105" y="5732"/>
                    <a:pt x="24862" y="5759"/>
                    <a:pt x="23618" y="5759"/>
                  </a:cubicBezTo>
                  <a:cubicBezTo>
                    <a:pt x="22402" y="5759"/>
                    <a:pt x="21178" y="5724"/>
                    <a:pt x="19954" y="5724"/>
                  </a:cubicBezTo>
                  <a:cubicBezTo>
                    <a:pt x="18883" y="5724"/>
                    <a:pt x="17813" y="5751"/>
                    <a:pt x="16749" y="5850"/>
                  </a:cubicBezTo>
                  <a:cubicBezTo>
                    <a:pt x="16627" y="5850"/>
                    <a:pt x="16627" y="6032"/>
                    <a:pt x="16749" y="6032"/>
                  </a:cubicBezTo>
                  <a:cubicBezTo>
                    <a:pt x="16901" y="6032"/>
                    <a:pt x="17053" y="6063"/>
                    <a:pt x="17174" y="6063"/>
                  </a:cubicBezTo>
                  <a:cubicBezTo>
                    <a:pt x="17144" y="6093"/>
                    <a:pt x="17113" y="6124"/>
                    <a:pt x="17083" y="6154"/>
                  </a:cubicBezTo>
                  <a:cubicBezTo>
                    <a:pt x="16718" y="6610"/>
                    <a:pt x="16536" y="7309"/>
                    <a:pt x="16475" y="8008"/>
                  </a:cubicBezTo>
                  <a:cubicBezTo>
                    <a:pt x="16384" y="7947"/>
                    <a:pt x="16293" y="7886"/>
                    <a:pt x="16171" y="7795"/>
                  </a:cubicBezTo>
                  <a:cubicBezTo>
                    <a:pt x="16050" y="7704"/>
                    <a:pt x="15898" y="7582"/>
                    <a:pt x="15746" y="7491"/>
                  </a:cubicBezTo>
                  <a:cubicBezTo>
                    <a:pt x="15654" y="6093"/>
                    <a:pt x="15594" y="4725"/>
                    <a:pt x="15715" y="3358"/>
                  </a:cubicBezTo>
                  <a:cubicBezTo>
                    <a:pt x="15715" y="3340"/>
                    <a:pt x="15685" y="3322"/>
                    <a:pt x="15659" y="3322"/>
                  </a:cubicBezTo>
                  <a:cubicBezTo>
                    <a:pt x="15640" y="3322"/>
                    <a:pt x="15624" y="3332"/>
                    <a:pt x="15624" y="3358"/>
                  </a:cubicBezTo>
                  <a:cubicBezTo>
                    <a:pt x="15442" y="4725"/>
                    <a:pt x="15411" y="6093"/>
                    <a:pt x="15442" y="7431"/>
                  </a:cubicBezTo>
                  <a:lnTo>
                    <a:pt x="15442" y="7461"/>
                  </a:lnTo>
                  <a:cubicBezTo>
                    <a:pt x="15442" y="7552"/>
                    <a:pt x="15442" y="7613"/>
                    <a:pt x="15442" y="7704"/>
                  </a:cubicBezTo>
                  <a:cubicBezTo>
                    <a:pt x="15178" y="7177"/>
                    <a:pt x="14773" y="6791"/>
                    <a:pt x="14118" y="6791"/>
                  </a:cubicBezTo>
                  <a:cubicBezTo>
                    <a:pt x="14094" y="6791"/>
                    <a:pt x="14069" y="6791"/>
                    <a:pt x="14044" y="6792"/>
                  </a:cubicBezTo>
                  <a:cubicBezTo>
                    <a:pt x="13375" y="6823"/>
                    <a:pt x="12888" y="7218"/>
                    <a:pt x="12797" y="7886"/>
                  </a:cubicBezTo>
                  <a:cubicBezTo>
                    <a:pt x="12585" y="9528"/>
                    <a:pt x="13922" y="12051"/>
                    <a:pt x="15715" y="12142"/>
                  </a:cubicBezTo>
                  <a:cubicBezTo>
                    <a:pt x="15746" y="12446"/>
                    <a:pt x="15746" y="12750"/>
                    <a:pt x="15776" y="13054"/>
                  </a:cubicBezTo>
                  <a:cubicBezTo>
                    <a:pt x="15837" y="14330"/>
                    <a:pt x="15685" y="15546"/>
                    <a:pt x="16080" y="16701"/>
                  </a:cubicBezTo>
                  <a:cubicBezTo>
                    <a:pt x="15259" y="17978"/>
                    <a:pt x="14469" y="19528"/>
                    <a:pt x="13892" y="21109"/>
                  </a:cubicBezTo>
                  <a:cubicBezTo>
                    <a:pt x="11946" y="22142"/>
                    <a:pt x="10031" y="23115"/>
                    <a:pt x="8025" y="23996"/>
                  </a:cubicBezTo>
                  <a:cubicBezTo>
                    <a:pt x="6201" y="24817"/>
                    <a:pt x="4074" y="25546"/>
                    <a:pt x="2463" y="26701"/>
                  </a:cubicBezTo>
                  <a:cubicBezTo>
                    <a:pt x="1156" y="27674"/>
                    <a:pt x="882" y="29285"/>
                    <a:pt x="609" y="30774"/>
                  </a:cubicBezTo>
                  <a:cubicBezTo>
                    <a:pt x="274" y="32811"/>
                    <a:pt x="1" y="35030"/>
                    <a:pt x="183" y="37097"/>
                  </a:cubicBezTo>
                  <a:cubicBezTo>
                    <a:pt x="183" y="37167"/>
                    <a:pt x="265" y="37217"/>
                    <a:pt x="334" y="37217"/>
                  </a:cubicBezTo>
                  <a:cubicBezTo>
                    <a:pt x="383" y="37217"/>
                    <a:pt x="426" y="37191"/>
                    <a:pt x="426" y="37127"/>
                  </a:cubicBezTo>
                  <a:cubicBezTo>
                    <a:pt x="669" y="35455"/>
                    <a:pt x="669" y="33753"/>
                    <a:pt x="852" y="32081"/>
                  </a:cubicBezTo>
                  <a:cubicBezTo>
                    <a:pt x="973" y="30896"/>
                    <a:pt x="1034" y="29650"/>
                    <a:pt x="1490" y="28525"/>
                  </a:cubicBezTo>
                  <a:cubicBezTo>
                    <a:pt x="1794" y="27765"/>
                    <a:pt x="2250" y="27279"/>
                    <a:pt x="2827" y="26853"/>
                  </a:cubicBezTo>
                  <a:cubicBezTo>
                    <a:pt x="3283" y="30470"/>
                    <a:pt x="5016" y="34148"/>
                    <a:pt x="6323" y="37522"/>
                  </a:cubicBezTo>
                  <a:cubicBezTo>
                    <a:pt x="6348" y="37596"/>
                    <a:pt x="6412" y="37630"/>
                    <a:pt x="6477" y="37630"/>
                  </a:cubicBezTo>
                  <a:cubicBezTo>
                    <a:pt x="6570" y="37630"/>
                    <a:pt x="6663" y="37557"/>
                    <a:pt x="6627" y="37431"/>
                  </a:cubicBezTo>
                  <a:cubicBezTo>
                    <a:pt x="5381" y="33905"/>
                    <a:pt x="4013" y="30379"/>
                    <a:pt x="3040" y="26792"/>
                  </a:cubicBezTo>
                  <a:cubicBezTo>
                    <a:pt x="3010" y="26762"/>
                    <a:pt x="3010" y="26732"/>
                    <a:pt x="2979" y="26732"/>
                  </a:cubicBezTo>
                  <a:cubicBezTo>
                    <a:pt x="3375" y="26489"/>
                    <a:pt x="3770" y="26276"/>
                    <a:pt x="4226" y="26033"/>
                  </a:cubicBezTo>
                  <a:cubicBezTo>
                    <a:pt x="7356" y="24452"/>
                    <a:pt x="10791" y="23358"/>
                    <a:pt x="13770" y="21473"/>
                  </a:cubicBezTo>
                  <a:lnTo>
                    <a:pt x="13770" y="21473"/>
                  </a:lnTo>
                  <a:cubicBezTo>
                    <a:pt x="13375" y="22628"/>
                    <a:pt x="13101" y="23814"/>
                    <a:pt x="12980" y="24938"/>
                  </a:cubicBezTo>
                  <a:cubicBezTo>
                    <a:pt x="12888" y="25668"/>
                    <a:pt x="12858" y="26337"/>
                    <a:pt x="13375" y="26884"/>
                  </a:cubicBezTo>
                  <a:cubicBezTo>
                    <a:pt x="13770" y="27309"/>
                    <a:pt x="14408" y="27461"/>
                    <a:pt x="14925" y="27583"/>
                  </a:cubicBezTo>
                  <a:cubicBezTo>
                    <a:pt x="15503" y="27735"/>
                    <a:pt x="18451" y="27826"/>
                    <a:pt x="16962" y="29498"/>
                  </a:cubicBezTo>
                  <a:cubicBezTo>
                    <a:pt x="16845" y="29614"/>
                    <a:pt x="16960" y="29801"/>
                    <a:pt x="17089" y="29801"/>
                  </a:cubicBezTo>
                  <a:cubicBezTo>
                    <a:pt x="17128" y="29801"/>
                    <a:pt x="17169" y="29784"/>
                    <a:pt x="17205" y="29741"/>
                  </a:cubicBezTo>
                  <a:cubicBezTo>
                    <a:pt x="17387" y="29558"/>
                    <a:pt x="17509" y="29376"/>
                    <a:pt x="17600" y="29224"/>
                  </a:cubicBezTo>
                  <a:cubicBezTo>
                    <a:pt x="18512" y="31899"/>
                    <a:pt x="18633" y="34635"/>
                    <a:pt x="19028" y="37431"/>
                  </a:cubicBezTo>
                  <a:cubicBezTo>
                    <a:pt x="19044" y="37461"/>
                    <a:pt x="19082" y="37477"/>
                    <a:pt x="19116" y="37477"/>
                  </a:cubicBezTo>
                  <a:cubicBezTo>
                    <a:pt x="19150" y="37477"/>
                    <a:pt x="19180" y="37461"/>
                    <a:pt x="19180" y="37431"/>
                  </a:cubicBezTo>
                  <a:cubicBezTo>
                    <a:pt x="19424" y="36002"/>
                    <a:pt x="19211" y="34574"/>
                    <a:pt x="18968" y="33176"/>
                  </a:cubicBezTo>
                  <a:cubicBezTo>
                    <a:pt x="18724" y="31777"/>
                    <a:pt x="18481" y="30197"/>
                    <a:pt x="17691" y="28981"/>
                  </a:cubicBezTo>
                  <a:cubicBezTo>
                    <a:pt x="17782" y="28768"/>
                    <a:pt x="17782" y="28616"/>
                    <a:pt x="17721" y="28434"/>
                  </a:cubicBezTo>
                  <a:cubicBezTo>
                    <a:pt x="17752" y="27066"/>
                    <a:pt x="17721" y="25698"/>
                    <a:pt x="17661" y="24330"/>
                  </a:cubicBezTo>
                  <a:lnTo>
                    <a:pt x="17661" y="24330"/>
                  </a:lnTo>
                  <a:cubicBezTo>
                    <a:pt x="19245" y="25852"/>
                    <a:pt x="21443" y="26548"/>
                    <a:pt x="23669" y="26548"/>
                  </a:cubicBezTo>
                  <a:cubicBezTo>
                    <a:pt x="25756" y="26548"/>
                    <a:pt x="27867" y="25935"/>
                    <a:pt x="29515" y="24817"/>
                  </a:cubicBezTo>
                  <a:lnTo>
                    <a:pt x="29515" y="24817"/>
                  </a:lnTo>
                  <a:cubicBezTo>
                    <a:pt x="29485" y="26002"/>
                    <a:pt x="29454" y="27188"/>
                    <a:pt x="29485" y="28403"/>
                  </a:cubicBezTo>
                  <a:cubicBezTo>
                    <a:pt x="29333" y="28616"/>
                    <a:pt x="29272" y="28890"/>
                    <a:pt x="29363" y="29224"/>
                  </a:cubicBezTo>
                  <a:cubicBezTo>
                    <a:pt x="28694" y="30410"/>
                    <a:pt x="28481" y="31869"/>
                    <a:pt x="28238" y="33176"/>
                  </a:cubicBezTo>
                  <a:cubicBezTo>
                    <a:pt x="27995" y="34574"/>
                    <a:pt x="27782" y="36002"/>
                    <a:pt x="27995" y="37431"/>
                  </a:cubicBezTo>
                  <a:cubicBezTo>
                    <a:pt x="28010" y="37461"/>
                    <a:pt x="28048" y="37477"/>
                    <a:pt x="28083" y="37477"/>
                  </a:cubicBezTo>
                  <a:cubicBezTo>
                    <a:pt x="28117" y="37477"/>
                    <a:pt x="28147" y="37461"/>
                    <a:pt x="28147" y="37431"/>
                  </a:cubicBezTo>
                  <a:cubicBezTo>
                    <a:pt x="28542" y="34787"/>
                    <a:pt x="28694" y="32173"/>
                    <a:pt x="29485" y="29619"/>
                  </a:cubicBezTo>
                  <a:cubicBezTo>
                    <a:pt x="29545" y="29741"/>
                    <a:pt x="29606" y="29893"/>
                    <a:pt x="29667" y="30045"/>
                  </a:cubicBezTo>
                  <a:cubicBezTo>
                    <a:pt x="29702" y="30097"/>
                    <a:pt x="29755" y="30120"/>
                    <a:pt x="29809" y="30120"/>
                  </a:cubicBezTo>
                  <a:cubicBezTo>
                    <a:pt x="29943" y="30120"/>
                    <a:pt x="30088" y="29984"/>
                    <a:pt x="30001" y="29832"/>
                  </a:cubicBezTo>
                  <a:cubicBezTo>
                    <a:pt x="29758" y="29467"/>
                    <a:pt x="29697" y="29133"/>
                    <a:pt x="29728" y="28890"/>
                  </a:cubicBezTo>
                  <a:cubicBezTo>
                    <a:pt x="29728" y="28859"/>
                    <a:pt x="29728" y="28859"/>
                    <a:pt x="29758" y="28829"/>
                  </a:cubicBezTo>
                  <a:cubicBezTo>
                    <a:pt x="30032" y="27765"/>
                    <a:pt x="32372" y="27735"/>
                    <a:pt x="33254" y="27279"/>
                  </a:cubicBezTo>
                  <a:cubicBezTo>
                    <a:pt x="34135" y="26792"/>
                    <a:pt x="34317" y="26185"/>
                    <a:pt x="34257" y="25212"/>
                  </a:cubicBezTo>
                  <a:cubicBezTo>
                    <a:pt x="34165" y="23996"/>
                    <a:pt x="33862" y="22719"/>
                    <a:pt x="33406" y="21443"/>
                  </a:cubicBezTo>
                  <a:lnTo>
                    <a:pt x="33406" y="21443"/>
                  </a:lnTo>
                  <a:cubicBezTo>
                    <a:pt x="36384" y="23358"/>
                    <a:pt x="39849" y="24452"/>
                    <a:pt x="42980" y="26033"/>
                  </a:cubicBezTo>
                  <a:cubicBezTo>
                    <a:pt x="43406" y="26245"/>
                    <a:pt x="43831" y="26458"/>
                    <a:pt x="44226" y="26732"/>
                  </a:cubicBezTo>
                  <a:cubicBezTo>
                    <a:pt x="44196" y="26732"/>
                    <a:pt x="44166" y="26762"/>
                    <a:pt x="44166" y="26792"/>
                  </a:cubicBezTo>
                  <a:cubicBezTo>
                    <a:pt x="43193" y="30379"/>
                    <a:pt x="41825" y="33905"/>
                    <a:pt x="40579" y="37431"/>
                  </a:cubicBezTo>
                  <a:cubicBezTo>
                    <a:pt x="40525" y="37557"/>
                    <a:pt x="40621" y="37630"/>
                    <a:pt x="40720" y="37630"/>
                  </a:cubicBezTo>
                  <a:cubicBezTo>
                    <a:pt x="40789" y="37630"/>
                    <a:pt x="40858" y="37596"/>
                    <a:pt x="40883" y="37522"/>
                  </a:cubicBezTo>
                  <a:cubicBezTo>
                    <a:pt x="42190" y="34148"/>
                    <a:pt x="43953" y="30440"/>
                    <a:pt x="44378" y="26823"/>
                  </a:cubicBezTo>
                  <a:cubicBezTo>
                    <a:pt x="44865" y="27127"/>
                    <a:pt x="45260" y="27522"/>
                    <a:pt x="45533" y="28039"/>
                  </a:cubicBezTo>
                  <a:cubicBezTo>
                    <a:pt x="46111" y="29133"/>
                    <a:pt x="46172" y="30531"/>
                    <a:pt x="46324" y="31777"/>
                  </a:cubicBezTo>
                  <a:cubicBezTo>
                    <a:pt x="46506" y="33540"/>
                    <a:pt x="46537" y="35364"/>
                    <a:pt x="46780" y="37127"/>
                  </a:cubicBezTo>
                  <a:cubicBezTo>
                    <a:pt x="46780" y="37191"/>
                    <a:pt x="46823" y="37217"/>
                    <a:pt x="46872" y="37217"/>
                  </a:cubicBezTo>
                  <a:cubicBezTo>
                    <a:pt x="46941" y="37217"/>
                    <a:pt x="47023" y="37167"/>
                    <a:pt x="47023" y="37097"/>
                  </a:cubicBezTo>
                  <a:cubicBezTo>
                    <a:pt x="47205" y="35030"/>
                    <a:pt x="46901" y="32811"/>
                    <a:pt x="46567" y="30774"/>
                  </a:cubicBezTo>
                  <a:cubicBezTo>
                    <a:pt x="46324" y="29255"/>
                    <a:pt x="46050" y="27674"/>
                    <a:pt x="44743" y="26701"/>
                  </a:cubicBezTo>
                  <a:cubicBezTo>
                    <a:pt x="43132" y="25516"/>
                    <a:pt x="41005" y="24817"/>
                    <a:pt x="39181" y="23996"/>
                  </a:cubicBezTo>
                  <a:cubicBezTo>
                    <a:pt x="37175" y="23084"/>
                    <a:pt x="35199" y="22142"/>
                    <a:pt x="33254" y="21109"/>
                  </a:cubicBezTo>
                  <a:cubicBezTo>
                    <a:pt x="32646" y="19406"/>
                    <a:pt x="31764" y="17795"/>
                    <a:pt x="30883" y="16458"/>
                  </a:cubicBezTo>
                  <a:cubicBezTo>
                    <a:pt x="31126" y="15029"/>
                    <a:pt x="31247" y="13540"/>
                    <a:pt x="31430" y="12111"/>
                  </a:cubicBezTo>
                  <a:cubicBezTo>
                    <a:pt x="31512" y="12122"/>
                    <a:pt x="31592" y="12127"/>
                    <a:pt x="31673" y="12127"/>
                  </a:cubicBezTo>
                  <a:cubicBezTo>
                    <a:pt x="33500" y="12127"/>
                    <a:pt x="34886" y="9546"/>
                    <a:pt x="34682" y="7886"/>
                  </a:cubicBezTo>
                  <a:cubicBezTo>
                    <a:pt x="34591" y="7248"/>
                    <a:pt x="34165" y="6883"/>
                    <a:pt x="33558" y="6792"/>
                  </a:cubicBezTo>
                  <a:cubicBezTo>
                    <a:pt x="33474" y="6779"/>
                    <a:pt x="33395" y="6773"/>
                    <a:pt x="33319" y="6773"/>
                  </a:cubicBezTo>
                  <a:cubicBezTo>
                    <a:pt x="32868" y="6773"/>
                    <a:pt x="32541" y="6992"/>
                    <a:pt x="32281" y="7279"/>
                  </a:cubicBezTo>
                  <a:cubicBezTo>
                    <a:pt x="32220" y="7279"/>
                    <a:pt x="32159" y="7309"/>
                    <a:pt x="32099" y="7309"/>
                  </a:cubicBezTo>
                  <a:cubicBezTo>
                    <a:pt x="32190" y="4573"/>
                    <a:pt x="32038" y="1564"/>
                    <a:pt x="29728" y="14"/>
                  </a:cubicBezTo>
                  <a:cubicBezTo>
                    <a:pt x="29708" y="4"/>
                    <a:pt x="29691" y="0"/>
                    <a:pt x="296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6"/>
            <p:cNvSpPr/>
            <p:nvPr/>
          </p:nvSpPr>
          <p:spPr>
            <a:xfrm>
              <a:off x="7470225" y="3377975"/>
              <a:ext cx="40925" cy="84450"/>
            </a:xfrm>
            <a:custGeom>
              <a:avLst/>
              <a:gdLst/>
              <a:ahLst/>
              <a:cxnLst/>
              <a:rect l="l" t="t" r="r" b="b"/>
              <a:pathLst>
                <a:path w="1637" h="3378" extrusionOk="0">
                  <a:moveTo>
                    <a:pt x="94" y="1"/>
                  </a:moveTo>
                  <a:cubicBezTo>
                    <a:pt x="56" y="1"/>
                    <a:pt x="1" y="45"/>
                    <a:pt x="26" y="70"/>
                  </a:cubicBezTo>
                  <a:cubicBezTo>
                    <a:pt x="238" y="587"/>
                    <a:pt x="603" y="982"/>
                    <a:pt x="846" y="1468"/>
                  </a:cubicBezTo>
                  <a:cubicBezTo>
                    <a:pt x="1120" y="2046"/>
                    <a:pt x="1302" y="2684"/>
                    <a:pt x="1485" y="3322"/>
                  </a:cubicBezTo>
                  <a:cubicBezTo>
                    <a:pt x="1485" y="3360"/>
                    <a:pt x="1511" y="3377"/>
                    <a:pt x="1542" y="3377"/>
                  </a:cubicBezTo>
                  <a:cubicBezTo>
                    <a:pt x="1585" y="3377"/>
                    <a:pt x="1637" y="3345"/>
                    <a:pt x="1637" y="3292"/>
                  </a:cubicBezTo>
                  <a:cubicBezTo>
                    <a:pt x="1576" y="2228"/>
                    <a:pt x="1059" y="647"/>
                    <a:pt x="117" y="9"/>
                  </a:cubicBezTo>
                  <a:cubicBezTo>
                    <a:pt x="111" y="3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6"/>
            <p:cNvSpPr/>
            <p:nvPr/>
          </p:nvSpPr>
          <p:spPr>
            <a:xfrm>
              <a:off x="7433625" y="3378200"/>
              <a:ext cx="56775" cy="70575"/>
            </a:xfrm>
            <a:custGeom>
              <a:avLst/>
              <a:gdLst/>
              <a:ahLst/>
              <a:cxnLst/>
              <a:rect l="l" t="t" r="r" b="b"/>
              <a:pathLst>
                <a:path w="2271" h="2823" extrusionOk="0">
                  <a:moveTo>
                    <a:pt x="122" y="0"/>
                  </a:moveTo>
                  <a:cubicBezTo>
                    <a:pt x="61" y="0"/>
                    <a:pt x="0" y="61"/>
                    <a:pt x="61" y="91"/>
                  </a:cubicBezTo>
                  <a:cubicBezTo>
                    <a:pt x="912" y="912"/>
                    <a:pt x="1672" y="1733"/>
                    <a:pt x="2158" y="2797"/>
                  </a:cubicBezTo>
                  <a:cubicBezTo>
                    <a:pt x="2168" y="2815"/>
                    <a:pt x="2183" y="2823"/>
                    <a:pt x="2199" y="2823"/>
                  </a:cubicBezTo>
                  <a:cubicBezTo>
                    <a:pt x="2234" y="2823"/>
                    <a:pt x="2270" y="2787"/>
                    <a:pt x="2249" y="2766"/>
                  </a:cubicBezTo>
                  <a:cubicBezTo>
                    <a:pt x="1854" y="1641"/>
                    <a:pt x="1155" y="608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6"/>
            <p:cNvSpPr/>
            <p:nvPr/>
          </p:nvSpPr>
          <p:spPr>
            <a:xfrm>
              <a:off x="7412650" y="3402350"/>
              <a:ext cx="58600" cy="46575"/>
            </a:xfrm>
            <a:custGeom>
              <a:avLst/>
              <a:gdLst/>
              <a:ahLst/>
              <a:cxnLst/>
              <a:rect l="l" t="t" r="r" b="b"/>
              <a:pathLst>
                <a:path w="2344" h="1863" extrusionOk="0">
                  <a:moveTo>
                    <a:pt x="143" y="1"/>
                  </a:moveTo>
                  <a:cubicBezTo>
                    <a:pt x="80" y="1"/>
                    <a:pt x="1" y="76"/>
                    <a:pt x="79" y="128"/>
                  </a:cubicBezTo>
                  <a:cubicBezTo>
                    <a:pt x="778" y="706"/>
                    <a:pt x="1538" y="1131"/>
                    <a:pt x="2146" y="1831"/>
                  </a:cubicBezTo>
                  <a:cubicBezTo>
                    <a:pt x="2161" y="1853"/>
                    <a:pt x="2182" y="1863"/>
                    <a:pt x="2204" y="1863"/>
                  </a:cubicBezTo>
                  <a:cubicBezTo>
                    <a:pt x="2270" y="1863"/>
                    <a:pt x="2344" y="1777"/>
                    <a:pt x="2298" y="1709"/>
                  </a:cubicBezTo>
                  <a:cubicBezTo>
                    <a:pt x="1781" y="1010"/>
                    <a:pt x="991" y="372"/>
                    <a:pt x="170" y="7"/>
                  </a:cubicBezTo>
                  <a:cubicBezTo>
                    <a:pt x="162" y="3"/>
                    <a:pt x="153" y="1"/>
                    <a:pt x="1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6"/>
            <p:cNvSpPr/>
            <p:nvPr/>
          </p:nvSpPr>
          <p:spPr>
            <a:xfrm>
              <a:off x="7368275" y="3415650"/>
              <a:ext cx="69550" cy="29800"/>
            </a:xfrm>
            <a:custGeom>
              <a:avLst/>
              <a:gdLst/>
              <a:ahLst/>
              <a:cxnLst/>
              <a:rect l="l" t="t" r="r" b="b"/>
              <a:pathLst>
                <a:path w="2782" h="1192" extrusionOk="0">
                  <a:moveTo>
                    <a:pt x="521" y="1"/>
                  </a:moveTo>
                  <a:cubicBezTo>
                    <a:pt x="380" y="1"/>
                    <a:pt x="237" y="17"/>
                    <a:pt x="91" y="52"/>
                  </a:cubicBezTo>
                  <a:cubicBezTo>
                    <a:pt x="0" y="83"/>
                    <a:pt x="0" y="204"/>
                    <a:pt x="91" y="235"/>
                  </a:cubicBezTo>
                  <a:cubicBezTo>
                    <a:pt x="547" y="326"/>
                    <a:pt x="1003" y="326"/>
                    <a:pt x="1429" y="478"/>
                  </a:cubicBezTo>
                  <a:cubicBezTo>
                    <a:pt x="1885" y="630"/>
                    <a:pt x="2249" y="934"/>
                    <a:pt x="2645" y="1177"/>
                  </a:cubicBezTo>
                  <a:cubicBezTo>
                    <a:pt x="2659" y="1187"/>
                    <a:pt x="2673" y="1191"/>
                    <a:pt x="2686" y="1191"/>
                  </a:cubicBezTo>
                  <a:cubicBezTo>
                    <a:pt x="2751" y="1191"/>
                    <a:pt x="2782" y="1076"/>
                    <a:pt x="2705" y="1025"/>
                  </a:cubicBezTo>
                  <a:cubicBezTo>
                    <a:pt x="2082" y="557"/>
                    <a:pt x="1347" y="1"/>
                    <a:pt x="5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6"/>
            <p:cNvSpPr/>
            <p:nvPr/>
          </p:nvSpPr>
          <p:spPr>
            <a:xfrm>
              <a:off x="7284675" y="3434200"/>
              <a:ext cx="91750" cy="23050"/>
            </a:xfrm>
            <a:custGeom>
              <a:avLst/>
              <a:gdLst/>
              <a:ahLst/>
              <a:cxnLst/>
              <a:rect l="l" t="t" r="r" b="b"/>
              <a:pathLst>
                <a:path w="3670" h="922" extrusionOk="0">
                  <a:moveTo>
                    <a:pt x="2658" y="0"/>
                  </a:moveTo>
                  <a:cubicBezTo>
                    <a:pt x="1741" y="0"/>
                    <a:pt x="816" y="297"/>
                    <a:pt x="61" y="800"/>
                  </a:cubicBezTo>
                  <a:cubicBezTo>
                    <a:pt x="1" y="860"/>
                    <a:pt x="31" y="921"/>
                    <a:pt x="92" y="921"/>
                  </a:cubicBezTo>
                  <a:cubicBezTo>
                    <a:pt x="1100" y="611"/>
                    <a:pt x="1954" y="213"/>
                    <a:pt x="2972" y="213"/>
                  </a:cubicBezTo>
                  <a:cubicBezTo>
                    <a:pt x="3151" y="213"/>
                    <a:pt x="3336" y="225"/>
                    <a:pt x="3527" y="253"/>
                  </a:cubicBezTo>
                  <a:cubicBezTo>
                    <a:pt x="3534" y="255"/>
                    <a:pt x="3540" y="256"/>
                    <a:pt x="3547" y="256"/>
                  </a:cubicBezTo>
                  <a:cubicBezTo>
                    <a:pt x="3626" y="256"/>
                    <a:pt x="3669" y="101"/>
                    <a:pt x="3557" y="101"/>
                  </a:cubicBezTo>
                  <a:cubicBezTo>
                    <a:pt x="3263" y="33"/>
                    <a:pt x="2961" y="0"/>
                    <a:pt x="2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6"/>
            <p:cNvSpPr/>
            <p:nvPr/>
          </p:nvSpPr>
          <p:spPr>
            <a:xfrm>
              <a:off x="7280400" y="3461025"/>
              <a:ext cx="48375" cy="29100"/>
            </a:xfrm>
            <a:custGeom>
              <a:avLst/>
              <a:gdLst/>
              <a:ahLst/>
              <a:cxnLst/>
              <a:rect l="l" t="t" r="r" b="b"/>
              <a:pathLst>
                <a:path w="1935" h="1164" extrusionOk="0">
                  <a:moveTo>
                    <a:pt x="1813" y="0"/>
                  </a:moveTo>
                  <a:cubicBezTo>
                    <a:pt x="1144" y="0"/>
                    <a:pt x="415" y="578"/>
                    <a:pt x="50" y="1094"/>
                  </a:cubicBezTo>
                  <a:cubicBezTo>
                    <a:pt x="1" y="1119"/>
                    <a:pt x="31" y="1164"/>
                    <a:pt x="77" y="1164"/>
                  </a:cubicBezTo>
                  <a:cubicBezTo>
                    <a:pt x="88" y="1164"/>
                    <a:pt x="99" y="1161"/>
                    <a:pt x="111" y="1155"/>
                  </a:cubicBezTo>
                  <a:cubicBezTo>
                    <a:pt x="658" y="821"/>
                    <a:pt x="1114" y="183"/>
                    <a:pt x="1813" y="152"/>
                  </a:cubicBezTo>
                  <a:cubicBezTo>
                    <a:pt x="1935" y="152"/>
                    <a:pt x="1935" y="0"/>
                    <a:pt x="18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6"/>
            <p:cNvSpPr/>
            <p:nvPr/>
          </p:nvSpPr>
          <p:spPr>
            <a:xfrm>
              <a:off x="7275550" y="3482650"/>
              <a:ext cx="43675" cy="34625"/>
            </a:xfrm>
            <a:custGeom>
              <a:avLst/>
              <a:gdLst/>
              <a:ahLst/>
              <a:cxnLst/>
              <a:rect l="l" t="t" r="r" b="b"/>
              <a:pathLst>
                <a:path w="1747" h="1385" extrusionOk="0">
                  <a:moveTo>
                    <a:pt x="1660" y="0"/>
                  </a:moveTo>
                  <a:cubicBezTo>
                    <a:pt x="1646" y="0"/>
                    <a:pt x="1629" y="5"/>
                    <a:pt x="1612" y="17"/>
                  </a:cubicBezTo>
                  <a:cubicBezTo>
                    <a:pt x="1308" y="169"/>
                    <a:pt x="1004" y="351"/>
                    <a:pt x="730" y="594"/>
                  </a:cubicBezTo>
                  <a:cubicBezTo>
                    <a:pt x="487" y="777"/>
                    <a:pt x="183" y="1020"/>
                    <a:pt x="31" y="1324"/>
                  </a:cubicBezTo>
                  <a:cubicBezTo>
                    <a:pt x="1" y="1354"/>
                    <a:pt x="31" y="1385"/>
                    <a:pt x="92" y="1385"/>
                  </a:cubicBezTo>
                  <a:cubicBezTo>
                    <a:pt x="366" y="1233"/>
                    <a:pt x="578" y="959"/>
                    <a:pt x="822" y="746"/>
                  </a:cubicBezTo>
                  <a:cubicBezTo>
                    <a:pt x="1095" y="533"/>
                    <a:pt x="1369" y="321"/>
                    <a:pt x="1673" y="138"/>
                  </a:cubicBezTo>
                  <a:cubicBezTo>
                    <a:pt x="1746" y="89"/>
                    <a:pt x="1721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6"/>
            <p:cNvSpPr/>
            <p:nvPr/>
          </p:nvSpPr>
          <p:spPr>
            <a:xfrm>
              <a:off x="7287725" y="3505500"/>
              <a:ext cx="27125" cy="26850"/>
            </a:xfrm>
            <a:custGeom>
              <a:avLst/>
              <a:gdLst/>
              <a:ahLst/>
              <a:cxnLst/>
              <a:rect l="l" t="t" r="r" b="b"/>
              <a:pathLst>
                <a:path w="1085" h="1074" extrusionOk="0">
                  <a:moveTo>
                    <a:pt x="984" y="1"/>
                  </a:moveTo>
                  <a:cubicBezTo>
                    <a:pt x="971" y="1"/>
                    <a:pt x="957" y="5"/>
                    <a:pt x="942" y="15"/>
                  </a:cubicBezTo>
                  <a:cubicBezTo>
                    <a:pt x="730" y="136"/>
                    <a:pt x="547" y="288"/>
                    <a:pt x="365" y="471"/>
                  </a:cubicBezTo>
                  <a:cubicBezTo>
                    <a:pt x="213" y="592"/>
                    <a:pt x="31" y="774"/>
                    <a:pt x="0" y="987"/>
                  </a:cubicBezTo>
                  <a:cubicBezTo>
                    <a:pt x="0" y="1030"/>
                    <a:pt x="46" y="1073"/>
                    <a:pt x="83" y="1073"/>
                  </a:cubicBezTo>
                  <a:cubicBezTo>
                    <a:pt x="99" y="1073"/>
                    <a:pt x="113" y="1066"/>
                    <a:pt x="122" y="1048"/>
                  </a:cubicBezTo>
                  <a:cubicBezTo>
                    <a:pt x="304" y="957"/>
                    <a:pt x="395" y="744"/>
                    <a:pt x="517" y="592"/>
                  </a:cubicBezTo>
                  <a:cubicBezTo>
                    <a:pt x="669" y="440"/>
                    <a:pt x="821" y="288"/>
                    <a:pt x="1034" y="167"/>
                  </a:cubicBezTo>
                  <a:cubicBezTo>
                    <a:pt x="1085" y="116"/>
                    <a:pt x="1050" y="1"/>
                    <a:pt x="9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6"/>
            <p:cNvSpPr/>
            <p:nvPr/>
          </p:nvSpPr>
          <p:spPr>
            <a:xfrm>
              <a:off x="7286200" y="3535825"/>
              <a:ext cx="14925" cy="20500"/>
            </a:xfrm>
            <a:custGeom>
              <a:avLst/>
              <a:gdLst/>
              <a:ahLst/>
              <a:cxnLst/>
              <a:rect l="l" t="t" r="r" b="b"/>
              <a:pathLst>
                <a:path w="597" h="820" extrusionOk="0">
                  <a:moveTo>
                    <a:pt x="466" y="1"/>
                  </a:moveTo>
                  <a:cubicBezTo>
                    <a:pt x="451" y="1"/>
                    <a:pt x="438" y="6"/>
                    <a:pt x="426" y="17"/>
                  </a:cubicBezTo>
                  <a:cubicBezTo>
                    <a:pt x="244" y="200"/>
                    <a:pt x="0" y="504"/>
                    <a:pt x="0" y="747"/>
                  </a:cubicBezTo>
                  <a:cubicBezTo>
                    <a:pt x="0" y="791"/>
                    <a:pt x="49" y="820"/>
                    <a:pt x="87" y="820"/>
                  </a:cubicBezTo>
                  <a:cubicBezTo>
                    <a:pt x="101" y="820"/>
                    <a:pt x="114" y="816"/>
                    <a:pt x="122" y="808"/>
                  </a:cubicBezTo>
                  <a:cubicBezTo>
                    <a:pt x="213" y="717"/>
                    <a:pt x="244" y="595"/>
                    <a:pt x="304" y="504"/>
                  </a:cubicBezTo>
                  <a:cubicBezTo>
                    <a:pt x="365" y="382"/>
                    <a:pt x="456" y="261"/>
                    <a:pt x="548" y="139"/>
                  </a:cubicBezTo>
                  <a:cubicBezTo>
                    <a:pt x="597" y="90"/>
                    <a:pt x="527" y="1"/>
                    <a:pt x="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6"/>
            <p:cNvSpPr/>
            <p:nvPr/>
          </p:nvSpPr>
          <p:spPr>
            <a:xfrm>
              <a:off x="7287725" y="3552275"/>
              <a:ext cx="17000" cy="23075"/>
            </a:xfrm>
            <a:custGeom>
              <a:avLst/>
              <a:gdLst/>
              <a:ahLst/>
              <a:cxnLst/>
              <a:rect l="l" t="t" r="r" b="b"/>
              <a:pathLst>
                <a:path w="680" h="923" extrusionOk="0">
                  <a:moveTo>
                    <a:pt x="521" y="0"/>
                  </a:moveTo>
                  <a:cubicBezTo>
                    <a:pt x="499" y="0"/>
                    <a:pt x="476" y="8"/>
                    <a:pt x="456" y="28"/>
                  </a:cubicBezTo>
                  <a:cubicBezTo>
                    <a:pt x="274" y="241"/>
                    <a:pt x="0" y="575"/>
                    <a:pt x="0" y="879"/>
                  </a:cubicBezTo>
                  <a:cubicBezTo>
                    <a:pt x="22" y="901"/>
                    <a:pt x="58" y="922"/>
                    <a:pt x="89" y="922"/>
                  </a:cubicBezTo>
                  <a:cubicBezTo>
                    <a:pt x="101" y="922"/>
                    <a:pt x="113" y="918"/>
                    <a:pt x="122" y="910"/>
                  </a:cubicBezTo>
                  <a:cubicBezTo>
                    <a:pt x="213" y="818"/>
                    <a:pt x="274" y="697"/>
                    <a:pt x="335" y="575"/>
                  </a:cubicBezTo>
                  <a:cubicBezTo>
                    <a:pt x="426" y="454"/>
                    <a:pt x="487" y="302"/>
                    <a:pt x="608" y="180"/>
                  </a:cubicBezTo>
                  <a:cubicBezTo>
                    <a:pt x="680" y="109"/>
                    <a:pt x="602" y="0"/>
                    <a:pt x="5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6"/>
            <p:cNvSpPr/>
            <p:nvPr/>
          </p:nvSpPr>
          <p:spPr>
            <a:xfrm>
              <a:off x="7290750" y="3574475"/>
              <a:ext cx="11725" cy="21375"/>
            </a:xfrm>
            <a:custGeom>
              <a:avLst/>
              <a:gdLst/>
              <a:ahLst/>
              <a:cxnLst/>
              <a:rect l="l" t="t" r="r" b="b"/>
              <a:pathLst>
                <a:path w="469" h="855" extrusionOk="0">
                  <a:moveTo>
                    <a:pt x="346" y="1"/>
                  </a:moveTo>
                  <a:cubicBezTo>
                    <a:pt x="319" y="1"/>
                    <a:pt x="293" y="15"/>
                    <a:pt x="274" y="52"/>
                  </a:cubicBezTo>
                  <a:cubicBezTo>
                    <a:pt x="214" y="174"/>
                    <a:pt x="153" y="295"/>
                    <a:pt x="92" y="417"/>
                  </a:cubicBezTo>
                  <a:cubicBezTo>
                    <a:pt x="62" y="508"/>
                    <a:pt x="1" y="630"/>
                    <a:pt x="1" y="781"/>
                  </a:cubicBezTo>
                  <a:cubicBezTo>
                    <a:pt x="1" y="832"/>
                    <a:pt x="38" y="854"/>
                    <a:pt x="76" y="854"/>
                  </a:cubicBezTo>
                  <a:cubicBezTo>
                    <a:pt x="107" y="854"/>
                    <a:pt x="139" y="839"/>
                    <a:pt x="153" y="812"/>
                  </a:cubicBezTo>
                  <a:cubicBezTo>
                    <a:pt x="244" y="721"/>
                    <a:pt x="244" y="599"/>
                    <a:pt x="305" y="508"/>
                  </a:cubicBezTo>
                  <a:cubicBezTo>
                    <a:pt x="335" y="386"/>
                    <a:pt x="396" y="265"/>
                    <a:pt x="426" y="143"/>
                  </a:cubicBezTo>
                  <a:cubicBezTo>
                    <a:pt x="469" y="79"/>
                    <a:pt x="407" y="1"/>
                    <a:pt x="3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6"/>
            <p:cNvSpPr/>
            <p:nvPr/>
          </p:nvSpPr>
          <p:spPr>
            <a:xfrm>
              <a:off x="7296075" y="3596425"/>
              <a:ext cx="8925" cy="16400"/>
            </a:xfrm>
            <a:custGeom>
              <a:avLst/>
              <a:gdLst/>
              <a:ahLst/>
              <a:cxnLst/>
              <a:rect l="l" t="t" r="r" b="b"/>
              <a:pathLst>
                <a:path w="357" h="656" extrusionOk="0">
                  <a:moveTo>
                    <a:pt x="255" y="1"/>
                  </a:moveTo>
                  <a:cubicBezTo>
                    <a:pt x="237" y="1"/>
                    <a:pt x="222" y="8"/>
                    <a:pt x="213" y="25"/>
                  </a:cubicBezTo>
                  <a:cubicBezTo>
                    <a:pt x="122" y="207"/>
                    <a:pt x="1" y="420"/>
                    <a:pt x="31" y="633"/>
                  </a:cubicBezTo>
                  <a:cubicBezTo>
                    <a:pt x="31" y="648"/>
                    <a:pt x="46" y="656"/>
                    <a:pt x="65" y="656"/>
                  </a:cubicBezTo>
                  <a:cubicBezTo>
                    <a:pt x="84" y="656"/>
                    <a:pt x="107" y="648"/>
                    <a:pt x="122" y="633"/>
                  </a:cubicBezTo>
                  <a:lnTo>
                    <a:pt x="92" y="633"/>
                  </a:lnTo>
                  <a:cubicBezTo>
                    <a:pt x="153" y="542"/>
                    <a:pt x="183" y="481"/>
                    <a:pt x="213" y="390"/>
                  </a:cubicBezTo>
                  <a:cubicBezTo>
                    <a:pt x="244" y="299"/>
                    <a:pt x="274" y="207"/>
                    <a:pt x="335" y="116"/>
                  </a:cubicBezTo>
                  <a:cubicBezTo>
                    <a:pt x="357" y="51"/>
                    <a:pt x="300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6"/>
            <p:cNvSpPr/>
            <p:nvPr/>
          </p:nvSpPr>
          <p:spPr>
            <a:xfrm>
              <a:off x="7232250" y="3414675"/>
              <a:ext cx="104875" cy="31925"/>
            </a:xfrm>
            <a:custGeom>
              <a:avLst/>
              <a:gdLst/>
              <a:ahLst/>
              <a:cxnLst/>
              <a:rect l="l" t="t" r="r" b="b"/>
              <a:pathLst>
                <a:path w="4195" h="1277" extrusionOk="0">
                  <a:moveTo>
                    <a:pt x="4043" y="0"/>
                  </a:moveTo>
                  <a:cubicBezTo>
                    <a:pt x="2706" y="122"/>
                    <a:pt x="1186" y="395"/>
                    <a:pt x="61" y="1155"/>
                  </a:cubicBezTo>
                  <a:cubicBezTo>
                    <a:pt x="0" y="1186"/>
                    <a:pt x="31" y="1277"/>
                    <a:pt x="92" y="1277"/>
                  </a:cubicBezTo>
                  <a:cubicBezTo>
                    <a:pt x="1429" y="882"/>
                    <a:pt x="2675" y="395"/>
                    <a:pt x="4073" y="182"/>
                  </a:cubicBezTo>
                  <a:cubicBezTo>
                    <a:pt x="4195" y="182"/>
                    <a:pt x="4165" y="0"/>
                    <a:pt x="40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6"/>
            <p:cNvSpPr/>
            <p:nvPr/>
          </p:nvSpPr>
          <p:spPr>
            <a:xfrm>
              <a:off x="7230725" y="3397775"/>
              <a:ext cx="93500" cy="23750"/>
            </a:xfrm>
            <a:custGeom>
              <a:avLst/>
              <a:gdLst/>
              <a:ahLst/>
              <a:cxnLst/>
              <a:rect l="l" t="t" r="r" b="b"/>
              <a:pathLst>
                <a:path w="3740" h="950" extrusionOk="0">
                  <a:moveTo>
                    <a:pt x="3307" y="0"/>
                  </a:moveTo>
                  <a:cubicBezTo>
                    <a:pt x="2203" y="0"/>
                    <a:pt x="1044" y="324"/>
                    <a:pt x="92" y="828"/>
                  </a:cubicBezTo>
                  <a:cubicBezTo>
                    <a:pt x="1" y="858"/>
                    <a:pt x="61" y="950"/>
                    <a:pt x="122" y="950"/>
                  </a:cubicBezTo>
                  <a:cubicBezTo>
                    <a:pt x="1203" y="673"/>
                    <a:pt x="2157" y="269"/>
                    <a:pt x="3262" y="269"/>
                  </a:cubicBezTo>
                  <a:cubicBezTo>
                    <a:pt x="3369" y="269"/>
                    <a:pt x="3477" y="273"/>
                    <a:pt x="3587" y="281"/>
                  </a:cubicBezTo>
                  <a:cubicBezTo>
                    <a:pt x="3739" y="281"/>
                    <a:pt x="3739" y="7"/>
                    <a:pt x="3587" y="7"/>
                  </a:cubicBezTo>
                  <a:cubicBezTo>
                    <a:pt x="3494" y="3"/>
                    <a:pt x="3401" y="0"/>
                    <a:pt x="3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6"/>
            <p:cNvSpPr/>
            <p:nvPr/>
          </p:nvSpPr>
          <p:spPr>
            <a:xfrm>
              <a:off x="7298350" y="3367550"/>
              <a:ext cx="49000" cy="20950"/>
            </a:xfrm>
            <a:custGeom>
              <a:avLst/>
              <a:gdLst/>
              <a:ahLst/>
              <a:cxnLst/>
              <a:rect l="l" t="t" r="r" b="b"/>
              <a:pathLst>
                <a:path w="1960" h="838" extrusionOk="0">
                  <a:moveTo>
                    <a:pt x="31" y="1"/>
                  </a:moveTo>
                  <a:cubicBezTo>
                    <a:pt x="1" y="1"/>
                    <a:pt x="1" y="92"/>
                    <a:pt x="31" y="92"/>
                  </a:cubicBezTo>
                  <a:cubicBezTo>
                    <a:pt x="639" y="274"/>
                    <a:pt x="1247" y="487"/>
                    <a:pt x="1794" y="821"/>
                  </a:cubicBezTo>
                  <a:cubicBezTo>
                    <a:pt x="1812" y="833"/>
                    <a:pt x="1829" y="838"/>
                    <a:pt x="1845" y="838"/>
                  </a:cubicBezTo>
                  <a:cubicBezTo>
                    <a:pt x="1913" y="838"/>
                    <a:pt x="1959" y="749"/>
                    <a:pt x="1885" y="700"/>
                  </a:cubicBezTo>
                  <a:cubicBezTo>
                    <a:pt x="1308" y="305"/>
                    <a:pt x="730" y="61"/>
                    <a:pt x="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6"/>
            <p:cNvSpPr/>
            <p:nvPr/>
          </p:nvSpPr>
          <p:spPr>
            <a:xfrm>
              <a:off x="7264150" y="3371000"/>
              <a:ext cx="36950" cy="9800"/>
            </a:xfrm>
            <a:custGeom>
              <a:avLst/>
              <a:gdLst/>
              <a:ahLst/>
              <a:cxnLst/>
              <a:rect l="l" t="t" r="r" b="b"/>
              <a:pathLst>
                <a:path w="1478" h="392" extrusionOk="0">
                  <a:moveTo>
                    <a:pt x="427" y="1"/>
                  </a:moveTo>
                  <a:cubicBezTo>
                    <a:pt x="313" y="1"/>
                    <a:pt x="200" y="14"/>
                    <a:pt x="92" y="45"/>
                  </a:cubicBezTo>
                  <a:cubicBezTo>
                    <a:pt x="1" y="45"/>
                    <a:pt x="1" y="197"/>
                    <a:pt x="92" y="197"/>
                  </a:cubicBezTo>
                  <a:cubicBezTo>
                    <a:pt x="518" y="258"/>
                    <a:pt x="913" y="258"/>
                    <a:pt x="1338" y="379"/>
                  </a:cubicBezTo>
                  <a:cubicBezTo>
                    <a:pt x="1356" y="388"/>
                    <a:pt x="1371" y="392"/>
                    <a:pt x="1384" y="392"/>
                  </a:cubicBezTo>
                  <a:cubicBezTo>
                    <a:pt x="1466" y="392"/>
                    <a:pt x="1477" y="253"/>
                    <a:pt x="1399" y="227"/>
                  </a:cubicBezTo>
                  <a:cubicBezTo>
                    <a:pt x="1105" y="114"/>
                    <a:pt x="759" y="1"/>
                    <a:pt x="4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6"/>
            <p:cNvSpPr/>
            <p:nvPr/>
          </p:nvSpPr>
          <p:spPr>
            <a:xfrm>
              <a:off x="7266725" y="3249250"/>
              <a:ext cx="397700" cy="100725"/>
            </a:xfrm>
            <a:custGeom>
              <a:avLst/>
              <a:gdLst/>
              <a:ahLst/>
              <a:cxnLst/>
              <a:rect l="l" t="t" r="r" b="b"/>
              <a:pathLst>
                <a:path w="15908" h="4029" extrusionOk="0">
                  <a:moveTo>
                    <a:pt x="8495" y="1"/>
                  </a:moveTo>
                  <a:cubicBezTo>
                    <a:pt x="6135" y="1"/>
                    <a:pt x="3789" y="782"/>
                    <a:pt x="1813" y="2058"/>
                  </a:cubicBezTo>
                  <a:cubicBezTo>
                    <a:pt x="1782" y="2058"/>
                    <a:pt x="1782" y="2088"/>
                    <a:pt x="1782" y="2119"/>
                  </a:cubicBezTo>
                  <a:cubicBezTo>
                    <a:pt x="1083" y="2544"/>
                    <a:pt x="475" y="3030"/>
                    <a:pt x="50" y="3638"/>
                  </a:cubicBezTo>
                  <a:cubicBezTo>
                    <a:pt x="1" y="3688"/>
                    <a:pt x="71" y="3777"/>
                    <a:pt x="132" y="3777"/>
                  </a:cubicBezTo>
                  <a:cubicBezTo>
                    <a:pt x="146" y="3777"/>
                    <a:pt x="160" y="3772"/>
                    <a:pt x="172" y="3760"/>
                  </a:cubicBezTo>
                  <a:cubicBezTo>
                    <a:pt x="992" y="3213"/>
                    <a:pt x="1691" y="2575"/>
                    <a:pt x="2573" y="2119"/>
                  </a:cubicBezTo>
                  <a:cubicBezTo>
                    <a:pt x="3545" y="1632"/>
                    <a:pt x="4548" y="1389"/>
                    <a:pt x="5612" y="1176"/>
                  </a:cubicBezTo>
                  <a:cubicBezTo>
                    <a:pt x="5734" y="1176"/>
                    <a:pt x="5734" y="964"/>
                    <a:pt x="5582" y="964"/>
                  </a:cubicBezTo>
                  <a:cubicBezTo>
                    <a:pt x="5187" y="994"/>
                    <a:pt x="4731" y="1055"/>
                    <a:pt x="4305" y="1146"/>
                  </a:cubicBezTo>
                  <a:cubicBezTo>
                    <a:pt x="5686" y="604"/>
                    <a:pt x="7091" y="280"/>
                    <a:pt x="8606" y="280"/>
                  </a:cubicBezTo>
                  <a:cubicBezTo>
                    <a:pt x="8792" y="280"/>
                    <a:pt x="8979" y="285"/>
                    <a:pt x="9169" y="295"/>
                  </a:cubicBezTo>
                  <a:cubicBezTo>
                    <a:pt x="11661" y="416"/>
                    <a:pt x="14640" y="1602"/>
                    <a:pt x="15765" y="4003"/>
                  </a:cubicBezTo>
                  <a:cubicBezTo>
                    <a:pt x="15773" y="4021"/>
                    <a:pt x="15790" y="4028"/>
                    <a:pt x="15809" y="4028"/>
                  </a:cubicBezTo>
                  <a:cubicBezTo>
                    <a:pt x="15853" y="4028"/>
                    <a:pt x="15908" y="3985"/>
                    <a:pt x="15886" y="3942"/>
                  </a:cubicBezTo>
                  <a:cubicBezTo>
                    <a:pt x="15369" y="1663"/>
                    <a:pt x="12056" y="416"/>
                    <a:pt x="10020" y="112"/>
                  </a:cubicBezTo>
                  <a:cubicBezTo>
                    <a:pt x="9513" y="37"/>
                    <a:pt x="9004" y="1"/>
                    <a:pt x="8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6"/>
            <p:cNvSpPr/>
            <p:nvPr/>
          </p:nvSpPr>
          <p:spPr>
            <a:xfrm>
              <a:off x="7264375" y="3328675"/>
              <a:ext cx="54275" cy="32975"/>
            </a:xfrm>
            <a:custGeom>
              <a:avLst/>
              <a:gdLst/>
              <a:ahLst/>
              <a:cxnLst/>
              <a:rect l="l" t="t" r="r" b="b"/>
              <a:pathLst>
                <a:path w="2171" h="1319" extrusionOk="0">
                  <a:moveTo>
                    <a:pt x="2057" y="1"/>
                  </a:moveTo>
                  <a:cubicBezTo>
                    <a:pt x="2048" y="1"/>
                    <a:pt x="2038" y="2"/>
                    <a:pt x="2028" y="5"/>
                  </a:cubicBezTo>
                  <a:cubicBezTo>
                    <a:pt x="1329" y="309"/>
                    <a:pt x="600" y="674"/>
                    <a:pt x="53" y="1221"/>
                  </a:cubicBezTo>
                  <a:cubicBezTo>
                    <a:pt x="0" y="1247"/>
                    <a:pt x="38" y="1319"/>
                    <a:pt x="88" y="1319"/>
                  </a:cubicBezTo>
                  <a:cubicBezTo>
                    <a:pt x="97" y="1319"/>
                    <a:pt x="105" y="1317"/>
                    <a:pt x="114" y="1312"/>
                  </a:cubicBezTo>
                  <a:cubicBezTo>
                    <a:pt x="782" y="887"/>
                    <a:pt x="1390" y="431"/>
                    <a:pt x="2089" y="127"/>
                  </a:cubicBezTo>
                  <a:cubicBezTo>
                    <a:pt x="2170" y="100"/>
                    <a:pt x="2131" y="1"/>
                    <a:pt x="20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6"/>
            <p:cNvSpPr/>
            <p:nvPr/>
          </p:nvSpPr>
          <p:spPr>
            <a:xfrm>
              <a:off x="7466575" y="3327625"/>
              <a:ext cx="51425" cy="112825"/>
            </a:xfrm>
            <a:custGeom>
              <a:avLst/>
              <a:gdLst/>
              <a:ahLst/>
              <a:cxnLst/>
              <a:rect l="l" t="t" r="r" b="b"/>
              <a:pathLst>
                <a:path w="2057" h="4513" extrusionOk="0">
                  <a:moveTo>
                    <a:pt x="104" y="0"/>
                  </a:moveTo>
                  <a:cubicBezTo>
                    <a:pt x="51" y="0"/>
                    <a:pt x="1" y="89"/>
                    <a:pt x="50" y="139"/>
                  </a:cubicBezTo>
                  <a:cubicBezTo>
                    <a:pt x="1479" y="1263"/>
                    <a:pt x="1600" y="2813"/>
                    <a:pt x="1935" y="4455"/>
                  </a:cubicBezTo>
                  <a:cubicBezTo>
                    <a:pt x="1935" y="4496"/>
                    <a:pt x="1959" y="4512"/>
                    <a:pt x="1986" y="4512"/>
                  </a:cubicBezTo>
                  <a:cubicBezTo>
                    <a:pt x="2020" y="4512"/>
                    <a:pt x="2056" y="4488"/>
                    <a:pt x="2056" y="4455"/>
                  </a:cubicBezTo>
                  <a:cubicBezTo>
                    <a:pt x="2026" y="2813"/>
                    <a:pt x="1631" y="929"/>
                    <a:pt x="141" y="17"/>
                  </a:cubicBezTo>
                  <a:cubicBezTo>
                    <a:pt x="130" y="5"/>
                    <a:pt x="117" y="0"/>
                    <a:pt x="1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6"/>
            <p:cNvSpPr/>
            <p:nvPr/>
          </p:nvSpPr>
          <p:spPr>
            <a:xfrm>
              <a:off x="7557000" y="3284625"/>
              <a:ext cx="95275" cy="75975"/>
            </a:xfrm>
            <a:custGeom>
              <a:avLst/>
              <a:gdLst/>
              <a:ahLst/>
              <a:cxnLst/>
              <a:rect l="l" t="t" r="r" b="b"/>
              <a:pathLst>
                <a:path w="3811" h="3039" extrusionOk="0">
                  <a:moveTo>
                    <a:pt x="147" y="1"/>
                  </a:moveTo>
                  <a:cubicBezTo>
                    <a:pt x="66" y="1"/>
                    <a:pt x="0" y="131"/>
                    <a:pt x="111" y="187"/>
                  </a:cubicBezTo>
                  <a:cubicBezTo>
                    <a:pt x="1539" y="795"/>
                    <a:pt x="2846" y="1676"/>
                    <a:pt x="3667" y="3014"/>
                  </a:cubicBezTo>
                  <a:cubicBezTo>
                    <a:pt x="3685" y="3031"/>
                    <a:pt x="3705" y="3039"/>
                    <a:pt x="3725" y="3039"/>
                  </a:cubicBezTo>
                  <a:cubicBezTo>
                    <a:pt x="3771" y="3039"/>
                    <a:pt x="3810" y="2996"/>
                    <a:pt x="3789" y="2953"/>
                  </a:cubicBezTo>
                  <a:cubicBezTo>
                    <a:pt x="2998" y="1555"/>
                    <a:pt x="1783" y="400"/>
                    <a:pt x="172" y="4"/>
                  </a:cubicBezTo>
                  <a:cubicBezTo>
                    <a:pt x="164" y="2"/>
                    <a:pt x="155" y="1"/>
                    <a:pt x="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6"/>
            <p:cNvSpPr/>
            <p:nvPr/>
          </p:nvSpPr>
          <p:spPr>
            <a:xfrm>
              <a:off x="7550650" y="3297650"/>
              <a:ext cx="86650" cy="85700"/>
            </a:xfrm>
            <a:custGeom>
              <a:avLst/>
              <a:gdLst/>
              <a:ahLst/>
              <a:cxnLst/>
              <a:rect l="l" t="t" r="r" b="b"/>
              <a:pathLst>
                <a:path w="3466" h="3428" extrusionOk="0">
                  <a:moveTo>
                    <a:pt x="152" y="0"/>
                  </a:moveTo>
                  <a:cubicBezTo>
                    <a:pt x="31" y="0"/>
                    <a:pt x="0" y="122"/>
                    <a:pt x="61" y="183"/>
                  </a:cubicBezTo>
                  <a:cubicBezTo>
                    <a:pt x="699" y="639"/>
                    <a:pt x="1429" y="912"/>
                    <a:pt x="2006" y="1459"/>
                  </a:cubicBezTo>
                  <a:cubicBezTo>
                    <a:pt x="2584" y="1976"/>
                    <a:pt x="3070" y="2614"/>
                    <a:pt x="3313" y="3374"/>
                  </a:cubicBezTo>
                  <a:cubicBezTo>
                    <a:pt x="3325" y="3410"/>
                    <a:pt x="3351" y="3427"/>
                    <a:pt x="3379" y="3427"/>
                  </a:cubicBezTo>
                  <a:cubicBezTo>
                    <a:pt x="3421" y="3427"/>
                    <a:pt x="3465" y="3387"/>
                    <a:pt x="3465" y="3313"/>
                  </a:cubicBezTo>
                  <a:cubicBezTo>
                    <a:pt x="3070" y="1794"/>
                    <a:pt x="1702" y="335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6"/>
            <p:cNvSpPr/>
            <p:nvPr/>
          </p:nvSpPr>
          <p:spPr>
            <a:xfrm>
              <a:off x="7564450" y="3323275"/>
              <a:ext cx="49275" cy="70975"/>
            </a:xfrm>
            <a:custGeom>
              <a:avLst/>
              <a:gdLst/>
              <a:ahLst/>
              <a:cxnLst/>
              <a:rect l="l" t="t" r="r" b="b"/>
              <a:pathLst>
                <a:path w="1971" h="2839" extrusionOk="0">
                  <a:moveTo>
                    <a:pt x="84" y="1"/>
                  </a:moveTo>
                  <a:cubicBezTo>
                    <a:pt x="37" y="1"/>
                    <a:pt x="1" y="50"/>
                    <a:pt x="26" y="100"/>
                  </a:cubicBezTo>
                  <a:cubicBezTo>
                    <a:pt x="330" y="525"/>
                    <a:pt x="755" y="860"/>
                    <a:pt x="1059" y="1285"/>
                  </a:cubicBezTo>
                  <a:cubicBezTo>
                    <a:pt x="1424" y="1741"/>
                    <a:pt x="1667" y="2258"/>
                    <a:pt x="1849" y="2805"/>
                  </a:cubicBezTo>
                  <a:cubicBezTo>
                    <a:pt x="1861" y="2828"/>
                    <a:pt x="1881" y="2838"/>
                    <a:pt x="1902" y="2838"/>
                  </a:cubicBezTo>
                  <a:cubicBezTo>
                    <a:pt x="1936" y="2838"/>
                    <a:pt x="1971" y="2812"/>
                    <a:pt x="1971" y="2775"/>
                  </a:cubicBezTo>
                  <a:cubicBezTo>
                    <a:pt x="1697" y="1802"/>
                    <a:pt x="1120" y="434"/>
                    <a:pt x="117" y="9"/>
                  </a:cubicBezTo>
                  <a:cubicBezTo>
                    <a:pt x="106" y="3"/>
                    <a:pt x="95" y="1"/>
                    <a:pt x="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6"/>
            <p:cNvSpPr/>
            <p:nvPr/>
          </p:nvSpPr>
          <p:spPr>
            <a:xfrm>
              <a:off x="7508075" y="3310550"/>
              <a:ext cx="87125" cy="92550"/>
            </a:xfrm>
            <a:custGeom>
              <a:avLst/>
              <a:gdLst/>
              <a:ahLst/>
              <a:cxnLst/>
              <a:rect l="l" t="t" r="r" b="b"/>
              <a:pathLst>
                <a:path w="3485" h="3702" extrusionOk="0">
                  <a:moveTo>
                    <a:pt x="123" y="1"/>
                  </a:moveTo>
                  <a:cubicBezTo>
                    <a:pt x="62" y="1"/>
                    <a:pt x="1" y="62"/>
                    <a:pt x="92" y="123"/>
                  </a:cubicBezTo>
                  <a:cubicBezTo>
                    <a:pt x="1521" y="822"/>
                    <a:pt x="2737" y="2098"/>
                    <a:pt x="3284" y="3648"/>
                  </a:cubicBezTo>
                  <a:cubicBezTo>
                    <a:pt x="3296" y="3684"/>
                    <a:pt x="3331" y="3701"/>
                    <a:pt x="3368" y="3701"/>
                  </a:cubicBezTo>
                  <a:cubicBezTo>
                    <a:pt x="3425" y="3701"/>
                    <a:pt x="3484" y="3661"/>
                    <a:pt x="3466" y="3588"/>
                  </a:cubicBezTo>
                  <a:cubicBezTo>
                    <a:pt x="3253" y="2767"/>
                    <a:pt x="2676" y="2007"/>
                    <a:pt x="2159" y="1369"/>
                  </a:cubicBezTo>
                  <a:cubicBezTo>
                    <a:pt x="1642" y="761"/>
                    <a:pt x="943" y="123"/>
                    <a:pt x="1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6"/>
            <p:cNvSpPr/>
            <p:nvPr/>
          </p:nvSpPr>
          <p:spPr>
            <a:xfrm>
              <a:off x="7516050" y="3336650"/>
              <a:ext cx="58175" cy="89550"/>
            </a:xfrm>
            <a:custGeom>
              <a:avLst/>
              <a:gdLst/>
              <a:ahLst/>
              <a:cxnLst/>
              <a:rect l="l" t="t" r="r" b="b"/>
              <a:pathLst>
                <a:path w="2327" h="3582" extrusionOk="0">
                  <a:moveTo>
                    <a:pt x="65" y="0"/>
                  </a:moveTo>
                  <a:cubicBezTo>
                    <a:pt x="25" y="0"/>
                    <a:pt x="1" y="58"/>
                    <a:pt x="47" y="82"/>
                  </a:cubicBezTo>
                  <a:cubicBezTo>
                    <a:pt x="503" y="598"/>
                    <a:pt x="1050" y="1054"/>
                    <a:pt x="1415" y="1601"/>
                  </a:cubicBezTo>
                  <a:cubicBezTo>
                    <a:pt x="1840" y="2209"/>
                    <a:pt x="1931" y="2848"/>
                    <a:pt x="2144" y="3516"/>
                  </a:cubicBezTo>
                  <a:cubicBezTo>
                    <a:pt x="2158" y="3559"/>
                    <a:pt x="2198" y="3581"/>
                    <a:pt x="2238" y="3581"/>
                  </a:cubicBezTo>
                  <a:cubicBezTo>
                    <a:pt x="2283" y="3581"/>
                    <a:pt x="2326" y="3551"/>
                    <a:pt x="2326" y="3486"/>
                  </a:cubicBezTo>
                  <a:cubicBezTo>
                    <a:pt x="2296" y="1905"/>
                    <a:pt x="1354" y="872"/>
                    <a:pt x="108" y="21"/>
                  </a:cubicBezTo>
                  <a:cubicBezTo>
                    <a:pt x="93" y="6"/>
                    <a:pt x="78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6"/>
            <p:cNvSpPr/>
            <p:nvPr/>
          </p:nvSpPr>
          <p:spPr>
            <a:xfrm>
              <a:off x="7523575" y="3368250"/>
              <a:ext cx="26325" cy="51825"/>
            </a:xfrm>
            <a:custGeom>
              <a:avLst/>
              <a:gdLst/>
              <a:ahLst/>
              <a:cxnLst/>
              <a:rect l="l" t="t" r="r" b="b"/>
              <a:pathLst>
                <a:path w="1053" h="2073" extrusionOk="0">
                  <a:moveTo>
                    <a:pt x="66" y="0"/>
                  </a:moveTo>
                  <a:cubicBezTo>
                    <a:pt x="28" y="0"/>
                    <a:pt x="0" y="26"/>
                    <a:pt x="19" y="64"/>
                  </a:cubicBezTo>
                  <a:cubicBezTo>
                    <a:pt x="384" y="702"/>
                    <a:pt x="566" y="1401"/>
                    <a:pt x="901" y="2039"/>
                  </a:cubicBezTo>
                  <a:cubicBezTo>
                    <a:pt x="924" y="2063"/>
                    <a:pt x="952" y="2073"/>
                    <a:pt x="977" y="2073"/>
                  </a:cubicBezTo>
                  <a:cubicBezTo>
                    <a:pt x="1018" y="2073"/>
                    <a:pt x="1053" y="2047"/>
                    <a:pt x="1053" y="2009"/>
                  </a:cubicBezTo>
                  <a:cubicBezTo>
                    <a:pt x="962" y="1280"/>
                    <a:pt x="536" y="611"/>
                    <a:pt x="141" y="33"/>
                  </a:cubicBezTo>
                  <a:cubicBezTo>
                    <a:pt x="118" y="10"/>
                    <a:pt x="90" y="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6"/>
            <p:cNvSpPr/>
            <p:nvPr/>
          </p:nvSpPr>
          <p:spPr>
            <a:xfrm>
              <a:off x="7521525" y="3396825"/>
              <a:ext cx="20475" cy="54950"/>
            </a:xfrm>
            <a:custGeom>
              <a:avLst/>
              <a:gdLst/>
              <a:ahLst/>
              <a:cxnLst/>
              <a:rect l="l" t="t" r="r" b="b"/>
              <a:pathLst>
                <a:path w="819" h="2198" extrusionOk="0">
                  <a:moveTo>
                    <a:pt x="109" y="0"/>
                  </a:moveTo>
                  <a:cubicBezTo>
                    <a:pt x="52" y="0"/>
                    <a:pt x="1" y="47"/>
                    <a:pt x="40" y="106"/>
                  </a:cubicBezTo>
                  <a:cubicBezTo>
                    <a:pt x="284" y="775"/>
                    <a:pt x="436" y="1444"/>
                    <a:pt x="618" y="2143"/>
                  </a:cubicBezTo>
                  <a:cubicBezTo>
                    <a:pt x="631" y="2181"/>
                    <a:pt x="670" y="2198"/>
                    <a:pt x="709" y="2198"/>
                  </a:cubicBezTo>
                  <a:cubicBezTo>
                    <a:pt x="764" y="2198"/>
                    <a:pt x="818" y="2165"/>
                    <a:pt x="800" y="2112"/>
                  </a:cubicBezTo>
                  <a:cubicBezTo>
                    <a:pt x="770" y="1383"/>
                    <a:pt x="496" y="684"/>
                    <a:pt x="192" y="45"/>
                  </a:cubicBezTo>
                  <a:cubicBezTo>
                    <a:pt x="171" y="14"/>
                    <a:pt x="139" y="0"/>
                    <a:pt x="1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6"/>
            <p:cNvSpPr/>
            <p:nvPr/>
          </p:nvSpPr>
          <p:spPr>
            <a:xfrm>
              <a:off x="7418425" y="3268775"/>
              <a:ext cx="113075" cy="10725"/>
            </a:xfrm>
            <a:custGeom>
              <a:avLst/>
              <a:gdLst/>
              <a:ahLst/>
              <a:cxnLst/>
              <a:rect l="l" t="t" r="r" b="b"/>
              <a:pathLst>
                <a:path w="4523" h="429" extrusionOk="0">
                  <a:moveTo>
                    <a:pt x="2223" y="0"/>
                  </a:moveTo>
                  <a:cubicBezTo>
                    <a:pt x="1490" y="0"/>
                    <a:pt x="760" y="76"/>
                    <a:pt x="61" y="274"/>
                  </a:cubicBezTo>
                  <a:cubicBezTo>
                    <a:pt x="0" y="304"/>
                    <a:pt x="0" y="365"/>
                    <a:pt x="61" y="365"/>
                  </a:cubicBezTo>
                  <a:cubicBezTo>
                    <a:pt x="840" y="349"/>
                    <a:pt x="1602" y="315"/>
                    <a:pt x="2364" y="315"/>
                  </a:cubicBezTo>
                  <a:cubicBezTo>
                    <a:pt x="3030" y="315"/>
                    <a:pt x="3697" y="341"/>
                    <a:pt x="4377" y="426"/>
                  </a:cubicBezTo>
                  <a:cubicBezTo>
                    <a:pt x="4384" y="427"/>
                    <a:pt x="4391" y="428"/>
                    <a:pt x="4398" y="428"/>
                  </a:cubicBezTo>
                  <a:cubicBezTo>
                    <a:pt x="4502" y="428"/>
                    <a:pt x="4522" y="211"/>
                    <a:pt x="4408" y="183"/>
                  </a:cubicBezTo>
                  <a:cubicBezTo>
                    <a:pt x="3693" y="76"/>
                    <a:pt x="2956" y="0"/>
                    <a:pt x="2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6"/>
            <p:cNvSpPr/>
            <p:nvPr/>
          </p:nvSpPr>
          <p:spPr>
            <a:xfrm>
              <a:off x="7350025" y="3299750"/>
              <a:ext cx="148975" cy="18425"/>
            </a:xfrm>
            <a:custGeom>
              <a:avLst/>
              <a:gdLst/>
              <a:ahLst/>
              <a:cxnLst/>
              <a:rect l="l" t="t" r="r" b="b"/>
              <a:pathLst>
                <a:path w="5959" h="737" extrusionOk="0">
                  <a:moveTo>
                    <a:pt x="3683" y="0"/>
                  </a:moveTo>
                  <a:cubicBezTo>
                    <a:pt x="2453" y="0"/>
                    <a:pt x="1218" y="236"/>
                    <a:pt x="31" y="676"/>
                  </a:cubicBezTo>
                  <a:cubicBezTo>
                    <a:pt x="1" y="676"/>
                    <a:pt x="31" y="737"/>
                    <a:pt x="61" y="737"/>
                  </a:cubicBezTo>
                  <a:cubicBezTo>
                    <a:pt x="1242" y="442"/>
                    <a:pt x="2390" y="314"/>
                    <a:pt x="3551" y="314"/>
                  </a:cubicBezTo>
                  <a:cubicBezTo>
                    <a:pt x="4303" y="314"/>
                    <a:pt x="5060" y="368"/>
                    <a:pt x="5837" y="463"/>
                  </a:cubicBezTo>
                  <a:cubicBezTo>
                    <a:pt x="5928" y="463"/>
                    <a:pt x="5958" y="281"/>
                    <a:pt x="5837" y="251"/>
                  </a:cubicBezTo>
                  <a:cubicBezTo>
                    <a:pt x="5128" y="82"/>
                    <a:pt x="4406" y="0"/>
                    <a:pt x="3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6"/>
            <p:cNvSpPr/>
            <p:nvPr/>
          </p:nvSpPr>
          <p:spPr>
            <a:xfrm>
              <a:off x="7359900" y="3329375"/>
              <a:ext cx="53225" cy="7950"/>
            </a:xfrm>
            <a:custGeom>
              <a:avLst/>
              <a:gdLst/>
              <a:ahLst/>
              <a:cxnLst/>
              <a:rect l="l" t="t" r="r" b="b"/>
              <a:pathLst>
                <a:path w="2129" h="318" extrusionOk="0">
                  <a:moveTo>
                    <a:pt x="1091" y="0"/>
                  </a:moveTo>
                  <a:cubicBezTo>
                    <a:pt x="746" y="0"/>
                    <a:pt x="396" y="38"/>
                    <a:pt x="92" y="69"/>
                  </a:cubicBezTo>
                  <a:cubicBezTo>
                    <a:pt x="1" y="99"/>
                    <a:pt x="1" y="221"/>
                    <a:pt x="92" y="221"/>
                  </a:cubicBezTo>
                  <a:cubicBezTo>
                    <a:pt x="426" y="221"/>
                    <a:pt x="761" y="221"/>
                    <a:pt x="1065" y="251"/>
                  </a:cubicBezTo>
                  <a:cubicBezTo>
                    <a:pt x="1351" y="251"/>
                    <a:pt x="1638" y="318"/>
                    <a:pt x="1905" y="318"/>
                  </a:cubicBezTo>
                  <a:cubicBezTo>
                    <a:pt x="1950" y="318"/>
                    <a:pt x="1994" y="316"/>
                    <a:pt x="2037" y="312"/>
                  </a:cubicBezTo>
                  <a:cubicBezTo>
                    <a:pt x="2129" y="312"/>
                    <a:pt x="2129" y="190"/>
                    <a:pt x="2068" y="160"/>
                  </a:cubicBezTo>
                  <a:cubicBezTo>
                    <a:pt x="1779" y="38"/>
                    <a:pt x="1437" y="0"/>
                    <a:pt x="10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6"/>
            <p:cNvSpPr/>
            <p:nvPr/>
          </p:nvSpPr>
          <p:spPr>
            <a:xfrm>
              <a:off x="7664025" y="3350725"/>
              <a:ext cx="91800" cy="121050"/>
            </a:xfrm>
            <a:custGeom>
              <a:avLst/>
              <a:gdLst/>
              <a:ahLst/>
              <a:cxnLst/>
              <a:rect l="l" t="t" r="r" b="b"/>
              <a:pathLst>
                <a:path w="3672" h="4842" extrusionOk="0">
                  <a:moveTo>
                    <a:pt x="118" y="0"/>
                  </a:moveTo>
                  <a:cubicBezTo>
                    <a:pt x="43" y="0"/>
                    <a:pt x="1" y="103"/>
                    <a:pt x="55" y="157"/>
                  </a:cubicBezTo>
                  <a:cubicBezTo>
                    <a:pt x="936" y="734"/>
                    <a:pt x="1848" y="1282"/>
                    <a:pt x="2456" y="2193"/>
                  </a:cubicBezTo>
                  <a:cubicBezTo>
                    <a:pt x="3003" y="2984"/>
                    <a:pt x="3186" y="3865"/>
                    <a:pt x="3459" y="4777"/>
                  </a:cubicBezTo>
                  <a:cubicBezTo>
                    <a:pt x="3487" y="4819"/>
                    <a:pt x="3535" y="4842"/>
                    <a:pt x="3578" y="4842"/>
                  </a:cubicBezTo>
                  <a:cubicBezTo>
                    <a:pt x="3628" y="4842"/>
                    <a:pt x="3672" y="4812"/>
                    <a:pt x="3672" y="4747"/>
                  </a:cubicBezTo>
                  <a:cubicBezTo>
                    <a:pt x="3672" y="2558"/>
                    <a:pt x="2061" y="856"/>
                    <a:pt x="146" y="5"/>
                  </a:cubicBezTo>
                  <a:cubicBezTo>
                    <a:pt x="136" y="2"/>
                    <a:pt x="127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6"/>
            <p:cNvSpPr/>
            <p:nvPr/>
          </p:nvSpPr>
          <p:spPr>
            <a:xfrm>
              <a:off x="7732000" y="3442100"/>
              <a:ext cx="25350" cy="84675"/>
            </a:xfrm>
            <a:custGeom>
              <a:avLst/>
              <a:gdLst/>
              <a:ahLst/>
              <a:cxnLst/>
              <a:rect l="l" t="t" r="r" b="b"/>
              <a:pathLst>
                <a:path w="1014" h="3387" extrusionOk="0">
                  <a:moveTo>
                    <a:pt x="136" y="1"/>
                  </a:moveTo>
                  <a:cubicBezTo>
                    <a:pt x="68" y="1"/>
                    <a:pt x="1" y="68"/>
                    <a:pt x="41" y="149"/>
                  </a:cubicBezTo>
                  <a:cubicBezTo>
                    <a:pt x="588" y="1183"/>
                    <a:pt x="710" y="2186"/>
                    <a:pt x="619" y="3341"/>
                  </a:cubicBezTo>
                  <a:cubicBezTo>
                    <a:pt x="619" y="3371"/>
                    <a:pt x="641" y="3386"/>
                    <a:pt x="668" y="3386"/>
                  </a:cubicBezTo>
                  <a:cubicBezTo>
                    <a:pt x="695" y="3386"/>
                    <a:pt x="725" y="3371"/>
                    <a:pt x="740" y="3341"/>
                  </a:cubicBezTo>
                  <a:cubicBezTo>
                    <a:pt x="1014" y="2216"/>
                    <a:pt x="771" y="1061"/>
                    <a:pt x="223" y="58"/>
                  </a:cubicBezTo>
                  <a:cubicBezTo>
                    <a:pt x="203" y="18"/>
                    <a:pt x="169" y="1"/>
                    <a:pt x="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6"/>
            <p:cNvSpPr/>
            <p:nvPr/>
          </p:nvSpPr>
          <p:spPr>
            <a:xfrm>
              <a:off x="7734850" y="3480925"/>
              <a:ext cx="14900" cy="66375"/>
            </a:xfrm>
            <a:custGeom>
              <a:avLst/>
              <a:gdLst/>
              <a:ahLst/>
              <a:cxnLst/>
              <a:rect l="l" t="t" r="r" b="b"/>
              <a:pathLst>
                <a:path w="596" h="2655" extrusionOk="0">
                  <a:moveTo>
                    <a:pt x="72" y="0"/>
                  </a:moveTo>
                  <a:cubicBezTo>
                    <a:pt x="34" y="0"/>
                    <a:pt x="1" y="33"/>
                    <a:pt x="18" y="86"/>
                  </a:cubicBezTo>
                  <a:cubicBezTo>
                    <a:pt x="231" y="937"/>
                    <a:pt x="292" y="1757"/>
                    <a:pt x="383" y="2609"/>
                  </a:cubicBezTo>
                  <a:cubicBezTo>
                    <a:pt x="383" y="2639"/>
                    <a:pt x="406" y="2654"/>
                    <a:pt x="432" y="2654"/>
                  </a:cubicBezTo>
                  <a:cubicBezTo>
                    <a:pt x="459" y="2654"/>
                    <a:pt x="489" y="2639"/>
                    <a:pt x="505" y="2609"/>
                  </a:cubicBezTo>
                  <a:cubicBezTo>
                    <a:pt x="596" y="1757"/>
                    <a:pt x="413" y="876"/>
                    <a:pt x="140" y="55"/>
                  </a:cubicBezTo>
                  <a:cubicBezTo>
                    <a:pt x="127" y="17"/>
                    <a:pt x="98" y="0"/>
                    <a:pt x="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6"/>
            <p:cNvSpPr/>
            <p:nvPr/>
          </p:nvSpPr>
          <p:spPr>
            <a:xfrm>
              <a:off x="7726175" y="3522375"/>
              <a:ext cx="16750" cy="84875"/>
            </a:xfrm>
            <a:custGeom>
              <a:avLst/>
              <a:gdLst/>
              <a:ahLst/>
              <a:cxnLst/>
              <a:rect l="l" t="t" r="r" b="b"/>
              <a:pathLst>
                <a:path w="670" h="3395" extrusionOk="0">
                  <a:moveTo>
                    <a:pt x="260" y="1"/>
                  </a:moveTo>
                  <a:cubicBezTo>
                    <a:pt x="212" y="1"/>
                    <a:pt x="165" y="45"/>
                    <a:pt x="183" y="99"/>
                  </a:cubicBezTo>
                  <a:cubicBezTo>
                    <a:pt x="244" y="464"/>
                    <a:pt x="274" y="799"/>
                    <a:pt x="274" y="1163"/>
                  </a:cubicBezTo>
                  <a:cubicBezTo>
                    <a:pt x="304" y="1437"/>
                    <a:pt x="244" y="1710"/>
                    <a:pt x="244" y="1984"/>
                  </a:cubicBezTo>
                  <a:cubicBezTo>
                    <a:pt x="244" y="1862"/>
                    <a:pt x="213" y="1771"/>
                    <a:pt x="183" y="1650"/>
                  </a:cubicBezTo>
                  <a:cubicBezTo>
                    <a:pt x="171" y="1601"/>
                    <a:pt x="139" y="1582"/>
                    <a:pt x="106" y="1582"/>
                  </a:cubicBezTo>
                  <a:cubicBezTo>
                    <a:pt x="55" y="1582"/>
                    <a:pt x="1" y="1625"/>
                    <a:pt x="1" y="1680"/>
                  </a:cubicBezTo>
                  <a:cubicBezTo>
                    <a:pt x="92" y="2227"/>
                    <a:pt x="183" y="2805"/>
                    <a:pt x="213" y="3352"/>
                  </a:cubicBezTo>
                  <a:cubicBezTo>
                    <a:pt x="213" y="3373"/>
                    <a:pt x="229" y="3395"/>
                    <a:pt x="237" y="3395"/>
                  </a:cubicBezTo>
                  <a:cubicBezTo>
                    <a:pt x="241" y="3395"/>
                    <a:pt x="244" y="3391"/>
                    <a:pt x="244" y="3382"/>
                  </a:cubicBezTo>
                  <a:cubicBezTo>
                    <a:pt x="335" y="2957"/>
                    <a:pt x="335" y="2562"/>
                    <a:pt x="274" y="2166"/>
                  </a:cubicBezTo>
                  <a:lnTo>
                    <a:pt x="274" y="2166"/>
                  </a:lnTo>
                  <a:cubicBezTo>
                    <a:pt x="287" y="2179"/>
                    <a:pt x="304" y="2186"/>
                    <a:pt x="323" y="2186"/>
                  </a:cubicBezTo>
                  <a:cubicBezTo>
                    <a:pt x="350" y="2186"/>
                    <a:pt x="378" y="2172"/>
                    <a:pt x="396" y="2136"/>
                  </a:cubicBezTo>
                  <a:cubicBezTo>
                    <a:pt x="669" y="1528"/>
                    <a:pt x="517" y="707"/>
                    <a:pt x="335" y="69"/>
                  </a:cubicBezTo>
                  <a:cubicBezTo>
                    <a:pt x="323" y="20"/>
                    <a:pt x="291" y="1"/>
                    <a:pt x="2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6"/>
            <p:cNvSpPr/>
            <p:nvPr/>
          </p:nvSpPr>
          <p:spPr>
            <a:xfrm>
              <a:off x="7664250" y="3367200"/>
              <a:ext cx="41975" cy="33675"/>
            </a:xfrm>
            <a:custGeom>
              <a:avLst/>
              <a:gdLst/>
              <a:ahLst/>
              <a:cxnLst/>
              <a:rect l="l" t="t" r="r" b="b"/>
              <a:pathLst>
                <a:path w="1679" h="1347" extrusionOk="0">
                  <a:moveTo>
                    <a:pt x="123" y="0"/>
                  </a:moveTo>
                  <a:cubicBezTo>
                    <a:pt x="51" y="0"/>
                    <a:pt x="0" y="111"/>
                    <a:pt x="76" y="136"/>
                  </a:cubicBezTo>
                  <a:cubicBezTo>
                    <a:pt x="380" y="258"/>
                    <a:pt x="684" y="440"/>
                    <a:pt x="927" y="653"/>
                  </a:cubicBezTo>
                  <a:cubicBezTo>
                    <a:pt x="1171" y="866"/>
                    <a:pt x="1353" y="1109"/>
                    <a:pt x="1566" y="1322"/>
                  </a:cubicBezTo>
                  <a:cubicBezTo>
                    <a:pt x="1575" y="1339"/>
                    <a:pt x="1589" y="1347"/>
                    <a:pt x="1603" y="1347"/>
                  </a:cubicBezTo>
                  <a:cubicBezTo>
                    <a:pt x="1639" y="1347"/>
                    <a:pt x="1678" y="1304"/>
                    <a:pt x="1657" y="1261"/>
                  </a:cubicBezTo>
                  <a:cubicBezTo>
                    <a:pt x="1383" y="683"/>
                    <a:pt x="745" y="258"/>
                    <a:pt x="167" y="15"/>
                  </a:cubicBezTo>
                  <a:cubicBezTo>
                    <a:pt x="153" y="5"/>
                    <a:pt x="138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6"/>
            <p:cNvSpPr/>
            <p:nvPr/>
          </p:nvSpPr>
          <p:spPr>
            <a:xfrm>
              <a:off x="7661025" y="3381075"/>
              <a:ext cx="36300" cy="35325"/>
            </a:xfrm>
            <a:custGeom>
              <a:avLst/>
              <a:gdLst/>
              <a:ahLst/>
              <a:cxnLst/>
              <a:rect l="l" t="t" r="r" b="b"/>
              <a:pathLst>
                <a:path w="1452" h="1413" extrusionOk="0">
                  <a:moveTo>
                    <a:pt x="89" y="1"/>
                  </a:moveTo>
                  <a:cubicBezTo>
                    <a:pt x="39" y="1"/>
                    <a:pt x="1" y="72"/>
                    <a:pt x="53" y="98"/>
                  </a:cubicBezTo>
                  <a:cubicBezTo>
                    <a:pt x="357" y="250"/>
                    <a:pt x="600" y="463"/>
                    <a:pt x="783" y="736"/>
                  </a:cubicBezTo>
                  <a:cubicBezTo>
                    <a:pt x="965" y="949"/>
                    <a:pt x="1117" y="1223"/>
                    <a:pt x="1330" y="1405"/>
                  </a:cubicBezTo>
                  <a:cubicBezTo>
                    <a:pt x="1341" y="1410"/>
                    <a:pt x="1352" y="1413"/>
                    <a:pt x="1363" y="1413"/>
                  </a:cubicBezTo>
                  <a:cubicBezTo>
                    <a:pt x="1411" y="1413"/>
                    <a:pt x="1452" y="1363"/>
                    <a:pt x="1452" y="1314"/>
                  </a:cubicBezTo>
                  <a:cubicBezTo>
                    <a:pt x="1391" y="1010"/>
                    <a:pt x="1117" y="706"/>
                    <a:pt x="904" y="493"/>
                  </a:cubicBezTo>
                  <a:cubicBezTo>
                    <a:pt x="661" y="250"/>
                    <a:pt x="418" y="98"/>
                    <a:pt x="114" y="7"/>
                  </a:cubicBezTo>
                  <a:cubicBezTo>
                    <a:pt x="106" y="2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6"/>
            <p:cNvSpPr/>
            <p:nvPr/>
          </p:nvSpPr>
          <p:spPr>
            <a:xfrm>
              <a:off x="7662725" y="3405200"/>
              <a:ext cx="29275" cy="25600"/>
            </a:xfrm>
            <a:custGeom>
              <a:avLst/>
              <a:gdLst/>
              <a:ahLst/>
              <a:cxnLst/>
              <a:rect l="l" t="t" r="r" b="b"/>
              <a:pathLst>
                <a:path w="1171" h="1024" extrusionOk="0">
                  <a:moveTo>
                    <a:pt x="124" y="0"/>
                  </a:moveTo>
                  <a:cubicBezTo>
                    <a:pt x="52" y="0"/>
                    <a:pt x="0" y="115"/>
                    <a:pt x="76" y="166"/>
                  </a:cubicBezTo>
                  <a:cubicBezTo>
                    <a:pt x="259" y="288"/>
                    <a:pt x="441" y="440"/>
                    <a:pt x="624" y="592"/>
                  </a:cubicBezTo>
                  <a:cubicBezTo>
                    <a:pt x="776" y="744"/>
                    <a:pt x="897" y="896"/>
                    <a:pt x="1080" y="1017"/>
                  </a:cubicBezTo>
                  <a:cubicBezTo>
                    <a:pt x="1088" y="1022"/>
                    <a:pt x="1096" y="1024"/>
                    <a:pt x="1103" y="1024"/>
                  </a:cubicBezTo>
                  <a:cubicBezTo>
                    <a:pt x="1148" y="1024"/>
                    <a:pt x="1166" y="952"/>
                    <a:pt x="1140" y="926"/>
                  </a:cubicBezTo>
                  <a:lnTo>
                    <a:pt x="1171" y="926"/>
                  </a:lnTo>
                  <a:cubicBezTo>
                    <a:pt x="1049" y="713"/>
                    <a:pt x="867" y="561"/>
                    <a:pt x="715" y="410"/>
                  </a:cubicBezTo>
                  <a:cubicBezTo>
                    <a:pt x="532" y="288"/>
                    <a:pt x="350" y="136"/>
                    <a:pt x="168" y="14"/>
                  </a:cubicBezTo>
                  <a:cubicBezTo>
                    <a:pt x="153" y="5"/>
                    <a:pt x="138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6"/>
            <p:cNvSpPr/>
            <p:nvPr/>
          </p:nvSpPr>
          <p:spPr>
            <a:xfrm>
              <a:off x="7658700" y="3422900"/>
              <a:ext cx="29500" cy="20675"/>
            </a:xfrm>
            <a:custGeom>
              <a:avLst/>
              <a:gdLst/>
              <a:ahLst/>
              <a:cxnLst/>
              <a:rect l="l" t="t" r="r" b="b"/>
              <a:pathLst>
                <a:path w="1180" h="827" extrusionOk="0">
                  <a:moveTo>
                    <a:pt x="118" y="1"/>
                  </a:moveTo>
                  <a:cubicBezTo>
                    <a:pt x="43" y="1"/>
                    <a:pt x="1" y="100"/>
                    <a:pt x="55" y="127"/>
                  </a:cubicBezTo>
                  <a:cubicBezTo>
                    <a:pt x="237" y="249"/>
                    <a:pt x="420" y="370"/>
                    <a:pt x="602" y="492"/>
                  </a:cubicBezTo>
                  <a:cubicBezTo>
                    <a:pt x="754" y="613"/>
                    <a:pt x="906" y="765"/>
                    <a:pt x="1089" y="826"/>
                  </a:cubicBezTo>
                  <a:cubicBezTo>
                    <a:pt x="1149" y="826"/>
                    <a:pt x="1180" y="765"/>
                    <a:pt x="1149" y="705"/>
                  </a:cubicBezTo>
                  <a:cubicBezTo>
                    <a:pt x="1058" y="553"/>
                    <a:pt x="876" y="431"/>
                    <a:pt x="724" y="340"/>
                  </a:cubicBezTo>
                  <a:cubicBezTo>
                    <a:pt x="541" y="218"/>
                    <a:pt x="359" y="97"/>
                    <a:pt x="146" y="5"/>
                  </a:cubicBezTo>
                  <a:cubicBezTo>
                    <a:pt x="136" y="2"/>
                    <a:pt x="127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6"/>
            <p:cNvSpPr/>
            <p:nvPr/>
          </p:nvSpPr>
          <p:spPr>
            <a:xfrm>
              <a:off x="7633650" y="3354125"/>
              <a:ext cx="25675" cy="54875"/>
            </a:xfrm>
            <a:custGeom>
              <a:avLst/>
              <a:gdLst/>
              <a:ahLst/>
              <a:cxnLst/>
              <a:rect l="l" t="t" r="r" b="b"/>
              <a:pathLst>
                <a:path w="1027" h="2195" extrusionOk="0">
                  <a:moveTo>
                    <a:pt x="100" y="1"/>
                  </a:moveTo>
                  <a:cubicBezTo>
                    <a:pt x="49" y="1"/>
                    <a:pt x="0" y="65"/>
                    <a:pt x="24" y="112"/>
                  </a:cubicBezTo>
                  <a:cubicBezTo>
                    <a:pt x="236" y="416"/>
                    <a:pt x="419" y="750"/>
                    <a:pt x="540" y="1115"/>
                  </a:cubicBezTo>
                  <a:cubicBezTo>
                    <a:pt x="632" y="1449"/>
                    <a:pt x="632" y="1814"/>
                    <a:pt x="692" y="2149"/>
                  </a:cubicBezTo>
                  <a:cubicBezTo>
                    <a:pt x="692" y="2179"/>
                    <a:pt x="715" y="2194"/>
                    <a:pt x="742" y="2194"/>
                  </a:cubicBezTo>
                  <a:cubicBezTo>
                    <a:pt x="768" y="2194"/>
                    <a:pt x="799" y="2179"/>
                    <a:pt x="814" y="2149"/>
                  </a:cubicBezTo>
                  <a:cubicBezTo>
                    <a:pt x="1027" y="1419"/>
                    <a:pt x="601" y="568"/>
                    <a:pt x="145" y="21"/>
                  </a:cubicBezTo>
                  <a:cubicBezTo>
                    <a:pt x="131" y="7"/>
                    <a:pt x="115" y="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6"/>
            <p:cNvSpPr/>
            <p:nvPr/>
          </p:nvSpPr>
          <p:spPr>
            <a:xfrm>
              <a:off x="7616950" y="3373325"/>
              <a:ext cx="19575" cy="53150"/>
            </a:xfrm>
            <a:custGeom>
              <a:avLst/>
              <a:gdLst/>
              <a:ahLst/>
              <a:cxnLst/>
              <a:rect l="l" t="t" r="r" b="b"/>
              <a:pathLst>
                <a:path w="783" h="2126" extrusionOk="0">
                  <a:moveTo>
                    <a:pt x="80" y="1"/>
                  </a:moveTo>
                  <a:cubicBezTo>
                    <a:pt x="44" y="1"/>
                    <a:pt x="1" y="29"/>
                    <a:pt x="23" y="74"/>
                  </a:cubicBezTo>
                  <a:cubicBezTo>
                    <a:pt x="145" y="378"/>
                    <a:pt x="266" y="712"/>
                    <a:pt x="357" y="1046"/>
                  </a:cubicBezTo>
                  <a:cubicBezTo>
                    <a:pt x="418" y="1411"/>
                    <a:pt x="448" y="1745"/>
                    <a:pt x="540" y="2080"/>
                  </a:cubicBezTo>
                  <a:cubicBezTo>
                    <a:pt x="540" y="2110"/>
                    <a:pt x="562" y="2125"/>
                    <a:pt x="585" y="2125"/>
                  </a:cubicBezTo>
                  <a:cubicBezTo>
                    <a:pt x="608" y="2125"/>
                    <a:pt x="631" y="2110"/>
                    <a:pt x="631" y="2080"/>
                  </a:cubicBezTo>
                  <a:cubicBezTo>
                    <a:pt x="783" y="1411"/>
                    <a:pt x="448" y="590"/>
                    <a:pt x="114" y="13"/>
                  </a:cubicBezTo>
                  <a:cubicBezTo>
                    <a:pt x="106" y="5"/>
                    <a:pt x="93" y="1"/>
                    <a:pt x="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6"/>
            <p:cNvSpPr/>
            <p:nvPr/>
          </p:nvSpPr>
          <p:spPr>
            <a:xfrm>
              <a:off x="7416900" y="3342475"/>
              <a:ext cx="38350" cy="18675"/>
            </a:xfrm>
            <a:custGeom>
              <a:avLst/>
              <a:gdLst/>
              <a:ahLst/>
              <a:cxnLst/>
              <a:rect l="l" t="t" r="r" b="b"/>
              <a:pathLst>
                <a:path w="1534" h="747" extrusionOk="0">
                  <a:moveTo>
                    <a:pt x="122" y="1"/>
                  </a:moveTo>
                  <a:cubicBezTo>
                    <a:pt x="31" y="1"/>
                    <a:pt x="0" y="122"/>
                    <a:pt x="92" y="153"/>
                  </a:cubicBezTo>
                  <a:cubicBezTo>
                    <a:pt x="244" y="274"/>
                    <a:pt x="517" y="335"/>
                    <a:pt x="700" y="426"/>
                  </a:cubicBezTo>
                  <a:cubicBezTo>
                    <a:pt x="943" y="517"/>
                    <a:pt x="1156" y="639"/>
                    <a:pt x="1368" y="730"/>
                  </a:cubicBezTo>
                  <a:cubicBezTo>
                    <a:pt x="1392" y="742"/>
                    <a:pt x="1413" y="747"/>
                    <a:pt x="1431" y="747"/>
                  </a:cubicBezTo>
                  <a:cubicBezTo>
                    <a:pt x="1508" y="747"/>
                    <a:pt x="1533" y="658"/>
                    <a:pt x="1459" y="608"/>
                  </a:cubicBezTo>
                  <a:cubicBezTo>
                    <a:pt x="1247" y="456"/>
                    <a:pt x="1004" y="304"/>
                    <a:pt x="760" y="213"/>
                  </a:cubicBezTo>
                  <a:cubicBezTo>
                    <a:pt x="548" y="122"/>
                    <a:pt x="335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6"/>
            <p:cNvSpPr/>
            <p:nvPr/>
          </p:nvSpPr>
          <p:spPr>
            <a:xfrm>
              <a:off x="7326475" y="3352850"/>
              <a:ext cx="94650" cy="21925"/>
            </a:xfrm>
            <a:custGeom>
              <a:avLst/>
              <a:gdLst/>
              <a:ahLst/>
              <a:cxnLst/>
              <a:rect l="l" t="t" r="r" b="b"/>
              <a:pathLst>
                <a:path w="3786" h="877" extrusionOk="0">
                  <a:moveTo>
                    <a:pt x="1005" y="1"/>
                  </a:moveTo>
                  <a:cubicBezTo>
                    <a:pt x="682" y="1"/>
                    <a:pt x="363" y="25"/>
                    <a:pt x="61" y="72"/>
                  </a:cubicBezTo>
                  <a:cubicBezTo>
                    <a:pt x="0" y="102"/>
                    <a:pt x="0" y="193"/>
                    <a:pt x="61" y="193"/>
                  </a:cubicBezTo>
                  <a:cubicBezTo>
                    <a:pt x="1277" y="467"/>
                    <a:pt x="2462" y="224"/>
                    <a:pt x="3617" y="862"/>
                  </a:cubicBezTo>
                  <a:cubicBezTo>
                    <a:pt x="3632" y="872"/>
                    <a:pt x="3647" y="876"/>
                    <a:pt x="3661" y="876"/>
                  </a:cubicBezTo>
                  <a:cubicBezTo>
                    <a:pt x="3733" y="876"/>
                    <a:pt x="3785" y="761"/>
                    <a:pt x="3709" y="710"/>
                  </a:cubicBezTo>
                  <a:cubicBezTo>
                    <a:pt x="2939" y="212"/>
                    <a:pt x="1949" y="1"/>
                    <a:pt x="1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6"/>
            <p:cNvSpPr/>
            <p:nvPr/>
          </p:nvSpPr>
          <p:spPr>
            <a:xfrm>
              <a:off x="7362175" y="3389500"/>
              <a:ext cx="27150" cy="10075"/>
            </a:xfrm>
            <a:custGeom>
              <a:avLst/>
              <a:gdLst/>
              <a:ahLst/>
              <a:cxnLst/>
              <a:rect l="l" t="t" r="r" b="b"/>
              <a:pathLst>
                <a:path w="1086" h="403" extrusionOk="0">
                  <a:moveTo>
                    <a:pt x="197" y="0"/>
                  </a:moveTo>
                  <a:cubicBezTo>
                    <a:pt x="172" y="0"/>
                    <a:pt x="147" y="1"/>
                    <a:pt x="123" y="4"/>
                  </a:cubicBezTo>
                  <a:lnTo>
                    <a:pt x="123" y="34"/>
                  </a:lnTo>
                  <a:cubicBezTo>
                    <a:pt x="62" y="34"/>
                    <a:pt x="1" y="126"/>
                    <a:pt x="92" y="156"/>
                  </a:cubicBezTo>
                  <a:cubicBezTo>
                    <a:pt x="214" y="217"/>
                    <a:pt x="366" y="247"/>
                    <a:pt x="487" y="278"/>
                  </a:cubicBezTo>
                  <a:cubicBezTo>
                    <a:pt x="639" y="308"/>
                    <a:pt x="791" y="338"/>
                    <a:pt x="943" y="399"/>
                  </a:cubicBezTo>
                  <a:cubicBezTo>
                    <a:pt x="950" y="402"/>
                    <a:pt x="957" y="403"/>
                    <a:pt x="964" y="403"/>
                  </a:cubicBezTo>
                  <a:cubicBezTo>
                    <a:pt x="1043" y="403"/>
                    <a:pt x="1086" y="245"/>
                    <a:pt x="974" y="217"/>
                  </a:cubicBezTo>
                  <a:cubicBezTo>
                    <a:pt x="752" y="134"/>
                    <a:pt x="45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6"/>
            <p:cNvSpPr/>
            <p:nvPr/>
          </p:nvSpPr>
          <p:spPr>
            <a:xfrm>
              <a:off x="7369300" y="3780875"/>
              <a:ext cx="115750" cy="59950"/>
            </a:xfrm>
            <a:custGeom>
              <a:avLst/>
              <a:gdLst/>
              <a:ahLst/>
              <a:cxnLst/>
              <a:rect l="l" t="t" r="r" b="b"/>
              <a:pathLst>
                <a:path w="4630" h="2398" extrusionOk="0">
                  <a:moveTo>
                    <a:pt x="497" y="0"/>
                  </a:moveTo>
                  <a:cubicBezTo>
                    <a:pt x="478" y="0"/>
                    <a:pt x="457" y="10"/>
                    <a:pt x="445" y="33"/>
                  </a:cubicBezTo>
                  <a:cubicBezTo>
                    <a:pt x="0" y="1132"/>
                    <a:pt x="425" y="2376"/>
                    <a:pt x="1720" y="2376"/>
                  </a:cubicBezTo>
                  <a:cubicBezTo>
                    <a:pt x="1751" y="2376"/>
                    <a:pt x="1782" y="2375"/>
                    <a:pt x="1813" y="2374"/>
                  </a:cubicBezTo>
                  <a:lnTo>
                    <a:pt x="1874" y="2374"/>
                  </a:lnTo>
                  <a:cubicBezTo>
                    <a:pt x="1988" y="2390"/>
                    <a:pt x="2104" y="2397"/>
                    <a:pt x="2221" y="2397"/>
                  </a:cubicBezTo>
                  <a:cubicBezTo>
                    <a:pt x="2540" y="2397"/>
                    <a:pt x="2861" y="2341"/>
                    <a:pt x="3151" y="2252"/>
                  </a:cubicBezTo>
                  <a:cubicBezTo>
                    <a:pt x="3212" y="2222"/>
                    <a:pt x="3212" y="2130"/>
                    <a:pt x="3151" y="2130"/>
                  </a:cubicBezTo>
                  <a:lnTo>
                    <a:pt x="2786" y="2130"/>
                  </a:lnTo>
                  <a:cubicBezTo>
                    <a:pt x="3576" y="1796"/>
                    <a:pt x="4275" y="1158"/>
                    <a:pt x="4610" y="398"/>
                  </a:cubicBezTo>
                  <a:cubicBezTo>
                    <a:pt x="4630" y="317"/>
                    <a:pt x="4556" y="263"/>
                    <a:pt x="4495" y="263"/>
                  </a:cubicBezTo>
                  <a:cubicBezTo>
                    <a:pt x="4464" y="263"/>
                    <a:pt x="4437" y="276"/>
                    <a:pt x="4427" y="307"/>
                  </a:cubicBezTo>
                  <a:cubicBezTo>
                    <a:pt x="4154" y="823"/>
                    <a:pt x="3850" y="1249"/>
                    <a:pt x="3424" y="1583"/>
                  </a:cubicBezTo>
                  <a:cubicBezTo>
                    <a:pt x="3303" y="1644"/>
                    <a:pt x="3151" y="1705"/>
                    <a:pt x="3029" y="1766"/>
                  </a:cubicBezTo>
                  <a:cubicBezTo>
                    <a:pt x="2847" y="1827"/>
                    <a:pt x="2695" y="1857"/>
                    <a:pt x="2512" y="1887"/>
                  </a:cubicBezTo>
                  <a:cubicBezTo>
                    <a:pt x="2452" y="1918"/>
                    <a:pt x="2452" y="2009"/>
                    <a:pt x="2512" y="2009"/>
                  </a:cubicBezTo>
                  <a:cubicBezTo>
                    <a:pt x="2604" y="1979"/>
                    <a:pt x="2695" y="1979"/>
                    <a:pt x="2786" y="1979"/>
                  </a:cubicBezTo>
                  <a:cubicBezTo>
                    <a:pt x="2725" y="2009"/>
                    <a:pt x="2664" y="2039"/>
                    <a:pt x="2573" y="2039"/>
                  </a:cubicBezTo>
                  <a:cubicBezTo>
                    <a:pt x="2452" y="2100"/>
                    <a:pt x="2330" y="2130"/>
                    <a:pt x="2178" y="2161"/>
                  </a:cubicBezTo>
                  <a:cubicBezTo>
                    <a:pt x="1692" y="2130"/>
                    <a:pt x="1205" y="2039"/>
                    <a:pt x="719" y="1766"/>
                  </a:cubicBezTo>
                  <a:cubicBezTo>
                    <a:pt x="324" y="1310"/>
                    <a:pt x="354" y="611"/>
                    <a:pt x="537" y="64"/>
                  </a:cubicBezTo>
                  <a:cubicBezTo>
                    <a:pt x="555" y="26"/>
                    <a:pt x="528" y="0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6"/>
            <p:cNvSpPr/>
            <p:nvPr/>
          </p:nvSpPr>
          <p:spPr>
            <a:xfrm>
              <a:off x="7422975" y="3783350"/>
              <a:ext cx="53750" cy="40925"/>
            </a:xfrm>
            <a:custGeom>
              <a:avLst/>
              <a:gdLst/>
              <a:ahLst/>
              <a:cxnLst/>
              <a:rect l="l" t="t" r="r" b="b"/>
              <a:pathLst>
                <a:path w="2150" h="1637" extrusionOk="0">
                  <a:moveTo>
                    <a:pt x="2075" y="0"/>
                  </a:moveTo>
                  <a:cubicBezTo>
                    <a:pt x="2060" y="0"/>
                    <a:pt x="2046" y="8"/>
                    <a:pt x="2037" y="25"/>
                  </a:cubicBezTo>
                  <a:cubicBezTo>
                    <a:pt x="1490" y="755"/>
                    <a:pt x="730" y="1028"/>
                    <a:pt x="61" y="1545"/>
                  </a:cubicBezTo>
                  <a:cubicBezTo>
                    <a:pt x="1" y="1576"/>
                    <a:pt x="61" y="1636"/>
                    <a:pt x="92" y="1636"/>
                  </a:cubicBezTo>
                  <a:cubicBezTo>
                    <a:pt x="943" y="1484"/>
                    <a:pt x="1733" y="846"/>
                    <a:pt x="2128" y="86"/>
                  </a:cubicBezTo>
                  <a:cubicBezTo>
                    <a:pt x="2150" y="43"/>
                    <a:pt x="2111" y="0"/>
                    <a:pt x="2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6"/>
            <p:cNvSpPr/>
            <p:nvPr/>
          </p:nvSpPr>
          <p:spPr>
            <a:xfrm>
              <a:off x="7460575" y="3786650"/>
              <a:ext cx="33600" cy="48750"/>
            </a:xfrm>
            <a:custGeom>
              <a:avLst/>
              <a:gdLst/>
              <a:ahLst/>
              <a:cxnLst/>
              <a:rect l="l" t="t" r="r" b="b"/>
              <a:pathLst>
                <a:path w="1344" h="1950" extrusionOk="0">
                  <a:moveTo>
                    <a:pt x="1248" y="0"/>
                  </a:moveTo>
                  <a:cubicBezTo>
                    <a:pt x="1221" y="0"/>
                    <a:pt x="1193" y="14"/>
                    <a:pt x="1171" y="45"/>
                  </a:cubicBezTo>
                  <a:cubicBezTo>
                    <a:pt x="807" y="653"/>
                    <a:pt x="472" y="1261"/>
                    <a:pt x="47" y="1839"/>
                  </a:cubicBezTo>
                  <a:cubicBezTo>
                    <a:pt x="0" y="1885"/>
                    <a:pt x="61" y="1950"/>
                    <a:pt x="119" y="1950"/>
                  </a:cubicBezTo>
                  <a:cubicBezTo>
                    <a:pt x="137" y="1950"/>
                    <a:pt x="154" y="1944"/>
                    <a:pt x="168" y="1930"/>
                  </a:cubicBezTo>
                  <a:cubicBezTo>
                    <a:pt x="685" y="1444"/>
                    <a:pt x="1141" y="805"/>
                    <a:pt x="1323" y="106"/>
                  </a:cubicBezTo>
                  <a:cubicBezTo>
                    <a:pt x="1343" y="47"/>
                    <a:pt x="1299" y="0"/>
                    <a:pt x="12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6"/>
            <p:cNvSpPr/>
            <p:nvPr/>
          </p:nvSpPr>
          <p:spPr>
            <a:xfrm>
              <a:off x="7486350" y="3801375"/>
              <a:ext cx="11125" cy="29050"/>
            </a:xfrm>
            <a:custGeom>
              <a:avLst/>
              <a:gdLst/>
              <a:ahLst/>
              <a:cxnLst/>
              <a:rect l="l" t="t" r="r" b="b"/>
              <a:pathLst>
                <a:path w="445" h="1162" extrusionOk="0">
                  <a:moveTo>
                    <a:pt x="376" y="1"/>
                  </a:moveTo>
                  <a:cubicBezTo>
                    <a:pt x="355" y="1"/>
                    <a:pt x="334" y="11"/>
                    <a:pt x="323" y="34"/>
                  </a:cubicBezTo>
                  <a:cubicBezTo>
                    <a:pt x="232" y="399"/>
                    <a:pt x="80" y="733"/>
                    <a:pt x="19" y="1098"/>
                  </a:cubicBezTo>
                  <a:cubicBezTo>
                    <a:pt x="0" y="1135"/>
                    <a:pt x="28" y="1161"/>
                    <a:pt x="59" y="1161"/>
                  </a:cubicBezTo>
                  <a:cubicBezTo>
                    <a:pt x="78" y="1161"/>
                    <a:pt x="98" y="1151"/>
                    <a:pt x="110" y="1128"/>
                  </a:cubicBezTo>
                  <a:cubicBezTo>
                    <a:pt x="323" y="824"/>
                    <a:pt x="384" y="429"/>
                    <a:pt x="444" y="64"/>
                  </a:cubicBezTo>
                  <a:cubicBezTo>
                    <a:pt x="444" y="27"/>
                    <a:pt x="410" y="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6"/>
            <p:cNvSpPr/>
            <p:nvPr/>
          </p:nvSpPr>
          <p:spPr>
            <a:xfrm>
              <a:off x="7499725" y="3783775"/>
              <a:ext cx="6100" cy="24650"/>
            </a:xfrm>
            <a:custGeom>
              <a:avLst/>
              <a:gdLst/>
              <a:ahLst/>
              <a:cxnLst/>
              <a:rect l="l" t="t" r="r" b="b"/>
              <a:pathLst>
                <a:path w="244" h="986" extrusionOk="0">
                  <a:moveTo>
                    <a:pt x="183" y="1"/>
                  </a:moveTo>
                  <a:cubicBezTo>
                    <a:pt x="153" y="1"/>
                    <a:pt x="122" y="24"/>
                    <a:pt x="122" y="69"/>
                  </a:cubicBezTo>
                  <a:cubicBezTo>
                    <a:pt x="92" y="373"/>
                    <a:pt x="1" y="647"/>
                    <a:pt x="1" y="951"/>
                  </a:cubicBezTo>
                  <a:cubicBezTo>
                    <a:pt x="1" y="968"/>
                    <a:pt x="31" y="986"/>
                    <a:pt x="57" y="986"/>
                  </a:cubicBezTo>
                  <a:cubicBezTo>
                    <a:pt x="76" y="986"/>
                    <a:pt x="92" y="976"/>
                    <a:pt x="92" y="951"/>
                  </a:cubicBezTo>
                  <a:cubicBezTo>
                    <a:pt x="244" y="707"/>
                    <a:pt x="244" y="343"/>
                    <a:pt x="244" y="69"/>
                  </a:cubicBezTo>
                  <a:cubicBezTo>
                    <a:pt x="244" y="24"/>
                    <a:pt x="213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6"/>
            <p:cNvSpPr/>
            <p:nvPr/>
          </p:nvSpPr>
          <p:spPr>
            <a:xfrm>
              <a:off x="7502775" y="3813800"/>
              <a:ext cx="6100" cy="33325"/>
            </a:xfrm>
            <a:custGeom>
              <a:avLst/>
              <a:gdLst/>
              <a:ahLst/>
              <a:cxnLst/>
              <a:rect l="l" t="t" r="r" b="b"/>
              <a:pathLst>
                <a:path w="244" h="1333" extrusionOk="0">
                  <a:moveTo>
                    <a:pt x="228" y="0"/>
                  </a:moveTo>
                  <a:cubicBezTo>
                    <a:pt x="221" y="0"/>
                    <a:pt x="213" y="8"/>
                    <a:pt x="213" y="23"/>
                  </a:cubicBezTo>
                  <a:cubicBezTo>
                    <a:pt x="152" y="449"/>
                    <a:pt x="0" y="874"/>
                    <a:pt x="0" y="1269"/>
                  </a:cubicBezTo>
                  <a:cubicBezTo>
                    <a:pt x="0" y="1307"/>
                    <a:pt x="23" y="1333"/>
                    <a:pt x="48" y="1333"/>
                  </a:cubicBezTo>
                  <a:cubicBezTo>
                    <a:pt x="64" y="1333"/>
                    <a:pt x="80" y="1323"/>
                    <a:pt x="91" y="1300"/>
                  </a:cubicBezTo>
                  <a:cubicBezTo>
                    <a:pt x="243" y="935"/>
                    <a:pt x="243" y="418"/>
                    <a:pt x="243" y="23"/>
                  </a:cubicBezTo>
                  <a:cubicBezTo>
                    <a:pt x="243" y="8"/>
                    <a:pt x="236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6"/>
            <p:cNvSpPr/>
            <p:nvPr/>
          </p:nvSpPr>
          <p:spPr>
            <a:xfrm>
              <a:off x="7511125" y="3782075"/>
              <a:ext cx="8375" cy="22175"/>
            </a:xfrm>
            <a:custGeom>
              <a:avLst/>
              <a:gdLst/>
              <a:ahLst/>
              <a:cxnLst/>
              <a:rect l="l" t="t" r="r" b="b"/>
              <a:pathLst>
                <a:path w="335" h="887" extrusionOk="0">
                  <a:moveTo>
                    <a:pt x="198" y="0"/>
                  </a:moveTo>
                  <a:cubicBezTo>
                    <a:pt x="168" y="0"/>
                    <a:pt x="137" y="16"/>
                    <a:pt x="122" y="46"/>
                  </a:cubicBezTo>
                  <a:cubicBezTo>
                    <a:pt x="61" y="168"/>
                    <a:pt x="92" y="289"/>
                    <a:pt x="61" y="441"/>
                  </a:cubicBezTo>
                  <a:cubicBezTo>
                    <a:pt x="61" y="563"/>
                    <a:pt x="1" y="715"/>
                    <a:pt x="92" y="836"/>
                  </a:cubicBezTo>
                  <a:cubicBezTo>
                    <a:pt x="92" y="872"/>
                    <a:pt x="113" y="887"/>
                    <a:pt x="142" y="887"/>
                  </a:cubicBezTo>
                  <a:cubicBezTo>
                    <a:pt x="163" y="887"/>
                    <a:pt x="188" y="879"/>
                    <a:pt x="213" y="867"/>
                  </a:cubicBezTo>
                  <a:cubicBezTo>
                    <a:pt x="305" y="745"/>
                    <a:pt x="305" y="593"/>
                    <a:pt x="305" y="472"/>
                  </a:cubicBezTo>
                  <a:cubicBezTo>
                    <a:pt x="335" y="320"/>
                    <a:pt x="335" y="168"/>
                    <a:pt x="274" y="46"/>
                  </a:cubicBezTo>
                  <a:cubicBezTo>
                    <a:pt x="259" y="16"/>
                    <a:pt x="229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6"/>
            <p:cNvSpPr/>
            <p:nvPr/>
          </p:nvSpPr>
          <p:spPr>
            <a:xfrm>
              <a:off x="7479400" y="3821150"/>
              <a:ext cx="21575" cy="36300"/>
            </a:xfrm>
            <a:custGeom>
              <a:avLst/>
              <a:gdLst/>
              <a:ahLst/>
              <a:cxnLst/>
              <a:rect l="l" t="t" r="r" b="b"/>
              <a:pathLst>
                <a:path w="863" h="1452" extrusionOk="0">
                  <a:moveTo>
                    <a:pt x="784" y="0"/>
                  </a:moveTo>
                  <a:cubicBezTo>
                    <a:pt x="759" y="0"/>
                    <a:pt x="734" y="10"/>
                    <a:pt x="722" y="33"/>
                  </a:cubicBezTo>
                  <a:cubicBezTo>
                    <a:pt x="631" y="276"/>
                    <a:pt x="540" y="519"/>
                    <a:pt x="418" y="763"/>
                  </a:cubicBezTo>
                  <a:cubicBezTo>
                    <a:pt x="297" y="975"/>
                    <a:pt x="115" y="1158"/>
                    <a:pt x="23" y="1371"/>
                  </a:cubicBezTo>
                  <a:cubicBezTo>
                    <a:pt x="0" y="1394"/>
                    <a:pt x="30" y="1452"/>
                    <a:pt x="72" y="1452"/>
                  </a:cubicBezTo>
                  <a:cubicBezTo>
                    <a:pt x="85" y="1452"/>
                    <a:pt x="100" y="1446"/>
                    <a:pt x="115" y="1431"/>
                  </a:cubicBezTo>
                  <a:cubicBezTo>
                    <a:pt x="479" y="1158"/>
                    <a:pt x="722" y="519"/>
                    <a:pt x="844" y="64"/>
                  </a:cubicBezTo>
                  <a:cubicBezTo>
                    <a:pt x="863" y="26"/>
                    <a:pt x="824" y="0"/>
                    <a:pt x="7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6"/>
            <p:cNvSpPr/>
            <p:nvPr/>
          </p:nvSpPr>
          <p:spPr>
            <a:xfrm>
              <a:off x="7431350" y="3839700"/>
              <a:ext cx="46775" cy="28650"/>
            </a:xfrm>
            <a:custGeom>
              <a:avLst/>
              <a:gdLst/>
              <a:ahLst/>
              <a:cxnLst/>
              <a:rect l="l" t="t" r="r" b="b"/>
              <a:pathLst>
                <a:path w="1871" h="1146" extrusionOk="0">
                  <a:moveTo>
                    <a:pt x="1778" y="1"/>
                  </a:moveTo>
                  <a:cubicBezTo>
                    <a:pt x="1762" y="1"/>
                    <a:pt x="1747" y="7"/>
                    <a:pt x="1733" y="21"/>
                  </a:cubicBezTo>
                  <a:cubicBezTo>
                    <a:pt x="1246" y="537"/>
                    <a:pt x="699" y="750"/>
                    <a:pt x="61" y="1024"/>
                  </a:cubicBezTo>
                  <a:cubicBezTo>
                    <a:pt x="0" y="1054"/>
                    <a:pt x="30" y="1145"/>
                    <a:pt x="91" y="1145"/>
                  </a:cubicBezTo>
                  <a:cubicBezTo>
                    <a:pt x="760" y="1084"/>
                    <a:pt x="1398" y="598"/>
                    <a:pt x="1824" y="112"/>
                  </a:cubicBezTo>
                  <a:cubicBezTo>
                    <a:pt x="1870" y="65"/>
                    <a:pt x="1828" y="1"/>
                    <a:pt x="17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6"/>
            <p:cNvSpPr/>
            <p:nvPr/>
          </p:nvSpPr>
          <p:spPr>
            <a:xfrm>
              <a:off x="7544300" y="3780425"/>
              <a:ext cx="115525" cy="59850"/>
            </a:xfrm>
            <a:custGeom>
              <a:avLst/>
              <a:gdLst/>
              <a:ahLst/>
              <a:cxnLst/>
              <a:rect l="l" t="t" r="r" b="b"/>
              <a:pathLst>
                <a:path w="4621" h="2394" extrusionOk="0">
                  <a:moveTo>
                    <a:pt x="4119" y="1"/>
                  </a:moveTo>
                  <a:cubicBezTo>
                    <a:pt x="4090" y="1"/>
                    <a:pt x="4066" y="16"/>
                    <a:pt x="4084" y="51"/>
                  </a:cubicBezTo>
                  <a:cubicBezTo>
                    <a:pt x="4297" y="659"/>
                    <a:pt x="4327" y="1328"/>
                    <a:pt x="3871" y="1814"/>
                  </a:cubicBezTo>
                  <a:cubicBezTo>
                    <a:pt x="3628" y="2092"/>
                    <a:pt x="3256" y="2191"/>
                    <a:pt x="2874" y="2191"/>
                  </a:cubicBezTo>
                  <a:cubicBezTo>
                    <a:pt x="2587" y="2191"/>
                    <a:pt x="2295" y="2135"/>
                    <a:pt x="2047" y="2057"/>
                  </a:cubicBezTo>
                  <a:cubicBezTo>
                    <a:pt x="1166" y="1753"/>
                    <a:pt x="619" y="1115"/>
                    <a:pt x="224" y="325"/>
                  </a:cubicBezTo>
                  <a:cubicBezTo>
                    <a:pt x="203" y="294"/>
                    <a:pt x="170" y="281"/>
                    <a:pt x="136" y="281"/>
                  </a:cubicBezTo>
                  <a:cubicBezTo>
                    <a:pt x="68" y="281"/>
                    <a:pt x="1" y="335"/>
                    <a:pt x="41" y="416"/>
                  </a:cubicBezTo>
                  <a:cubicBezTo>
                    <a:pt x="467" y="1480"/>
                    <a:pt x="1652" y="2331"/>
                    <a:pt x="2807" y="2392"/>
                  </a:cubicBezTo>
                  <a:cubicBezTo>
                    <a:pt x="2839" y="2393"/>
                    <a:pt x="2870" y="2394"/>
                    <a:pt x="2900" y="2394"/>
                  </a:cubicBezTo>
                  <a:cubicBezTo>
                    <a:pt x="4224" y="2394"/>
                    <a:pt x="4621" y="1120"/>
                    <a:pt x="4175" y="21"/>
                  </a:cubicBezTo>
                  <a:cubicBezTo>
                    <a:pt x="4163" y="8"/>
                    <a:pt x="4140" y="1"/>
                    <a:pt x="4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6"/>
            <p:cNvSpPr/>
            <p:nvPr/>
          </p:nvSpPr>
          <p:spPr>
            <a:xfrm>
              <a:off x="7552375" y="3783350"/>
              <a:ext cx="53775" cy="40925"/>
            </a:xfrm>
            <a:custGeom>
              <a:avLst/>
              <a:gdLst/>
              <a:ahLst/>
              <a:cxnLst/>
              <a:rect l="l" t="t" r="r" b="b"/>
              <a:pathLst>
                <a:path w="2151" h="1637" extrusionOk="0">
                  <a:moveTo>
                    <a:pt x="86" y="0"/>
                  </a:moveTo>
                  <a:cubicBezTo>
                    <a:pt x="40" y="0"/>
                    <a:pt x="1" y="43"/>
                    <a:pt x="22" y="86"/>
                  </a:cubicBezTo>
                  <a:cubicBezTo>
                    <a:pt x="417" y="846"/>
                    <a:pt x="1238" y="1484"/>
                    <a:pt x="2059" y="1636"/>
                  </a:cubicBezTo>
                  <a:cubicBezTo>
                    <a:pt x="2120" y="1636"/>
                    <a:pt x="2150" y="1576"/>
                    <a:pt x="2120" y="1545"/>
                  </a:cubicBezTo>
                  <a:cubicBezTo>
                    <a:pt x="1421" y="1028"/>
                    <a:pt x="661" y="755"/>
                    <a:pt x="144" y="25"/>
                  </a:cubicBezTo>
                  <a:cubicBezTo>
                    <a:pt x="126" y="8"/>
                    <a:pt x="106" y="0"/>
                    <a:pt x="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6"/>
            <p:cNvSpPr/>
            <p:nvPr/>
          </p:nvSpPr>
          <p:spPr>
            <a:xfrm>
              <a:off x="7534950" y="3786650"/>
              <a:ext cx="33600" cy="48750"/>
            </a:xfrm>
            <a:custGeom>
              <a:avLst/>
              <a:gdLst/>
              <a:ahLst/>
              <a:cxnLst/>
              <a:rect l="l" t="t" r="r" b="b"/>
              <a:pathLst>
                <a:path w="1344" h="1950" extrusionOk="0">
                  <a:moveTo>
                    <a:pt x="95" y="0"/>
                  </a:moveTo>
                  <a:cubicBezTo>
                    <a:pt x="45" y="0"/>
                    <a:pt x="0" y="47"/>
                    <a:pt x="20" y="106"/>
                  </a:cubicBezTo>
                  <a:cubicBezTo>
                    <a:pt x="203" y="805"/>
                    <a:pt x="659" y="1444"/>
                    <a:pt x="1175" y="1930"/>
                  </a:cubicBezTo>
                  <a:cubicBezTo>
                    <a:pt x="1189" y="1944"/>
                    <a:pt x="1207" y="1950"/>
                    <a:pt x="1224" y="1950"/>
                  </a:cubicBezTo>
                  <a:cubicBezTo>
                    <a:pt x="1283" y="1950"/>
                    <a:pt x="1343" y="1885"/>
                    <a:pt x="1297" y="1839"/>
                  </a:cubicBezTo>
                  <a:cubicBezTo>
                    <a:pt x="871" y="1261"/>
                    <a:pt x="537" y="653"/>
                    <a:pt x="172" y="45"/>
                  </a:cubicBezTo>
                  <a:cubicBezTo>
                    <a:pt x="151" y="14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6"/>
            <p:cNvSpPr/>
            <p:nvPr/>
          </p:nvSpPr>
          <p:spPr>
            <a:xfrm>
              <a:off x="7531925" y="3801375"/>
              <a:ext cx="11150" cy="29050"/>
            </a:xfrm>
            <a:custGeom>
              <a:avLst/>
              <a:gdLst/>
              <a:ahLst/>
              <a:cxnLst/>
              <a:rect l="l" t="t" r="r" b="b"/>
              <a:pathLst>
                <a:path w="446" h="1162" extrusionOk="0">
                  <a:moveTo>
                    <a:pt x="60" y="1"/>
                  </a:moveTo>
                  <a:cubicBezTo>
                    <a:pt x="29" y="1"/>
                    <a:pt x="1" y="27"/>
                    <a:pt x="20" y="64"/>
                  </a:cubicBezTo>
                  <a:cubicBezTo>
                    <a:pt x="80" y="429"/>
                    <a:pt x="141" y="824"/>
                    <a:pt x="324" y="1128"/>
                  </a:cubicBezTo>
                  <a:cubicBezTo>
                    <a:pt x="335" y="1151"/>
                    <a:pt x="356" y="1161"/>
                    <a:pt x="377" y="1161"/>
                  </a:cubicBezTo>
                  <a:cubicBezTo>
                    <a:pt x="410" y="1161"/>
                    <a:pt x="445" y="1135"/>
                    <a:pt x="445" y="1098"/>
                  </a:cubicBezTo>
                  <a:cubicBezTo>
                    <a:pt x="384" y="733"/>
                    <a:pt x="202" y="399"/>
                    <a:pt x="111" y="34"/>
                  </a:cubicBezTo>
                  <a:cubicBezTo>
                    <a:pt x="99" y="11"/>
                    <a:pt x="79" y="1"/>
                    <a:pt x="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6"/>
            <p:cNvSpPr/>
            <p:nvPr/>
          </p:nvSpPr>
          <p:spPr>
            <a:xfrm>
              <a:off x="7523275" y="3783775"/>
              <a:ext cx="6125" cy="24650"/>
            </a:xfrm>
            <a:custGeom>
              <a:avLst/>
              <a:gdLst/>
              <a:ahLst/>
              <a:cxnLst/>
              <a:rect l="l" t="t" r="r" b="b"/>
              <a:pathLst>
                <a:path w="245" h="986" extrusionOk="0">
                  <a:moveTo>
                    <a:pt x="62" y="1"/>
                  </a:moveTo>
                  <a:cubicBezTo>
                    <a:pt x="31" y="1"/>
                    <a:pt x="1" y="24"/>
                    <a:pt x="1" y="69"/>
                  </a:cubicBezTo>
                  <a:cubicBezTo>
                    <a:pt x="1" y="343"/>
                    <a:pt x="1" y="707"/>
                    <a:pt x="153" y="951"/>
                  </a:cubicBezTo>
                  <a:cubicBezTo>
                    <a:pt x="153" y="976"/>
                    <a:pt x="164" y="986"/>
                    <a:pt x="176" y="986"/>
                  </a:cubicBezTo>
                  <a:cubicBezTo>
                    <a:pt x="193" y="986"/>
                    <a:pt x="214" y="968"/>
                    <a:pt x="214" y="951"/>
                  </a:cubicBezTo>
                  <a:cubicBezTo>
                    <a:pt x="244" y="647"/>
                    <a:pt x="153" y="373"/>
                    <a:pt x="122" y="69"/>
                  </a:cubicBezTo>
                  <a:cubicBezTo>
                    <a:pt x="122" y="24"/>
                    <a:pt x="92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6"/>
            <p:cNvSpPr/>
            <p:nvPr/>
          </p:nvSpPr>
          <p:spPr>
            <a:xfrm>
              <a:off x="7520250" y="3813800"/>
              <a:ext cx="6850" cy="33325"/>
            </a:xfrm>
            <a:custGeom>
              <a:avLst/>
              <a:gdLst/>
              <a:ahLst/>
              <a:cxnLst/>
              <a:rect l="l" t="t" r="r" b="b"/>
              <a:pathLst>
                <a:path w="274" h="1333" extrusionOk="0">
                  <a:moveTo>
                    <a:pt x="31" y="0"/>
                  </a:moveTo>
                  <a:cubicBezTo>
                    <a:pt x="16" y="0"/>
                    <a:pt x="0" y="8"/>
                    <a:pt x="0" y="23"/>
                  </a:cubicBezTo>
                  <a:cubicBezTo>
                    <a:pt x="0" y="418"/>
                    <a:pt x="0" y="935"/>
                    <a:pt x="152" y="1300"/>
                  </a:cubicBezTo>
                  <a:cubicBezTo>
                    <a:pt x="164" y="1323"/>
                    <a:pt x="184" y="1333"/>
                    <a:pt x="205" y="1333"/>
                  </a:cubicBezTo>
                  <a:cubicBezTo>
                    <a:pt x="239" y="1333"/>
                    <a:pt x="274" y="1307"/>
                    <a:pt x="274" y="1269"/>
                  </a:cubicBezTo>
                  <a:cubicBezTo>
                    <a:pt x="243" y="874"/>
                    <a:pt x="91" y="418"/>
                    <a:pt x="61" y="23"/>
                  </a:cubicBezTo>
                  <a:cubicBezTo>
                    <a:pt x="61" y="8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6"/>
            <p:cNvSpPr/>
            <p:nvPr/>
          </p:nvSpPr>
          <p:spPr>
            <a:xfrm>
              <a:off x="7528600" y="3821150"/>
              <a:ext cx="21200" cy="36700"/>
            </a:xfrm>
            <a:custGeom>
              <a:avLst/>
              <a:gdLst/>
              <a:ahLst/>
              <a:cxnLst/>
              <a:rect l="l" t="t" r="r" b="b"/>
              <a:pathLst>
                <a:path w="848" h="1468" extrusionOk="0">
                  <a:moveTo>
                    <a:pt x="69" y="0"/>
                  </a:moveTo>
                  <a:cubicBezTo>
                    <a:pt x="35" y="0"/>
                    <a:pt x="1" y="26"/>
                    <a:pt x="1" y="64"/>
                  </a:cubicBezTo>
                  <a:cubicBezTo>
                    <a:pt x="153" y="519"/>
                    <a:pt x="365" y="1158"/>
                    <a:pt x="761" y="1462"/>
                  </a:cubicBezTo>
                  <a:cubicBezTo>
                    <a:pt x="765" y="1466"/>
                    <a:pt x="770" y="1468"/>
                    <a:pt x="775" y="1468"/>
                  </a:cubicBezTo>
                  <a:cubicBezTo>
                    <a:pt x="806" y="1468"/>
                    <a:pt x="847" y="1397"/>
                    <a:pt x="821" y="1371"/>
                  </a:cubicBezTo>
                  <a:cubicBezTo>
                    <a:pt x="730" y="1158"/>
                    <a:pt x="548" y="975"/>
                    <a:pt x="426" y="763"/>
                  </a:cubicBezTo>
                  <a:cubicBezTo>
                    <a:pt x="305" y="550"/>
                    <a:pt x="213" y="307"/>
                    <a:pt x="122" y="33"/>
                  </a:cubicBezTo>
                  <a:cubicBezTo>
                    <a:pt x="111" y="10"/>
                    <a:pt x="90" y="0"/>
                    <a:pt x="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6"/>
            <p:cNvSpPr/>
            <p:nvPr/>
          </p:nvSpPr>
          <p:spPr>
            <a:xfrm>
              <a:off x="7579525" y="3837725"/>
              <a:ext cx="68250" cy="17850"/>
            </a:xfrm>
            <a:custGeom>
              <a:avLst/>
              <a:gdLst/>
              <a:ahLst/>
              <a:cxnLst/>
              <a:rect l="l" t="t" r="r" b="b"/>
              <a:pathLst>
                <a:path w="2730" h="714" extrusionOk="0">
                  <a:moveTo>
                    <a:pt x="2664" y="0"/>
                  </a:moveTo>
                  <a:cubicBezTo>
                    <a:pt x="2657" y="0"/>
                    <a:pt x="2650" y="3"/>
                    <a:pt x="2645" y="8"/>
                  </a:cubicBezTo>
                  <a:cubicBezTo>
                    <a:pt x="2061" y="376"/>
                    <a:pt x="1478" y="467"/>
                    <a:pt x="862" y="467"/>
                  </a:cubicBezTo>
                  <a:cubicBezTo>
                    <a:pt x="611" y="467"/>
                    <a:pt x="355" y="452"/>
                    <a:pt x="91" y="434"/>
                  </a:cubicBezTo>
                  <a:cubicBezTo>
                    <a:pt x="0" y="434"/>
                    <a:pt x="0" y="525"/>
                    <a:pt x="61" y="556"/>
                  </a:cubicBezTo>
                  <a:cubicBezTo>
                    <a:pt x="343" y="662"/>
                    <a:pt x="643" y="713"/>
                    <a:pt x="945" y="713"/>
                  </a:cubicBezTo>
                  <a:cubicBezTo>
                    <a:pt x="1585" y="713"/>
                    <a:pt x="2230" y="483"/>
                    <a:pt x="2705" y="69"/>
                  </a:cubicBezTo>
                  <a:cubicBezTo>
                    <a:pt x="2730" y="45"/>
                    <a:pt x="2695" y="0"/>
                    <a:pt x="2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6"/>
            <p:cNvSpPr/>
            <p:nvPr/>
          </p:nvSpPr>
          <p:spPr>
            <a:xfrm>
              <a:off x="7551000" y="3839700"/>
              <a:ext cx="46775" cy="28650"/>
            </a:xfrm>
            <a:custGeom>
              <a:avLst/>
              <a:gdLst/>
              <a:ahLst/>
              <a:cxnLst/>
              <a:rect l="l" t="t" r="r" b="b"/>
              <a:pathLst>
                <a:path w="1871" h="1146" extrusionOk="0">
                  <a:moveTo>
                    <a:pt x="93" y="1"/>
                  </a:moveTo>
                  <a:cubicBezTo>
                    <a:pt x="43" y="1"/>
                    <a:pt x="0" y="65"/>
                    <a:pt x="47" y="112"/>
                  </a:cubicBezTo>
                  <a:cubicBezTo>
                    <a:pt x="472" y="598"/>
                    <a:pt x="1111" y="1084"/>
                    <a:pt x="1779" y="1145"/>
                  </a:cubicBezTo>
                  <a:cubicBezTo>
                    <a:pt x="1840" y="1145"/>
                    <a:pt x="1871" y="1054"/>
                    <a:pt x="1810" y="1024"/>
                  </a:cubicBezTo>
                  <a:cubicBezTo>
                    <a:pt x="1202" y="750"/>
                    <a:pt x="624" y="537"/>
                    <a:pt x="138" y="21"/>
                  </a:cubicBezTo>
                  <a:cubicBezTo>
                    <a:pt x="124" y="7"/>
                    <a:pt x="108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6"/>
            <p:cNvSpPr/>
            <p:nvPr/>
          </p:nvSpPr>
          <p:spPr>
            <a:xfrm>
              <a:off x="7570550" y="3834675"/>
              <a:ext cx="28000" cy="10875"/>
            </a:xfrm>
            <a:custGeom>
              <a:avLst/>
              <a:gdLst/>
              <a:ahLst/>
              <a:cxnLst/>
              <a:rect l="l" t="t" r="r" b="b"/>
              <a:pathLst>
                <a:path w="1120" h="435" extrusionOk="0">
                  <a:moveTo>
                    <a:pt x="54" y="1"/>
                  </a:moveTo>
                  <a:cubicBezTo>
                    <a:pt x="15" y="1"/>
                    <a:pt x="0" y="45"/>
                    <a:pt x="25" y="70"/>
                  </a:cubicBezTo>
                  <a:cubicBezTo>
                    <a:pt x="268" y="343"/>
                    <a:pt x="724" y="404"/>
                    <a:pt x="1058" y="434"/>
                  </a:cubicBezTo>
                  <a:cubicBezTo>
                    <a:pt x="1119" y="434"/>
                    <a:pt x="1119" y="343"/>
                    <a:pt x="1058" y="313"/>
                  </a:cubicBezTo>
                  <a:cubicBezTo>
                    <a:pt x="906" y="282"/>
                    <a:pt x="724" y="252"/>
                    <a:pt x="572" y="191"/>
                  </a:cubicBezTo>
                  <a:cubicBezTo>
                    <a:pt x="390" y="130"/>
                    <a:pt x="238" y="39"/>
                    <a:pt x="86" y="9"/>
                  </a:cubicBezTo>
                  <a:cubicBezTo>
                    <a:pt x="74" y="3"/>
                    <a:pt x="63" y="1"/>
                    <a:pt x="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6"/>
            <p:cNvSpPr/>
            <p:nvPr/>
          </p:nvSpPr>
          <p:spPr>
            <a:xfrm>
              <a:off x="7502000" y="3936650"/>
              <a:ext cx="6875" cy="21925"/>
            </a:xfrm>
            <a:custGeom>
              <a:avLst/>
              <a:gdLst/>
              <a:ahLst/>
              <a:cxnLst/>
              <a:rect l="l" t="t" r="r" b="b"/>
              <a:pathLst>
                <a:path w="275" h="877" extrusionOk="0">
                  <a:moveTo>
                    <a:pt x="145" y="0"/>
                  </a:moveTo>
                  <a:cubicBezTo>
                    <a:pt x="124" y="0"/>
                    <a:pt x="104" y="10"/>
                    <a:pt x="92" y="33"/>
                  </a:cubicBezTo>
                  <a:cubicBezTo>
                    <a:pt x="62" y="185"/>
                    <a:pt x="62" y="337"/>
                    <a:pt x="31" y="489"/>
                  </a:cubicBezTo>
                  <a:cubicBezTo>
                    <a:pt x="31" y="611"/>
                    <a:pt x="1" y="763"/>
                    <a:pt x="92" y="854"/>
                  </a:cubicBezTo>
                  <a:cubicBezTo>
                    <a:pt x="107" y="869"/>
                    <a:pt x="122" y="877"/>
                    <a:pt x="138" y="877"/>
                  </a:cubicBezTo>
                  <a:cubicBezTo>
                    <a:pt x="153" y="877"/>
                    <a:pt x="168" y="869"/>
                    <a:pt x="183" y="854"/>
                  </a:cubicBezTo>
                  <a:cubicBezTo>
                    <a:pt x="274" y="763"/>
                    <a:pt x="244" y="641"/>
                    <a:pt x="244" y="520"/>
                  </a:cubicBezTo>
                  <a:cubicBezTo>
                    <a:pt x="244" y="368"/>
                    <a:pt x="244" y="216"/>
                    <a:pt x="244" y="64"/>
                  </a:cubicBezTo>
                  <a:lnTo>
                    <a:pt x="214" y="64"/>
                  </a:lnTo>
                  <a:cubicBezTo>
                    <a:pt x="214" y="26"/>
                    <a:pt x="179" y="0"/>
                    <a:pt x="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6"/>
            <p:cNvSpPr/>
            <p:nvPr/>
          </p:nvSpPr>
          <p:spPr>
            <a:xfrm>
              <a:off x="7509600" y="3938150"/>
              <a:ext cx="7625" cy="27200"/>
            </a:xfrm>
            <a:custGeom>
              <a:avLst/>
              <a:gdLst/>
              <a:ahLst/>
              <a:cxnLst/>
              <a:rect l="l" t="t" r="r" b="b"/>
              <a:pathLst>
                <a:path w="305" h="1088" extrusionOk="0">
                  <a:moveTo>
                    <a:pt x="152" y="1"/>
                  </a:moveTo>
                  <a:cubicBezTo>
                    <a:pt x="136" y="1"/>
                    <a:pt x="122" y="11"/>
                    <a:pt x="122" y="34"/>
                  </a:cubicBezTo>
                  <a:cubicBezTo>
                    <a:pt x="62" y="368"/>
                    <a:pt x="1" y="764"/>
                    <a:pt x="183" y="1068"/>
                  </a:cubicBezTo>
                  <a:cubicBezTo>
                    <a:pt x="196" y="1080"/>
                    <a:pt x="214" y="1087"/>
                    <a:pt x="230" y="1087"/>
                  </a:cubicBezTo>
                  <a:cubicBezTo>
                    <a:pt x="253" y="1087"/>
                    <a:pt x="274" y="1073"/>
                    <a:pt x="274" y="1037"/>
                  </a:cubicBezTo>
                  <a:cubicBezTo>
                    <a:pt x="305" y="885"/>
                    <a:pt x="244" y="703"/>
                    <a:pt x="244" y="551"/>
                  </a:cubicBezTo>
                  <a:cubicBezTo>
                    <a:pt x="244" y="399"/>
                    <a:pt x="214" y="216"/>
                    <a:pt x="214" y="64"/>
                  </a:cubicBezTo>
                  <a:cubicBezTo>
                    <a:pt x="214" y="27"/>
                    <a:pt x="179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6"/>
            <p:cNvSpPr/>
            <p:nvPr/>
          </p:nvSpPr>
          <p:spPr>
            <a:xfrm>
              <a:off x="7517525" y="3942925"/>
              <a:ext cx="6550" cy="14125"/>
            </a:xfrm>
            <a:custGeom>
              <a:avLst/>
              <a:gdLst/>
              <a:ahLst/>
              <a:cxnLst/>
              <a:rect l="l" t="t" r="r" b="b"/>
              <a:pathLst>
                <a:path w="262" h="565" extrusionOk="0">
                  <a:moveTo>
                    <a:pt x="90" y="1"/>
                  </a:moveTo>
                  <a:cubicBezTo>
                    <a:pt x="44" y="1"/>
                    <a:pt x="0" y="33"/>
                    <a:pt x="18" y="86"/>
                  </a:cubicBezTo>
                  <a:cubicBezTo>
                    <a:pt x="49" y="177"/>
                    <a:pt x="49" y="269"/>
                    <a:pt x="49" y="360"/>
                  </a:cubicBezTo>
                  <a:cubicBezTo>
                    <a:pt x="49" y="451"/>
                    <a:pt x="49" y="512"/>
                    <a:pt x="109" y="542"/>
                  </a:cubicBezTo>
                  <a:cubicBezTo>
                    <a:pt x="125" y="557"/>
                    <a:pt x="140" y="565"/>
                    <a:pt x="151" y="565"/>
                  </a:cubicBezTo>
                  <a:cubicBezTo>
                    <a:pt x="162" y="565"/>
                    <a:pt x="170" y="557"/>
                    <a:pt x="170" y="542"/>
                  </a:cubicBezTo>
                  <a:cubicBezTo>
                    <a:pt x="261" y="512"/>
                    <a:pt x="261" y="421"/>
                    <a:pt x="231" y="329"/>
                  </a:cubicBezTo>
                  <a:cubicBezTo>
                    <a:pt x="231" y="238"/>
                    <a:pt x="200" y="147"/>
                    <a:pt x="170" y="56"/>
                  </a:cubicBezTo>
                  <a:cubicBezTo>
                    <a:pt x="157" y="18"/>
                    <a:pt x="123" y="1"/>
                    <a:pt x="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6"/>
            <p:cNvSpPr/>
            <p:nvPr/>
          </p:nvSpPr>
          <p:spPr>
            <a:xfrm>
              <a:off x="7475825" y="3869525"/>
              <a:ext cx="80675" cy="14775"/>
            </a:xfrm>
            <a:custGeom>
              <a:avLst/>
              <a:gdLst/>
              <a:ahLst/>
              <a:cxnLst/>
              <a:rect l="l" t="t" r="r" b="b"/>
              <a:pathLst>
                <a:path w="3227" h="591" extrusionOk="0">
                  <a:moveTo>
                    <a:pt x="148" y="1"/>
                  </a:moveTo>
                  <a:cubicBezTo>
                    <a:pt x="54" y="1"/>
                    <a:pt x="1" y="143"/>
                    <a:pt x="106" y="195"/>
                  </a:cubicBezTo>
                  <a:cubicBezTo>
                    <a:pt x="534" y="461"/>
                    <a:pt x="1056" y="591"/>
                    <a:pt x="1580" y="591"/>
                  </a:cubicBezTo>
                  <a:cubicBezTo>
                    <a:pt x="2135" y="591"/>
                    <a:pt x="2692" y="446"/>
                    <a:pt x="3145" y="165"/>
                  </a:cubicBezTo>
                  <a:cubicBezTo>
                    <a:pt x="3226" y="111"/>
                    <a:pt x="3187" y="8"/>
                    <a:pt x="3113" y="8"/>
                  </a:cubicBezTo>
                  <a:cubicBezTo>
                    <a:pt x="3104" y="8"/>
                    <a:pt x="3094" y="10"/>
                    <a:pt x="3084" y="13"/>
                  </a:cubicBezTo>
                  <a:cubicBezTo>
                    <a:pt x="2476" y="138"/>
                    <a:pt x="1941" y="285"/>
                    <a:pt x="1394" y="285"/>
                  </a:cubicBezTo>
                  <a:cubicBezTo>
                    <a:pt x="1011" y="285"/>
                    <a:pt x="622" y="213"/>
                    <a:pt x="197" y="13"/>
                  </a:cubicBezTo>
                  <a:cubicBezTo>
                    <a:pt x="180" y="5"/>
                    <a:pt x="163" y="1"/>
                    <a:pt x="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6"/>
            <p:cNvSpPr/>
            <p:nvPr/>
          </p:nvSpPr>
          <p:spPr>
            <a:xfrm>
              <a:off x="6307450" y="3221050"/>
              <a:ext cx="911150" cy="1369200"/>
            </a:xfrm>
            <a:custGeom>
              <a:avLst/>
              <a:gdLst/>
              <a:ahLst/>
              <a:cxnLst/>
              <a:rect l="l" t="t" r="r" b="b"/>
              <a:pathLst>
                <a:path w="36446" h="54768" extrusionOk="0">
                  <a:moveTo>
                    <a:pt x="17603" y="0"/>
                  </a:moveTo>
                  <a:cubicBezTo>
                    <a:pt x="16218" y="0"/>
                    <a:pt x="12867" y="293"/>
                    <a:pt x="10578" y="2912"/>
                  </a:cubicBezTo>
                  <a:cubicBezTo>
                    <a:pt x="10578" y="2912"/>
                    <a:pt x="9150" y="4918"/>
                    <a:pt x="8208" y="9508"/>
                  </a:cubicBezTo>
                  <a:cubicBezTo>
                    <a:pt x="8208" y="9508"/>
                    <a:pt x="8268" y="11089"/>
                    <a:pt x="7569" y="12152"/>
                  </a:cubicBezTo>
                  <a:cubicBezTo>
                    <a:pt x="6901" y="13216"/>
                    <a:pt x="7053" y="13946"/>
                    <a:pt x="7448" y="15192"/>
                  </a:cubicBezTo>
                  <a:cubicBezTo>
                    <a:pt x="7448" y="15192"/>
                    <a:pt x="6353" y="15739"/>
                    <a:pt x="6749" y="17411"/>
                  </a:cubicBezTo>
                  <a:cubicBezTo>
                    <a:pt x="7144" y="19052"/>
                    <a:pt x="9028" y="19174"/>
                    <a:pt x="9028" y="19174"/>
                  </a:cubicBezTo>
                  <a:cubicBezTo>
                    <a:pt x="9028" y="19174"/>
                    <a:pt x="7022" y="21970"/>
                    <a:pt x="9302" y="25040"/>
                  </a:cubicBezTo>
                  <a:cubicBezTo>
                    <a:pt x="9302" y="25040"/>
                    <a:pt x="8633" y="26043"/>
                    <a:pt x="8937" y="28475"/>
                  </a:cubicBezTo>
                  <a:cubicBezTo>
                    <a:pt x="8937" y="28475"/>
                    <a:pt x="6080" y="29721"/>
                    <a:pt x="3648" y="30299"/>
                  </a:cubicBezTo>
                  <a:cubicBezTo>
                    <a:pt x="1186" y="30846"/>
                    <a:pt x="1" y="32669"/>
                    <a:pt x="122" y="35375"/>
                  </a:cubicBezTo>
                  <a:cubicBezTo>
                    <a:pt x="274" y="38080"/>
                    <a:pt x="1855" y="49144"/>
                    <a:pt x="1855" y="49144"/>
                  </a:cubicBezTo>
                  <a:cubicBezTo>
                    <a:pt x="1855" y="49144"/>
                    <a:pt x="2767" y="51879"/>
                    <a:pt x="8816" y="51879"/>
                  </a:cubicBezTo>
                  <a:cubicBezTo>
                    <a:pt x="8816" y="51879"/>
                    <a:pt x="8238" y="53278"/>
                    <a:pt x="8360" y="54007"/>
                  </a:cubicBezTo>
                  <a:cubicBezTo>
                    <a:pt x="8512" y="54737"/>
                    <a:pt x="10001" y="54767"/>
                    <a:pt x="10001" y="54767"/>
                  </a:cubicBezTo>
                  <a:cubicBezTo>
                    <a:pt x="10001" y="54767"/>
                    <a:pt x="11460" y="54706"/>
                    <a:pt x="11460" y="53035"/>
                  </a:cubicBezTo>
                  <a:cubicBezTo>
                    <a:pt x="11460" y="53035"/>
                    <a:pt x="10700" y="52396"/>
                    <a:pt x="10548" y="51910"/>
                  </a:cubicBezTo>
                  <a:lnTo>
                    <a:pt x="10548" y="51910"/>
                  </a:lnTo>
                  <a:cubicBezTo>
                    <a:pt x="10548" y="51910"/>
                    <a:pt x="12250" y="52062"/>
                    <a:pt x="15685" y="52123"/>
                  </a:cubicBezTo>
                  <a:lnTo>
                    <a:pt x="15685" y="52153"/>
                  </a:lnTo>
                  <a:lnTo>
                    <a:pt x="17995" y="52153"/>
                  </a:lnTo>
                  <a:lnTo>
                    <a:pt x="17995" y="52123"/>
                  </a:lnTo>
                  <a:cubicBezTo>
                    <a:pt x="22129" y="52062"/>
                    <a:pt x="25898" y="51910"/>
                    <a:pt x="25898" y="51910"/>
                  </a:cubicBezTo>
                  <a:lnTo>
                    <a:pt x="25898" y="51910"/>
                  </a:lnTo>
                  <a:cubicBezTo>
                    <a:pt x="25746" y="52396"/>
                    <a:pt x="24986" y="53035"/>
                    <a:pt x="24986" y="53035"/>
                  </a:cubicBezTo>
                  <a:cubicBezTo>
                    <a:pt x="24986" y="54706"/>
                    <a:pt x="26475" y="54767"/>
                    <a:pt x="26475" y="54767"/>
                  </a:cubicBezTo>
                  <a:cubicBezTo>
                    <a:pt x="26475" y="54767"/>
                    <a:pt x="27965" y="54737"/>
                    <a:pt x="28086" y="54007"/>
                  </a:cubicBezTo>
                  <a:cubicBezTo>
                    <a:pt x="28238" y="53308"/>
                    <a:pt x="27661" y="51879"/>
                    <a:pt x="27661" y="51879"/>
                  </a:cubicBezTo>
                  <a:cubicBezTo>
                    <a:pt x="33679" y="51879"/>
                    <a:pt x="34591" y="49144"/>
                    <a:pt x="34591" y="49144"/>
                  </a:cubicBezTo>
                  <a:cubicBezTo>
                    <a:pt x="34591" y="49144"/>
                    <a:pt x="36202" y="38080"/>
                    <a:pt x="36324" y="35375"/>
                  </a:cubicBezTo>
                  <a:cubicBezTo>
                    <a:pt x="36445" y="32669"/>
                    <a:pt x="35229" y="31119"/>
                    <a:pt x="32798" y="30542"/>
                  </a:cubicBezTo>
                  <a:lnTo>
                    <a:pt x="32767" y="30542"/>
                  </a:lnTo>
                  <a:cubicBezTo>
                    <a:pt x="30336" y="29964"/>
                    <a:pt x="27600" y="28688"/>
                    <a:pt x="27600" y="28688"/>
                  </a:cubicBezTo>
                  <a:cubicBezTo>
                    <a:pt x="27904" y="26286"/>
                    <a:pt x="27144" y="25040"/>
                    <a:pt x="27144" y="25040"/>
                  </a:cubicBezTo>
                  <a:cubicBezTo>
                    <a:pt x="29424" y="21970"/>
                    <a:pt x="27418" y="19174"/>
                    <a:pt x="27418" y="19174"/>
                  </a:cubicBezTo>
                  <a:cubicBezTo>
                    <a:pt x="27418" y="19174"/>
                    <a:pt x="29302" y="19052"/>
                    <a:pt x="29697" y="17411"/>
                  </a:cubicBezTo>
                  <a:cubicBezTo>
                    <a:pt x="30093" y="15739"/>
                    <a:pt x="28998" y="15192"/>
                    <a:pt x="28998" y="15192"/>
                  </a:cubicBezTo>
                  <a:cubicBezTo>
                    <a:pt x="29393" y="13946"/>
                    <a:pt x="29545" y="13216"/>
                    <a:pt x="28877" y="12152"/>
                  </a:cubicBezTo>
                  <a:cubicBezTo>
                    <a:pt x="28178" y="11089"/>
                    <a:pt x="28238" y="9508"/>
                    <a:pt x="28238" y="9508"/>
                  </a:cubicBezTo>
                  <a:cubicBezTo>
                    <a:pt x="27296" y="4918"/>
                    <a:pt x="25868" y="2912"/>
                    <a:pt x="25868" y="2912"/>
                  </a:cubicBezTo>
                  <a:cubicBezTo>
                    <a:pt x="23836" y="619"/>
                    <a:pt x="21004" y="256"/>
                    <a:pt x="19413" y="256"/>
                  </a:cubicBezTo>
                  <a:cubicBezTo>
                    <a:pt x="18790" y="256"/>
                    <a:pt x="18358" y="311"/>
                    <a:pt x="18238" y="329"/>
                  </a:cubicBezTo>
                  <a:lnTo>
                    <a:pt x="18238" y="25"/>
                  </a:lnTo>
                  <a:cubicBezTo>
                    <a:pt x="18238" y="25"/>
                    <a:pt x="18002" y="0"/>
                    <a:pt x="17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46"/>
            <p:cNvSpPr/>
            <p:nvPr/>
          </p:nvSpPr>
          <p:spPr>
            <a:xfrm>
              <a:off x="6585575" y="3628200"/>
              <a:ext cx="101100" cy="100325"/>
            </a:xfrm>
            <a:custGeom>
              <a:avLst/>
              <a:gdLst/>
              <a:ahLst/>
              <a:cxnLst/>
              <a:rect l="l" t="t" r="r" b="b"/>
              <a:pathLst>
                <a:path w="4044" h="4013" extrusionOk="0">
                  <a:moveTo>
                    <a:pt x="1460" y="0"/>
                  </a:moveTo>
                  <a:cubicBezTo>
                    <a:pt x="791" y="0"/>
                    <a:pt x="305" y="274"/>
                    <a:pt x="1" y="699"/>
                  </a:cubicBezTo>
                  <a:cubicBezTo>
                    <a:pt x="61" y="1095"/>
                    <a:pt x="153" y="1520"/>
                    <a:pt x="274" y="1915"/>
                  </a:cubicBezTo>
                  <a:cubicBezTo>
                    <a:pt x="365" y="2310"/>
                    <a:pt x="487" y="2736"/>
                    <a:pt x="639" y="3101"/>
                  </a:cubicBezTo>
                  <a:cubicBezTo>
                    <a:pt x="730" y="3344"/>
                    <a:pt x="821" y="3557"/>
                    <a:pt x="973" y="3800"/>
                  </a:cubicBezTo>
                  <a:cubicBezTo>
                    <a:pt x="1034" y="3861"/>
                    <a:pt x="1064" y="3921"/>
                    <a:pt x="1125" y="3982"/>
                  </a:cubicBezTo>
                  <a:cubicBezTo>
                    <a:pt x="1216" y="4012"/>
                    <a:pt x="1338" y="4012"/>
                    <a:pt x="1490" y="4012"/>
                  </a:cubicBezTo>
                  <a:cubicBezTo>
                    <a:pt x="4043" y="4012"/>
                    <a:pt x="4043" y="0"/>
                    <a:pt x="149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46"/>
            <p:cNvSpPr/>
            <p:nvPr/>
          </p:nvSpPr>
          <p:spPr>
            <a:xfrm>
              <a:off x="6838625" y="3628200"/>
              <a:ext cx="101850" cy="100325"/>
            </a:xfrm>
            <a:custGeom>
              <a:avLst/>
              <a:gdLst/>
              <a:ahLst/>
              <a:cxnLst/>
              <a:rect l="l" t="t" r="r" b="b"/>
              <a:pathLst>
                <a:path w="4074" h="4013" extrusionOk="0">
                  <a:moveTo>
                    <a:pt x="2584" y="0"/>
                  </a:moveTo>
                  <a:cubicBezTo>
                    <a:pt x="0" y="0"/>
                    <a:pt x="0" y="4012"/>
                    <a:pt x="2584" y="4012"/>
                  </a:cubicBezTo>
                  <a:cubicBezTo>
                    <a:pt x="2706" y="4012"/>
                    <a:pt x="2827" y="4012"/>
                    <a:pt x="2949" y="3982"/>
                  </a:cubicBezTo>
                  <a:cubicBezTo>
                    <a:pt x="3010" y="3921"/>
                    <a:pt x="3040" y="3861"/>
                    <a:pt x="3070" y="3800"/>
                  </a:cubicBezTo>
                  <a:cubicBezTo>
                    <a:pt x="3222" y="3557"/>
                    <a:pt x="3344" y="3344"/>
                    <a:pt x="3435" y="3101"/>
                  </a:cubicBezTo>
                  <a:cubicBezTo>
                    <a:pt x="3587" y="2736"/>
                    <a:pt x="3709" y="2310"/>
                    <a:pt x="3800" y="1915"/>
                  </a:cubicBezTo>
                  <a:cubicBezTo>
                    <a:pt x="3891" y="1520"/>
                    <a:pt x="3982" y="1095"/>
                    <a:pt x="4073" y="699"/>
                  </a:cubicBezTo>
                  <a:cubicBezTo>
                    <a:pt x="3769" y="274"/>
                    <a:pt x="3253" y="0"/>
                    <a:pt x="258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6"/>
            <p:cNvSpPr/>
            <p:nvPr/>
          </p:nvSpPr>
          <p:spPr>
            <a:xfrm>
              <a:off x="6614450" y="3560250"/>
              <a:ext cx="94025" cy="50200"/>
            </a:xfrm>
            <a:custGeom>
              <a:avLst/>
              <a:gdLst/>
              <a:ahLst/>
              <a:cxnLst/>
              <a:rect l="l" t="t" r="r" b="b"/>
              <a:pathLst>
                <a:path w="3761" h="2008" extrusionOk="0">
                  <a:moveTo>
                    <a:pt x="2311" y="1077"/>
                  </a:moveTo>
                  <a:lnTo>
                    <a:pt x="2311" y="1077"/>
                  </a:lnTo>
                  <a:cubicBezTo>
                    <a:pt x="2290" y="1117"/>
                    <a:pt x="2270" y="1144"/>
                    <a:pt x="2250" y="1167"/>
                  </a:cubicBezTo>
                  <a:lnTo>
                    <a:pt x="2250" y="1167"/>
                  </a:lnTo>
                  <a:cubicBezTo>
                    <a:pt x="2251" y="1137"/>
                    <a:pt x="2281" y="1107"/>
                    <a:pt x="2311" y="1077"/>
                  </a:cubicBezTo>
                  <a:close/>
                  <a:moveTo>
                    <a:pt x="1311" y="0"/>
                  </a:moveTo>
                  <a:cubicBezTo>
                    <a:pt x="870" y="0"/>
                    <a:pt x="442" y="93"/>
                    <a:pt x="92" y="287"/>
                  </a:cubicBezTo>
                  <a:cubicBezTo>
                    <a:pt x="1" y="347"/>
                    <a:pt x="92" y="469"/>
                    <a:pt x="183" y="469"/>
                  </a:cubicBezTo>
                  <a:cubicBezTo>
                    <a:pt x="365" y="439"/>
                    <a:pt x="517" y="408"/>
                    <a:pt x="700" y="378"/>
                  </a:cubicBezTo>
                  <a:cubicBezTo>
                    <a:pt x="700" y="408"/>
                    <a:pt x="700" y="439"/>
                    <a:pt x="700" y="469"/>
                  </a:cubicBezTo>
                  <a:cubicBezTo>
                    <a:pt x="609" y="864"/>
                    <a:pt x="669" y="1259"/>
                    <a:pt x="1004" y="1563"/>
                  </a:cubicBezTo>
                  <a:cubicBezTo>
                    <a:pt x="1024" y="1604"/>
                    <a:pt x="1045" y="1632"/>
                    <a:pt x="1065" y="1645"/>
                  </a:cubicBezTo>
                  <a:lnTo>
                    <a:pt x="1065" y="1645"/>
                  </a:lnTo>
                  <a:cubicBezTo>
                    <a:pt x="978" y="1618"/>
                    <a:pt x="869" y="1590"/>
                    <a:pt x="761" y="1563"/>
                  </a:cubicBezTo>
                  <a:cubicBezTo>
                    <a:pt x="751" y="1560"/>
                    <a:pt x="741" y="1558"/>
                    <a:pt x="733" y="1558"/>
                  </a:cubicBezTo>
                  <a:cubicBezTo>
                    <a:pt x="664" y="1558"/>
                    <a:pt x="646" y="1658"/>
                    <a:pt x="700" y="1685"/>
                  </a:cubicBezTo>
                  <a:cubicBezTo>
                    <a:pt x="976" y="1876"/>
                    <a:pt x="1341" y="2008"/>
                    <a:pt x="1680" y="2008"/>
                  </a:cubicBezTo>
                  <a:cubicBezTo>
                    <a:pt x="1827" y="2008"/>
                    <a:pt x="1970" y="1983"/>
                    <a:pt x="2098" y="1928"/>
                  </a:cubicBezTo>
                  <a:cubicBezTo>
                    <a:pt x="2159" y="1898"/>
                    <a:pt x="2189" y="1837"/>
                    <a:pt x="2128" y="1806"/>
                  </a:cubicBezTo>
                  <a:cubicBezTo>
                    <a:pt x="2189" y="1776"/>
                    <a:pt x="2250" y="1746"/>
                    <a:pt x="2311" y="1715"/>
                  </a:cubicBezTo>
                  <a:cubicBezTo>
                    <a:pt x="2584" y="1533"/>
                    <a:pt x="2888" y="986"/>
                    <a:pt x="2767" y="621"/>
                  </a:cubicBezTo>
                  <a:lnTo>
                    <a:pt x="2767" y="621"/>
                  </a:lnTo>
                  <a:cubicBezTo>
                    <a:pt x="3101" y="834"/>
                    <a:pt x="3375" y="1138"/>
                    <a:pt x="3648" y="1442"/>
                  </a:cubicBezTo>
                  <a:cubicBezTo>
                    <a:pt x="3657" y="1459"/>
                    <a:pt x="3671" y="1467"/>
                    <a:pt x="3686" y="1467"/>
                  </a:cubicBezTo>
                  <a:cubicBezTo>
                    <a:pt x="3721" y="1467"/>
                    <a:pt x="3761" y="1424"/>
                    <a:pt x="3739" y="1381"/>
                  </a:cubicBezTo>
                  <a:cubicBezTo>
                    <a:pt x="3400" y="491"/>
                    <a:pt x="2324" y="0"/>
                    <a:pt x="1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6"/>
            <p:cNvSpPr/>
            <p:nvPr/>
          </p:nvSpPr>
          <p:spPr>
            <a:xfrm>
              <a:off x="6737550" y="3617700"/>
              <a:ext cx="60825" cy="80075"/>
            </a:xfrm>
            <a:custGeom>
              <a:avLst/>
              <a:gdLst/>
              <a:ahLst/>
              <a:cxnLst/>
              <a:rect l="l" t="t" r="r" b="b"/>
              <a:pathLst>
                <a:path w="2433" h="3203" extrusionOk="0">
                  <a:moveTo>
                    <a:pt x="1469" y="0"/>
                  </a:moveTo>
                  <a:cubicBezTo>
                    <a:pt x="1420" y="0"/>
                    <a:pt x="1369" y="33"/>
                    <a:pt x="1369" y="86"/>
                  </a:cubicBezTo>
                  <a:cubicBezTo>
                    <a:pt x="1429" y="724"/>
                    <a:pt x="1612" y="1332"/>
                    <a:pt x="1885" y="1910"/>
                  </a:cubicBezTo>
                  <a:cubicBezTo>
                    <a:pt x="1976" y="2092"/>
                    <a:pt x="2037" y="2183"/>
                    <a:pt x="1946" y="2396"/>
                  </a:cubicBezTo>
                  <a:cubicBezTo>
                    <a:pt x="1855" y="2578"/>
                    <a:pt x="1581" y="2700"/>
                    <a:pt x="1369" y="2791"/>
                  </a:cubicBezTo>
                  <a:cubicBezTo>
                    <a:pt x="973" y="2913"/>
                    <a:pt x="548" y="2852"/>
                    <a:pt x="122" y="2882"/>
                  </a:cubicBezTo>
                  <a:cubicBezTo>
                    <a:pt x="31" y="2882"/>
                    <a:pt x="1" y="3034"/>
                    <a:pt x="92" y="3065"/>
                  </a:cubicBezTo>
                  <a:cubicBezTo>
                    <a:pt x="322" y="3155"/>
                    <a:pt x="582" y="3202"/>
                    <a:pt x="845" y="3202"/>
                  </a:cubicBezTo>
                  <a:cubicBezTo>
                    <a:pt x="1379" y="3202"/>
                    <a:pt x="1924" y="3006"/>
                    <a:pt x="2250" y="2578"/>
                  </a:cubicBezTo>
                  <a:cubicBezTo>
                    <a:pt x="2432" y="2305"/>
                    <a:pt x="2341" y="2214"/>
                    <a:pt x="2189" y="1940"/>
                  </a:cubicBezTo>
                  <a:cubicBezTo>
                    <a:pt x="1824" y="1393"/>
                    <a:pt x="1642" y="724"/>
                    <a:pt x="1551" y="56"/>
                  </a:cubicBezTo>
                  <a:cubicBezTo>
                    <a:pt x="1538" y="17"/>
                    <a:pt x="1504" y="0"/>
                    <a:pt x="1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6"/>
            <p:cNvSpPr/>
            <p:nvPr/>
          </p:nvSpPr>
          <p:spPr>
            <a:xfrm>
              <a:off x="6628900" y="3854900"/>
              <a:ext cx="32700" cy="169575"/>
            </a:xfrm>
            <a:custGeom>
              <a:avLst/>
              <a:gdLst/>
              <a:ahLst/>
              <a:cxnLst/>
              <a:rect l="l" t="t" r="r" b="b"/>
              <a:pathLst>
                <a:path w="1308" h="6783" extrusionOk="0">
                  <a:moveTo>
                    <a:pt x="216" y="1"/>
                  </a:moveTo>
                  <a:cubicBezTo>
                    <a:pt x="198" y="1"/>
                    <a:pt x="183" y="8"/>
                    <a:pt x="183" y="21"/>
                  </a:cubicBezTo>
                  <a:cubicBezTo>
                    <a:pt x="31" y="963"/>
                    <a:pt x="0" y="1662"/>
                    <a:pt x="274" y="2604"/>
                  </a:cubicBezTo>
                  <a:cubicBezTo>
                    <a:pt x="699" y="4033"/>
                    <a:pt x="1246" y="5249"/>
                    <a:pt x="274" y="6586"/>
                  </a:cubicBezTo>
                  <a:cubicBezTo>
                    <a:pt x="197" y="6663"/>
                    <a:pt x="292" y="6782"/>
                    <a:pt x="379" y="6782"/>
                  </a:cubicBezTo>
                  <a:cubicBezTo>
                    <a:pt x="395" y="6782"/>
                    <a:pt x="411" y="6778"/>
                    <a:pt x="426" y="6768"/>
                  </a:cubicBezTo>
                  <a:cubicBezTo>
                    <a:pt x="1125" y="6221"/>
                    <a:pt x="1307" y="5401"/>
                    <a:pt x="1186" y="4549"/>
                  </a:cubicBezTo>
                  <a:cubicBezTo>
                    <a:pt x="1003" y="2969"/>
                    <a:pt x="183" y="1723"/>
                    <a:pt x="274" y="51"/>
                  </a:cubicBezTo>
                  <a:cubicBezTo>
                    <a:pt x="274" y="15"/>
                    <a:pt x="24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6"/>
            <p:cNvSpPr/>
            <p:nvPr/>
          </p:nvSpPr>
          <p:spPr>
            <a:xfrm>
              <a:off x="6512625" y="3731350"/>
              <a:ext cx="92775" cy="208525"/>
            </a:xfrm>
            <a:custGeom>
              <a:avLst/>
              <a:gdLst/>
              <a:ahLst/>
              <a:cxnLst/>
              <a:rect l="l" t="t" r="r" b="b"/>
              <a:pathLst>
                <a:path w="3711" h="8341" extrusionOk="0">
                  <a:moveTo>
                    <a:pt x="2611" y="0"/>
                  </a:moveTo>
                  <a:cubicBezTo>
                    <a:pt x="2569" y="0"/>
                    <a:pt x="2523" y="23"/>
                    <a:pt x="2523" y="69"/>
                  </a:cubicBezTo>
                  <a:cubicBezTo>
                    <a:pt x="2432" y="829"/>
                    <a:pt x="2371" y="1619"/>
                    <a:pt x="2402" y="2409"/>
                  </a:cubicBezTo>
                  <a:cubicBezTo>
                    <a:pt x="2387" y="2394"/>
                    <a:pt x="2371" y="2387"/>
                    <a:pt x="2360" y="2387"/>
                  </a:cubicBezTo>
                  <a:cubicBezTo>
                    <a:pt x="2349" y="2387"/>
                    <a:pt x="2341" y="2394"/>
                    <a:pt x="2341" y="2409"/>
                  </a:cubicBezTo>
                  <a:cubicBezTo>
                    <a:pt x="852" y="3777"/>
                    <a:pt x="1" y="6330"/>
                    <a:pt x="730" y="8276"/>
                  </a:cubicBezTo>
                  <a:cubicBezTo>
                    <a:pt x="744" y="8318"/>
                    <a:pt x="784" y="8341"/>
                    <a:pt x="824" y="8341"/>
                  </a:cubicBezTo>
                  <a:cubicBezTo>
                    <a:pt x="869" y="8341"/>
                    <a:pt x="912" y="8310"/>
                    <a:pt x="912" y="8245"/>
                  </a:cubicBezTo>
                  <a:cubicBezTo>
                    <a:pt x="912" y="7212"/>
                    <a:pt x="821" y="6239"/>
                    <a:pt x="1095" y="5206"/>
                  </a:cubicBezTo>
                  <a:cubicBezTo>
                    <a:pt x="1338" y="4233"/>
                    <a:pt x="1855" y="3321"/>
                    <a:pt x="2402" y="2501"/>
                  </a:cubicBezTo>
                  <a:cubicBezTo>
                    <a:pt x="2463" y="3504"/>
                    <a:pt x="2706" y="4507"/>
                    <a:pt x="3344" y="5388"/>
                  </a:cubicBezTo>
                  <a:cubicBezTo>
                    <a:pt x="3382" y="5445"/>
                    <a:pt x="3435" y="5469"/>
                    <a:pt x="3487" y="5469"/>
                  </a:cubicBezTo>
                  <a:cubicBezTo>
                    <a:pt x="3601" y="5469"/>
                    <a:pt x="3711" y="5352"/>
                    <a:pt x="3648" y="5206"/>
                  </a:cubicBezTo>
                  <a:cubicBezTo>
                    <a:pt x="2675" y="3625"/>
                    <a:pt x="2584" y="1893"/>
                    <a:pt x="2675" y="69"/>
                  </a:cubicBezTo>
                  <a:cubicBezTo>
                    <a:pt x="2691" y="23"/>
                    <a:pt x="2653" y="0"/>
                    <a:pt x="2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6"/>
            <p:cNvSpPr/>
            <p:nvPr/>
          </p:nvSpPr>
          <p:spPr>
            <a:xfrm>
              <a:off x="6480700" y="3916750"/>
              <a:ext cx="117825" cy="225525"/>
            </a:xfrm>
            <a:custGeom>
              <a:avLst/>
              <a:gdLst/>
              <a:ahLst/>
              <a:cxnLst/>
              <a:rect l="l" t="t" r="r" b="b"/>
              <a:pathLst>
                <a:path w="4713" h="9021" extrusionOk="0">
                  <a:moveTo>
                    <a:pt x="3712" y="1"/>
                  </a:moveTo>
                  <a:cubicBezTo>
                    <a:pt x="3701" y="1"/>
                    <a:pt x="3690" y="3"/>
                    <a:pt x="3679" y="9"/>
                  </a:cubicBezTo>
                  <a:cubicBezTo>
                    <a:pt x="1642" y="1224"/>
                    <a:pt x="1" y="4598"/>
                    <a:pt x="2159" y="6513"/>
                  </a:cubicBezTo>
                  <a:cubicBezTo>
                    <a:pt x="2174" y="6528"/>
                    <a:pt x="2205" y="6536"/>
                    <a:pt x="2235" y="6536"/>
                  </a:cubicBezTo>
                  <a:cubicBezTo>
                    <a:pt x="2265" y="6536"/>
                    <a:pt x="2296" y="6528"/>
                    <a:pt x="2311" y="6513"/>
                  </a:cubicBezTo>
                  <a:lnTo>
                    <a:pt x="2311" y="6513"/>
                  </a:lnTo>
                  <a:cubicBezTo>
                    <a:pt x="1946" y="7273"/>
                    <a:pt x="1794" y="8155"/>
                    <a:pt x="2007" y="8975"/>
                  </a:cubicBezTo>
                  <a:cubicBezTo>
                    <a:pt x="2007" y="9006"/>
                    <a:pt x="2037" y="9021"/>
                    <a:pt x="2068" y="9021"/>
                  </a:cubicBezTo>
                  <a:cubicBezTo>
                    <a:pt x="2098" y="9021"/>
                    <a:pt x="2129" y="9006"/>
                    <a:pt x="2129" y="8975"/>
                  </a:cubicBezTo>
                  <a:cubicBezTo>
                    <a:pt x="2098" y="7942"/>
                    <a:pt x="2402" y="7030"/>
                    <a:pt x="2737" y="6057"/>
                  </a:cubicBezTo>
                  <a:cubicBezTo>
                    <a:pt x="2737" y="6057"/>
                    <a:pt x="2737" y="6027"/>
                    <a:pt x="2737" y="6027"/>
                  </a:cubicBezTo>
                  <a:cubicBezTo>
                    <a:pt x="4348" y="4750"/>
                    <a:pt x="4712" y="2410"/>
                    <a:pt x="4044" y="586"/>
                  </a:cubicBezTo>
                  <a:cubicBezTo>
                    <a:pt x="4031" y="548"/>
                    <a:pt x="3997" y="531"/>
                    <a:pt x="3964" y="531"/>
                  </a:cubicBezTo>
                  <a:cubicBezTo>
                    <a:pt x="3918" y="531"/>
                    <a:pt x="3874" y="564"/>
                    <a:pt x="3892" y="617"/>
                  </a:cubicBezTo>
                  <a:cubicBezTo>
                    <a:pt x="4469" y="2714"/>
                    <a:pt x="3831" y="4325"/>
                    <a:pt x="2524" y="5936"/>
                  </a:cubicBezTo>
                  <a:cubicBezTo>
                    <a:pt x="2493" y="5997"/>
                    <a:pt x="2493" y="6057"/>
                    <a:pt x="2524" y="6088"/>
                  </a:cubicBezTo>
                  <a:cubicBezTo>
                    <a:pt x="2463" y="6179"/>
                    <a:pt x="2433" y="6300"/>
                    <a:pt x="2372" y="6392"/>
                  </a:cubicBezTo>
                  <a:cubicBezTo>
                    <a:pt x="2372" y="6392"/>
                    <a:pt x="2372" y="6361"/>
                    <a:pt x="2341" y="6361"/>
                  </a:cubicBezTo>
                  <a:cubicBezTo>
                    <a:pt x="700" y="3899"/>
                    <a:pt x="1855" y="1893"/>
                    <a:pt x="3740" y="100"/>
                  </a:cubicBezTo>
                  <a:cubicBezTo>
                    <a:pt x="3789" y="50"/>
                    <a:pt x="3758" y="1"/>
                    <a:pt x="37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6"/>
            <p:cNvSpPr/>
            <p:nvPr/>
          </p:nvSpPr>
          <p:spPr>
            <a:xfrm>
              <a:off x="6594825" y="3984375"/>
              <a:ext cx="94125" cy="151800"/>
            </a:xfrm>
            <a:custGeom>
              <a:avLst/>
              <a:gdLst/>
              <a:ahLst/>
              <a:cxnLst/>
              <a:rect l="l" t="t" r="r" b="b"/>
              <a:pathLst>
                <a:path w="3765" h="6072" extrusionOk="0">
                  <a:moveTo>
                    <a:pt x="112" y="1"/>
                  </a:moveTo>
                  <a:cubicBezTo>
                    <a:pt x="57" y="1"/>
                    <a:pt x="1" y="50"/>
                    <a:pt x="26" y="100"/>
                  </a:cubicBezTo>
                  <a:cubicBezTo>
                    <a:pt x="573" y="829"/>
                    <a:pt x="1302" y="1437"/>
                    <a:pt x="1789" y="2228"/>
                  </a:cubicBezTo>
                  <a:cubicBezTo>
                    <a:pt x="2488" y="3322"/>
                    <a:pt x="2457" y="4781"/>
                    <a:pt x="1819" y="5875"/>
                  </a:cubicBezTo>
                  <a:cubicBezTo>
                    <a:pt x="1774" y="5965"/>
                    <a:pt x="1862" y="6072"/>
                    <a:pt x="1948" y="6072"/>
                  </a:cubicBezTo>
                  <a:cubicBezTo>
                    <a:pt x="1978" y="6072"/>
                    <a:pt x="2008" y="6059"/>
                    <a:pt x="2032" y="6027"/>
                  </a:cubicBezTo>
                  <a:cubicBezTo>
                    <a:pt x="3764" y="3960"/>
                    <a:pt x="1667" y="1407"/>
                    <a:pt x="147" y="9"/>
                  </a:cubicBezTo>
                  <a:cubicBezTo>
                    <a:pt x="136" y="3"/>
                    <a:pt x="124" y="1"/>
                    <a:pt x="1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6"/>
            <p:cNvSpPr/>
            <p:nvPr/>
          </p:nvSpPr>
          <p:spPr>
            <a:xfrm>
              <a:off x="6579750" y="4037100"/>
              <a:ext cx="60975" cy="92375"/>
            </a:xfrm>
            <a:custGeom>
              <a:avLst/>
              <a:gdLst/>
              <a:ahLst/>
              <a:cxnLst/>
              <a:rect l="l" t="t" r="r" b="b"/>
              <a:pathLst>
                <a:path w="2439" h="3695" extrusionOk="0">
                  <a:moveTo>
                    <a:pt x="145" y="0"/>
                  </a:moveTo>
                  <a:cubicBezTo>
                    <a:pt x="75" y="0"/>
                    <a:pt x="1" y="68"/>
                    <a:pt x="21" y="149"/>
                  </a:cubicBezTo>
                  <a:cubicBezTo>
                    <a:pt x="325" y="1365"/>
                    <a:pt x="1176" y="3006"/>
                    <a:pt x="2300" y="3675"/>
                  </a:cubicBezTo>
                  <a:cubicBezTo>
                    <a:pt x="2314" y="3689"/>
                    <a:pt x="2329" y="3695"/>
                    <a:pt x="2344" y="3695"/>
                  </a:cubicBezTo>
                  <a:cubicBezTo>
                    <a:pt x="2395" y="3695"/>
                    <a:pt x="2439" y="3624"/>
                    <a:pt x="2392" y="3553"/>
                  </a:cubicBezTo>
                  <a:cubicBezTo>
                    <a:pt x="2057" y="2976"/>
                    <a:pt x="1541" y="2490"/>
                    <a:pt x="1176" y="1912"/>
                  </a:cubicBezTo>
                  <a:cubicBezTo>
                    <a:pt x="811" y="1335"/>
                    <a:pt x="507" y="696"/>
                    <a:pt x="234" y="58"/>
                  </a:cubicBezTo>
                  <a:cubicBezTo>
                    <a:pt x="213" y="17"/>
                    <a:pt x="180" y="0"/>
                    <a:pt x="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6"/>
            <p:cNvSpPr/>
            <p:nvPr/>
          </p:nvSpPr>
          <p:spPr>
            <a:xfrm>
              <a:off x="6569625" y="4080450"/>
              <a:ext cx="25375" cy="51425"/>
            </a:xfrm>
            <a:custGeom>
              <a:avLst/>
              <a:gdLst/>
              <a:ahLst/>
              <a:cxnLst/>
              <a:rect l="l" t="t" r="r" b="b"/>
              <a:pathLst>
                <a:path w="1015" h="2057" extrusionOk="0">
                  <a:moveTo>
                    <a:pt x="866" y="0"/>
                  </a:moveTo>
                  <a:cubicBezTo>
                    <a:pt x="829" y="0"/>
                    <a:pt x="790" y="17"/>
                    <a:pt x="760" y="56"/>
                  </a:cubicBezTo>
                  <a:cubicBezTo>
                    <a:pt x="426" y="543"/>
                    <a:pt x="0" y="1272"/>
                    <a:pt x="61" y="1911"/>
                  </a:cubicBezTo>
                  <a:cubicBezTo>
                    <a:pt x="61" y="2011"/>
                    <a:pt x="126" y="2056"/>
                    <a:pt x="194" y="2056"/>
                  </a:cubicBezTo>
                  <a:cubicBezTo>
                    <a:pt x="249" y="2056"/>
                    <a:pt x="307" y="2026"/>
                    <a:pt x="335" y="1971"/>
                  </a:cubicBezTo>
                  <a:cubicBezTo>
                    <a:pt x="456" y="1667"/>
                    <a:pt x="487" y="1363"/>
                    <a:pt x="578" y="1090"/>
                  </a:cubicBezTo>
                  <a:cubicBezTo>
                    <a:pt x="699" y="756"/>
                    <a:pt x="821" y="452"/>
                    <a:pt x="973" y="178"/>
                  </a:cubicBezTo>
                  <a:cubicBezTo>
                    <a:pt x="1014" y="75"/>
                    <a:pt x="944" y="0"/>
                    <a:pt x="8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6"/>
            <p:cNvSpPr/>
            <p:nvPr/>
          </p:nvSpPr>
          <p:spPr>
            <a:xfrm>
              <a:off x="6575450" y="4130150"/>
              <a:ext cx="18500" cy="49375"/>
            </a:xfrm>
            <a:custGeom>
              <a:avLst/>
              <a:gdLst/>
              <a:ahLst/>
              <a:cxnLst/>
              <a:rect l="l" t="t" r="r" b="b"/>
              <a:pathLst>
                <a:path w="740" h="1975" extrusionOk="0">
                  <a:moveTo>
                    <a:pt x="113" y="0"/>
                  </a:moveTo>
                  <a:cubicBezTo>
                    <a:pt x="54" y="0"/>
                    <a:pt x="0" y="54"/>
                    <a:pt x="41" y="135"/>
                  </a:cubicBezTo>
                  <a:cubicBezTo>
                    <a:pt x="193" y="439"/>
                    <a:pt x="314" y="774"/>
                    <a:pt x="375" y="1108"/>
                  </a:cubicBezTo>
                  <a:cubicBezTo>
                    <a:pt x="406" y="1382"/>
                    <a:pt x="375" y="1686"/>
                    <a:pt x="497" y="1929"/>
                  </a:cubicBezTo>
                  <a:cubicBezTo>
                    <a:pt x="512" y="1959"/>
                    <a:pt x="535" y="1974"/>
                    <a:pt x="558" y="1974"/>
                  </a:cubicBezTo>
                  <a:cubicBezTo>
                    <a:pt x="580" y="1974"/>
                    <a:pt x="603" y="1959"/>
                    <a:pt x="618" y="1929"/>
                  </a:cubicBezTo>
                  <a:cubicBezTo>
                    <a:pt x="740" y="1655"/>
                    <a:pt x="679" y="1321"/>
                    <a:pt x="618" y="1047"/>
                  </a:cubicBezTo>
                  <a:cubicBezTo>
                    <a:pt x="527" y="682"/>
                    <a:pt x="406" y="348"/>
                    <a:pt x="193" y="44"/>
                  </a:cubicBezTo>
                  <a:cubicBezTo>
                    <a:pt x="173" y="14"/>
                    <a:pt x="142" y="0"/>
                    <a:pt x="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6"/>
            <p:cNvSpPr/>
            <p:nvPr/>
          </p:nvSpPr>
          <p:spPr>
            <a:xfrm>
              <a:off x="6495900" y="4127350"/>
              <a:ext cx="69050" cy="114775"/>
            </a:xfrm>
            <a:custGeom>
              <a:avLst/>
              <a:gdLst/>
              <a:ahLst/>
              <a:cxnLst/>
              <a:rect l="l" t="t" r="r" b="b"/>
              <a:pathLst>
                <a:path w="2762" h="4591" extrusionOk="0">
                  <a:moveTo>
                    <a:pt x="2646" y="0"/>
                  </a:moveTo>
                  <a:cubicBezTo>
                    <a:pt x="2636" y="0"/>
                    <a:pt x="2626" y="1"/>
                    <a:pt x="2615" y="4"/>
                  </a:cubicBezTo>
                  <a:cubicBezTo>
                    <a:pt x="822" y="612"/>
                    <a:pt x="1" y="3013"/>
                    <a:pt x="1278" y="4533"/>
                  </a:cubicBezTo>
                  <a:cubicBezTo>
                    <a:pt x="1302" y="4574"/>
                    <a:pt x="1335" y="4590"/>
                    <a:pt x="1369" y="4590"/>
                  </a:cubicBezTo>
                  <a:cubicBezTo>
                    <a:pt x="1462" y="4590"/>
                    <a:pt x="1565" y="4462"/>
                    <a:pt x="1521" y="4351"/>
                  </a:cubicBezTo>
                  <a:cubicBezTo>
                    <a:pt x="730" y="2679"/>
                    <a:pt x="1065" y="1129"/>
                    <a:pt x="2676" y="156"/>
                  </a:cubicBezTo>
                  <a:lnTo>
                    <a:pt x="2706" y="156"/>
                  </a:lnTo>
                  <a:cubicBezTo>
                    <a:pt x="2761" y="128"/>
                    <a:pt x="2741" y="0"/>
                    <a:pt x="2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6"/>
            <p:cNvSpPr/>
            <p:nvPr/>
          </p:nvSpPr>
          <p:spPr>
            <a:xfrm>
              <a:off x="6543775" y="4168875"/>
              <a:ext cx="52475" cy="173300"/>
            </a:xfrm>
            <a:custGeom>
              <a:avLst/>
              <a:gdLst/>
              <a:ahLst/>
              <a:cxnLst/>
              <a:rect l="l" t="t" r="r" b="b"/>
              <a:pathLst>
                <a:path w="2099" h="6932" extrusionOk="0">
                  <a:moveTo>
                    <a:pt x="1351" y="1"/>
                  </a:moveTo>
                  <a:cubicBezTo>
                    <a:pt x="1337" y="1"/>
                    <a:pt x="1322" y="5"/>
                    <a:pt x="1308" y="15"/>
                  </a:cubicBezTo>
                  <a:cubicBezTo>
                    <a:pt x="822" y="258"/>
                    <a:pt x="457" y="653"/>
                    <a:pt x="305" y="1200"/>
                  </a:cubicBezTo>
                  <a:cubicBezTo>
                    <a:pt x="153" y="1808"/>
                    <a:pt x="366" y="2325"/>
                    <a:pt x="670" y="2842"/>
                  </a:cubicBezTo>
                  <a:cubicBezTo>
                    <a:pt x="670" y="2842"/>
                    <a:pt x="670" y="2842"/>
                    <a:pt x="670" y="2872"/>
                  </a:cubicBezTo>
                  <a:cubicBezTo>
                    <a:pt x="214" y="3206"/>
                    <a:pt x="153" y="3754"/>
                    <a:pt x="396" y="4270"/>
                  </a:cubicBezTo>
                  <a:cubicBezTo>
                    <a:pt x="548" y="4605"/>
                    <a:pt x="822" y="4848"/>
                    <a:pt x="1034" y="5121"/>
                  </a:cubicBezTo>
                  <a:cubicBezTo>
                    <a:pt x="1490" y="5669"/>
                    <a:pt x="1642" y="6185"/>
                    <a:pt x="1794" y="6854"/>
                  </a:cubicBezTo>
                  <a:cubicBezTo>
                    <a:pt x="1821" y="6907"/>
                    <a:pt x="1871" y="6931"/>
                    <a:pt x="1919" y="6931"/>
                  </a:cubicBezTo>
                  <a:cubicBezTo>
                    <a:pt x="1980" y="6931"/>
                    <a:pt x="2037" y="6892"/>
                    <a:pt x="2037" y="6824"/>
                  </a:cubicBezTo>
                  <a:cubicBezTo>
                    <a:pt x="2098" y="6276"/>
                    <a:pt x="1916" y="5760"/>
                    <a:pt x="1612" y="5304"/>
                  </a:cubicBezTo>
                  <a:cubicBezTo>
                    <a:pt x="1217" y="4696"/>
                    <a:pt x="1" y="3784"/>
                    <a:pt x="882" y="3024"/>
                  </a:cubicBezTo>
                  <a:cubicBezTo>
                    <a:pt x="973" y="2933"/>
                    <a:pt x="913" y="2842"/>
                    <a:pt x="852" y="2811"/>
                  </a:cubicBezTo>
                  <a:cubicBezTo>
                    <a:pt x="852" y="2781"/>
                    <a:pt x="852" y="2781"/>
                    <a:pt x="822" y="2751"/>
                  </a:cubicBezTo>
                  <a:cubicBezTo>
                    <a:pt x="244" y="1930"/>
                    <a:pt x="670" y="744"/>
                    <a:pt x="1399" y="197"/>
                  </a:cubicBezTo>
                  <a:cubicBezTo>
                    <a:pt x="1476" y="121"/>
                    <a:pt x="1423" y="1"/>
                    <a:pt x="1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6"/>
            <p:cNvSpPr/>
            <p:nvPr/>
          </p:nvSpPr>
          <p:spPr>
            <a:xfrm>
              <a:off x="6511875" y="4292750"/>
              <a:ext cx="85125" cy="282100"/>
            </a:xfrm>
            <a:custGeom>
              <a:avLst/>
              <a:gdLst/>
              <a:ahLst/>
              <a:cxnLst/>
              <a:rect l="l" t="t" r="r" b="b"/>
              <a:pathLst>
                <a:path w="3405" h="11284" extrusionOk="0">
                  <a:moveTo>
                    <a:pt x="1807" y="0"/>
                  </a:moveTo>
                  <a:cubicBezTo>
                    <a:pt x="1793" y="0"/>
                    <a:pt x="1778" y="5"/>
                    <a:pt x="1763" y="14"/>
                  </a:cubicBezTo>
                  <a:cubicBezTo>
                    <a:pt x="790" y="653"/>
                    <a:pt x="122" y="1899"/>
                    <a:pt x="760" y="3024"/>
                  </a:cubicBezTo>
                  <a:cubicBezTo>
                    <a:pt x="790" y="3054"/>
                    <a:pt x="790" y="3054"/>
                    <a:pt x="821" y="3084"/>
                  </a:cubicBezTo>
                  <a:cubicBezTo>
                    <a:pt x="730" y="3328"/>
                    <a:pt x="760" y="3601"/>
                    <a:pt x="851" y="3844"/>
                  </a:cubicBezTo>
                  <a:cubicBezTo>
                    <a:pt x="942" y="4087"/>
                    <a:pt x="1094" y="4422"/>
                    <a:pt x="1368" y="4483"/>
                  </a:cubicBezTo>
                  <a:cubicBezTo>
                    <a:pt x="1003" y="4817"/>
                    <a:pt x="730" y="5242"/>
                    <a:pt x="760" y="5759"/>
                  </a:cubicBezTo>
                  <a:cubicBezTo>
                    <a:pt x="790" y="5942"/>
                    <a:pt x="851" y="6154"/>
                    <a:pt x="942" y="6337"/>
                  </a:cubicBezTo>
                  <a:cubicBezTo>
                    <a:pt x="912" y="6337"/>
                    <a:pt x="882" y="6367"/>
                    <a:pt x="851" y="6428"/>
                  </a:cubicBezTo>
                  <a:cubicBezTo>
                    <a:pt x="699" y="6823"/>
                    <a:pt x="517" y="7279"/>
                    <a:pt x="669" y="7704"/>
                  </a:cubicBezTo>
                  <a:cubicBezTo>
                    <a:pt x="730" y="7856"/>
                    <a:pt x="821" y="8008"/>
                    <a:pt x="942" y="8130"/>
                  </a:cubicBezTo>
                  <a:cubicBezTo>
                    <a:pt x="912" y="8130"/>
                    <a:pt x="882" y="8130"/>
                    <a:pt x="882" y="8160"/>
                  </a:cubicBezTo>
                  <a:cubicBezTo>
                    <a:pt x="243" y="9011"/>
                    <a:pt x="0" y="10227"/>
                    <a:pt x="122" y="11261"/>
                  </a:cubicBezTo>
                  <a:cubicBezTo>
                    <a:pt x="122" y="11276"/>
                    <a:pt x="129" y="11284"/>
                    <a:pt x="137" y="11284"/>
                  </a:cubicBezTo>
                  <a:cubicBezTo>
                    <a:pt x="145" y="11284"/>
                    <a:pt x="152" y="11276"/>
                    <a:pt x="152" y="11261"/>
                  </a:cubicBezTo>
                  <a:cubicBezTo>
                    <a:pt x="395" y="10227"/>
                    <a:pt x="730" y="9224"/>
                    <a:pt x="1003" y="8221"/>
                  </a:cubicBezTo>
                  <a:lnTo>
                    <a:pt x="1003" y="8191"/>
                  </a:lnTo>
                  <a:cubicBezTo>
                    <a:pt x="1125" y="8312"/>
                    <a:pt x="1277" y="8373"/>
                    <a:pt x="1429" y="8404"/>
                  </a:cubicBezTo>
                  <a:cubicBezTo>
                    <a:pt x="1520" y="8404"/>
                    <a:pt x="1581" y="8282"/>
                    <a:pt x="1550" y="8221"/>
                  </a:cubicBezTo>
                  <a:cubicBezTo>
                    <a:pt x="1368" y="7978"/>
                    <a:pt x="1125" y="7826"/>
                    <a:pt x="1003" y="7553"/>
                  </a:cubicBezTo>
                  <a:cubicBezTo>
                    <a:pt x="882" y="7188"/>
                    <a:pt x="973" y="6823"/>
                    <a:pt x="1064" y="6489"/>
                  </a:cubicBezTo>
                  <a:cubicBezTo>
                    <a:pt x="1186" y="6610"/>
                    <a:pt x="1307" y="6701"/>
                    <a:pt x="1429" y="6762"/>
                  </a:cubicBezTo>
                  <a:cubicBezTo>
                    <a:pt x="1450" y="6771"/>
                    <a:pt x="1469" y="6774"/>
                    <a:pt x="1486" y="6774"/>
                  </a:cubicBezTo>
                  <a:cubicBezTo>
                    <a:pt x="1595" y="6774"/>
                    <a:pt x="1629" y="6628"/>
                    <a:pt x="1550" y="6549"/>
                  </a:cubicBezTo>
                  <a:cubicBezTo>
                    <a:pt x="1307" y="6246"/>
                    <a:pt x="1094" y="6033"/>
                    <a:pt x="1094" y="5607"/>
                  </a:cubicBezTo>
                  <a:cubicBezTo>
                    <a:pt x="1094" y="5182"/>
                    <a:pt x="1398" y="4847"/>
                    <a:pt x="1672" y="4543"/>
                  </a:cubicBezTo>
                  <a:cubicBezTo>
                    <a:pt x="1749" y="4441"/>
                    <a:pt x="1674" y="4317"/>
                    <a:pt x="1576" y="4317"/>
                  </a:cubicBezTo>
                  <a:cubicBezTo>
                    <a:pt x="1558" y="4317"/>
                    <a:pt x="1539" y="4321"/>
                    <a:pt x="1520" y="4331"/>
                  </a:cubicBezTo>
                  <a:cubicBezTo>
                    <a:pt x="1459" y="4118"/>
                    <a:pt x="1246" y="3935"/>
                    <a:pt x="1155" y="3723"/>
                  </a:cubicBezTo>
                  <a:cubicBezTo>
                    <a:pt x="1064" y="3480"/>
                    <a:pt x="1064" y="3206"/>
                    <a:pt x="1064" y="2963"/>
                  </a:cubicBezTo>
                  <a:cubicBezTo>
                    <a:pt x="1064" y="2932"/>
                    <a:pt x="1064" y="2902"/>
                    <a:pt x="1064" y="2872"/>
                  </a:cubicBezTo>
                  <a:cubicBezTo>
                    <a:pt x="1277" y="2507"/>
                    <a:pt x="1550" y="2294"/>
                    <a:pt x="1885" y="2021"/>
                  </a:cubicBezTo>
                  <a:cubicBezTo>
                    <a:pt x="1946" y="2264"/>
                    <a:pt x="2128" y="2416"/>
                    <a:pt x="2310" y="2598"/>
                  </a:cubicBezTo>
                  <a:cubicBezTo>
                    <a:pt x="2493" y="2780"/>
                    <a:pt x="2614" y="2932"/>
                    <a:pt x="2675" y="3206"/>
                  </a:cubicBezTo>
                  <a:cubicBezTo>
                    <a:pt x="2736" y="3419"/>
                    <a:pt x="2705" y="3631"/>
                    <a:pt x="2766" y="3844"/>
                  </a:cubicBezTo>
                  <a:cubicBezTo>
                    <a:pt x="2766" y="3875"/>
                    <a:pt x="2736" y="3875"/>
                    <a:pt x="2736" y="3905"/>
                  </a:cubicBezTo>
                  <a:cubicBezTo>
                    <a:pt x="2705" y="4148"/>
                    <a:pt x="2645" y="4391"/>
                    <a:pt x="2523" y="4604"/>
                  </a:cubicBezTo>
                  <a:cubicBezTo>
                    <a:pt x="2523" y="4483"/>
                    <a:pt x="2493" y="4361"/>
                    <a:pt x="2432" y="4270"/>
                  </a:cubicBezTo>
                  <a:cubicBezTo>
                    <a:pt x="2249" y="3996"/>
                    <a:pt x="2098" y="3753"/>
                    <a:pt x="2098" y="3419"/>
                  </a:cubicBezTo>
                  <a:cubicBezTo>
                    <a:pt x="2098" y="3328"/>
                    <a:pt x="2037" y="3297"/>
                    <a:pt x="1976" y="3297"/>
                  </a:cubicBezTo>
                  <a:cubicBezTo>
                    <a:pt x="2098" y="3145"/>
                    <a:pt x="2219" y="2963"/>
                    <a:pt x="2128" y="2780"/>
                  </a:cubicBezTo>
                  <a:cubicBezTo>
                    <a:pt x="2128" y="2743"/>
                    <a:pt x="2093" y="2717"/>
                    <a:pt x="2052" y="2717"/>
                  </a:cubicBezTo>
                  <a:cubicBezTo>
                    <a:pt x="2027" y="2717"/>
                    <a:pt x="1999" y="2727"/>
                    <a:pt x="1976" y="2750"/>
                  </a:cubicBezTo>
                  <a:cubicBezTo>
                    <a:pt x="1915" y="2841"/>
                    <a:pt x="1854" y="2932"/>
                    <a:pt x="1763" y="3024"/>
                  </a:cubicBezTo>
                  <a:cubicBezTo>
                    <a:pt x="1672" y="3145"/>
                    <a:pt x="1550" y="3236"/>
                    <a:pt x="1459" y="3328"/>
                  </a:cubicBezTo>
                  <a:cubicBezTo>
                    <a:pt x="1368" y="3449"/>
                    <a:pt x="1064" y="3844"/>
                    <a:pt x="1368" y="3905"/>
                  </a:cubicBezTo>
                  <a:cubicBezTo>
                    <a:pt x="1380" y="3909"/>
                    <a:pt x="1392" y="3911"/>
                    <a:pt x="1405" y="3911"/>
                  </a:cubicBezTo>
                  <a:cubicBezTo>
                    <a:pt x="1483" y="3911"/>
                    <a:pt x="1554" y="3832"/>
                    <a:pt x="1581" y="3753"/>
                  </a:cubicBezTo>
                  <a:cubicBezTo>
                    <a:pt x="1672" y="3662"/>
                    <a:pt x="1733" y="3540"/>
                    <a:pt x="1824" y="3449"/>
                  </a:cubicBezTo>
                  <a:lnTo>
                    <a:pt x="1854" y="3449"/>
                  </a:lnTo>
                  <a:cubicBezTo>
                    <a:pt x="1854" y="3692"/>
                    <a:pt x="1885" y="3905"/>
                    <a:pt x="2006" y="4118"/>
                  </a:cubicBezTo>
                  <a:cubicBezTo>
                    <a:pt x="2128" y="4361"/>
                    <a:pt x="2310" y="4574"/>
                    <a:pt x="2401" y="4817"/>
                  </a:cubicBezTo>
                  <a:cubicBezTo>
                    <a:pt x="2401" y="4817"/>
                    <a:pt x="2401" y="4847"/>
                    <a:pt x="2401" y="4847"/>
                  </a:cubicBezTo>
                  <a:cubicBezTo>
                    <a:pt x="2371" y="4908"/>
                    <a:pt x="2341" y="4938"/>
                    <a:pt x="2310" y="4999"/>
                  </a:cubicBezTo>
                  <a:cubicBezTo>
                    <a:pt x="2098" y="5242"/>
                    <a:pt x="1824" y="5364"/>
                    <a:pt x="1611" y="5577"/>
                  </a:cubicBezTo>
                  <a:cubicBezTo>
                    <a:pt x="1550" y="5638"/>
                    <a:pt x="1581" y="5698"/>
                    <a:pt x="1672" y="5729"/>
                  </a:cubicBezTo>
                  <a:cubicBezTo>
                    <a:pt x="1915" y="5729"/>
                    <a:pt x="2158" y="5638"/>
                    <a:pt x="2341" y="5486"/>
                  </a:cubicBezTo>
                  <a:lnTo>
                    <a:pt x="2341" y="5486"/>
                  </a:lnTo>
                  <a:cubicBezTo>
                    <a:pt x="2371" y="5850"/>
                    <a:pt x="2341" y="6246"/>
                    <a:pt x="2128" y="6549"/>
                  </a:cubicBezTo>
                  <a:cubicBezTo>
                    <a:pt x="1885" y="6853"/>
                    <a:pt x="1490" y="7005"/>
                    <a:pt x="1246" y="7340"/>
                  </a:cubicBezTo>
                  <a:cubicBezTo>
                    <a:pt x="1171" y="7441"/>
                    <a:pt x="1242" y="7605"/>
                    <a:pt x="1355" y="7605"/>
                  </a:cubicBezTo>
                  <a:cubicBezTo>
                    <a:pt x="1378" y="7605"/>
                    <a:pt x="1403" y="7598"/>
                    <a:pt x="1429" y="7583"/>
                  </a:cubicBezTo>
                  <a:cubicBezTo>
                    <a:pt x="1611" y="7492"/>
                    <a:pt x="1824" y="7370"/>
                    <a:pt x="2006" y="7188"/>
                  </a:cubicBezTo>
                  <a:lnTo>
                    <a:pt x="2006" y="7188"/>
                  </a:lnTo>
                  <a:cubicBezTo>
                    <a:pt x="1976" y="7340"/>
                    <a:pt x="1946" y="7492"/>
                    <a:pt x="1915" y="7644"/>
                  </a:cubicBezTo>
                  <a:cubicBezTo>
                    <a:pt x="1824" y="7826"/>
                    <a:pt x="1702" y="7978"/>
                    <a:pt x="1642" y="8191"/>
                  </a:cubicBezTo>
                  <a:cubicBezTo>
                    <a:pt x="1611" y="8252"/>
                    <a:pt x="1672" y="8282"/>
                    <a:pt x="1733" y="8282"/>
                  </a:cubicBezTo>
                  <a:cubicBezTo>
                    <a:pt x="1946" y="8221"/>
                    <a:pt x="2128" y="7978"/>
                    <a:pt x="2189" y="7765"/>
                  </a:cubicBezTo>
                  <a:cubicBezTo>
                    <a:pt x="2280" y="7522"/>
                    <a:pt x="2280" y="7279"/>
                    <a:pt x="2189" y="7005"/>
                  </a:cubicBezTo>
                  <a:cubicBezTo>
                    <a:pt x="2341" y="6884"/>
                    <a:pt x="2462" y="6732"/>
                    <a:pt x="2523" y="6580"/>
                  </a:cubicBezTo>
                  <a:cubicBezTo>
                    <a:pt x="2736" y="6154"/>
                    <a:pt x="2614" y="5759"/>
                    <a:pt x="2523" y="5334"/>
                  </a:cubicBezTo>
                  <a:cubicBezTo>
                    <a:pt x="2857" y="4969"/>
                    <a:pt x="3040" y="4361"/>
                    <a:pt x="3009" y="3905"/>
                  </a:cubicBezTo>
                  <a:cubicBezTo>
                    <a:pt x="3009" y="3875"/>
                    <a:pt x="3009" y="3844"/>
                    <a:pt x="2979" y="3814"/>
                  </a:cubicBezTo>
                  <a:cubicBezTo>
                    <a:pt x="2979" y="3783"/>
                    <a:pt x="2979" y="3723"/>
                    <a:pt x="3009" y="3692"/>
                  </a:cubicBezTo>
                  <a:cubicBezTo>
                    <a:pt x="3009" y="3692"/>
                    <a:pt x="3040" y="3662"/>
                    <a:pt x="3040" y="3662"/>
                  </a:cubicBezTo>
                  <a:cubicBezTo>
                    <a:pt x="3405" y="3236"/>
                    <a:pt x="3374" y="2537"/>
                    <a:pt x="3222" y="2021"/>
                  </a:cubicBezTo>
                  <a:cubicBezTo>
                    <a:pt x="3210" y="1985"/>
                    <a:pt x="3179" y="1967"/>
                    <a:pt x="3146" y="1967"/>
                  </a:cubicBezTo>
                  <a:cubicBezTo>
                    <a:pt x="3096" y="1967"/>
                    <a:pt x="3040" y="2008"/>
                    <a:pt x="3040" y="2081"/>
                  </a:cubicBezTo>
                  <a:cubicBezTo>
                    <a:pt x="3101" y="2355"/>
                    <a:pt x="3131" y="2628"/>
                    <a:pt x="3070" y="2872"/>
                  </a:cubicBezTo>
                  <a:cubicBezTo>
                    <a:pt x="3070" y="2993"/>
                    <a:pt x="3040" y="3115"/>
                    <a:pt x="2979" y="3236"/>
                  </a:cubicBezTo>
                  <a:cubicBezTo>
                    <a:pt x="2979" y="3084"/>
                    <a:pt x="2918" y="2902"/>
                    <a:pt x="2857" y="2780"/>
                  </a:cubicBezTo>
                  <a:cubicBezTo>
                    <a:pt x="2645" y="2416"/>
                    <a:pt x="2280" y="2233"/>
                    <a:pt x="2067" y="1869"/>
                  </a:cubicBezTo>
                  <a:cubicBezTo>
                    <a:pt x="2098" y="1838"/>
                    <a:pt x="2128" y="1808"/>
                    <a:pt x="2158" y="1808"/>
                  </a:cubicBezTo>
                  <a:cubicBezTo>
                    <a:pt x="2493" y="1504"/>
                    <a:pt x="2645" y="1169"/>
                    <a:pt x="2553" y="744"/>
                  </a:cubicBezTo>
                  <a:cubicBezTo>
                    <a:pt x="2553" y="691"/>
                    <a:pt x="2518" y="667"/>
                    <a:pt x="2479" y="667"/>
                  </a:cubicBezTo>
                  <a:cubicBezTo>
                    <a:pt x="2429" y="667"/>
                    <a:pt x="2371" y="706"/>
                    <a:pt x="2371" y="774"/>
                  </a:cubicBezTo>
                  <a:cubicBezTo>
                    <a:pt x="2401" y="1473"/>
                    <a:pt x="1611" y="1747"/>
                    <a:pt x="1155" y="2203"/>
                  </a:cubicBezTo>
                  <a:cubicBezTo>
                    <a:pt x="1094" y="2264"/>
                    <a:pt x="1003" y="2324"/>
                    <a:pt x="942" y="2416"/>
                  </a:cubicBezTo>
                  <a:cubicBezTo>
                    <a:pt x="821" y="1565"/>
                    <a:pt x="1186" y="805"/>
                    <a:pt x="1854" y="166"/>
                  </a:cubicBezTo>
                  <a:cubicBezTo>
                    <a:pt x="1931" y="115"/>
                    <a:pt x="1879" y="0"/>
                    <a:pt x="18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6"/>
            <p:cNvSpPr/>
            <p:nvPr/>
          </p:nvSpPr>
          <p:spPr>
            <a:xfrm>
              <a:off x="6524025" y="4524450"/>
              <a:ext cx="16400" cy="70350"/>
            </a:xfrm>
            <a:custGeom>
              <a:avLst/>
              <a:gdLst/>
              <a:ahLst/>
              <a:cxnLst/>
              <a:rect l="l" t="t" r="r" b="b"/>
              <a:pathLst>
                <a:path w="656" h="2814" extrusionOk="0">
                  <a:moveTo>
                    <a:pt x="517" y="0"/>
                  </a:moveTo>
                  <a:cubicBezTo>
                    <a:pt x="463" y="0"/>
                    <a:pt x="409" y="25"/>
                    <a:pt x="396" y="78"/>
                  </a:cubicBezTo>
                  <a:cubicBezTo>
                    <a:pt x="213" y="899"/>
                    <a:pt x="1" y="1932"/>
                    <a:pt x="244" y="2722"/>
                  </a:cubicBezTo>
                  <a:cubicBezTo>
                    <a:pt x="259" y="2783"/>
                    <a:pt x="312" y="2813"/>
                    <a:pt x="361" y="2813"/>
                  </a:cubicBezTo>
                  <a:cubicBezTo>
                    <a:pt x="411" y="2813"/>
                    <a:pt x="456" y="2783"/>
                    <a:pt x="456" y="2722"/>
                  </a:cubicBezTo>
                  <a:cubicBezTo>
                    <a:pt x="548" y="2327"/>
                    <a:pt x="487" y="1932"/>
                    <a:pt x="517" y="1506"/>
                  </a:cubicBezTo>
                  <a:cubicBezTo>
                    <a:pt x="517" y="1051"/>
                    <a:pt x="578" y="595"/>
                    <a:pt x="639" y="108"/>
                  </a:cubicBezTo>
                  <a:cubicBezTo>
                    <a:pt x="656" y="40"/>
                    <a:pt x="587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6"/>
            <p:cNvSpPr/>
            <p:nvPr/>
          </p:nvSpPr>
          <p:spPr>
            <a:xfrm>
              <a:off x="6539975" y="4505500"/>
              <a:ext cx="21300" cy="84325"/>
            </a:xfrm>
            <a:custGeom>
              <a:avLst/>
              <a:gdLst/>
              <a:ahLst/>
              <a:cxnLst/>
              <a:rect l="l" t="t" r="r" b="b"/>
              <a:pathLst>
                <a:path w="852" h="3373" extrusionOk="0">
                  <a:moveTo>
                    <a:pt x="449" y="1"/>
                  </a:moveTo>
                  <a:cubicBezTo>
                    <a:pt x="398" y="1"/>
                    <a:pt x="348" y="25"/>
                    <a:pt x="335" y="76"/>
                  </a:cubicBezTo>
                  <a:cubicBezTo>
                    <a:pt x="122" y="1018"/>
                    <a:pt x="1" y="2477"/>
                    <a:pt x="578" y="3298"/>
                  </a:cubicBezTo>
                  <a:cubicBezTo>
                    <a:pt x="616" y="3349"/>
                    <a:pt x="670" y="3373"/>
                    <a:pt x="720" y="3373"/>
                  </a:cubicBezTo>
                  <a:cubicBezTo>
                    <a:pt x="790" y="3373"/>
                    <a:pt x="852" y="3326"/>
                    <a:pt x="852" y="3237"/>
                  </a:cubicBezTo>
                  <a:cubicBezTo>
                    <a:pt x="852" y="2720"/>
                    <a:pt x="639" y="2204"/>
                    <a:pt x="609" y="1687"/>
                  </a:cubicBezTo>
                  <a:cubicBezTo>
                    <a:pt x="548" y="1170"/>
                    <a:pt x="548" y="653"/>
                    <a:pt x="578" y="137"/>
                  </a:cubicBezTo>
                  <a:cubicBezTo>
                    <a:pt x="596" y="48"/>
                    <a:pt x="521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6"/>
            <p:cNvSpPr/>
            <p:nvPr/>
          </p:nvSpPr>
          <p:spPr>
            <a:xfrm>
              <a:off x="6560075" y="4521600"/>
              <a:ext cx="23250" cy="54050"/>
            </a:xfrm>
            <a:custGeom>
              <a:avLst/>
              <a:gdLst/>
              <a:ahLst/>
              <a:cxnLst/>
              <a:rect l="l" t="t" r="r" b="b"/>
              <a:pathLst>
                <a:path w="930" h="2162" extrusionOk="0">
                  <a:moveTo>
                    <a:pt x="135" y="1"/>
                  </a:moveTo>
                  <a:cubicBezTo>
                    <a:pt x="67" y="1"/>
                    <a:pt x="1" y="48"/>
                    <a:pt x="18" y="131"/>
                  </a:cubicBezTo>
                  <a:cubicBezTo>
                    <a:pt x="78" y="769"/>
                    <a:pt x="230" y="1712"/>
                    <a:pt x="747" y="2137"/>
                  </a:cubicBezTo>
                  <a:cubicBezTo>
                    <a:pt x="764" y="2154"/>
                    <a:pt x="786" y="2162"/>
                    <a:pt x="808" y="2162"/>
                  </a:cubicBezTo>
                  <a:cubicBezTo>
                    <a:pt x="866" y="2162"/>
                    <a:pt x="929" y="2112"/>
                    <a:pt x="929" y="2046"/>
                  </a:cubicBezTo>
                  <a:cubicBezTo>
                    <a:pt x="869" y="1712"/>
                    <a:pt x="656" y="1408"/>
                    <a:pt x="534" y="1104"/>
                  </a:cubicBezTo>
                  <a:cubicBezTo>
                    <a:pt x="413" y="769"/>
                    <a:pt x="321" y="435"/>
                    <a:pt x="261" y="101"/>
                  </a:cubicBezTo>
                  <a:cubicBezTo>
                    <a:pt x="247" y="32"/>
                    <a:pt x="190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6"/>
            <p:cNvSpPr/>
            <p:nvPr/>
          </p:nvSpPr>
          <p:spPr>
            <a:xfrm>
              <a:off x="6562775" y="4505825"/>
              <a:ext cx="34975" cy="41100"/>
            </a:xfrm>
            <a:custGeom>
              <a:avLst/>
              <a:gdLst/>
              <a:ahLst/>
              <a:cxnLst/>
              <a:rect l="l" t="t" r="r" b="b"/>
              <a:pathLst>
                <a:path w="1399" h="1644" extrusionOk="0">
                  <a:moveTo>
                    <a:pt x="96" y="1"/>
                  </a:moveTo>
                  <a:cubicBezTo>
                    <a:pt x="51" y="1"/>
                    <a:pt x="1" y="34"/>
                    <a:pt x="1" y="93"/>
                  </a:cubicBezTo>
                  <a:cubicBezTo>
                    <a:pt x="31" y="428"/>
                    <a:pt x="274" y="762"/>
                    <a:pt x="487" y="1005"/>
                  </a:cubicBezTo>
                  <a:cubicBezTo>
                    <a:pt x="669" y="1279"/>
                    <a:pt x="913" y="1583"/>
                    <a:pt x="1247" y="1644"/>
                  </a:cubicBezTo>
                  <a:cubicBezTo>
                    <a:pt x="1338" y="1644"/>
                    <a:pt x="1399" y="1583"/>
                    <a:pt x="1369" y="1492"/>
                  </a:cubicBezTo>
                  <a:cubicBezTo>
                    <a:pt x="1217" y="1218"/>
                    <a:pt x="943" y="1036"/>
                    <a:pt x="761" y="823"/>
                  </a:cubicBezTo>
                  <a:cubicBezTo>
                    <a:pt x="517" y="580"/>
                    <a:pt x="396" y="245"/>
                    <a:pt x="153" y="33"/>
                  </a:cubicBezTo>
                  <a:cubicBezTo>
                    <a:pt x="142" y="11"/>
                    <a:pt x="120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6"/>
            <p:cNvSpPr/>
            <p:nvPr/>
          </p:nvSpPr>
          <p:spPr>
            <a:xfrm>
              <a:off x="6477500" y="3177400"/>
              <a:ext cx="573325" cy="328825"/>
            </a:xfrm>
            <a:custGeom>
              <a:avLst/>
              <a:gdLst/>
              <a:ahLst/>
              <a:cxnLst/>
              <a:rect l="l" t="t" r="r" b="b"/>
              <a:pathLst>
                <a:path w="22933" h="13153" extrusionOk="0">
                  <a:moveTo>
                    <a:pt x="12539" y="0"/>
                  </a:moveTo>
                  <a:cubicBezTo>
                    <a:pt x="12513" y="0"/>
                    <a:pt x="12487" y="11"/>
                    <a:pt x="12470" y="38"/>
                  </a:cubicBezTo>
                  <a:cubicBezTo>
                    <a:pt x="11953" y="433"/>
                    <a:pt x="11649" y="1132"/>
                    <a:pt x="11436" y="1740"/>
                  </a:cubicBezTo>
                  <a:cubicBezTo>
                    <a:pt x="11375" y="1558"/>
                    <a:pt x="11284" y="1376"/>
                    <a:pt x="11163" y="1224"/>
                  </a:cubicBezTo>
                  <a:cubicBezTo>
                    <a:pt x="11011" y="1041"/>
                    <a:pt x="10828" y="798"/>
                    <a:pt x="10615" y="737"/>
                  </a:cubicBezTo>
                  <a:cubicBezTo>
                    <a:pt x="10599" y="734"/>
                    <a:pt x="10584" y="732"/>
                    <a:pt x="10570" y="732"/>
                  </a:cubicBezTo>
                  <a:cubicBezTo>
                    <a:pt x="10446" y="732"/>
                    <a:pt x="10379" y="841"/>
                    <a:pt x="10433" y="950"/>
                  </a:cubicBezTo>
                  <a:cubicBezTo>
                    <a:pt x="10524" y="1132"/>
                    <a:pt x="10737" y="1254"/>
                    <a:pt x="10859" y="1406"/>
                  </a:cubicBezTo>
                  <a:cubicBezTo>
                    <a:pt x="10950" y="1527"/>
                    <a:pt x="11041" y="1649"/>
                    <a:pt x="11132" y="1771"/>
                  </a:cubicBezTo>
                  <a:cubicBezTo>
                    <a:pt x="10677" y="1677"/>
                    <a:pt x="10217" y="1633"/>
                    <a:pt x="9758" y="1633"/>
                  </a:cubicBezTo>
                  <a:cubicBezTo>
                    <a:pt x="7674" y="1633"/>
                    <a:pt x="5616" y="2556"/>
                    <a:pt x="4172" y="4050"/>
                  </a:cubicBezTo>
                  <a:cubicBezTo>
                    <a:pt x="1740" y="6604"/>
                    <a:pt x="2014" y="10221"/>
                    <a:pt x="68" y="12956"/>
                  </a:cubicBezTo>
                  <a:cubicBezTo>
                    <a:pt x="1" y="13046"/>
                    <a:pt x="83" y="13153"/>
                    <a:pt x="180" y="13153"/>
                  </a:cubicBezTo>
                  <a:cubicBezTo>
                    <a:pt x="214" y="13153"/>
                    <a:pt x="249" y="13140"/>
                    <a:pt x="281" y="13108"/>
                  </a:cubicBezTo>
                  <a:cubicBezTo>
                    <a:pt x="2074" y="11132"/>
                    <a:pt x="1892" y="8184"/>
                    <a:pt x="3199" y="5935"/>
                  </a:cubicBezTo>
                  <a:cubicBezTo>
                    <a:pt x="4715" y="3301"/>
                    <a:pt x="7279" y="1995"/>
                    <a:pt x="10157" y="1995"/>
                  </a:cubicBezTo>
                  <a:cubicBezTo>
                    <a:pt x="10568" y="1995"/>
                    <a:pt x="10985" y="2021"/>
                    <a:pt x="11406" y="2075"/>
                  </a:cubicBezTo>
                  <a:lnTo>
                    <a:pt x="11467" y="2075"/>
                  </a:lnTo>
                  <a:cubicBezTo>
                    <a:pt x="11482" y="2090"/>
                    <a:pt x="11505" y="2097"/>
                    <a:pt x="11527" y="2097"/>
                  </a:cubicBezTo>
                  <a:cubicBezTo>
                    <a:pt x="11550" y="2097"/>
                    <a:pt x="11573" y="2090"/>
                    <a:pt x="11588" y="2075"/>
                  </a:cubicBezTo>
                  <a:cubicBezTo>
                    <a:pt x="11989" y="2027"/>
                    <a:pt x="12386" y="2003"/>
                    <a:pt x="12777" y="2003"/>
                  </a:cubicBezTo>
                  <a:cubicBezTo>
                    <a:pt x="15648" y="2003"/>
                    <a:pt x="18209" y="3286"/>
                    <a:pt x="19734" y="5935"/>
                  </a:cubicBezTo>
                  <a:cubicBezTo>
                    <a:pt x="21041" y="8184"/>
                    <a:pt x="20859" y="11132"/>
                    <a:pt x="22652" y="13108"/>
                  </a:cubicBezTo>
                  <a:cubicBezTo>
                    <a:pt x="22676" y="13140"/>
                    <a:pt x="22708" y="13153"/>
                    <a:pt x="22740" y="13153"/>
                  </a:cubicBezTo>
                  <a:cubicBezTo>
                    <a:pt x="22833" y="13153"/>
                    <a:pt x="22932" y="13046"/>
                    <a:pt x="22865" y="12956"/>
                  </a:cubicBezTo>
                  <a:cubicBezTo>
                    <a:pt x="20889" y="10221"/>
                    <a:pt x="21193" y="6604"/>
                    <a:pt x="18762" y="4050"/>
                  </a:cubicBezTo>
                  <a:cubicBezTo>
                    <a:pt x="17317" y="2557"/>
                    <a:pt x="15280" y="1635"/>
                    <a:pt x="13208" y="1635"/>
                  </a:cubicBezTo>
                  <a:cubicBezTo>
                    <a:pt x="12708" y="1635"/>
                    <a:pt x="12206" y="1689"/>
                    <a:pt x="11710" y="1801"/>
                  </a:cubicBezTo>
                  <a:cubicBezTo>
                    <a:pt x="11801" y="1497"/>
                    <a:pt x="11923" y="1254"/>
                    <a:pt x="12074" y="980"/>
                  </a:cubicBezTo>
                  <a:cubicBezTo>
                    <a:pt x="12226" y="707"/>
                    <a:pt x="12439" y="433"/>
                    <a:pt x="12622" y="129"/>
                  </a:cubicBezTo>
                  <a:cubicBezTo>
                    <a:pt x="12665" y="65"/>
                    <a:pt x="12601" y="0"/>
                    <a:pt x="125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6"/>
            <p:cNvSpPr/>
            <p:nvPr/>
          </p:nvSpPr>
          <p:spPr>
            <a:xfrm>
              <a:off x="6469325" y="3474650"/>
              <a:ext cx="46050" cy="120925"/>
            </a:xfrm>
            <a:custGeom>
              <a:avLst/>
              <a:gdLst/>
              <a:ahLst/>
              <a:cxnLst/>
              <a:rect l="l" t="t" r="r" b="b"/>
              <a:pathLst>
                <a:path w="1842" h="4837" extrusionOk="0">
                  <a:moveTo>
                    <a:pt x="1666" y="1"/>
                  </a:moveTo>
                  <a:cubicBezTo>
                    <a:pt x="1605" y="1"/>
                    <a:pt x="1545" y="37"/>
                    <a:pt x="1520" y="124"/>
                  </a:cubicBezTo>
                  <a:cubicBezTo>
                    <a:pt x="973" y="1674"/>
                    <a:pt x="0" y="2981"/>
                    <a:pt x="456" y="4714"/>
                  </a:cubicBezTo>
                  <a:cubicBezTo>
                    <a:pt x="470" y="4797"/>
                    <a:pt x="535" y="4836"/>
                    <a:pt x="601" y="4836"/>
                  </a:cubicBezTo>
                  <a:cubicBezTo>
                    <a:pt x="680" y="4836"/>
                    <a:pt x="760" y="4782"/>
                    <a:pt x="760" y="4683"/>
                  </a:cubicBezTo>
                  <a:cubicBezTo>
                    <a:pt x="760" y="3832"/>
                    <a:pt x="730" y="3042"/>
                    <a:pt x="1003" y="2252"/>
                  </a:cubicBezTo>
                  <a:cubicBezTo>
                    <a:pt x="1277" y="1522"/>
                    <a:pt x="1641" y="914"/>
                    <a:pt x="1824" y="185"/>
                  </a:cubicBezTo>
                  <a:cubicBezTo>
                    <a:pt x="1842" y="77"/>
                    <a:pt x="1753" y="1"/>
                    <a:pt x="16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6"/>
            <p:cNvSpPr/>
            <p:nvPr/>
          </p:nvSpPr>
          <p:spPr>
            <a:xfrm>
              <a:off x="6451825" y="3546375"/>
              <a:ext cx="94275" cy="300350"/>
            </a:xfrm>
            <a:custGeom>
              <a:avLst/>
              <a:gdLst/>
              <a:ahLst/>
              <a:cxnLst/>
              <a:rect l="l" t="t" r="r" b="b"/>
              <a:pathLst>
                <a:path w="3771" h="12014" extrusionOk="0">
                  <a:moveTo>
                    <a:pt x="3192" y="6343"/>
                  </a:moveTo>
                  <a:cubicBezTo>
                    <a:pt x="3192" y="6374"/>
                    <a:pt x="3162" y="6404"/>
                    <a:pt x="3162" y="6404"/>
                  </a:cubicBezTo>
                  <a:lnTo>
                    <a:pt x="3162" y="6343"/>
                  </a:lnTo>
                  <a:close/>
                  <a:moveTo>
                    <a:pt x="2911" y="1"/>
                  </a:moveTo>
                  <a:cubicBezTo>
                    <a:pt x="2899" y="1"/>
                    <a:pt x="2889" y="8"/>
                    <a:pt x="2889" y="21"/>
                  </a:cubicBezTo>
                  <a:cubicBezTo>
                    <a:pt x="2493" y="1024"/>
                    <a:pt x="1338" y="1875"/>
                    <a:pt x="822" y="2878"/>
                  </a:cubicBezTo>
                  <a:cubicBezTo>
                    <a:pt x="791" y="2878"/>
                    <a:pt x="791" y="2909"/>
                    <a:pt x="761" y="2939"/>
                  </a:cubicBezTo>
                  <a:cubicBezTo>
                    <a:pt x="761" y="2969"/>
                    <a:pt x="730" y="3030"/>
                    <a:pt x="730" y="3091"/>
                  </a:cubicBezTo>
                  <a:cubicBezTo>
                    <a:pt x="639" y="3273"/>
                    <a:pt x="578" y="3486"/>
                    <a:pt x="548" y="3699"/>
                  </a:cubicBezTo>
                  <a:cubicBezTo>
                    <a:pt x="275" y="4975"/>
                    <a:pt x="396" y="6495"/>
                    <a:pt x="1521" y="7225"/>
                  </a:cubicBezTo>
                  <a:cubicBezTo>
                    <a:pt x="1535" y="7239"/>
                    <a:pt x="1551" y="7245"/>
                    <a:pt x="1566" y="7245"/>
                  </a:cubicBezTo>
                  <a:cubicBezTo>
                    <a:pt x="1616" y="7245"/>
                    <a:pt x="1659" y="7180"/>
                    <a:pt x="1612" y="7134"/>
                  </a:cubicBezTo>
                  <a:cubicBezTo>
                    <a:pt x="1278" y="6556"/>
                    <a:pt x="913" y="6039"/>
                    <a:pt x="791" y="5371"/>
                  </a:cubicBezTo>
                  <a:cubicBezTo>
                    <a:pt x="761" y="5188"/>
                    <a:pt x="730" y="5006"/>
                    <a:pt x="730" y="4823"/>
                  </a:cubicBezTo>
                  <a:lnTo>
                    <a:pt x="730" y="4823"/>
                  </a:lnTo>
                  <a:cubicBezTo>
                    <a:pt x="1126" y="5705"/>
                    <a:pt x="2068" y="6343"/>
                    <a:pt x="3010" y="6374"/>
                  </a:cubicBezTo>
                  <a:cubicBezTo>
                    <a:pt x="2493" y="7741"/>
                    <a:pt x="1126" y="8593"/>
                    <a:pt x="670" y="9991"/>
                  </a:cubicBezTo>
                  <a:cubicBezTo>
                    <a:pt x="426" y="10720"/>
                    <a:pt x="548" y="11602"/>
                    <a:pt x="1278" y="11997"/>
                  </a:cubicBezTo>
                  <a:cubicBezTo>
                    <a:pt x="1295" y="12008"/>
                    <a:pt x="1313" y="12013"/>
                    <a:pt x="1330" y="12013"/>
                  </a:cubicBezTo>
                  <a:cubicBezTo>
                    <a:pt x="1407" y="12013"/>
                    <a:pt x="1473" y="11919"/>
                    <a:pt x="1399" y="11845"/>
                  </a:cubicBezTo>
                  <a:cubicBezTo>
                    <a:pt x="1" y="10325"/>
                    <a:pt x="1764" y="9048"/>
                    <a:pt x="2676" y="7650"/>
                  </a:cubicBezTo>
                  <a:lnTo>
                    <a:pt x="2676" y="7650"/>
                  </a:lnTo>
                  <a:cubicBezTo>
                    <a:pt x="2220" y="9048"/>
                    <a:pt x="2037" y="10538"/>
                    <a:pt x="3192" y="11541"/>
                  </a:cubicBezTo>
                  <a:cubicBezTo>
                    <a:pt x="3213" y="11555"/>
                    <a:pt x="3235" y="11561"/>
                    <a:pt x="3256" y="11561"/>
                  </a:cubicBezTo>
                  <a:cubicBezTo>
                    <a:pt x="3329" y="11561"/>
                    <a:pt x="3392" y="11490"/>
                    <a:pt x="3344" y="11419"/>
                  </a:cubicBezTo>
                  <a:cubicBezTo>
                    <a:pt x="2615" y="10355"/>
                    <a:pt x="2493" y="9140"/>
                    <a:pt x="2828" y="7893"/>
                  </a:cubicBezTo>
                  <a:cubicBezTo>
                    <a:pt x="3071" y="6982"/>
                    <a:pt x="3618" y="6222"/>
                    <a:pt x="3770" y="5310"/>
                  </a:cubicBezTo>
                  <a:cubicBezTo>
                    <a:pt x="3770" y="5257"/>
                    <a:pt x="3729" y="5224"/>
                    <a:pt x="3689" y="5224"/>
                  </a:cubicBezTo>
                  <a:cubicBezTo>
                    <a:pt x="3659" y="5224"/>
                    <a:pt x="3631" y="5241"/>
                    <a:pt x="3618" y="5279"/>
                  </a:cubicBezTo>
                  <a:cubicBezTo>
                    <a:pt x="3527" y="5553"/>
                    <a:pt x="3405" y="5857"/>
                    <a:pt x="3253" y="6161"/>
                  </a:cubicBezTo>
                  <a:cubicBezTo>
                    <a:pt x="3253" y="6161"/>
                    <a:pt x="3253" y="6130"/>
                    <a:pt x="3223" y="6130"/>
                  </a:cubicBezTo>
                  <a:cubicBezTo>
                    <a:pt x="2554" y="6039"/>
                    <a:pt x="1946" y="5766"/>
                    <a:pt x="1490" y="5279"/>
                  </a:cubicBezTo>
                  <a:cubicBezTo>
                    <a:pt x="518" y="4307"/>
                    <a:pt x="882" y="3152"/>
                    <a:pt x="1673" y="2179"/>
                  </a:cubicBezTo>
                  <a:cubicBezTo>
                    <a:pt x="2250" y="1510"/>
                    <a:pt x="2797" y="963"/>
                    <a:pt x="2949" y="51"/>
                  </a:cubicBezTo>
                  <a:cubicBezTo>
                    <a:pt x="2949" y="16"/>
                    <a:pt x="2928" y="1"/>
                    <a:pt x="29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6"/>
            <p:cNvSpPr/>
            <p:nvPr/>
          </p:nvSpPr>
          <p:spPr>
            <a:xfrm>
              <a:off x="6566575" y="3657075"/>
              <a:ext cx="17500" cy="13700"/>
            </a:xfrm>
            <a:custGeom>
              <a:avLst/>
              <a:gdLst/>
              <a:ahLst/>
              <a:cxnLst/>
              <a:rect l="l" t="t" r="r" b="b"/>
              <a:pathLst>
                <a:path w="700" h="548" extrusionOk="0">
                  <a:moveTo>
                    <a:pt x="365" y="0"/>
                  </a:moveTo>
                  <a:cubicBezTo>
                    <a:pt x="1" y="0"/>
                    <a:pt x="1" y="547"/>
                    <a:pt x="365" y="547"/>
                  </a:cubicBezTo>
                  <a:cubicBezTo>
                    <a:pt x="700" y="547"/>
                    <a:pt x="700" y="0"/>
                    <a:pt x="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6"/>
            <p:cNvSpPr/>
            <p:nvPr/>
          </p:nvSpPr>
          <p:spPr>
            <a:xfrm>
              <a:off x="6982250" y="3546375"/>
              <a:ext cx="94250" cy="300625"/>
            </a:xfrm>
            <a:custGeom>
              <a:avLst/>
              <a:gdLst/>
              <a:ahLst/>
              <a:cxnLst/>
              <a:rect l="l" t="t" r="r" b="b"/>
              <a:pathLst>
                <a:path w="3770" h="12025" extrusionOk="0">
                  <a:moveTo>
                    <a:pt x="608" y="6343"/>
                  </a:moveTo>
                  <a:lnTo>
                    <a:pt x="608" y="6404"/>
                  </a:lnTo>
                  <a:cubicBezTo>
                    <a:pt x="608" y="6404"/>
                    <a:pt x="608" y="6374"/>
                    <a:pt x="578" y="6343"/>
                  </a:cubicBezTo>
                  <a:close/>
                  <a:moveTo>
                    <a:pt x="859" y="1"/>
                  </a:moveTo>
                  <a:cubicBezTo>
                    <a:pt x="842" y="1"/>
                    <a:pt x="821" y="16"/>
                    <a:pt x="821" y="51"/>
                  </a:cubicBezTo>
                  <a:cubicBezTo>
                    <a:pt x="942" y="963"/>
                    <a:pt x="1520" y="1480"/>
                    <a:pt x="2097" y="2179"/>
                  </a:cubicBezTo>
                  <a:cubicBezTo>
                    <a:pt x="2827" y="3061"/>
                    <a:pt x="3192" y="4033"/>
                    <a:pt x="2493" y="5036"/>
                  </a:cubicBezTo>
                  <a:cubicBezTo>
                    <a:pt x="2006" y="5675"/>
                    <a:pt x="1307" y="6009"/>
                    <a:pt x="547" y="6130"/>
                  </a:cubicBezTo>
                  <a:cubicBezTo>
                    <a:pt x="517" y="6161"/>
                    <a:pt x="517" y="6161"/>
                    <a:pt x="517" y="6161"/>
                  </a:cubicBezTo>
                  <a:cubicBezTo>
                    <a:pt x="365" y="5857"/>
                    <a:pt x="243" y="5553"/>
                    <a:pt x="152" y="5279"/>
                  </a:cubicBezTo>
                  <a:cubicBezTo>
                    <a:pt x="139" y="5241"/>
                    <a:pt x="111" y="5224"/>
                    <a:pt x="82" y="5224"/>
                  </a:cubicBezTo>
                  <a:cubicBezTo>
                    <a:pt x="41" y="5224"/>
                    <a:pt x="0" y="5257"/>
                    <a:pt x="0" y="5310"/>
                  </a:cubicBezTo>
                  <a:cubicBezTo>
                    <a:pt x="152" y="6222"/>
                    <a:pt x="730" y="6982"/>
                    <a:pt x="942" y="7893"/>
                  </a:cubicBezTo>
                  <a:cubicBezTo>
                    <a:pt x="1246" y="9140"/>
                    <a:pt x="1186" y="10325"/>
                    <a:pt x="426" y="11419"/>
                  </a:cubicBezTo>
                  <a:cubicBezTo>
                    <a:pt x="379" y="11490"/>
                    <a:pt x="441" y="11561"/>
                    <a:pt x="514" y="11561"/>
                  </a:cubicBezTo>
                  <a:cubicBezTo>
                    <a:pt x="535" y="11561"/>
                    <a:pt x="557" y="11555"/>
                    <a:pt x="578" y="11541"/>
                  </a:cubicBezTo>
                  <a:cubicBezTo>
                    <a:pt x="1733" y="10507"/>
                    <a:pt x="1550" y="9048"/>
                    <a:pt x="1094" y="7650"/>
                  </a:cubicBezTo>
                  <a:lnTo>
                    <a:pt x="1094" y="7650"/>
                  </a:lnTo>
                  <a:cubicBezTo>
                    <a:pt x="2006" y="9048"/>
                    <a:pt x="3769" y="10325"/>
                    <a:pt x="2371" y="11845"/>
                  </a:cubicBezTo>
                  <a:cubicBezTo>
                    <a:pt x="2300" y="11916"/>
                    <a:pt x="2340" y="12025"/>
                    <a:pt x="2419" y="12025"/>
                  </a:cubicBezTo>
                  <a:cubicBezTo>
                    <a:pt x="2441" y="12025"/>
                    <a:pt x="2466" y="12017"/>
                    <a:pt x="2493" y="11997"/>
                  </a:cubicBezTo>
                  <a:cubicBezTo>
                    <a:pt x="3222" y="11602"/>
                    <a:pt x="3344" y="10720"/>
                    <a:pt x="3101" y="9991"/>
                  </a:cubicBezTo>
                  <a:cubicBezTo>
                    <a:pt x="2645" y="8593"/>
                    <a:pt x="1277" y="7741"/>
                    <a:pt x="760" y="6374"/>
                  </a:cubicBezTo>
                  <a:cubicBezTo>
                    <a:pt x="1702" y="6343"/>
                    <a:pt x="2645" y="5705"/>
                    <a:pt x="3040" y="4823"/>
                  </a:cubicBezTo>
                  <a:lnTo>
                    <a:pt x="3040" y="4823"/>
                  </a:lnTo>
                  <a:cubicBezTo>
                    <a:pt x="3040" y="5006"/>
                    <a:pt x="3009" y="5188"/>
                    <a:pt x="2979" y="5371"/>
                  </a:cubicBezTo>
                  <a:cubicBezTo>
                    <a:pt x="2857" y="6039"/>
                    <a:pt x="2493" y="6556"/>
                    <a:pt x="2158" y="7134"/>
                  </a:cubicBezTo>
                  <a:cubicBezTo>
                    <a:pt x="2112" y="7180"/>
                    <a:pt x="2154" y="7245"/>
                    <a:pt x="2204" y="7245"/>
                  </a:cubicBezTo>
                  <a:cubicBezTo>
                    <a:pt x="2220" y="7245"/>
                    <a:pt x="2235" y="7239"/>
                    <a:pt x="2249" y="7225"/>
                  </a:cubicBezTo>
                  <a:cubicBezTo>
                    <a:pt x="3374" y="6495"/>
                    <a:pt x="3526" y="4975"/>
                    <a:pt x="3222" y="3699"/>
                  </a:cubicBezTo>
                  <a:cubicBezTo>
                    <a:pt x="3192" y="3486"/>
                    <a:pt x="3131" y="3273"/>
                    <a:pt x="3070" y="3091"/>
                  </a:cubicBezTo>
                  <a:cubicBezTo>
                    <a:pt x="3040" y="3030"/>
                    <a:pt x="3009" y="2969"/>
                    <a:pt x="3009" y="2939"/>
                  </a:cubicBezTo>
                  <a:cubicBezTo>
                    <a:pt x="2979" y="2909"/>
                    <a:pt x="2949" y="2878"/>
                    <a:pt x="2949" y="2878"/>
                  </a:cubicBezTo>
                  <a:cubicBezTo>
                    <a:pt x="2432" y="1875"/>
                    <a:pt x="1277" y="1024"/>
                    <a:pt x="882" y="21"/>
                  </a:cubicBezTo>
                  <a:cubicBezTo>
                    <a:pt x="882" y="8"/>
                    <a:pt x="871" y="1"/>
                    <a:pt x="8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6"/>
            <p:cNvSpPr/>
            <p:nvPr/>
          </p:nvSpPr>
          <p:spPr>
            <a:xfrm>
              <a:off x="6866725" y="3854575"/>
              <a:ext cx="32725" cy="169900"/>
            </a:xfrm>
            <a:custGeom>
              <a:avLst/>
              <a:gdLst/>
              <a:ahLst/>
              <a:cxnLst/>
              <a:rect l="l" t="t" r="r" b="b"/>
              <a:pathLst>
                <a:path w="1309" h="6796" extrusionOk="0">
                  <a:moveTo>
                    <a:pt x="1096" y="0"/>
                  </a:moveTo>
                  <a:cubicBezTo>
                    <a:pt x="1069" y="0"/>
                    <a:pt x="1034" y="26"/>
                    <a:pt x="1034" y="64"/>
                  </a:cubicBezTo>
                  <a:cubicBezTo>
                    <a:pt x="1126" y="1705"/>
                    <a:pt x="335" y="2982"/>
                    <a:pt x="123" y="4562"/>
                  </a:cubicBezTo>
                  <a:cubicBezTo>
                    <a:pt x="1" y="5414"/>
                    <a:pt x="183" y="6234"/>
                    <a:pt x="882" y="6781"/>
                  </a:cubicBezTo>
                  <a:cubicBezTo>
                    <a:pt x="897" y="6791"/>
                    <a:pt x="913" y="6795"/>
                    <a:pt x="929" y="6795"/>
                  </a:cubicBezTo>
                  <a:cubicBezTo>
                    <a:pt x="1016" y="6795"/>
                    <a:pt x="1111" y="6676"/>
                    <a:pt x="1034" y="6599"/>
                  </a:cubicBezTo>
                  <a:cubicBezTo>
                    <a:pt x="62" y="5231"/>
                    <a:pt x="609" y="4015"/>
                    <a:pt x="1034" y="2587"/>
                  </a:cubicBezTo>
                  <a:cubicBezTo>
                    <a:pt x="1308" y="1675"/>
                    <a:pt x="1278" y="976"/>
                    <a:pt x="1126" y="34"/>
                  </a:cubicBezTo>
                  <a:cubicBezTo>
                    <a:pt x="1126" y="10"/>
                    <a:pt x="1112" y="0"/>
                    <a:pt x="10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6"/>
            <p:cNvSpPr/>
            <p:nvPr/>
          </p:nvSpPr>
          <p:spPr>
            <a:xfrm>
              <a:off x="6922925" y="3731550"/>
              <a:ext cx="92775" cy="208325"/>
            </a:xfrm>
            <a:custGeom>
              <a:avLst/>
              <a:gdLst/>
              <a:ahLst/>
              <a:cxnLst/>
              <a:rect l="l" t="t" r="r" b="b"/>
              <a:pathLst>
                <a:path w="3711" h="8333" extrusionOk="0">
                  <a:moveTo>
                    <a:pt x="1100" y="0"/>
                  </a:moveTo>
                  <a:cubicBezTo>
                    <a:pt x="1059" y="0"/>
                    <a:pt x="1021" y="30"/>
                    <a:pt x="1036" y="91"/>
                  </a:cubicBezTo>
                  <a:cubicBezTo>
                    <a:pt x="1127" y="1915"/>
                    <a:pt x="1036" y="3617"/>
                    <a:pt x="63" y="5228"/>
                  </a:cubicBezTo>
                  <a:cubicBezTo>
                    <a:pt x="1" y="5352"/>
                    <a:pt x="108" y="5462"/>
                    <a:pt x="221" y="5462"/>
                  </a:cubicBezTo>
                  <a:cubicBezTo>
                    <a:pt x="274" y="5462"/>
                    <a:pt x="328" y="5438"/>
                    <a:pt x="367" y="5380"/>
                  </a:cubicBezTo>
                  <a:cubicBezTo>
                    <a:pt x="975" y="4499"/>
                    <a:pt x="1249" y="3496"/>
                    <a:pt x="1309" y="2493"/>
                  </a:cubicBezTo>
                  <a:cubicBezTo>
                    <a:pt x="1856" y="3344"/>
                    <a:pt x="2373" y="4225"/>
                    <a:pt x="2616" y="5198"/>
                  </a:cubicBezTo>
                  <a:cubicBezTo>
                    <a:pt x="2890" y="6231"/>
                    <a:pt x="2799" y="7204"/>
                    <a:pt x="2799" y="8237"/>
                  </a:cubicBezTo>
                  <a:cubicBezTo>
                    <a:pt x="2799" y="8302"/>
                    <a:pt x="2842" y="8333"/>
                    <a:pt x="2888" y="8333"/>
                  </a:cubicBezTo>
                  <a:cubicBezTo>
                    <a:pt x="2927" y="8333"/>
                    <a:pt x="2967" y="8310"/>
                    <a:pt x="2981" y="8268"/>
                  </a:cubicBezTo>
                  <a:cubicBezTo>
                    <a:pt x="3711" y="6322"/>
                    <a:pt x="2829" y="3769"/>
                    <a:pt x="1370" y="2401"/>
                  </a:cubicBezTo>
                  <a:cubicBezTo>
                    <a:pt x="1370" y="2391"/>
                    <a:pt x="1367" y="2388"/>
                    <a:pt x="1361" y="2388"/>
                  </a:cubicBezTo>
                  <a:cubicBezTo>
                    <a:pt x="1350" y="2388"/>
                    <a:pt x="1330" y="2401"/>
                    <a:pt x="1309" y="2401"/>
                  </a:cubicBezTo>
                  <a:cubicBezTo>
                    <a:pt x="1340" y="1641"/>
                    <a:pt x="1279" y="851"/>
                    <a:pt x="1188" y="91"/>
                  </a:cubicBezTo>
                  <a:cubicBezTo>
                    <a:pt x="1188" y="30"/>
                    <a:pt x="114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6"/>
            <p:cNvSpPr/>
            <p:nvPr/>
          </p:nvSpPr>
          <p:spPr>
            <a:xfrm>
              <a:off x="6929800" y="3916750"/>
              <a:ext cx="117825" cy="225825"/>
            </a:xfrm>
            <a:custGeom>
              <a:avLst/>
              <a:gdLst/>
              <a:ahLst/>
              <a:cxnLst/>
              <a:rect l="l" t="t" r="r" b="b"/>
              <a:pathLst>
                <a:path w="4713" h="9033" extrusionOk="0">
                  <a:moveTo>
                    <a:pt x="1002" y="1"/>
                  </a:moveTo>
                  <a:cubicBezTo>
                    <a:pt x="955" y="1"/>
                    <a:pt x="924" y="50"/>
                    <a:pt x="974" y="100"/>
                  </a:cubicBezTo>
                  <a:cubicBezTo>
                    <a:pt x="2858" y="1924"/>
                    <a:pt x="4013" y="3930"/>
                    <a:pt x="2372" y="6361"/>
                  </a:cubicBezTo>
                  <a:cubicBezTo>
                    <a:pt x="2341" y="6361"/>
                    <a:pt x="2341" y="6392"/>
                    <a:pt x="2341" y="6392"/>
                  </a:cubicBezTo>
                  <a:cubicBezTo>
                    <a:pt x="2281" y="6300"/>
                    <a:pt x="2250" y="6209"/>
                    <a:pt x="2189" y="6088"/>
                  </a:cubicBezTo>
                  <a:cubicBezTo>
                    <a:pt x="2220" y="6057"/>
                    <a:pt x="2220" y="5997"/>
                    <a:pt x="2189" y="5936"/>
                  </a:cubicBezTo>
                  <a:cubicBezTo>
                    <a:pt x="882" y="4325"/>
                    <a:pt x="244" y="2714"/>
                    <a:pt x="822" y="617"/>
                  </a:cubicBezTo>
                  <a:cubicBezTo>
                    <a:pt x="839" y="564"/>
                    <a:pt x="795" y="531"/>
                    <a:pt x="749" y="531"/>
                  </a:cubicBezTo>
                  <a:cubicBezTo>
                    <a:pt x="716" y="531"/>
                    <a:pt x="682" y="548"/>
                    <a:pt x="670" y="586"/>
                  </a:cubicBezTo>
                  <a:cubicBezTo>
                    <a:pt x="1" y="2410"/>
                    <a:pt x="366" y="4750"/>
                    <a:pt x="1977" y="6027"/>
                  </a:cubicBezTo>
                  <a:cubicBezTo>
                    <a:pt x="1977" y="6027"/>
                    <a:pt x="1946" y="6057"/>
                    <a:pt x="1977" y="6057"/>
                  </a:cubicBezTo>
                  <a:cubicBezTo>
                    <a:pt x="2311" y="7030"/>
                    <a:pt x="2615" y="7942"/>
                    <a:pt x="2584" y="8975"/>
                  </a:cubicBezTo>
                  <a:cubicBezTo>
                    <a:pt x="2584" y="9009"/>
                    <a:pt x="2621" y="9033"/>
                    <a:pt x="2654" y="9033"/>
                  </a:cubicBezTo>
                  <a:cubicBezTo>
                    <a:pt x="2681" y="9033"/>
                    <a:pt x="2706" y="9016"/>
                    <a:pt x="2706" y="8975"/>
                  </a:cubicBezTo>
                  <a:cubicBezTo>
                    <a:pt x="2919" y="8155"/>
                    <a:pt x="2767" y="7273"/>
                    <a:pt x="2402" y="6513"/>
                  </a:cubicBezTo>
                  <a:lnTo>
                    <a:pt x="2402" y="6513"/>
                  </a:lnTo>
                  <a:cubicBezTo>
                    <a:pt x="2417" y="6528"/>
                    <a:pt x="2448" y="6536"/>
                    <a:pt x="2478" y="6536"/>
                  </a:cubicBezTo>
                  <a:cubicBezTo>
                    <a:pt x="2508" y="6536"/>
                    <a:pt x="2539" y="6528"/>
                    <a:pt x="2554" y="6513"/>
                  </a:cubicBezTo>
                  <a:cubicBezTo>
                    <a:pt x="4712" y="4598"/>
                    <a:pt x="3101" y="1224"/>
                    <a:pt x="1034" y="9"/>
                  </a:cubicBezTo>
                  <a:cubicBezTo>
                    <a:pt x="1023" y="3"/>
                    <a:pt x="1012" y="1"/>
                    <a:pt x="1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6"/>
            <p:cNvSpPr/>
            <p:nvPr/>
          </p:nvSpPr>
          <p:spPr>
            <a:xfrm>
              <a:off x="6839375" y="3984375"/>
              <a:ext cx="94125" cy="151800"/>
            </a:xfrm>
            <a:custGeom>
              <a:avLst/>
              <a:gdLst/>
              <a:ahLst/>
              <a:cxnLst/>
              <a:rect l="l" t="t" r="r" b="b"/>
              <a:pathLst>
                <a:path w="3765" h="6072" extrusionOk="0">
                  <a:moveTo>
                    <a:pt x="3653" y="1"/>
                  </a:moveTo>
                  <a:cubicBezTo>
                    <a:pt x="3641" y="1"/>
                    <a:pt x="3629" y="3"/>
                    <a:pt x="3618" y="9"/>
                  </a:cubicBezTo>
                  <a:cubicBezTo>
                    <a:pt x="2098" y="1407"/>
                    <a:pt x="1" y="3960"/>
                    <a:pt x="1733" y="6027"/>
                  </a:cubicBezTo>
                  <a:cubicBezTo>
                    <a:pt x="1757" y="6059"/>
                    <a:pt x="1787" y="6072"/>
                    <a:pt x="1817" y="6072"/>
                  </a:cubicBezTo>
                  <a:cubicBezTo>
                    <a:pt x="1903" y="6072"/>
                    <a:pt x="1991" y="5965"/>
                    <a:pt x="1946" y="5875"/>
                  </a:cubicBezTo>
                  <a:cubicBezTo>
                    <a:pt x="1277" y="4781"/>
                    <a:pt x="1277" y="3322"/>
                    <a:pt x="1946" y="2228"/>
                  </a:cubicBezTo>
                  <a:cubicBezTo>
                    <a:pt x="2463" y="1437"/>
                    <a:pt x="3162" y="829"/>
                    <a:pt x="3709" y="100"/>
                  </a:cubicBezTo>
                  <a:lnTo>
                    <a:pt x="3739" y="100"/>
                  </a:lnTo>
                  <a:cubicBezTo>
                    <a:pt x="3764" y="50"/>
                    <a:pt x="3708" y="1"/>
                    <a:pt x="3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6"/>
            <p:cNvSpPr/>
            <p:nvPr/>
          </p:nvSpPr>
          <p:spPr>
            <a:xfrm>
              <a:off x="6887600" y="4037650"/>
              <a:ext cx="60950" cy="91825"/>
            </a:xfrm>
            <a:custGeom>
              <a:avLst/>
              <a:gdLst/>
              <a:ahLst/>
              <a:cxnLst/>
              <a:rect l="l" t="t" r="r" b="b"/>
              <a:pathLst>
                <a:path w="2438" h="3673" extrusionOk="0">
                  <a:moveTo>
                    <a:pt x="2317" y="0"/>
                  </a:moveTo>
                  <a:cubicBezTo>
                    <a:pt x="2281" y="0"/>
                    <a:pt x="2248" y="20"/>
                    <a:pt x="2236" y="66"/>
                  </a:cubicBezTo>
                  <a:cubicBezTo>
                    <a:pt x="1932" y="674"/>
                    <a:pt x="1628" y="1313"/>
                    <a:pt x="1263" y="1890"/>
                  </a:cubicBezTo>
                  <a:cubicBezTo>
                    <a:pt x="899" y="2498"/>
                    <a:pt x="382" y="2954"/>
                    <a:pt x="47" y="3562"/>
                  </a:cubicBezTo>
                  <a:cubicBezTo>
                    <a:pt x="1" y="3608"/>
                    <a:pt x="44" y="3673"/>
                    <a:pt x="94" y="3673"/>
                  </a:cubicBezTo>
                  <a:cubicBezTo>
                    <a:pt x="109" y="3673"/>
                    <a:pt x="125" y="3667"/>
                    <a:pt x="139" y="3653"/>
                  </a:cubicBezTo>
                  <a:cubicBezTo>
                    <a:pt x="1263" y="2984"/>
                    <a:pt x="2114" y="1343"/>
                    <a:pt x="2418" y="127"/>
                  </a:cubicBezTo>
                  <a:cubicBezTo>
                    <a:pt x="2437" y="52"/>
                    <a:pt x="2375" y="0"/>
                    <a:pt x="2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6"/>
            <p:cNvSpPr/>
            <p:nvPr/>
          </p:nvSpPr>
          <p:spPr>
            <a:xfrm>
              <a:off x="6933350" y="4080450"/>
              <a:ext cx="25350" cy="51425"/>
            </a:xfrm>
            <a:custGeom>
              <a:avLst/>
              <a:gdLst/>
              <a:ahLst/>
              <a:cxnLst/>
              <a:rect l="l" t="t" r="r" b="b"/>
              <a:pathLst>
                <a:path w="1014" h="2057" extrusionOk="0">
                  <a:moveTo>
                    <a:pt x="148" y="0"/>
                  </a:moveTo>
                  <a:cubicBezTo>
                    <a:pt x="70" y="0"/>
                    <a:pt x="0" y="75"/>
                    <a:pt x="41" y="178"/>
                  </a:cubicBezTo>
                  <a:cubicBezTo>
                    <a:pt x="193" y="452"/>
                    <a:pt x="345" y="756"/>
                    <a:pt x="436" y="1059"/>
                  </a:cubicBezTo>
                  <a:lnTo>
                    <a:pt x="436" y="1090"/>
                  </a:lnTo>
                  <a:cubicBezTo>
                    <a:pt x="558" y="1363"/>
                    <a:pt x="558" y="1667"/>
                    <a:pt x="680" y="1971"/>
                  </a:cubicBezTo>
                  <a:cubicBezTo>
                    <a:pt x="707" y="2026"/>
                    <a:pt x="765" y="2056"/>
                    <a:pt x="820" y="2056"/>
                  </a:cubicBezTo>
                  <a:cubicBezTo>
                    <a:pt x="889" y="2056"/>
                    <a:pt x="953" y="2011"/>
                    <a:pt x="953" y="1911"/>
                  </a:cubicBezTo>
                  <a:cubicBezTo>
                    <a:pt x="1014" y="1272"/>
                    <a:pt x="588" y="543"/>
                    <a:pt x="254" y="56"/>
                  </a:cubicBezTo>
                  <a:cubicBezTo>
                    <a:pt x="225" y="17"/>
                    <a:pt x="186" y="0"/>
                    <a:pt x="1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6"/>
            <p:cNvSpPr/>
            <p:nvPr/>
          </p:nvSpPr>
          <p:spPr>
            <a:xfrm>
              <a:off x="6934375" y="4130150"/>
              <a:ext cx="18500" cy="49375"/>
            </a:xfrm>
            <a:custGeom>
              <a:avLst/>
              <a:gdLst/>
              <a:ahLst/>
              <a:cxnLst/>
              <a:rect l="l" t="t" r="r" b="b"/>
              <a:pathLst>
                <a:path w="740" h="1975" extrusionOk="0">
                  <a:moveTo>
                    <a:pt x="627" y="0"/>
                  </a:moveTo>
                  <a:cubicBezTo>
                    <a:pt x="598" y="0"/>
                    <a:pt x="568" y="14"/>
                    <a:pt x="547" y="44"/>
                  </a:cubicBezTo>
                  <a:cubicBezTo>
                    <a:pt x="335" y="348"/>
                    <a:pt x="213" y="682"/>
                    <a:pt x="122" y="1047"/>
                  </a:cubicBezTo>
                  <a:cubicBezTo>
                    <a:pt x="61" y="1321"/>
                    <a:pt x="0" y="1655"/>
                    <a:pt x="122" y="1929"/>
                  </a:cubicBezTo>
                  <a:cubicBezTo>
                    <a:pt x="137" y="1959"/>
                    <a:pt x="160" y="1974"/>
                    <a:pt x="183" y="1974"/>
                  </a:cubicBezTo>
                  <a:cubicBezTo>
                    <a:pt x="205" y="1974"/>
                    <a:pt x="228" y="1959"/>
                    <a:pt x="243" y="1929"/>
                  </a:cubicBezTo>
                  <a:cubicBezTo>
                    <a:pt x="365" y="1686"/>
                    <a:pt x="304" y="1382"/>
                    <a:pt x="365" y="1108"/>
                  </a:cubicBezTo>
                  <a:cubicBezTo>
                    <a:pt x="426" y="774"/>
                    <a:pt x="547" y="439"/>
                    <a:pt x="699" y="135"/>
                  </a:cubicBezTo>
                  <a:cubicBezTo>
                    <a:pt x="740" y="54"/>
                    <a:pt x="686" y="0"/>
                    <a:pt x="6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6"/>
            <p:cNvSpPr/>
            <p:nvPr/>
          </p:nvSpPr>
          <p:spPr>
            <a:xfrm>
              <a:off x="6962725" y="4127325"/>
              <a:ext cx="69700" cy="114800"/>
            </a:xfrm>
            <a:custGeom>
              <a:avLst/>
              <a:gdLst/>
              <a:ahLst/>
              <a:cxnLst/>
              <a:rect l="l" t="t" r="r" b="b"/>
              <a:pathLst>
                <a:path w="2788" h="4592" extrusionOk="0">
                  <a:moveTo>
                    <a:pt x="136" y="0"/>
                  </a:moveTo>
                  <a:cubicBezTo>
                    <a:pt x="40" y="0"/>
                    <a:pt x="1" y="103"/>
                    <a:pt x="82" y="157"/>
                  </a:cubicBezTo>
                  <a:cubicBezTo>
                    <a:pt x="1723" y="1130"/>
                    <a:pt x="2058" y="2680"/>
                    <a:pt x="1267" y="4352"/>
                  </a:cubicBezTo>
                  <a:cubicBezTo>
                    <a:pt x="1223" y="4463"/>
                    <a:pt x="1309" y="4591"/>
                    <a:pt x="1407" y="4591"/>
                  </a:cubicBezTo>
                  <a:cubicBezTo>
                    <a:pt x="1442" y="4591"/>
                    <a:pt x="1478" y="4575"/>
                    <a:pt x="1511" y="4534"/>
                  </a:cubicBezTo>
                  <a:cubicBezTo>
                    <a:pt x="2787" y="3014"/>
                    <a:pt x="1936" y="613"/>
                    <a:pt x="173" y="5"/>
                  </a:cubicBezTo>
                  <a:cubicBezTo>
                    <a:pt x="160" y="2"/>
                    <a:pt x="148" y="0"/>
                    <a:pt x="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6"/>
            <p:cNvSpPr/>
            <p:nvPr/>
          </p:nvSpPr>
          <p:spPr>
            <a:xfrm>
              <a:off x="6932100" y="4168875"/>
              <a:ext cx="53200" cy="173625"/>
            </a:xfrm>
            <a:custGeom>
              <a:avLst/>
              <a:gdLst/>
              <a:ahLst/>
              <a:cxnLst/>
              <a:rect l="l" t="t" r="r" b="b"/>
              <a:pathLst>
                <a:path w="2128" h="6945" extrusionOk="0">
                  <a:moveTo>
                    <a:pt x="766" y="1"/>
                  </a:moveTo>
                  <a:cubicBezTo>
                    <a:pt x="675" y="1"/>
                    <a:pt x="622" y="121"/>
                    <a:pt x="699" y="197"/>
                  </a:cubicBezTo>
                  <a:cubicBezTo>
                    <a:pt x="1429" y="744"/>
                    <a:pt x="1854" y="1930"/>
                    <a:pt x="1277" y="2751"/>
                  </a:cubicBezTo>
                  <a:cubicBezTo>
                    <a:pt x="1277" y="2781"/>
                    <a:pt x="1277" y="2781"/>
                    <a:pt x="1277" y="2811"/>
                  </a:cubicBezTo>
                  <a:cubicBezTo>
                    <a:pt x="1185" y="2842"/>
                    <a:pt x="1155" y="2963"/>
                    <a:pt x="1216" y="3024"/>
                  </a:cubicBezTo>
                  <a:cubicBezTo>
                    <a:pt x="2128" y="3784"/>
                    <a:pt x="882" y="4696"/>
                    <a:pt x="486" y="5304"/>
                  </a:cubicBezTo>
                  <a:cubicBezTo>
                    <a:pt x="182" y="5760"/>
                    <a:pt x="0" y="6276"/>
                    <a:pt x="61" y="6824"/>
                  </a:cubicBezTo>
                  <a:cubicBezTo>
                    <a:pt x="78" y="6894"/>
                    <a:pt x="147" y="6944"/>
                    <a:pt x="208" y="6944"/>
                  </a:cubicBezTo>
                  <a:cubicBezTo>
                    <a:pt x="252" y="6944"/>
                    <a:pt x="291" y="6918"/>
                    <a:pt x="304" y="6854"/>
                  </a:cubicBezTo>
                  <a:cubicBezTo>
                    <a:pt x="456" y="6185"/>
                    <a:pt x="608" y="5669"/>
                    <a:pt x="1064" y="5121"/>
                  </a:cubicBezTo>
                  <a:cubicBezTo>
                    <a:pt x="1307" y="4848"/>
                    <a:pt x="1550" y="4605"/>
                    <a:pt x="1702" y="4270"/>
                  </a:cubicBezTo>
                  <a:cubicBezTo>
                    <a:pt x="1945" y="3754"/>
                    <a:pt x="1885" y="3206"/>
                    <a:pt x="1429" y="2872"/>
                  </a:cubicBezTo>
                  <a:cubicBezTo>
                    <a:pt x="1429" y="2872"/>
                    <a:pt x="1429" y="2842"/>
                    <a:pt x="1429" y="2842"/>
                  </a:cubicBezTo>
                  <a:cubicBezTo>
                    <a:pt x="1733" y="2295"/>
                    <a:pt x="1945" y="1808"/>
                    <a:pt x="1793" y="1200"/>
                  </a:cubicBezTo>
                  <a:cubicBezTo>
                    <a:pt x="1641" y="653"/>
                    <a:pt x="1307" y="258"/>
                    <a:pt x="821" y="15"/>
                  </a:cubicBezTo>
                  <a:cubicBezTo>
                    <a:pt x="801" y="5"/>
                    <a:pt x="783" y="1"/>
                    <a:pt x="7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6"/>
            <p:cNvSpPr/>
            <p:nvPr/>
          </p:nvSpPr>
          <p:spPr>
            <a:xfrm>
              <a:off x="6575150" y="4130825"/>
              <a:ext cx="378025" cy="213200"/>
            </a:xfrm>
            <a:custGeom>
              <a:avLst/>
              <a:gdLst/>
              <a:ahLst/>
              <a:cxnLst/>
              <a:rect l="l" t="t" r="r" b="b"/>
              <a:pathLst>
                <a:path w="15121" h="8528" extrusionOk="0">
                  <a:moveTo>
                    <a:pt x="2482" y="1"/>
                  </a:moveTo>
                  <a:cubicBezTo>
                    <a:pt x="2420" y="1"/>
                    <a:pt x="2363" y="40"/>
                    <a:pt x="2363" y="108"/>
                  </a:cubicBezTo>
                  <a:cubicBezTo>
                    <a:pt x="2393" y="595"/>
                    <a:pt x="2484" y="1111"/>
                    <a:pt x="2363" y="1598"/>
                  </a:cubicBezTo>
                  <a:cubicBezTo>
                    <a:pt x="2272" y="2023"/>
                    <a:pt x="1998" y="2388"/>
                    <a:pt x="1907" y="2783"/>
                  </a:cubicBezTo>
                  <a:lnTo>
                    <a:pt x="1907" y="2814"/>
                  </a:lnTo>
                  <a:cubicBezTo>
                    <a:pt x="1633" y="2358"/>
                    <a:pt x="1269" y="1962"/>
                    <a:pt x="843" y="1780"/>
                  </a:cubicBezTo>
                  <a:cubicBezTo>
                    <a:pt x="826" y="1773"/>
                    <a:pt x="811" y="1770"/>
                    <a:pt x="796" y="1770"/>
                  </a:cubicBezTo>
                  <a:cubicBezTo>
                    <a:pt x="674" y="1770"/>
                    <a:pt x="617" y="1969"/>
                    <a:pt x="752" y="2023"/>
                  </a:cubicBezTo>
                  <a:cubicBezTo>
                    <a:pt x="1299" y="2297"/>
                    <a:pt x="1573" y="2905"/>
                    <a:pt x="1755" y="3482"/>
                  </a:cubicBezTo>
                  <a:cubicBezTo>
                    <a:pt x="2029" y="4273"/>
                    <a:pt x="1846" y="4759"/>
                    <a:pt x="1512" y="5488"/>
                  </a:cubicBezTo>
                  <a:cubicBezTo>
                    <a:pt x="1512" y="5488"/>
                    <a:pt x="1512" y="5519"/>
                    <a:pt x="1512" y="5519"/>
                  </a:cubicBezTo>
                  <a:cubicBezTo>
                    <a:pt x="1208" y="5002"/>
                    <a:pt x="752" y="4607"/>
                    <a:pt x="114" y="4485"/>
                  </a:cubicBezTo>
                  <a:cubicBezTo>
                    <a:pt x="105" y="4483"/>
                    <a:pt x="98" y="4481"/>
                    <a:pt x="91" y="4481"/>
                  </a:cubicBezTo>
                  <a:cubicBezTo>
                    <a:pt x="18" y="4481"/>
                    <a:pt x="0" y="4610"/>
                    <a:pt x="83" y="4637"/>
                  </a:cubicBezTo>
                  <a:cubicBezTo>
                    <a:pt x="934" y="4911"/>
                    <a:pt x="1481" y="5640"/>
                    <a:pt x="1451" y="6522"/>
                  </a:cubicBezTo>
                  <a:cubicBezTo>
                    <a:pt x="1451" y="7221"/>
                    <a:pt x="1026" y="7677"/>
                    <a:pt x="813" y="8315"/>
                  </a:cubicBezTo>
                  <a:cubicBezTo>
                    <a:pt x="766" y="8386"/>
                    <a:pt x="846" y="8456"/>
                    <a:pt x="913" y="8456"/>
                  </a:cubicBezTo>
                  <a:cubicBezTo>
                    <a:pt x="933" y="8456"/>
                    <a:pt x="951" y="8450"/>
                    <a:pt x="965" y="8437"/>
                  </a:cubicBezTo>
                  <a:cubicBezTo>
                    <a:pt x="1269" y="8285"/>
                    <a:pt x="1451" y="8011"/>
                    <a:pt x="1603" y="7707"/>
                  </a:cubicBezTo>
                  <a:cubicBezTo>
                    <a:pt x="3341" y="8286"/>
                    <a:pt x="5153" y="8528"/>
                    <a:pt x="6976" y="8528"/>
                  </a:cubicBezTo>
                  <a:cubicBezTo>
                    <a:pt x="9170" y="8528"/>
                    <a:pt x="11379" y="8178"/>
                    <a:pt x="13488" y="7646"/>
                  </a:cubicBezTo>
                  <a:cubicBezTo>
                    <a:pt x="13488" y="7646"/>
                    <a:pt x="13488" y="7646"/>
                    <a:pt x="13518" y="7616"/>
                  </a:cubicBezTo>
                  <a:cubicBezTo>
                    <a:pt x="13640" y="7981"/>
                    <a:pt x="13852" y="8254"/>
                    <a:pt x="14156" y="8437"/>
                  </a:cubicBezTo>
                  <a:cubicBezTo>
                    <a:pt x="14177" y="8450"/>
                    <a:pt x="14199" y="8456"/>
                    <a:pt x="14221" y="8456"/>
                  </a:cubicBezTo>
                  <a:cubicBezTo>
                    <a:pt x="14295" y="8456"/>
                    <a:pt x="14362" y="8386"/>
                    <a:pt x="14339" y="8315"/>
                  </a:cubicBezTo>
                  <a:cubicBezTo>
                    <a:pt x="14096" y="7677"/>
                    <a:pt x="13670" y="7221"/>
                    <a:pt x="13670" y="6522"/>
                  </a:cubicBezTo>
                  <a:cubicBezTo>
                    <a:pt x="13640" y="5640"/>
                    <a:pt x="14187" y="4911"/>
                    <a:pt x="15038" y="4637"/>
                  </a:cubicBezTo>
                  <a:cubicBezTo>
                    <a:pt x="15121" y="4610"/>
                    <a:pt x="15103" y="4481"/>
                    <a:pt x="15031" y="4481"/>
                  </a:cubicBezTo>
                  <a:cubicBezTo>
                    <a:pt x="15023" y="4481"/>
                    <a:pt x="15016" y="4483"/>
                    <a:pt x="15008" y="4485"/>
                  </a:cubicBezTo>
                  <a:cubicBezTo>
                    <a:pt x="14400" y="4637"/>
                    <a:pt x="13913" y="5002"/>
                    <a:pt x="13609" y="5519"/>
                  </a:cubicBezTo>
                  <a:cubicBezTo>
                    <a:pt x="13609" y="5519"/>
                    <a:pt x="13609" y="5488"/>
                    <a:pt x="13609" y="5488"/>
                  </a:cubicBezTo>
                  <a:cubicBezTo>
                    <a:pt x="13275" y="4759"/>
                    <a:pt x="13093" y="4273"/>
                    <a:pt x="13366" y="3482"/>
                  </a:cubicBezTo>
                  <a:cubicBezTo>
                    <a:pt x="13549" y="2905"/>
                    <a:pt x="13822" y="2297"/>
                    <a:pt x="14400" y="2023"/>
                  </a:cubicBezTo>
                  <a:cubicBezTo>
                    <a:pt x="14508" y="1969"/>
                    <a:pt x="14447" y="1770"/>
                    <a:pt x="14326" y="1770"/>
                  </a:cubicBezTo>
                  <a:cubicBezTo>
                    <a:pt x="14311" y="1770"/>
                    <a:pt x="14295" y="1773"/>
                    <a:pt x="14278" y="1780"/>
                  </a:cubicBezTo>
                  <a:cubicBezTo>
                    <a:pt x="13852" y="1962"/>
                    <a:pt x="13488" y="2358"/>
                    <a:pt x="13245" y="2814"/>
                  </a:cubicBezTo>
                  <a:lnTo>
                    <a:pt x="13245" y="2783"/>
                  </a:lnTo>
                  <a:cubicBezTo>
                    <a:pt x="13123" y="2358"/>
                    <a:pt x="12849" y="2023"/>
                    <a:pt x="12758" y="1598"/>
                  </a:cubicBezTo>
                  <a:cubicBezTo>
                    <a:pt x="12667" y="1111"/>
                    <a:pt x="12728" y="595"/>
                    <a:pt x="12758" y="108"/>
                  </a:cubicBezTo>
                  <a:cubicBezTo>
                    <a:pt x="12758" y="40"/>
                    <a:pt x="12701" y="1"/>
                    <a:pt x="12645" y="1"/>
                  </a:cubicBezTo>
                  <a:cubicBezTo>
                    <a:pt x="12601" y="1"/>
                    <a:pt x="12559" y="25"/>
                    <a:pt x="12545" y="78"/>
                  </a:cubicBezTo>
                  <a:cubicBezTo>
                    <a:pt x="12272" y="990"/>
                    <a:pt x="12302" y="2206"/>
                    <a:pt x="13032" y="2905"/>
                  </a:cubicBezTo>
                  <a:cubicBezTo>
                    <a:pt x="13050" y="2940"/>
                    <a:pt x="13078" y="2955"/>
                    <a:pt x="13104" y="2955"/>
                  </a:cubicBezTo>
                  <a:cubicBezTo>
                    <a:pt x="13123" y="2955"/>
                    <a:pt x="13141" y="2948"/>
                    <a:pt x="13153" y="2935"/>
                  </a:cubicBezTo>
                  <a:lnTo>
                    <a:pt x="13153" y="2935"/>
                  </a:lnTo>
                  <a:cubicBezTo>
                    <a:pt x="12728" y="3847"/>
                    <a:pt x="12667" y="5032"/>
                    <a:pt x="13366" y="5671"/>
                  </a:cubicBezTo>
                  <a:cubicBezTo>
                    <a:pt x="13402" y="5706"/>
                    <a:pt x="13437" y="5721"/>
                    <a:pt x="13467" y="5721"/>
                  </a:cubicBezTo>
                  <a:cubicBezTo>
                    <a:pt x="13488" y="5721"/>
                    <a:pt x="13506" y="5714"/>
                    <a:pt x="13518" y="5701"/>
                  </a:cubicBezTo>
                  <a:lnTo>
                    <a:pt x="13518" y="5701"/>
                  </a:lnTo>
                  <a:cubicBezTo>
                    <a:pt x="13457" y="5823"/>
                    <a:pt x="13427" y="5975"/>
                    <a:pt x="13366" y="6127"/>
                  </a:cubicBezTo>
                  <a:cubicBezTo>
                    <a:pt x="13275" y="6522"/>
                    <a:pt x="13305" y="7008"/>
                    <a:pt x="13427" y="7464"/>
                  </a:cubicBezTo>
                  <a:cubicBezTo>
                    <a:pt x="11650" y="7970"/>
                    <a:pt x="9897" y="8174"/>
                    <a:pt x="8146" y="8174"/>
                  </a:cubicBezTo>
                  <a:cubicBezTo>
                    <a:pt x="6005" y="8174"/>
                    <a:pt x="3868" y="7868"/>
                    <a:pt x="1694" y="7434"/>
                  </a:cubicBezTo>
                  <a:cubicBezTo>
                    <a:pt x="1816" y="6978"/>
                    <a:pt x="1846" y="6522"/>
                    <a:pt x="1755" y="6127"/>
                  </a:cubicBezTo>
                  <a:cubicBezTo>
                    <a:pt x="1725" y="5975"/>
                    <a:pt x="1664" y="5823"/>
                    <a:pt x="1603" y="5701"/>
                  </a:cubicBezTo>
                  <a:lnTo>
                    <a:pt x="1603" y="5701"/>
                  </a:lnTo>
                  <a:cubicBezTo>
                    <a:pt x="1616" y="5714"/>
                    <a:pt x="1633" y="5721"/>
                    <a:pt x="1654" y="5721"/>
                  </a:cubicBezTo>
                  <a:cubicBezTo>
                    <a:pt x="1684" y="5721"/>
                    <a:pt x="1719" y="5706"/>
                    <a:pt x="1755" y="5671"/>
                  </a:cubicBezTo>
                  <a:cubicBezTo>
                    <a:pt x="2454" y="5032"/>
                    <a:pt x="2424" y="3847"/>
                    <a:pt x="1968" y="2935"/>
                  </a:cubicBezTo>
                  <a:lnTo>
                    <a:pt x="1968" y="2935"/>
                  </a:lnTo>
                  <a:cubicBezTo>
                    <a:pt x="1980" y="2948"/>
                    <a:pt x="1998" y="2955"/>
                    <a:pt x="2017" y="2955"/>
                  </a:cubicBezTo>
                  <a:cubicBezTo>
                    <a:pt x="2043" y="2955"/>
                    <a:pt x="2072" y="2940"/>
                    <a:pt x="2089" y="2905"/>
                  </a:cubicBezTo>
                  <a:cubicBezTo>
                    <a:pt x="2819" y="2206"/>
                    <a:pt x="2849" y="990"/>
                    <a:pt x="2606" y="78"/>
                  </a:cubicBezTo>
                  <a:cubicBezTo>
                    <a:pt x="2579" y="25"/>
                    <a:pt x="2529" y="1"/>
                    <a:pt x="2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6"/>
            <p:cNvSpPr/>
            <p:nvPr/>
          </p:nvSpPr>
          <p:spPr>
            <a:xfrm>
              <a:off x="6931325" y="4292675"/>
              <a:ext cx="85900" cy="281175"/>
            </a:xfrm>
            <a:custGeom>
              <a:avLst/>
              <a:gdLst/>
              <a:ahLst/>
              <a:cxnLst/>
              <a:rect l="l" t="t" r="r" b="b"/>
              <a:pathLst>
                <a:path w="3436" h="11247" extrusionOk="0">
                  <a:moveTo>
                    <a:pt x="1591" y="1"/>
                  </a:moveTo>
                  <a:cubicBezTo>
                    <a:pt x="1523" y="1"/>
                    <a:pt x="1477" y="90"/>
                    <a:pt x="1551" y="139"/>
                  </a:cubicBezTo>
                  <a:cubicBezTo>
                    <a:pt x="2220" y="777"/>
                    <a:pt x="2584" y="1537"/>
                    <a:pt x="2463" y="2419"/>
                  </a:cubicBezTo>
                  <a:cubicBezTo>
                    <a:pt x="2371" y="2327"/>
                    <a:pt x="2311" y="2236"/>
                    <a:pt x="2250" y="2175"/>
                  </a:cubicBezTo>
                  <a:cubicBezTo>
                    <a:pt x="1794" y="1720"/>
                    <a:pt x="1004" y="1476"/>
                    <a:pt x="1034" y="747"/>
                  </a:cubicBezTo>
                  <a:cubicBezTo>
                    <a:pt x="1034" y="694"/>
                    <a:pt x="972" y="661"/>
                    <a:pt x="915" y="661"/>
                  </a:cubicBezTo>
                  <a:cubicBezTo>
                    <a:pt x="873" y="661"/>
                    <a:pt x="834" y="678"/>
                    <a:pt x="821" y="717"/>
                  </a:cubicBezTo>
                  <a:cubicBezTo>
                    <a:pt x="761" y="1142"/>
                    <a:pt x="913" y="1507"/>
                    <a:pt x="1247" y="1780"/>
                  </a:cubicBezTo>
                  <a:cubicBezTo>
                    <a:pt x="1277" y="1811"/>
                    <a:pt x="1308" y="1841"/>
                    <a:pt x="1338" y="1841"/>
                  </a:cubicBezTo>
                  <a:cubicBezTo>
                    <a:pt x="1125" y="2206"/>
                    <a:pt x="761" y="2388"/>
                    <a:pt x="548" y="2753"/>
                  </a:cubicBezTo>
                  <a:cubicBezTo>
                    <a:pt x="487" y="2905"/>
                    <a:pt x="426" y="3057"/>
                    <a:pt x="396" y="3239"/>
                  </a:cubicBezTo>
                  <a:cubicBezTo>
                    <a:pt x="365" y="3118"/>
                    <a:pt x="335" y="2996"/>
                    <a:pt x="335" y="2875"/>
                  </a:cubicBezTo>
                  <a:cubicBezTo>
                    <a:pt x="305" y="2601"/>
                    <a:pt x="305" y="2327"/>
                    <a:pt x="365" y="2054"/>
                  </a:cubicBezTo>
                  <a:cubicBezTo>
                    <a:pt x="365" y="2001"/>
                    <a:pt x="314" y="1968"/>
                    <a:pt x="265" y="1968"/>
                  </a:cubicBezTo>
                  <a:cubicBezTo>
                    <a:pt x="230" y="1968"/>
                    <a:pt x="196" y="1985"/>
                    <a:pt x="183" y="2024"/>
                  </a:cubicBezTo>
                  <a:cubicBezTo>
                    <a:pt x="1" y="2540"/>
                    <a:pt x="1" y="3209"/>
                    <a:pt x="365" y="3634"/>
                  </a:cubicBezTo>
                  <a:cubicBezTo>
                    <a:pt x="365" y="3665"/>
                    <a:pt x="396" y="3665"/>
                    <a:pt x="396" y="3665"/>
                  </a:cubicBezTo>
                  <a:cubicBezTo>
                    <a:pt x="396" y="3726"/>
                    <a:pt x="426" y="3756"/>
                    <a:pt x="426" y="3786"/>
                  </a:cubicBezTo>
                  <a:cubicBezTo>
                    <a:pt x="396" y="3817"/>
                    <a:pt x="396" y="3847"/>
                    <a:pt x="396" y="3908"/>
                  </a:cubicBezTo>
                  <a:cubicBezTo>
                    <a:pt x="365" y="4364"/>
                    <a:pt x="548" y="4941"/>
                    <a:pt x="882" y="5337"/>
                  </a:cubicBezTo>
                  <a:cubicBezTo>
                    <a:pt x="791" y="5732"/>
                    <a:pt x="669" y="6127"/>
                    <a:pt x="882" y="6552"/>
                  </a:cubicBezTo>
                  <a:cubicBezTo>
                    <a:pt x="943" y="6704"/>
                    <a:pt x="1064" y="6856"/>
                    <a:pt x="1216" y="7008"/>
                  </a:cubicBezTo>
                  <a:cubicBezTo>
                    <a:pt x="1125" y="7252"/>
                    <a:pt x="1125" y="7495"/>
                    <a:pt x="1216" y="7768"/>
                  </a:cubicBezTo>
                  <a:cubicBezTo>
                    <a:pt x="1277" y="7951"/>
                    <a:pt x="1460" y="8224"/>
                    <a:pt x="1672" y="8255"/>
                  </a:cubicBezTo>
                  <a:cubicBezTo>
                    <a:pt x="1684" y="8260"/>
                    <a:pt x="1695" y="8263"/>
                    <a:pt x="1705" y="8263"/>
                  </a:cubicBezTo>
                  <a:cubicBezTo>
                    <a:pt x="1752" y="8263"/>
                    <a:pt x="1788" y="8213"/>
                    <a:pt x="1764" y="8163"/>
                  </a:cubicBezTo>
                  <a:cubicBezTo>
                    <a:pt x="1703" y="7981"/>
                    <a:pt x="1581" y="7829"/>
                    <a:pt x="1490" y="7647"/>
                  </a:cubicBezTo>
                  <a:cubicBezTo>
                    <a:pt x="1460" y="7495"/>
                    <a:pt x="1429" y="7343"/>
                    <a:pt x="1399" y="7191"/>
                  </a:cubicBezTo>
                  <a:lnTo>
                    <a:pt x="1399" y="7191"/>
                  </a:lnTo>
                  <a:cubicBezTo>
                    <a:pt x="1612" y="7343"/>
                    <a:pt x="1794" y="7464"/>
                    <a:pt x="1976" y="7556"/>
                  </a:cubicBezTo>
                  <a:cubicBezTo>
                    <a:pt x="2005" y="7572"/>
                    <a:pt x="2032" y="7580"/>
                    <a:pt x="2057" y="7580"/>
                  </a:cubicBezTo>
                  <a:cubicBezTo>
                    <a:pt x="2166" y="7580"/>
                    <a:pt x="2233" y="7436"/>
                    <a:pt x="2159" y="7312"/>
                  </a:cubicBezTo>
                  <a:cubicBezTo>
                    <a:pt x="1916" y="7008"/>
                    <a:pt x="1520" y="6826"/>
                    <a:pt x="1277" y="6522"/>
                  </a:cubicBezTo>
                  <a:cubicBezTo>
                    <a:pt x="1064" y="6249"/>
                    <a:pt x="1034" y="5853"/>
                    <a:pt x="1064" y="5489"/>
                  </a:cubicBezTo>
                  <a:lnTo>
                    <a:pt x="1064" y="5489"/>
                  </a:lnTo>
                  <a:cubicBezTo>
                    <a:pt x="1250" y="5621"/>
                    <a:pt x="1435" y="5707"/>
                    <a:pt x="1660" y="5707"/>
                  </a:cubicBezTo>
                  <a:cubicBezTo>
                    <a:pt x="1694" y="5707"/>
                    <a:pt x="1728" y="5705"/>
                    <a:pt x="1764" y="5701"/>
                  </a:cubicBezTo>
                  <a:cubicBezTo>
                    <a:pt x="1824" y="5701"/>
                    <a:pt x="1855" y="5610"/>
                    <a:pt x="1824" y="5549"/>
                  </a:cubicBezTo>
                  <a:cubicBezTo>
                    <a:pt x="1581" y="5367"/>
                    <a:pt x="1308" y="5215"/>
                    <a:pt x="1125" y="5002"/>
                  </a:cubicBezTo>
                  <a:cubicBezTo>
                    <a:pt x="1064" y="4941"/>
                    <a:pt x="1034" y="4881"/>
                    <a:pt x="1004" y="4820"/>
                  </a:cubicBezTo>
                  <a:cubicBezTo>
                    <a:pt x="1095" y="4546"/>
                    <a:pt x="1277" y="4364"/>
                    <a:pt x="1429" y="4121"/>
                  </a:cubicBezTo>
                  <a:cubicBezTo>
                    <a:pt x="1520" y="3908"/>
                    <a:pt x="1581" y="3665"/>
                    <a:pt x="1551" y="3422"/>
                  </a:cubicBezTo>
                  <a:lnTo>
                    <a:pt x="1551" y="3422"/>
                  </a:lnTo>
                  <a:cubicBezTo>
                    <a:pt x="1642" y="3513"/>
                    <a:pt x="1733" y="3634"/>
                    <a:pt x="1794" y="3726"/>
                  </a:cubicBezTo>
                  <a:cubicBezTo>
                    <a:pt x="1848" y="3807"/>
                    <a:pt x="1903" y="3913"/>
                    <a:pt x="2000" y="3913"/>
                  </a:cubicBezTo>
                  <a:cubicBezTo>
                    <a:pt x="2012" y="3913"/>
                    <a:pt x="2024" y="3911"/>
                    <a:pt x="2037" y="3908"/>
                  </a:cubicBezTo>
                  <a:cubicBezTo>
                    <a:pt x="2311" y="3817"/>
                    <a:pt x="2068" y="3452"/>
                    <a:pt x="1946" y="3331"/>
                  </a:cubicBezTo>
                  <a:cubicBezTo>
                    <a:pt x="1855" y="3239"/>
                    <a:pt x="1764" y="3148"/>
                    <a:pt x="1672" y="3027"/>
                  </a:cubicBezTo>
                  <a:cubicBezTo>
                    <a:pt x="1581" y="2935"/>
                    <a:pt x="1520" y="2814"/>
                    <a:pt x="1429" y="2723"/>
                  </a:cubicBezTo>
                  <a:cubicBezTo>
                    <a:pt x="1411" y="2705"/>
                    <a:pt x="1391" y="2697"/>
                    <a:pt x="1371" y="2697"/>
                  </a:cubicBezTo>
                  <a:cubicBezTo>
                    <a:pt x="1323" y="2697"/>
                    <a:pt x="1277" y="2740"/>
                    <a:pt x="1277" y="2783"/>
                  </a:cubicBezTo>
                  <a:cubicBezTo>
                    <a:pt x="1186" y="2966"/>
                    <a:pt x="1308" y="3118"/>
                    <a:pt x="1429" y="3270"/>
                  </a:cubicBezTo>
                  <a:cubicBezTo>
                    <a:pt x="1368" y="3270"/>
                    <a:pt x="1308" y="3331"/>
                    <a:pt x="1308" y="3391"/>
                  </a:cubicBezTo>
                  <a:cubicBezTo>
                    <a:pt x="1308" y="3756"/>
                    <a:pt x="1156" y="3969"/>
                    <a:pt x="973" y="4242"/>
                  </a:cubicBezTo>
                  <a:cubicBezTo>
                    <a:pt x="913" y="4364"/>
                    <a:pt x="882" y="4486"/>
                    <a:pt x="882" y="4607"/>
                  </a:cubicBezTo>
                  <a:cubicBezTo>
                    <a:pt x="761" y="4364"/>
                    <a:pt x="700" y="4121"/>
                    <a:pt x="669" y="3878"/>
                  </a:cubicBezTo>
                  <a:cubicBezTo>
                    <a:pt x="669" y="3878"/>
                    <a:pt x="669" y="3847"/>
                    <a:pt x="639" y="3847"/>
                  </a:cubicBezTo>
                  <a:cubicBezTo>
                    <a:pt x="700" y="3665"/>
                    <a:pt x="700" y="3483"/>
                    <a:pt x="700" y="3300"/>
                  </a:cubicBezTo>
                  <a:cubicBezTo>
                    <a:pt x="761" y="2996"/>
                    <a:pt x="882" y="2814"/>
                    <a:pt x="1125" y="2601"/>
                  </a:cubicBezTo>
                  <a:cubicBezTo>
                    <a:pt x="1308" y="2419"/>
                    <a:pt x="1460" y="2236"/>
                    <a:pt x="1551" y="2024"/>
                  </a:cubicBezTo>
                  <a:cubicBezTo>
                    <a:pt x="1855" y="2267"/>
                    <a:pt x="2128" y="2510"/>
                    <a:pt x="2341" y="2875"/>
                  </a:cubicBezTo>
                  <a:cubicBezTo>
                    <a:pt x="2341" y="2905"/>
                    <a:pt x="2341" y="2905"/>
                    <a:pt x="2341" y="2935"/>
                  </a:cubicBezTo>
                  <a:cubicBezTo>
                    <a:pt x="2341" y="3209"/>
                    <a:pt x="2341" y="3452"/>
                    <a:pt x="2250" y="3695"/>
                  </a:cubicBezTo>
                  <a:cubicBezTo>
                    <a:pt x="2159" y="3938"/>
                    <a:pt x="1946" y="4090"/>
                    <a:pt x="1885" y="4334"/>
                  </a:cubicBezTo>
                  <a:cubicBezTo>
                    <a:pt x="1863" y="4322"/>
                    <a:pt x="1841" y="4317"/>
                    <a:pt x="1820" y="4317"/>
                  </a:cubicBezTo>
                  <a:cubicBezTo>
                    <a:pt x="1726" y="4317"/>
                    <a:pt x="1659" y="4417"/>
                    <a:pt x="1733" y="4516"/>
                  </a:cubicBezTo>
                  <a:cubicBezTo>
                    <a:pt x="2007" y="4850"/>
                    <a:pt x="2311" y="5154"/>
                    <a:pt x="2311" y="5610"/>
                  </a:cubicBezTo>
                  <a:cubicBezTo>
                    <a:pt x="2311" y="6005"/>
                    <a:pt x="2098" y="6249"/>
                    <a:pt x="1855" y="6522"/>
                  </a:cubicBezTo>
                  <a:cubicBezTo>
                    <a:pt x="1770" y="6606"/>
                    <a:pt x="1816" y="6769"/>
                    <a:pt x="1944" y="6769"/>
                  </a:cubicBezTo>
                  <a:cubicBezTo>
                    <a:pt x="1954" y="6769"/>
                    <a:pt x="1965" y="6768"/>
                    <a:pt x="1976" y="6765"/>
                  </a:cubicBezTo>
                  <a:cubicBezTo>
                    <a:pt x="2128" y="6704"/>
                    <a:pt x="2250" y="6583"/>
                    <a:pt x="2341" y="6492"/>
                  </a:cubicBezTo>
                  <a:cubicBezTo>
                    <a:pt x="2463" y="6826"/>
                    <a:pt x="2523" y="7160"/>
                    <a:pt x="2402" y="7525"/>
                  </a:cubicBezTo>
                  <a:cubicBezTo>
                    <a:pt x="2280" y="7829"/>
                    <a:pt x="2037" y="7951"/>
                    <a:pt x="1885" y="8224"/>
                  </a:cubicBezTo>
                  <a:cubicBezTo>
                    <a:pt x="1824" y="8285"/>
                    <a:pt x="1885" y="8376"/>
                    <a:pt x="1976" y="8376"/>
                  </a:cubicBezTo>
                  <a:cubicBezTo>
                    <a:pt x="2128" y="8376"/>
                    <a:pt x="2280" y="8285"/>
                    <a:pt x="2402" y="8163"/>
                  </a:cubicBezTo>
                  <a:lnTo>
                    <a:pt x="2402" y="8194"/>
                  </a:lnTo>
                  <a:cubicBezTo>
                    <a:pt x="2675" y="9197"/>
                    <a:pt x="3010" y="10200"/>
                    <a:pt x="3253" y="11233"/>
                  </a:cubicBezTo>
                  <a:cubicBezTo>
                    <a:pt x="3253" y="11244"/>
                    <a:pt x="3256" y="11247"/>
                    <a:pt x="3262" y="11247"/>
                  </a:cubicBezTo>
                  <a:cubicBezTo>
                    <a:pt x="3273" y="11247"/>
                    <a:pt x="3293" y="11233"/>
                    <a:pt x="3314" y="11233"/>
                  </a:cubicBezTo>
                  <a:cubicBezTo>
                    <a:pt x="3435" y="10200"/>
                    <a:pt x="3162" y="8984"/>
                    <a:pt x="2523" y="8133"/>
                  </a:cubicBezTo>
                  <a:cubicBezTo>
                    <a:pt x="2523" y="8103"/>
                    <a:pt x="2493" y="8103"/>
                    <a:pt x="2463" y="8103"/>
                  </a:cubicBezTo>
                  <a:cubicBezTo>
                    <a:pt x="2584" y="7981"/>
                    <a:pt x="2675" y="7829"/>
                    <a:pt x="2736" y="7677"/>
                  </a:cubicBezTo>
                  <a:cubicBezTo>
                    <a:pt x="2888" y="7252"/>
                    <a:pt x="2706" y="6796"/>
                    <a:pt x="2554" y="6400"/>
                  </a:cubicBezTo>
                  <a:cubicBezTo>
                    <a:pt x="2523" y="6340"/>
                    <a:pt x="2493" y="6309"/>
                    <a:pt x="2463" y="6309"/>
                  </a:cubicBezTo>
                  <a:cubicBezTo>
                    <a:pt x="2554" y="6127"/>
                    <a:pt x="2615" y="5945"/>
                    <a:pt x="2645" y="5732"/>
                  </a:cubicBezTo>
                  <a:cubicBezTo>
                    <a:pt x="2675" y="5215"/>
                    <a:pt x="2371" y="4790"/>
                    <a:pt x="2037" y="4455"/>
                  </a:cubicBezTo>
                  <a:cubicBezTo>
                    <a:pt x="2280" y="4394"/>
                    <a:pt x="2463" y="4090"/>
                    <a:pt x="2554" y="3847"/>
                  </a:cubicBezTo>
                  <a:cubicBezTo>
                    <a:pt x="2645" y="3574"/>
                    <a:pt x="2645" y="3300"/>
                    <a:pt x="2584" y="3057"/>
                  </a:cubicBezTo>
                  <a:cubicBezTo>
                    <a:pt x="2615" y="3057"/>
                    <a:pt x="2615" y="3027"/>
                    <a:pt x="2645" y="2996"/>
                  </a:cubicBezTo>
                  <a:cubicBezTo>
                    <a:pt x="3283" y="1902"/>
                    <a:pt x="2615" y="625"/>
                    <a:pt x="1642" y="17"/>
                  </a:cubicBezTo>
                  <a:cubicBezTo>
                    <a:pt x="1625" y="6"/>
                    <a:pt x="1607" y="1"/>
                    <a:pt x="15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6"/>
            <p:cNvSpPr/>
            <p:nvPr/>
          </p:nvSpPr>
          <p:spPr>
            <a:xfrm>
              <a:off x="6987900" y="4524450"/>
              <a:ext cx="16400" cy="70350"/>
            </a:xfrm>
            <a:custGeom>
              <a:avLst/>
              <a:gdLst/>
              <a:ahLst/>
              <a:cxnLst/>
              <a:rect l="l" t="t" r="r" b="b"/>
              <a:pathLst>
                <a:path w="656" h="2814" extrusionOk="0">
                  <a:moveTo>
                    <a:pt x="139" y="0"/>
                  </a:moveTo>
                  <a:cubicBezTo>
                    <a:pt x="69" y="0"/>
                    <a:pt x="0" y="40"/>
                    <a:pt x="17" y="108"/>
                  </a:cubicBezTo>
                  <a:cubicBezTo>
                    <a:pt x="78" y="595"/>
                    <a:pt x="108" y="1051"/>
                    <a:pt x="139" y="1506"/>
                  </a:cubicBezTo>
                  <a:cubicBezTo>
                    <a:pt x="169" y="1932"/>
                    <a:pt x="108" y="2327"/>
                    <a:pt x="200" y="2722"/>
                  </a:cubicBezTo>
                  <a:cubicBezTo>
                    <a:pt x="200" y="2783"/>
                    <a:pt x="245" y="2813"/>
                    <a:pt x="295" y="2813"/>
                  </a:cubicBezTo>
                  <a:cubicBezTo>
                    <a:pt x="344" y="2813"/>
                    <a:pt x="397" y="2783"/>
                    <a:pt x="412" y="2722"/>
                  </a:cubicBezTo>
                  <a:cubicBezTo>
                    <a:pt x="656" y="1932"/>
                    <a:pt x="443" y="899"/>
                    <a:pt x="260" y="78"/>
                  </a:cubicBezTo>
                  <a:cubicBezTo>
                    <a:pt x="247" y="25"/>
                    <a:pt x="193" y="0"/>
                    <a:pt x="1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6"/>
            <p:cNvSpPr/>
            <p:nvPr/>
          </p:nvSpPr>
          <p:spPr>
            <a:xfrm>
              <a:off x="6967050" y="4505500"/>
              <a:ext cx="21300" cy="84325"/>
            </a:xfrm>
            <a:custGeom>
              <a:avLst/>
              <a:gdLst/>
              <a:ahLst/>
              <a:cxnLst/>
              <a:rect l="l" t="t" r="r" b="b"/>
              <a:pathLst>
                <a:path w="852" h="3373" extrusionOk="0">
                  <a:moveTo>
                    <a:pt x="403" y="1"/>
                  </a:moveTo>
                  <a:cubicBezTo>
                    <a:pt x="331" y="1"/>
                    <a:pt x="256" y="48"/>
                    <a:pt x="274" y="137"/>
                  </a:cubicBezTo>
                  <a:cubicBezTo>
                    <a:pt x="304" y="653"/>
                    <a:pt x="304" y="1170"/>
                    <a:pt x="243" y="1687"/>
                  </a:cubicBezTo>
                  <a:cubicBezTo>
                    <a:pt x="213" y="2204"/>
                    <a:pt x="0" y="2720"/>
                    <a:pt x="0" y="3237"/>
                  </a:cubicBezTo>
                  <a:cubicBezTo>
                    <a:pt x="0" y="3326"/>
                    <a:pt x="62" y="3373"/>
                    <a:pt x="132" y="3373"/>
                  </a:cubicBezTo>
                  <a:cubicBezTo>
                    <a:pt x="182" y="3373"/>
                    <a:pt x="236" y="3349"/>
                    <a:pt x="274" y="3298"/>
                  </a:cubicBezTo>
                  <a:cubicBezTo>
                    <a:pt x="851" y="2477"/>
                    <a:pt x="730" y="1049"/>
                    <a:pt x="517" y="76"/>
                  </a:cubicBezTo>
                  <a:cubicBezTo>
                    <a:pt x="504" y="25"/>
                    <a:pt x="455" y="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6"/>
            <p:cNvSpPr/>
            <p:nvPr/>
          </p:nvSpPr>
          <p:spPr>
            <a:xfrm>
              <a:off x="6945000" y="4521600"/>
              <a:ext cx="23250" cy="54050"/>
            </a:xfrm>
            <a:custGeom>
              <a:avLst/>
              <a:gdLst/>
              <a:ahLst/>
              <a:cxnLst/>
              <a:rect l="l" t="t" r="r" b="b"/>
              <a:pathLst>
                <a:path w="930" h="2162" extrusionOk="0">
                  <a:moveTo>
                    <a:pt x="796" y="1"/>
                  </a:moveTo>
                  <a:cubicBezTo>
                    <a:pt x="740" y="1"/>
                    <a:pt x="683" y="32"/>
                    <a:pt x="669" y="101"/>
                  </a:cubicBezTo>
                  <a:cubicBezTo>
                    <a:pt x="609" y="435"/>
                    <a:pt x="517" y="769"/>
                    <a:pt x="396" y="1104"/>
                  </a:cubicBezTo>
                  <a:cubicBezTo>
                    <a:pt x="274" y="1408"/>
                    <a:pt x="62" y="1712"/>
                    <a:pt x="1" y="2046"/>
                  </a:cubicBezTo>
                  <a:cubicBezTo>
                    <a:pt x="1" y="2112"/>
                    <a:pt x="48" y="2162"/>
                    <a:pt x="109" y="2162"/>
                  </a:cubicBezTo>
                  <a:cubicBezTo>
                    <a:pt x="132" y="2162"/>
                    <a:pt x="158" y="2154"/>
                    <a:pt x="183" y="2137"/>
                  </a:cubicBezTo>
                  <a:cubicBezTo>
                    <a:pt x="700" y="1681"/>
                    <a:pt x="852" y="769"/>
                    <a:pt x="913" y="131"/>
                  </a:cubicBezTo>
                  <a:cubicBezTo>
                    <a:pt x="929" y="48"/>
                    <a:pt x="863" y="1"/>
                    <a:pt x="7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6"/>
            <p:cNvSpPr/>
            <p:nvPr/>
          </p:nvSpPr>
          <p:spPr>
            <a:xfrm>
              <a:off x="6930575" y="4505825"/>
              <a:ext cx="34975" cy="41100"/>
            </a:xfrm>
            <a:custGeom>
              <a:avLst/>
              <a:gdLst/>
              <a:ahLst/>
              <a:cxnLst/>
              <a:rect l="l" t="t" r="r" b="b"/>
              <a:pathLst>
                <a:path w="1399" h="1644" extrusionOk="0">
                  <a:moveTo>
                    <a:pt x="1304" y="1"/>
                  </a:moveTo>
                  <a:cubicBezTo>
                    <a:pt x="1279" y="1"/>
                    <a:pt x="1257" y="11"/>
                    <a:pt x="1246" y="33"/>
                  </a:cubicBezTo>
                  <a:cubicBezTo>
                    <a:pt x="1003" y="276"/>
                    <a:pt x="882" y="580"/>
                    <a:pt x="639" y="823"/>
                  </a:cubicBezTo>
                  <a:cubicBezTo>
                    <a:pt x="456" y="1036"/>
                    <a:pt x="183" y="1248"/>
                    <a:pt x="61" y="1522"/>
                  </a:cubicBezTo>
                  <a:cubicBezTo>
                    <a:pt x="0" y="1583"/>
                    <a:pt x="61" y="1644"/>
                    <a:pt x="152" y="1644"/>
                  </a:cubicBezTo>
                  <a:cubicBezTo>
                    <a:pt x="487" y="1583"/>
                    <a:pt x="730" y="1279"/>
                    <a:pt x="912" y="1036"/>
                  </a:cubicBezTo>
                  <a:cubicBezTo>
                    <a:pt x="1125" y="762"/>
                    <a:pt x="1338" y="428"/>
                    <a:pt x="1398" y="93"/>
                  </a:cubicBezTo>
                  <a:cubicBezTo>
                    <a:pt x="1398" y="34"/>
                    <a:pt x="1348" y="1"/>
                    <a:pt x="1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6"/>
            <p:cNvSpPr/>
            <p:nvPr/>
          </p:nvSpPr>
          <p:spPr>
            <a:xfrm>
              <a:off x="7013225" y="3474500"/>
              <a:ext cx="45800" cy="121075"/>
            </a:xfrm>
            <a:custGeom>
              <a:avLst/>
              <a:gdLst/>
              <a:ahLst/>
              <a:cxnLst/>
              <a:rect l="l" t="t" r="r" b="b"/>
              <a:pathLst>
                <a:path w="1832" h="4843" extrusionOk="0">
                  <a:moveTo>
                    <a:pt x="179" y="0"/>
                  </a:moveTo>
                  <a:cubicBezTo>
                    <a:pt x="90" y="0"/>
                    <a:pt x="0" y="78"/>
                    <a:pt x="38" y="191"/>
                  </a:cubicBezTo>
                  <a:cubicBezTo>
                    <a:pt x="190" y="920"/>
                    <a:pt x="585" y="1528"/>
                    <a:pt x="828" y="2258"/>
                  </a:cubicBezTo>
                  <a:cubicBezTo>
                    <a:pt x="1102" y="3048"/>
                    <a:pt x="1071" y="3838"/>
                    <a:pt x="1071" y="4689"/>
                  </a:cubicBezTo>
                  <a:cubicBezTo>
                    <a:pt x="1071" y="4788"/>
                    <a:pt x="1151" y="4842"/>
                    <a:pt x="1230" y="4842"/>
                  </a:cubicBezTo>
                  <a:cubicBezTo>
                    <a:pt x="1296" y="4842"/>
                    <a:pt x="1361" y="4803"/>
                    <a:pt x="1375" y="4720"/>
                  </a:cubicBezTo>
                  <a:cubicBezTo>
                    <a:pt x="1831" y="2957"/>
                    <a:pt x="858" y="1680"/>
                    <a:pt x="311" y="100"/>
                  </a:cubicBezTo>
                  <a:cubicBezTo>
                    <a:pt x="288" y="30"/>
                    <a:pt x="234" y="0"/>
                    <a:pt x="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6"/>
            <p:cNvSpPr/>
            <p:nvPr/>
          </p:nvSpPr>
          <p:spPr>
            <a:xfrm>
              <a:off x="6944250" y="3657075"/>
              <a:ext cx="17500" cy="13700"/>
            </a:xfrm>
            <a:custGeom>
              <a:avLst/>
              <a:gdLst/>
              <a:ahLst/>
              <a:cxnLst/>
              <a:rect l="l" t="t" r="r" b="b"/>
              <a:pathLst>
                <a:path w="700" h="548" extrusionOk="0">
                  <a:moveTo>
                    <a:pt x="335" y="0"/>
                  </a:moveTo>
                  <a:cubicBezTo>
                    <a:pt x="0" y="0"/>
                    <a:pt x="0" y="547"/>
                    <a:pt x="335" y="547"/>
                  </a:cubicBezTo>
                  <a:cubicBezTo>
                    <a:pt x="699" y="547"/>
                    <a:pt x="699" y="0"/>
                    <a:pt x="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6"/>
            <p:cNvSpPr/>
            <p:nvPr/>
          </p:nvSpPr>
          <p:spPr>
            <a:xfrm>
              <a:off x="6695000" y="3748550"/>
              <a:ext cx="145175" cy="56300"/>
            </a:xfrm>
            <a:custGeom>
              <a:avLst/>
              <a:gdLst/>
              <a:ahLst/>
              <a:cxnLst/>
              <a:rect l="l" t="t" r="r" b="b"/>
              <a:pathLst>
                <a:path w="5807" h="2252" extrusionOk="0">
                  <a:moveTo>
                    <a:pt x="2024" y="282"/>
                  </a:moveTo>
                  <a:cubicBezTo>
                    <a:pt x="2219" y="282"/>
                    <a:pt x="2431" y="352"/>
                    <a:pt x="2675" y="536"/>
                  </a:cubicBezTo>
                  <a:lnTo>
                    <a:pt x="2797" y="536"/>
                  </a:lnTo>
                  <a:cubicBezTo>
                    <a:pt x="3043" y="354"/>
                    <a:pt x="3256" y="283"/>
                    <a:pt x="3451" y="283"/>
                  </a:cubicBezTo>
                  <a:cubicBezTo>
                    <a:pt x="3907" y="283"/>
                    <a:pt x="4265" y="667"/>
                    <a:pt x="4712" y="901"/>
                  </a:cubicBezTo>
                  <a:cubicBezTo>
                    <a:pt x="3935" y="954"/>
                    <a:pt x="3157" y="986"/>
                    <a:pt x="2374" y="986"/>
                  </a:cubicBezTo>
                  <a:cubicBezTo>
                    <a:pt x="1810" y="986"/>
                    <a:pt x="1242" y="969"/>
                    <a:pt x="669" y="931"/>
                  </a:cubicBezTo>
                  <a:cubicBezTo>
                    <a:pt x="1167" y="714"/>
                    <a:pt x="1542" y="282"/>
                    <a:pt x="2024" y="282"/>
                  </a:cubicBezTo>
                  <a:close/>
                  <a:moveTo>
                    <a:pt x="973" y="1144"/>
                  </a:moveTo>
                  <a:cubicBezTo>
                    <a:pt x="1607" y="1229"/>
                    <a:pt x="2250" y="1267"/>
                    <a:pt x="2893" y="1267"/>
                  </a:cubicBezTo>
                  <a:cubicBezTo>
                    <a:pt x="3390" y="1267"/>
                    <a:pt x="3887" y="1244"/>
                    <a:pt x="4378" y="1205"/>
                  </a:cubicBezTo>
                  <a:lnTo>
                    <a:pt x="4378" y="1205"/>
                  </a:lnTo>
                  <a:cubicBezTo>
                    <a:pt x="3952" y="1478"/>
                    <a:pt x="3557" y="1813"/>
                    <a:pt x="2979" y="1904"/>
                  </a:cubicBezTo>
                  <a:cubicBezTo>
                    <a:pt x="2871" y="1922"/>
                    <a:pt x="2769" y="1931"/>
                    <a:pt x="2672" y="1931"/>
                  </a:cubicBezTo>
                  <a:cubicBezTo>
                    <a:pt x="1976" y="1931"/>
                    <a:pt x="1533" y="1491"/>
                    <a:pt x="973" y="1144"/>
                  </a:cubicBezTo>
                  <a:close/>
                  <a:moveTo>
                    <a:pt x="2024" y="0"/>
                  </a:moveTo>
                  <a:cubicBezTo>
                    <a:pt x="1434" y="0"/>
                    <a:pt x="816" y="664"/>
                    <a:pt x="213" y="901"/>
                  </a:cubicBezTo>
                  <a:lnTo>
                    <a:pt x="92" y="901"/>
                  </a:lnTo>
                  <a:cubicBezTo>
                    <a:pt x="31" y="901"/>
                    <a:pt x="1" y="1022"/>
                    <a:pt x="92" y="1022"/>
                  </a:cubicBezTo>
                  <a:cubicBezTo>
                    <a:pt x="213" y="1053"/>
                    <a:pt x="365" y="1083"/>
                    <a:pt x="517" y="1083"/>
                  </a:cubicBezTo>
                  <a:lnTo>
                    <a:pt x="517" y="1113"/>
                  </a:lnTo>
                  <a:cubicBezTo>
                    <a:pt x="1279" y="1565"/>
                    <a:pt x="1648" y="2251"/>
                    <a:pt x="2546" y="2251"/>
                  </a:cubicBezTo>
                  <a:cubicBezTo>
                    <a:pt x="2616" y="2251"/>
                    <a:pt x="2690" y="2247"/>
                    <a:pt x="2767" y="2238"/>
                  </a:cubicBezTo>
                  <a:cubicBezTo>
                    <a:pt x="3678" y="2147"/>
                    <a:pt x="4286" y="1600"/>
                    <a:pt x="5016" y="1144"/>
                  </a:cubicBezTo>
                  <a:cubicBezTo>
                    <a:pt x="5259" y="1113"/>
                    <a:pt x="5472" y="1083"/>
                    <a:pt x="5685" y="1053"/>
                  </a:cubicBezTo>
                  <a:cubicBezTo>
                    <a:pt x="5806" y="1022"/>
                    <a:pt x="5776" y="809"/>
                    <a:pt x="5654" y="809"/>
                  </a:cubicBezTo>
                  <a:cubicBezTo>
                    <a:pt x="5502" y="840"/>
                    <a:pt x="5350" y="840"/>
                    <a:pt x="5168" y="870"/>
                  </a:cubicBezTo>
                  <a:cubicBezTo>
                    <a:pt x="4593" y="615"/>
                    <a:pt x="4003" y="2"/>
                    <a:pt x="3441" y="2"/>
                  </a:cubicBezTo>
                  <a:cubicBezTo>
                    <a:pt x="3200" y="2"/>
                    <a:pt x="2964" y="114"/>
                    <a:pt x="2736" y="414"/>
                  </a:cubicBezTo>
                  <a:cubicBezTo>
                    <a:pt x="2506" y="113"/>
                    <a:pt x="2267" y="0"/>
                    <a:pt x="20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6"/>
            <p:cNvSpPr/>
            <p:nvPr/>
          </p:nvSpPr>
          <p:spPr>
            <a:xfrm>
              <a:off x="6758075" y="3235325"/>
              <a:ext cx="15225" cy="149575"/>
            </a:xfrm>
            <a:custGeom>
              <a:avLst/>
              <a:gdLst/>
              <a:ahLst/>
              <a:cxnLst/>
              <a:rect l="l" t="t" r="r" b="b"/>
              <a:pathLst>
                <a:path w="609" h="5983" extrusionOk="0">
                  <a:moveTo>
                    <a:pt x="289" y="1"/>
                  </a:moveTo>
                  <a:cubicBezTo>
                    <a:pt x="251" y="1"/>
                    <a:pt x="213" y="31"/>
                    <a:pt x="213" y="92"/>
                  </a:cubicBezTo>
                  <a:lnTo>
                    <a:pt x="183" y="92"/>
                  </a:lnTo>
                  <a:cubicBezTo>
                    <a:pt x="61" y="1976"/>
                    <a:pt x="0" y="4043"/>
                    <a:pt x="274" y="5928"/>
                  </a:cubicBezTo>
                  <a:cubicBezTo>
                    <a:pt x="274" y="5966"/>
                    <a:pt x="306" y="5983"/>
                    <a:pt x="343" y="5983"/>
                  </a:cubicBezTo>
                  <a:cubicBezTo>
                    <a:pt x="395" y="5983"/>
                    <a:pt x="456" y="5951"/>
                    <a:pt x="456" y="5898"/>
                  </a:cubicBezTo>
                  <a:cubicBezTo>
                    <a:pt x="608" y="3983"/>
                    <a:pt x="517" y="1976"/>
                    <a:pt x="365" y="92"/>
                  </a:cubicBezTo>
                  <a:cubicBezTo>
                    <a:pt x="365" y="31"/>
                    <a:pt x="327" y="1"/>
                    <a:pt x="2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6"/>
            <p:cNvSpPr/>
            <p:nvPr/>
          </p:nvSpPr>
          <p:spPr>
            <a:xfrm>
              <a:off x="6784200" y="3333225"/>
              <a:ext cx="34525" cy="34425"/>
            </a:xfrm>
            <a:custGeom>
              <a:avLst/>
              <a:gdLst/>
              <a:ahLst/>
              <a:cxnLst/>
              <a:rect l="l" t="t" r="r" b="b"/>
              <a:pathLst>
                <a:path w="1381" h="1377" extrusionOk="0">
                  <a:moveTo>
                    <a:pt x="1285" y="1"/>
                  </a:moveTo>
                  <a:cubicBezTo>
                    <a:pt x="1279" y="1"/>
                    <a:pt x="1272" y="2"/>
                    <a:pt x="1265" y="6"/>
                  </a:cubicBezTo>
                  <a:cubicBezTo>
                    <a:pt x="688" y="219"/>
                    <a:pt x="262" y="796"/>
                    <a:pt x="19" y="1313"/>
                  </a:cubicBezTo>
                  <a:cubicBezTo>
                    <a:pt x="0" y="1350"/>
                    <a:pt x="17" y="1376"/>
                    <a:pt x="32" y="1376"/>
                  </a:cubicBezTo>
                  <a:cubicBezTo>
                    <a:pt x="41" y="1376"/>
                    <a:pt x="50" y="1366"/>
                    <a:pt x="50" y="1343"/>
                  </a:cubicBezTo>
                  <a:cubicBezTo>
                    <a:pt x="232" y="1100"/>
                    <a:pt x="445" y="887"/>
                    <a:pt x="658" y="674"/>
                  </a:cubicBezTo>
                  <a:cubicBezTo>
                    <a:pt x="870" y="462"/>
                    <a:pt x="1114" y="310"/>
                    <a:pt x="1326" y="127"/>
                  </a:cubicBezTo>
                  <a:cubicBezTo>
                    <a:pt x="1380" y="100"/>
                    <a:pt x="1338" y="1"/>
                    <a:pt x="1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6"/>
            <p:cNvSpPr/>
            <p:nvPr/>
          </p:nvSpPr>
          <p:spPr>
            <a:xfrm>
              <a:off x="6782675" y="3366800"/>
              <a:ext cx="30125" cy="14125"/>
            </a:xfrm>
            <a:custGeom>
              <a:avLst/>
              <a:gdLst/>
              <a:ahLst/>
              <a:cxnLst/>
              <a:rect l="l" t="t" r="r" b="b"/>
              <a:pathLst>
                <a:path w="1205" h="565" extrusionOk="0">
                  <a:moveTo>
                    <a:pt x="1144" y="0"/>
                  </a:moveTo>
                  <a:cubicBezTo>
                    <a:pt x="749" y="0"/>
                    <a:pt x="323" y="243"/>
                    <a:pt x="50" y="456"/>
                  </a:cubicBezTo>
                  <a:cubicBezTo>
                    <a:pt x="1" y="481"/>
                    <a:pt x="31" y="564"/>
                    <a:pt x="60" y="564"/>
                  </a:cubicBezTo>
                  <a:cubicBezTo>
                    <a:pt x="67" y="564"/>
                    <a:pt x="74" y="559"/>
                    <a:pt x="80" y="547"/>
                  </a:cubicBezTo>
                  <a:cubicBezTo>
                    <a:pt x="263" y="426"/>
                    <a:pt x="445" y="335"/>
                    <a:pt x="627" y="274"/>
                  </a:cubicBezTo>
                  <a:cubicBezTo>
                    <a:pt x="810" y="213"/>
                    <a:pt x="962" y="183"/>
                    <a:pt x="1144" y="122"/>
                  </a:cubicBezTo>
                  <a:cubicBezTo>
                    <a:pt x="1205" y="91"/>
                    <a:pt x="1205" y="0"/>
                    <a:pt x="11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6"/>
            <p:cNvSpPr/>
            <p:nvPr/>
          </p:nvSpPr>
          <p:spPr>
            <a:xfrm>
              <a:off x="6710200" y="3353050"/>
              <a:ext cx="40675" cy="32050"/>
            </a:xfrm>
            <a:custGeom>
              <a:avLst/>
              <a:gdLst/>
              <a:ahLst/>
              <a:cxnLst/>
              <a:rect l="l" t="t" r="r" b="b"/>
              <a:pathLst>
                <a:path w="1627" h="1282" extrusionOk="0">
                  <a:moveTo>
                    <a:pt x="200" y="0"/>
                  </a:moveTo>
                  <a:cubicBezTo>
                    <a:pt x="184" y="0"/>
                    <a:pt x="168" y="1"/>
                    <a:pt x="152" y="3"/>
                  </a:cubicBezTo>
                  <a:cubicBezTo>
                    <a:pt x="61" y="3"/>
                    <a:pt x="0" y="125"/>
                    <a:pt x="61" y="185"/>
                  </a:cubicBezTo>
                  <a:cubicBezTo>
                    <a:pt x="244" y="398"/>
                    <a:pt x="548" y="459"/>
                    <a:pt x="760" y="611"/>
                  </a:cubicBezTo>
                  <a:cubicBezTo>
                    <a:pt x="1004" y="793"/>
                    <a:pt x="1216" y="1006"/>
                    <a:pt x="1429" y="1249"/>
                  </a:cubicBezTo>
                  <a:cubicBezTo>
                    <a:pt x="1444" y="1272"/>
                    <a:pt x="1465" y="1282"/>
                    <a:pt x="1487" y="1282"/>
                  </a:cubicBezTo>
                  <a:cubicBezTo>
                    <a:pt x="1553" y="1282"/>
                    <a:pt x="1627" y="1196"/>
                    <a:pt x="1581" y="1128"/>
                  </a:cubicBezTo>
                  <a:cubicBezTo>
                    <a:pt x="1429" y="824"/>
                    <a:pt x="1216" y="581"/>
                    <a:pt x="973" y="398"/>
                  </a:cubicBezTo>
                  <a:cubicBezTo>
                    <a:pt x="773" y="226"/>
                    <a:pt x="464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6"/>
            <p:cNvSpPr/>
            <p:nvPr/>
          </p:nvSpPr>
          <p:spPr>
            <a:xfrm>
              <a:off x="6726150" y="3339425"/>
              <a:ext cx="25600" cy="26250"/>
            </a:xfrm>
            <a:custGeom>
              <a:avLst/>
              <a:gdLst/>
              <a:ahLst/>
              <a:cxnLst/>
              <a:rect l="l" t="t" r="r" b="b"/>
              <a:pathLst>
                <a:path w="1024" h="1050" extrusionOk="0">
                  <a:moveTo>
                    <a:pt x="122" y="1"/>
                  </a:moveTo>
                  <a:lnTo>
                    <a:pt x="122" y="31"/>
                  </a:lnTo>
                  <a:cubicBezTo>
                    <a:pt x="31" y="31"/>
                    <a:pt x="1" y="123"/>
                    <a:pt x="62" y="183"/>
                  </a:cubicBezTo>
                  <a:cubicBezTo>
                    <a:pt x="153" y="335"/>
                    <a:pt x="366" y="426"/>
                    <a:pt x="487" y="548"/>
                  </a:cubicBezTo>
                  <a:cubicBezTo>
                    <a:pt x="639" y="670"/>
                    <a:pt x="761" y="852"/>
                    <a:pt x="852" y="1004"/>
                  </a:cubicBezTo>
                  <a:cubicBezTo>
                    <a:pt x="873" y="1036"/>
                    <a:pt x="902" y="1049"/>
                    <a:pt x="929" y="1049"/>
                  </a:cubicBezTo>
                  <a:cubicBezTo>
                    <a:pt x="979" y="1049"/>
                    <a:pt x="1024" y="1003"/>
                    <a:pt x="1004" y="943"/>
                  </a:cubicBezTo>
                  <a:cubicBezTo>
                    <a:pt x="943" y="730"/>
                    <a:pt x="852" y="518"/>
                    <a:pt x="669" y="366"/>
                  </a:cubicBezTo>
                  <a:cubicBezTo>
                    <a:pt x="548" y="214"/>
                    <a:pt x="335" y="3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6"/>
            <p:cNvSpPr/>
            <p:nvPr/>
          </p:nvSpPr>
          <p:spPr>
            <a:xfrm>
              <a:off x="6607625" y="3529600"/>
              <a:ext cx="112275" cy="30375"/>
            </a:xfrm>
            <a:custGeom>
              <a:avLst/>
              <a:gdLst/>
              <a:ahLst/>
              <a:cxnLst/>
              <a:rect l="l" t="t" r="r" b="b"/>
              <a:pathLst>
                <a:path w="4491" h="1215" extrusionOk="0">
                  <a:moveTo>
                    <a:pt x="1430" y="0"/>
                  </a:moveTo>
                  <a:cubicBezTo>
                    <a:pt x="942" y="0"/>
                    <a:pt x="489" y="69"/>
                    <a:pt x="152" y="206"/>
                  </a:cubicBezTo>
                  <a:cubicBezTo>
                    <a:pt x="30" y="236"/>
                    <a:pt x="0" y="418"/>
                    <a:pt x="152" y="449"/>
                  </a:cubicBezTo>
                  <a:cubicBezTo>
                    <a:pt x="410" y="516"/>
                    <a:pt x="677" y="534"/>
                    <a:pt x="947" y="534"/>
                  </a:cubicBezTo>
                  <a:cubicBezTo>
                    <a:pt x="1243" y="534"/>
                    <a:pt x="1543" y="513"/>
                    <a:pt x="1841" y="513"/>
                  </a:cubicBezTo>
                  <a:cubicBezTo>
                    <a:pt x="2008" y="513"/>
                    <a:pt x="2175" y="519"/>
                    <a:pt x="2341" y="540"/>
                  </a:cubicBezTo>
                  <a:cubicBezTo>
                    <a:pt x="3100" y="601"/>
                    <a:pt x="3678" y="935"/>
                    <a:pt x="4377" y="1209"/>
                  </a:cubicBezTo>
                  <a:cubicBezTo>
                    <a:pt x="4386" y="1213"/>
                    <a:pt x="4394" y="1215"/>
                    <a:pt x="4402" y="1215"/>
                  </a:cubicBezTo>
                  <a:cubicBezTo>
                    <a:pt x="4452" y="1215"/>
                    <a:pt x="4490" y="1144"/>
                    <a:pt x="4438" y="1117"/>
                  </a:cubicBezTo>
                  <a:cubicBezTo>
                    <a:pt x="3906" y="373"/>
                    <a:pt x="2570" y="0"/>
                    <a:pt x="14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6"/>
            <p:cNvSpPr/>
            <p:nvPr/>
          </p:nvSpPr>
          <p:spPr>
            <a:xfrm>
              <a:off x="6821375" y="3560250"/>
              <a:ext cx="94025" cy="50200"/>
            </a:xfrm>
            <a:custGeom>
              <a:avLst/>
              <a:gdLst/>
              <a:ahLst/>
              <a:cxnLst/>
              <a:rect l="l" t="t" r="r" b="b"/>
              <a:pathLst>
                <a:path w="3761" h="2008" extrusionOk="0">
                  <a:moveTo>
                    <a:pt x="1481" y="1077"/>
                  </a:moveTo>
                  <a:lnTo>
                    <a:pt x="1481" y="1077"/>
                  </a:lnTo>
                  <a:cubicBezTo>
                    <a:pt x="1504" y="1100"/>
                    <a:pt x="1509" y="1123"/>
                    <a:pt x="1524" y="1146"/>
                  </a:cubicBezTo>
                  <a:lnTo>
                    <a:pt x="1524" y="1146"/>
                  </a:lnTo>
                  <a:cubicBezTo>
                    <a:pt x="1510" y="1128"/>
                    <a:pt x="1495" y="1106"/>
                    <a:pt x="1481" y="1077"/>
                  </a:cubicBezTo>
                  <a:close/>
                  <a:moveTo>
                    <a:pt x="2463" y="0"/>
                  </a:moveTo>
                  <a:cubicBezTo>
                    <a:pt x="1452" y="0"/>
                    <a:pt x="361" y="491"/>
                    <a:pt x="22" y="1381"/>
                  </a:cubicBezTo>
                  <a:cubicBezTo>
                    <a:pt x="0" y="1424"/>
                    <a:pt x="39" y="1467"/>
                    <a:pt x="75" y="1467"/>
                  </a:cubicBezTo>
                  <a:cubicBezTo>
                    <a:pt x="90" y="1467"/>
                    <a:pt x="104" y="1459"/>
                    <a:pt x="113" y="1442"/>
                  </a:cubicBezTo>
                  <a:cubicBezTo>
                    <a:pt x="417" y="1138"/>
                    <a:pt x="690" y="834"/>
                    <a:pt x="1025" y="621"/>
                  </a:cubicBezTo>
                  <a:lnTo>
                    <a:pt x="1025" y="621"/>
                  </a:lnTo>
                  <a:cubicBezTo>
                    <a:pt x="903" y="986"/>
                    <a:pt x="1177" y="1533"/>
                    <a:pt x="1450" y="1715"/>
                  </a:cubicBezTo>
                  <a:cubicBezTo>
                    <a:pt x="1511" y="1746"/>
                    <a:pt x="1572" y="1776"/>
                    <a:pt x="1633" y="1806"/>
                  </a:cubicBezTo>
                  <a:cubicBezTo>
                    <a:pt x="1602" y="1837"/>
                    <a:pt x="1602" y="1898"/>
                    <a:pt x="1663" y="1928"/>
                  </a:cubicBezTo>
                  <a:cubicBezTo>
                    <a:pt x="1801" y="1983"/>
                    <a:pt x="1949" y="2008"/>
                    <a:pt x="2100" y="2008"/>
                  </a:cubicBezTo>
                  <a:cubicBezTo>
                    <a:pt x="2448" y="2008"/>
                    <a:pt x="2807" y="1876"/>
                    <a:pt x="3061" y="1685"/>
                  </a:cubicBezTo>
                  <a:cubicBezTo>
                    <a:pt x="3142" y="1658"/>
                    <a:pt x="3103" y="1558"/>
                    <a:pt x="3029" y="1558"/>
                  </a:cubicBezTo>
                  <a:cubicBezTo>
                    <a:pt x="3020" y="1558"/>
                    <a:pt x="3010" y="1560"/>
                    <a:pt x="3000" y="1563"/>
                  </a:cubicBezTo>
                  <a:cubicBezTo>
                    <a:pt x="2916" y="1592"/>
                    <a:pt x="2804" y="1620"/>
                    <a:pt x="2691" y="1648"/>
                  </a:cubicBezTo>
                  <a:lnTo>
                    <a:pt x="2691" y="1648"/>
                  </a:lnTo>
                  <a:cubicBezTo>
                    <a:pt x="2713" y="1638"/>
                    <a:pt x="2735" y="1616"/>
                    <a:pt x="2757" y="1594"/>
                  </a:cubicBezTo>
                  <a:cubicBezTo>
                    <a:pt x="3092" y="1320"/>
                    <a:pt x="3183" y="864"/>
                    <a:pt x="3092" y="469"/>
                  </a:cubicBezTo>
                  <a:cubicBezTo>
                    <a:pt x="3092" y="439"/>
                    <a:pt x="3092" y="408"/>
                    <a:pt x="3092" y="378"/>
                  </a:cubicBezTo>
                  <a:cubicBezTo>
                    <a:pt x="3244" y="408"/>
                    <a:pt x="3426" y="439"/>
                    <a:pt x="3608" y="469"/>
                  </a:cubicBezTo>
                  <a:cubicBezTo>
                    <a:pt x="3700" y="469"/>
                    <a:pt x="3760" y="347"/>
                    <a:pt x="3669" y="287"/>
                  </a:cubicBezTo>
                  <a:cubicBezTo>
                    <a:pt x="3328" y="93"/>
                    <a:pt x="2903" y="0"/>
                    <a:pt x="24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6"/>
            <p:cNvSpPr/>
            <p:nvPr/>
          </p:nvSpPr>
          <p:spPr>
            <a:xfrm>
              <a:off x="6810600" y="3529600"/>
              <a:ext cx="111625" cy="30375"/>
            </a:xfrm>
            <a:custGeom>
              <a:avLst/>
              <a:gdLst/>
              <a:ahLst/>
              <a:cxnLst/>
              <a:rect l="l" t="t" r="r" b="b"/>
              <a:pathLst>
                <a:path w="4465" h="1215" extrusionOk="0">
                  <a:moveTo>
                    <a:pt x="3051" y="0"/>
                  </a:moveTo>
                  <a:cubicBezTo>
                    <a:pt x="1908" y="0"/>
                    <a:pt x="580" y="373"/>
                    <a:pt x="27" y="1117"/>
                  </a:cubicBezTo>
                  <a:cubicBezTo>
                    <a:pt x="1" y="1144"/>
                    <a:pt x="42" y="1215"/>
                    <a:pt x="93" y="1215"/>
                  </a:cubicBezTo>
                  <a:cubicBezTo>
                    <a:pt x="101" y="1215"/>
                    <a:pt x="110" y="1213"/>
                    <a:pt x="118" y="1209"/>
                  </a:cubicBezTo>
                  <a:cubicBezTo>
                    <a:pt x="817" y="935"/>
                    <a:pt x="1395" y="601"/>
                    <a:pt x="2155" y="510"/>
                  </a:cubicBezTo>
                  <a:cubicBezTo>
                    <a:pt x="2268" y="500"/>
                    <a:pt x="2382" y="497"/>
                    <a:pt x="2496" y="497"/>
                  </a:cubicBezTo>
                  <a:cubicBezTo>
                    <a:pt x="2857" y="497"/>
                    <a:pt x="3222" y="532"/>
                    <a:pt x="3580" y="532"/>
                  </a:cubicBezTo>
                  <a:cubicBezTo>
                    <a:pt x="3839" y="532"/>
                    <a:pt x="4095" y="514"/>
                    <a:pt x="4343" y="449"/>
                  </a:cubicBezTo>
                  <a:cubicBezTo>
                    <a:pt x="4465" y="418"/>
                    <a:pt x="4465" y="236"/>
                    <a:pt x="4343" y="206"/>
                  </a:cubicBezTo>
                  <a:cubicBezTo>
                    <a:pt x="3997" y="69"/>
                    <a:pt x="3541" y="0"/>
                    <a:pt x="3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6"/>
            <p:cNvSpPr/>
            <p:nvPr/>
          </p:nvSpPr>
          <p:spPr>
            <a:xfrm>
              <a:off x="6746675" y="3615275"/>
              <a:ext cx="9150" cy="6875"/>
            </a:xfrm>
            <a:custGeom>
              <a:avLst/>
              <a:gdLst/>
              <a:ahLst/>
              <a:cxnLst/>
              <a:rect l="l" t="t" r="r" b="b"/>
              <a:pathLst>
                <a:path w="366" h="275" extrusionOk="0">
                  <a:moveTo>
                    <a:pt x="183" y="1"/>
                  </a:moveTo>
                  <a:cubicBezTo>
                    <a:pt x="0" y="1"/>
                    <a:pt x="0" y="274"/>
                    <a:pt x="183" y="274"/>
                  </a:cubicBezTo>
                  <a:cubicBezTo>
                    <a:pt x="365" y="274"/>
                    <a:pt x="365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6"/>
            <p:cNvSpPr/>
            <p:nvPr/>
          </p:nvSpPr>
          <p:spPr>
            <a:xfrm>
              <a:off x="6755025" y="3604650"/>
              <a:ext cx="9900" cy="7600"/>
            </a:xfrm>
            <a:custGeom>
              <a:avLst/>
              <a:gdLst/>
              <a:ahLst/>
              <a:cxnLst/>
              <a:rect l="l" t="t" r="r" b="b"/>
              <a:pathLst>
                <a:path w="396" h="304" extrusionOk="0">
                  <a:moveTo>
                    <a:pt x="214" y="0"/>
                  </a:moveTo>
                  <a:cubicBezTo>
                    <a:pt x="1" y="0"/>
                    <a:pt x="1" y="304"/>
                    <a:pt x="214" y="304"/>
                  </a:cubicBezTo>
                  <a:cubicBezTo>
                    <a:pt x="396" y="304"/>
                    <a:pt x="396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6"/>
            <p:cNvSpPr/>
            <p:nvPr/>
          </p:nvSpPr>
          <p:spPr>
            <a:xfrm>
              <a:off x="6783150" y="3616800"/>
              <a:ext cx="8375" cy="6100"/>
            </a:xfrm>
            <a:custGeom>
              <a:avLst/>
              <a:gdLst/>
              <a:ahLst/>
              <a:cxnLst/>
              <a:rect l="l" t="t" r="r" b="b"/>
              <a:pathLst>
                <a:path w="335" h="244" extrusionOk="0">
                  <a:moveTo>
                    <a:pt x="152" y="0"/>
                  </a:moveTo>
                  <a:cubicBezTo>
                    <a:pt x="0" y="0"/>
                    <a:pt x="0" y="244"/>
                    <a:pt x="152" y="244"/>
                  </a:cubicBezTo>
                  <a:cubicBezTo>
                    <a:pt x="335" y="244"/>
                    <a:pt x="335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6"/>
            <p:cNvSpPr/>
            <p:nvPr/>
          </p:nvSpPr>
          <p:spPr>
            <a:xfrm>
              <a:off x="6755800" y="3638075"/>
              <a:ext cx="8375" cy="8375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52" y="0"/>
                  </a:moveTo>
                  <a:cubicBezTo>
                    <a:pt x="122" y="0"/>
                    <a:pt x="122" y="0"/>
                    <a:pt x="91" y="31"/>
                  </a:cubicBezTo>
                  <a:cubicBezTo>
                    <a:pt x="61" y="31"/>
                    <a:pt x="61" y="31"/>
                    <a:pt x="31" y="61"/>
                  </a:cubicBezTo>
                  <a:cubicBezTo>
                    <a:pt x="31" y="61"/>
                    <a:pt x="0" y="92"/>
                    <a:pt x="0" y="122"/>
                  </a:cubicBezTo>
                  <a:cubicBezTo>
                    <a:pt x="0" y="122"/>
                    <a:pt x="0" y="152"/>
                    <a:pt x="0" y="183"/>
                  </a:cubicBezTo>
                  <a:cubicBezTo>
                    <a:pt x="0" y="183"/>
                    <a:pt x="0" y="213"/>
                    <a:pt x="0" y="213"/>
                  </a:cubicBezTo>
                  <a:cubicBezTo>
                    <a:pt x="0" y="244"/>
                    <a:pt x="31" y="274"/>
                    <a:pt x="31" y="304"/>
                  </a:cubicBezTo>
                  <a:cubicBezTo>
                    <a:pt x="61" y="304"/>
                    <a:pt x="61" y="304"/>
                    <a:pt x="61" y="335"/>
                  </a:cubicBezTo>
                  <a:lnTo>
                    <a:pt x="213" y="335"/>
                  </a:lnTo>
                  <a:cubicBezTo>
                    <a:pt x="243" y="335"/>
                    <a:pt x="274" y="304"/>
                    <a:pt x="274" y="304"/>
                  </a:cubicBezTo>
                  <a:cubicBezTo>
                    <a:pt x="304" y="274"/>
                    <a:pt x="304" y="274"/>
                    <a:pt x="304" y="244"/>
                  </a:cubicBezTo>
                  <a:cubicBezTo>
                    <a:pt x="335" y="213"/>
                    <a:pt x="335" y="213"/>
                    <a:pt x="335" y="183"/>
                  </a:cubicBezTo>
                  <a:cubicBezTo>
                    <a:pt x="335" y="152"/>
                    <a:pt x="335" y="152"/>
                    <a:pt x="304" y="122"/>
                  </a:cubicBezTo>
                  <a:cubicBezTo>
                    <a:pt x="304" y="92"/>
                    <a:pt x="304" y="92"/>
                    <a:pt x="274" y="61"/>
                  </a:cubicBezTo>
                  <a:cubicBezTo>
                    <a:pt x="274" y="61"/>
                    <a:pt x="243" y="31"/>
                    <a:pt x="243" y="31"/>
                  </a:cubicBezTo>
                  <a:cubicBezTo>
                    <a:pt x="213" y="0"/>
                    <a:pt x="183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6"/>
            <p:cNvSpPr/>
            <p:nvPr/>
          </p:nvSpPr>
          <p:spPr>
            <a:xfrm>
              <a:off x="6771750" y="3603875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1"/>
                  </a:moveTo>
                  <a:cubicBezTo>
                    <a:pt x="1" y="1"/>
                    <a:pt x="1" y="183"/>
                    <a:pt x="122" y="183"/>
                  </a:cubicBezTo>
                  <a:cubicBezTo>
                    <a:pt x="244" y="183"/>
                    <a:pt x="244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6"/>
            <p:cNvSpPr/>
            <p:nvPr/>
          </p:nvSpPr>
          <p:spPr>
            <a:xfrm>
              <a:off x="6793025" y="3644150"/>
              <a:ext cx="7625" cy="5350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53" y="1"/>
                  </a:moveTo>
                  <a:cubicBezTo>
                    <a:pt x="1" y="1"/>
                    <a:pt x="1" y="213"/>
                    <a:pt x="153" y="213"/>
                  </a:cubicBezTo>
                  <a:cubicBezTo>
                    <a:pt x="305" y="213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6"/>
            <p:cNvSpPr/>
            <p:nvPr/>
          </p:nvSpPr>
          <p:spPr>
            <a:xfrm>
              <a:off x="6763400" y="3622875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91" y="1"/>
                  </a:moveTo>
                  <a:cubicBezTo>
                    <a:pt x="61" y="1"/>
                    <a:pt x="31" y="31"/>
                    <a:pt x="31" y="31"/>
                  </a:cubicBezTo>
                  <a:cubicBezTo>
                    <a:pt x="31" y="31"/>
                    <a:pt x="0" y="61"/>
                    <a:pt x="0" y="61"/>
                  </a:cubicBezTo>
                  <a:cubicBezTo>
                    <a:pt x="0" y="61"/>
                    <a:pt x="0" y="61"/>
                    <a:pt x="0" y="92"/>
                  </a:cubicBezTo>
                  <a:cubicBezTo>
                    <a:pt x="0" y="92"/>
                    <a:pt x="0" y="92"/>
                    <a:pt x="0" y="122"/>
                  </a:cubicBezTo>
                  <a:cubicBezTo>
                    <a:pt x="0" y="152"/>
                    <a:pt x="0" y="152"/>
                    <a:pt x="31" y="152"/>
                  </a:cubicBezTo>
                  <a:cubicBezTo>
                    <a:pt x="31" y="152"/>
                    <a:pt x="31" y="152"/>
                    <a:pt x="31" y="183"/>
                  </a:cubicBezTo>
                  <a:lnTo>
                    <a:pt x="152" y="183"/>
                  </a:lnTo>
                  <a:cubicBezTo>
                    <a:pt x="152" y="152"/>
                    <a:pt x="152" y="152"/>
                    <a:pt x="152" y="152"/>
                  </a:cubicBezTo>
                  <a:cubicBezTo>
                    <a:pt x="152" y="152"/>
                    <a:pt x="152" y="122"/>
                    <a:pt x="152" y="122"/>
                  </a:cubicBezTo>
                  <a:cubicBezTo>
                    <a:pt x="152" y="122"/>
                    <a:pt x="183" y="122"/>
                    <a:pt x="152" y="92"/>
                  </a:cubicBezTo>
                  <a:cubicBezTo>
                    <a:pt x="152" y="92"/>
                    <a:pt x="152" y="92"/>
                    <a:pt x="152" y="61"/>
                  </a:cubicBezTo>
                  <a:lnTo>
                    <a:pt x="122" y="31"/>
                  </a:lnTo>
                  <a:lnTo>
                    <a:pt x="91" y="31"/>
                  </a:lnTo>
                  <a:cubicBezTo>
                    <a:pt x="91" y="31"/>
                    <a:pt x="91" y="1"/>
                    <a:pt x="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6"/>
            <p:cNvSpPr/>
            <p:nvPr/>
          </p:nvSpPr>
          <p:spPr>
            <a:xfrm>
              <a:off x="6788475" y="3628950"/>
              <a:ext cx="6850" cy="5350"/>
            </a:xfrm>
            <a:custGeom>
              <a:avLst/>
              <a:gdLst/>
              <a:ahLst/>
              <a:cxnLst/>
              <a:rect l="l" t="t" r="r" b="b"/>
              <a:pathLst>
                <a:path w="274" h="214" extrusionOk="0">
                  <a:moveTo>
                    <a:pt x="152" y="1"/>
                  </a:moveTo>
                  <a:cubicBezTo>
                    <a:pt x="0" y="1"/>
                    <a:pt x="0" y="213"/>
                    <a:pt x="152" y="213"/>
                  </a:cubicBezTo>
                  <a:cubicBezTo>
                    <a:pt x="274" y="213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6"/>
            <p:cNvSpPr/>
            <p:nvPr/>
          </p:nvSpPr>
          <p:spPr>
            <a:xfrm>
              <a:off x="6792275" y="3595525"/>
              <a:ext cx="6850" cy="5350"/>
            </a:xfrm>
            <a:custGeom>
              <a:avLst/>
              <a:gdLst/>
              <a:ahLst/>
              <a:cxnLst/>
              <a:rect l="l" t="t" r="r" b="b"/>
              <a:pathLst>
                <a:path w="274" h="214" extrusionOk="0">
                  <a:moveTo>
                    <a:pt x="122" y="0"/>
                  </a:moveTo>
                  <a:cubicBezTo>
                    <a:pt x="0" y="0"/>
                    <a:pt x="0" y="213"/>
                    <a:pt x="122" y="213"/>
                  </a:cubicBezTo>
                  <a:cubicBezTo>
                    <a:pt x="274" y="213"/>
                    <a:pt x="274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6"/>
            <p:cNvSpPr/>
            <p:nvPr/>
          </p:nvSpPr>
          <p:spPr>
            <a:xfrm>
              <a:off x="6806700" y="3621350"/>
              <a:ext cx="9150" cy="7625"/>
            </a:xfrm>
            <a:custGeom>
              <a:avLst/>
              <a:gdLst/>
              <a:ahLst/>
              <a:cxnLst/>
              <a:rect l="l" t="t" r="r" b="b"/>
              <a:pathLst>
                <a:path w="366" h="305" extrusionOk="0">
                  <a:moveTo>
                    <a:pt x="183" y="1"/>
                  </a:moveTo>
                  <a:cubicBezTo>
                    <a:pt x="1" y="1"/>
                    <a:pt x="1" y="305"/>
                    <a:pt x="183" y="305"/>
                  </a:cubicBezTo>
                  <a:cubicBezTo>
                    <a:pt x="365" y="305"/>
                    <a:pt x="365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6"/>
            <p:cNvSpPr/>
            <p:nvPr/>
          </p:nvSpPr>
          <p:spPr>
            <a:xfrm>
              <a:off x="6797575" y="3609200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53" y="0"/>
                  </a:moveTo>
                  <a:cubicBezTo>
                    <a:pt x="1" y="0"/>
                    <a:pt x="1" y="213"/>
                    <a:pt x="153" y="213"/>
                  </a:cubicBezTo>
                  <a:cubicBezTo>
                    <a:pt x="275" y="213"/>
                    <a:pt x="275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6"/>
            <p:cNvSpPr/>
            <p:nvPr/>
          </p:nvSpPr>
          <p:spPr>
            <a:xfrm>
              <a:off x="6802150" y="3641125"/>
              <a:ext cx="5350" cy="3800"/>
            </a:xfrm>
            <a:custGeom>
              <a:avLst/>
              <a:gdLst/>
              <a:ahLst/>
              <a:cxnLst/>
              <a:rect l="l" t="t" r="r" b="b"/>
              <a:pathLst>
                <a:path w="214" h="152" extrusionOk="0">
                  <a:moveTo>
                    <a:pt x="122" y="0"/>
                  </a:moveTo>
                  <a:cubicBezTo>
                    <a:pt x="0" y="0"/>
                    <a:pt x="0" y="152"/>
                    <a:pt x="122" y="152"/>
                  </a:cubicBezTo>
                  <a:cubicBezTo>
                    <a:pt x="213" y="152"/>
                    <a:pt x="213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6"/>
            <p:cNvSpPr/>
            <p:nvPr/>
          </p:nvSpPr>
          <p:spPr>
            <a:xfrm>
              <a:off x="6729950" y="3609200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53" y="0"/>
                  </a:moveTo>
                  <a:cubicBezTo>
                    <a:pt x="1" y="0"/>
                    <a:pt x="1" y="213"/>
                    <a:pt x="153" y="213"/>
                  </a:cubicBezTo>
                  <a:cubicBezTo>
                    <a:pt x="274" y="213"/>
                    <a:pt x="274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6"/>
            <p:cNvSpPr/>
            <p:nvPr/>
          </p:nvSpPr>
          <p:spPr>
            <a:xfrm>
              <a:off x="6752750" y="3593250"/>
              <a:ext cx="4600" cy="3050"/>
            </a:xfrm>
            <a:custGeom>
              <a:avLst/>
              <a:gdLst/>
              <a:ahLst/>
              <a:cxnLst/>
              <a:rect l="l" t="t" r="r" b="b"/>
              <a:pathLst>
                <a:path w="184" h="122" extrusionOk="0">
                  <a:moveTo>
                    <a:pt x="92" y="0"/>
                  </a:moveTo>
                  <a:cubicBezTo>
                    <a:pt x="1" y="0"/>
                    <a:pt x="1" y="122"/>
                    <a:pt x="92" y="122"/>
                  </a:cubicBezTo>
                  <a:cubicBezTo>
                    <a:pt x="183" y="122"/>
                    <a:pt x="18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6"/>
            <p:cNvSpPr/>
            <p:nvPr/>
          </p:nvSpPr>
          <p:spPr>
            <a:xfrm>
              <a:off x="6770225" y="3590200"/>
              <a:ext cx="8400" cy="6100"/>
            </a:xfrm>
            <a:custGeom>
              <a:avLst/>
              <a:gdLst/>
              <a:ahLst/>
              <a:cxnLst/>
              <a:rect l="l" t="t" r="r" b="b"/>
              <a:pathLst>
                <a:path w="336" h="244" extrusionOk="0">
                  <a:moveTo>
                    <a:pt x="153" y="1"/>
                  </a:moveTo>
                  <a:cubicBezTo>
                    <a:pt x="1" y="1"/>
                    <a:pt x="1" y="244"/>
                    <a:pt x="153" y="244"/>
                  </a:cubicBezTo>
                  <a:cubicBezTo>
                    <a:pt x="335" y="244"/>
                    <a:pt x="335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6"/>
            <p:cNvSpPr/>
            <p:nvPr/>
          </p:nvSpPr>
          <p:spPr>
            <a:xfrm>
              <a:off x="6764150" y="3583350"/>
              <a:ext cx="5350" cy="4600"/>
            </a:xfrm>
            <a:custGeom>
              <a:avLst/>
              <a:gdLst/>
              <a:ahLst/>
              <a:cxnLst/>
              <a:rect l="l" t="t" r="r" b="b"/>
              <a:pathLst>
                <a:path w="214" h="184" extrusionOk="0">
                  <a:moveTo>
                    <a:pt x="122" y="1"/>
                  </a:moveTo>
                  <a:cubicBezTo>
                    <a:pt x="1" y="1"/>
                    <a:pt x="1" y="183"/>
                    <a:pt x="122" y="183"/>
                  </a:cubicBezTo>
                  <a:cubicBezTo>
                    <a:pt x="213" y="183"/>
                    <a:pt x="21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6"/>
            <p:cNvSpPr/>
            <p:nvPr/>
          </p:nvSpPr>
          <p:spPr>
            <a:xfrm>
              <a:off x="6777825" y="3578050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83" y="0"/>
                  </a:moveTo>
                  <a:cubicBezTo>
                    <a:pt x="1" y="0"/>
                    <a:pt x="1" y="243"/>
                    <a:pt x="183" y="243"/>
                  </a:cubicBezTo>
                  <a:cubicBezTo>
                    <a:pt x="365" y="243"/>
                    <a:pt x="365" y="0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6"/>
            <p:cNvSpPr/>
            <p:nvPr/>
          </p:nvSpPr>
          <p:spPr>
            <a:xfrm>
              <a:off x="6742875" y="3599325"/>
              <a:ext cx="3825" cy="4575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61" y="0"/>
                  </a:moveTo>
                  <a:cubicBezTo>
                    <a:pt x="61" y="0"/>
                    <a:pt x="31" y="31"/>
                    <a:pt x="31" y="31"/>
                  </a:cubicBezTo>
                  <a:cubicBezTo>
                    <a:pt x="31" y="31"/>
                    <a:pt x="0" y="31"/>
                    <a:pt x="0" y="61"/>
                  </a:cubicBezTo>
                  <a:cubicBezTo>
                    <a:pt x="0" y="91"/>
                    <a:pt x="0" y="122"/>
                    <a:pt x="0" y="122"/>
                  </a:cubicBezTo>
                  <a:cubicBezTo>
                    <a:pt x="0" y="152"/>
                    <a:pt x="0" y="152"/>
                    <a:pt x="31" y="152"/>
                  </a:cubicBezTo>
                  <a:cubicBezTo>
                    <a:pt x="31" y="152"/>
                    <a:pt x="31" y="183"/>
                    <a:pt x="31" y="183"/>
                  </a:cubicBezTo>
                  <a:lnTo>
                    <a:pt x="122" y="183"/>
                  </a:lnTo>
                  <a:cubicBezTo>
                    <a:pt x="122" y="183"/>
                    <a:pt x="152" y="152"/>
                    <a:pt x="152" y="152"/>
                  </a:cubicBezTo>
                  <a:cubicBezTo>
                    <a:pt x="152" y="152"/>
                    <a:pt x="152" y="152"/>
                    <a:pt x="152" y="122"/>
                  </a:cubicBezTo>
                  <a:cubicBezTo>
                    <a:pt x="152" y="122"/>
                    <a:pt x="152" y="122"/>
                    <a:pt x="152" y="91"/>
                  </a:cubicBezTo>
                  <a:lnTo>
                    <a:pt x="152" y="61"/>
                  </a:lnTo>
                  <a:cubicBezTo>
                    <a:pt x="152" y="31"/>
                    <a:pt x="152" y="31"/>
                    <a:pt x="122" y="31"/>
                  </a:cubicBezTo>
                  <a:cubicBezTo>
                    <a:pt x="92" y="31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6"/>
            <p:cNvSpPr/>
            <p:nvPr/>
          </p:nvSpPr>
          <p:spPr>
            <a:xfrm>
              <a:off x="6758825" y="3652500"/>
              <a:ext cx="9900" cy="7625"/>
            </a:xfrm>
            <a:custGeom>
              <a:avLst/>
              <a:gdLst/>
              <a:ahLst/>
              <a:cxnLst/>
              <a:rect l="l" t="t" r="r" b="b"/>
              <a:pathLst>
                <a:path w="396" h="305" extrusionOk="0">
                  <a:moveTo>
                    <a:pt x="214" y="1"/>
                  </a:moveTo>
                  <a:cubicBezTo>
                    <a:pt x="1" y="1"/>
                    <a:pt x="1" y="305"/>
                    <a:pt x="214" y="305"/>
                  </a:cubicBezTo>
                  <a:cubicBezTo>
                    <a:pt x="396" y="305"/>
                    <a:pt x="396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6"/>
            <p:cNvSpPr/>
            <p:nvPr/>
          </p:nvSpPr>
          <p:spPr>
            <a:xfrm>
              <a:off x="6739825" y="3643400"/>
              <a:ext cx="8400" cy="6100"/>
            </a:xfrm>
            <a:custGeom>
              <a:avLst/>
              <a:gdLst/>
              <a:ahLst/>
              <a:cxnLst/>
              <a:rect l="l" t="t" r="r" b="b"/>
              <a:pathLst>
                <a:path w="336" h="244" extrusionOk="0">
                  <a:moveTo>
                    <a:pt x="183" y="0"/>
                  </a:moveTo>
                  <a:cubicBezTo>
                    <a:pt x="1" y="0"/>
                    <a:pt x="1" y="243"/>
                    <a:pt x="183" y="243"/>
                  </a:cubicBezTo>
                  <a:cubicBezTo>
                    <a:pt x="335" y="243"/>
                    <a:pt x="335" y="0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6"/>
            <p:cNvSpPr/>
            <p:nvPr/>
          </p:nvSpPr>
          <p:spPr>
            <a:xfrm>
              <a:off x="6736025" y="3626675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53" y="0"/>
                  </a:moveTo>
                  <a:cubicBezTo>
                    <a:pt x="1" y="0"/>
                    <a:pt x="1" y="213"/>
                    <a:pt x="153" y="213"/>
                  </a:cubicBezTo>
                  <a:cubicBezTo>
                    <a:pt x="274" y="213"/>
                    <a:pt x="274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6"/>
            <p:cNvSpPr/>
            <p:nvPr/>
          </p:nvSpPr>
          <p:spPr>
            <a:xfrm>
              <a:off x="6719325" y="3622125"/>
              <a:ext cx="5325" cy="4575"/>
            </a:xfrm>
            <a:custGeom>
              <a:avLst/>
              <a:gdLst/>
              <a:ahLst/>
              <a:cxnLst/>
              <a:rect l="l" t="t" r="r" b="b"/>
              <a:pathLst>
                <a:path w="213" h="183" extrusionOk="0">
                  <a:moveTo>
                    <a:pt x="122" y="0"/>
                  </a:moveTo>
                  <a:cubicBezTo>
                    <a:pt x="0" y="0"/>
                    <a:pt x="0" y="182"/>
                    <a:pt x="122" y="182"/>
                  </a:cubicBezTo>
                  <a:cubicBezTo>
                    <a:pt x="213" y="182"/>
                    <a:pt x="213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6"/>
            <p:cNvSpPr/>
            <p:nvPr/>
          </p:nvSpPr>
          <p:spPr>
            <a:xfrm>
              <a:off x="6714000" y="3639600"/>
              <a:ext cx="9150" cy="6850"/>
            </a:xfrm>
            <a:custGeom>
              <a:avLst/>
              <a:gdLst/>
              <a:ahLst/>
              <a:cxnLst/>
              <a:rect l="l" t="t" r="r" b="b"/>
              <a:pathLst>
                <a:path w="366" h="274" extrusionOk="0">
                  <a:moveTo>
                    <a:pt x="183" y="0"/>
                  </a:moveTo>
                  <a:cubicBezTo>
                    <a:pt x="0" y="0"/>
                    <a:pt x="0" y="274"/>
                    <a:pt x="183" y="274"/>
                  </a:cubicBezTo>
                  <a:cubicBezTo>
                    <a:pt x="365" y="274"/>
                    <a:pt x="365" y="0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6"/>
            <p:cNvSpPr/>
            <p:nvPr/>
          </p:nvSpPr>
          <p:spPr>
            <a:xfrm>
              <a:off x="6728425" y="365860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0"/>
                  </a:moveTo>
                  <a:cubicBezTo>
                    <a:pt x="1" y="0"/>
                    <a:pt x="1" y="243"/>
                    <a:pt x="153" y="243"/>
                  </a:cubicBezTo>
                  <a:cubicBezTo>
                    <a:pt x="305" y="243"/>
                    <a:pt x="305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6"/>
            <p:cNvSpPr/>
            <p:nvPr/>
          </p:nvSpPr>
          <p:spPr>
            <a:xfrm>
              <a:off x="6727675" y="3639600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61" y="0"/>
                  </a:moveTo>
                  <a:cubicBezTo>
                    <a:pt x="1" y="0"/>
                    <a:pt x="1" y="91"/>
                    <a:pt x="61" y="91"/>
                  </a:cubicBezTo>
                  <a:cubicBezTo>
                    <a:pt x="122" y="91"/>
                    <a:pt x="122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6"/>
            <p:cNvSpPr/>
            <p:nvPr/>
          </p:nvSpPr>
          <p:spPr>
            <a:xfrm>
              <a:off x="6701075" y="3625150"/>
              <a:ext cx="10675" cy="7625"/>
            </a:xfrm>
            <a:custGeom>
              <a:avLst/>
              <a:gdLst/>
              <a:ahLst/>
              <a:cxnLst/>
              <a:rect l="l" t="t" r="r" b="b"/>
              <a:pathLst>
                <a:path w="427" h="305" extrusionOk="0">
                  <a:moveTo>
                    <a:pt x="214" y="1"/>
                  </a:moveTo>
                  <a:cubicBezTo>
                    <a:pt x="1" y="1"/>
                    <a:pt x="1" y="305"/>
                    <a:pt x="214" y="305"/>
                  </a:cubicBezTo>
                  <a:cubicBezTo>
                    <a:pt x="426" y="305"/>
                    <a:pt x="426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6"/>
            <p:cNvSpPr/>
            <p:nvPr/>
          </p:nvSpPr>
          <p:spPr>
            <a:xfrm>
              <a:off x="6714750" y="3611475"/>
              <a:ext cx="8400" cy="6875"/>
            </a:xfrm>
            <a:custGeom>
              <a:avLst/>
              <a:gdLst/>
              <a:ahLst/>
              <a:cxnLst/>
              <a:rect l="l" t="t" r="r" b="b"/>
              <a:pathLst>
                <a:path w="336" h="275" extrusionOk="0">
                  <a:moveTo>
                    <a:pt x="153" y="1"/>
                  </a:moveTo>
                  <a:cubicBezTo>
                    <a:pt x="1" y="1"/>
                    <a:pt x="1" y="274"/>
                    <a:pt x="153" y="274"/>
                  </a:cubicBezTo>
                  <a:cubicBezTo>
                    <a:pt x="335" y="274"/>
                    <a:pt x="335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6"/>
            <p:cNvSpPr/>
            <p:nvPr/>
          </p:nvSpPr>
          <p:spPr>
            <a:xfrm>
              <a:off x="6720850" y="3598550"/>
              <a:ext cx="7600" cy="6125"/>
            </a:xfrm>
            <a:custGeom>
              <a:avLst/>
              <a:gdLst/>
              <a:ahLst/>
              <a:cxnLst/>
              <a:rect l="l" t="t" r="r" b="b"/>
              <a:pathLst>
                <a:path w="304" h="245" extrusionOk="0">
                  <a:moveTo>
                    <a:pt x="152" y="1"/>
                  </a:moveTo>
                  <a:cubicBezTo>
                    <a:pt x="0" y="1"/>
                    <a:pt x="0" y="244"/>
                    <a:pt x="152" y="244"/>
                  </a:cubicBezTo>
                  <a:cubicBezTo>
                    <a:pt x="304" y="244"/>
                    <a:pt x="30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6"/>
            <p:cNvSpPr/>
            <p:nvPr/>
          </p:nvSpPr>
          <p:spPr>
            <a:xfrm>
              <a:off x="6698050" y="3643400"/>
              <a:ext cx="9125" cy="6850"/>
            </a:xfrm>
            <a:custGeom>
              <a:avLst/>
              <a:gdLst/>
              <a:ahLst/>
              <a:cxnLst/>
              <a:rect l="l" t="t" r="r" b="b"/>
              <a:pathLst>
                <a:path w="365" h="274" extrusionOk="0">
                  <a:moveTo>
                    <a:pt x="183" y="0"/>
                  </a:moveTo>
                  <a:cubicBezTo>
                    <a:pt x="0" y="0"/>
                    <a:pt x="0" y="274"/>
                    <a:pt x="183" y="274"/>
                  </a:cubicBezTo>
                  <a:cubicBezTo>
                    <a:pt x="365" y="274"/>
                    <a:pt x="365" y="0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6"/>
            <p:cNvSpPr/>
            <p:nvPr/>
          </p:nvSpPr>
          <p:spPr>
            <a:xfrm>
              <a:off x="6710200" y="3655550"/>
              <a:ext cx="9150" cy="6875"/>
            </a:xfrm>
            <a:custGeom>
              <a:avLst/>
              <a:gdLst/>
              <a:ahLst/>
              <a:cxnLst/>
              <a:rect l="l" t="t" r="r" b="b"/>
              <a:pathLst>
                <a:path w="366" h="275" extrusionOk="0">
                  <a:moveTo>
                    <a:pt x="183" y="1"/>
                  </a:moveTo>
                  <a:cubicBezTo>
                    <a:pt x="0" y="1"/>
                    <a:pt x="0" y="274"/>
                    <a:pt x="183" y="274"/>
                  </a:cubicBezTo>
                  <a:cubicBezTo>
                    <a:pt x="365" y="274"/>
                    <a:pt x="365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6"/>
            <p:cNvSpPr/>
            <p:nvPr/>
          </p:nvSpPr>
          <p:spPr>
            <a:xfrm>
              <a:off x="6682850" y="3635800"/>
              <a:ext cx="5350" cy="5325"/>
            </a:xfrm>
            <a:custGeom>
              <a:avLst/>
              <a:gdLst/>
              <a:ahLst/>
              <a:cxnLst/>
              <a:rect l="l" t="t" r="r" b="b"/>
              <a:pathLst>
                <a:path w="214" h="213" extrusionOk="0">
                  <a:moveTo>
                    <a:pt x="61" y="0"/>
                  </a:moveTo>
                  <a:cubicBezTo>
                    <a:pt x="61" y="31"/>
                    <a:pt x="61" y="31"/>
                    <a:pt x="31" y="31"/>
                  </a:cubicBezTo>
                  <a:cubicBezTo>
                    <a:pt x="31" y="31"/>
                    <a:pt x="31" y="61"/>
                    <a:pt x="0" y="61"/>
                  </a:cubicBezTo>
                  <a:cubicBezTo>
                    <a:pt x="0" y="91"/>
                    <a:pt x="0" y="91"/>
                    <a:pt x="0" y="122"/>
                  </a:cubicBezTo>
                  <a:lnTo>
                    <a:pt x="0" y="152"/>
                  </a:lnTo>
                  <a:cubicBezTo>
                    <a:pt x="0" y="152"/>
                    <a:pt x="31" y="183"/>
                    <a:pt x="31" y="183"/>
                  </a:cubicBezTo>
                  <a:cubicBezTo>
                    <a:pt x="31" y="183"/>
                    <a:pt x="61" y="183"/>
                    <a:pt x="61" y="213"/>
                  </a:cubicBezTo>
                  <a:lnTo>
                    <a:pt x="152" y="213"/>
                  </a:lnTo>
                  <a:cubicBezTo>
                    <a:pt x="152" y="213"/>
                    <a:pt x="183" y="183"/>
                    <a:pt x="183" y="183"/>
                  </a:cubicBezTo>
                  <a:cubicBezTo>
                    <a:pt x="183" y="183"/>
                    <a:pt x="213" y="152"/>
                    <a:pt x="213" y="152"/>
                  </a:cubicBezTo>
                  <a:cubicBezTo>
                    <a:pt x="213" y="152"/>
                    <a:pt x="213" y="122"/>
                    <a:pt x="213" y="122"/>
                  </a:cubicBezTo>
                  <a:lnTo>
                    <a:pt x="213" y="91"/>
                  </a:lnTo>
                  <a:cubicBezTo>
                    <a:pt x="213" y="61"/>
                    <a:pt x="213" y="61"/>
                    <a:pt x="183" y="31"/>
                  </a:cubicBezTo>
                  <a:lnTo>
                    <a:pt x="152" y="31"/>
                  </a:lnTo>
                  <a:cubicBezTo>
                    <a:pt x="152" y="0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6"/>
            <p:cNvSpPr/>
            <p:nvPr/>
          </p:nvSpPr>
          <p:spPr>
            <a:xfrm>
              <a:off x="6690450" y="3619825"/>
              <a:ext cx="6100" cy="4600"/>
            </a:xfrm>
            <a:custGeom>
              <a:avLst/>
              <a:gdLst/>
              <a:ahLst/>
              <a:cxnLst/>
              <a:rect l="l" t="t" r="r" b="b"/>
              <a:pathLst>
                <a:path w="244" h="184" extrusionOk="0">
                  <a:moveTo>
                    <a:pt x="122" y="1"/>
                  </a:moveTo>
                  <a:cubicBezTo>
                    <a:pt x="0" y="1"/>
                    <a:pt x="0" y="183"/>
                    <a:pt x="122" y="183"/>
                  </a:cubicBezTo>
                  <a:cubicBezTo>
                    <a:pt x="243" y="183"/>
                    <a:pt x="24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6"/>
            <p:cNvSpPr/>
            <p:nvPr/>
          </p:nvSpPr>
          <p:spPr>
            <a:xfrm>
              <a:off x="6701075" y="3609950"/>
              <a:ext cx="7625" cy="5350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53" y="1"/>
                  </a:moveTo>
                  <a:cubicBezTo>
                    <a:pt x="1" y="1"/>
                    <a:pt x="1" y="214"/>
                    <a:pt x="153" y="214"/>
                  </a:cubicBezTo>
                  <a:cubicBezTo>
                    <a:pt x="305" y="214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6"/>
            <p:cNvSpPr/>
            <p:nvPr/>
          </p:nvSpPr>
          <p:spPr>
            <a:xfrm>
              <a:off x="6674475" y="3620600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22" y="0"/>
                  </a:moveTo>
                  <a:cubicBezTo>
                    <a:pt x="1" y="0"/>
                    <a:pt x="1" y="213"/>
                    <a:pt x="122" y="213"/>
                  </a:cubicBezTo>
                  <a:cubicBezTo>
                    <a:pt x="274" y="213"/>
                    <a:pt x="274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6"/>
            <p:cNvSpPr/>
            <p:nvPr/>
          </p:nvSpPr>
          <p:spPr>
            <a:xfrm>
              <a:off x="6685125" y="3651750"/>
              <a:ext cx="6850" cy="5350"/>
            </a:xfrm>
            <a:custGeom>
              <a:avLst/>
              <a:gdLst/>
              <a:ahLst/>
              <a:cxnLst/>
              <a:rect l="l" t="t" r="r" b="b"/>
              <a:pathLst>
                <a:path w="274" h="214" extrusionOk="0">
                  <a:moveTo>
                    <a:pt x="152" y="1"/>
                  </a:moveTo>
                  <a:cubicBezTo>
                    <a:pt x="0" y="1"/>
                    <a:pt x="0" y="213"/>
                    <a:pt x="152" y="213"/>
                  </a:cubicBezTo>
                  <a:cubicBezTo>
                    <a:pt x="274" y="213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6"/>
            <p:cNvSpPr/>
            <p:nvPr/>
          </p:nvSpPr>
          <p:spPr>
            <a:xfrm>
              <a:off x="6676000" y="3663900"/>
              <a:ext cx="8400" cy="6125"/>
            </a:xfrm>
            <a:custGeom>
              <a:avLst/>
              <a:gdLst/>
              <a:ahLst/>
              <a:cxnLst/>
              <a:rect l="l" t="t" r="r" b="b"/>
              <a:pathLst>
                <a:path w="336" h="245" extrusionOk="0">
                  <a:moveTo>
                    <a:pt x="183" y="1"/>
                  </a:moveTo>
                  <a:cubicBezTo>
                    <a:pt x="1" y="1"/>
                    <a:pt x="1" y="244"/>
                    <a:pt x="183" y="244"/>
                  </a:cubicBezTo>
                  <a:cubicBezTo>
                    <a:pt x="335" y="244"/>
                    <a:pt x="335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6"/>
            <p:cNvSpPr/>
            <p:nvPr/>
          </p:nvSpPr>
          <p:spPr>
            <a:xfrm>
              <a:off x="6668400" y="3644900"/>
              <a:ext cx="6100" cy="6125"/>
            </a:xfrm>
            <a:custGeom>
              <a:avLst/>
              <a:gdLst/>
              <a:ahLst/>
              <a:cxnLst/>
              <a:rect l="l" t="t" r="r" b="b"/>
              <a:pathLst>
                <a:path w="244" h="245" extrusionOk="0">
                  <a:moveTo>
                    <a:pt x="62" y="1"/>
                  </a:moveTo>
                  <a:cubicBezTo>
                    <a:pt x="62" y="1"/>
                    <a:pt x="31" y="1"/>
                    <a:pt x="31" y="31"/>
                  </a:cubicBezTo>
                  <a:cubicBezTo>
                    <a:pt x="31" y="31"/>
                    <a:pt x="1" y="62"/>
                    <a:pt x="1" y="62"/>
                  </a:cubicBezTo>
                  <a:cubicBezTo>
                    <a:pt x="1" y="92"/>
                    <a:pt x="1" y="92"/>
                    <a:pt x="1" y="123"/>
                  </a:cubicBezTo>
                  <a:cubicBezTo>
                    <a:pt x="1" y="123"/>
                    <a:pt x="1" y="153"/>
                    <a:pt x="1" y="153"/>
                  </a:cubicBezTo>
                  <a:cubicBezTo>
                    <a:pt x="1" y="183"/>
                    <a:pt x="1" y="183"/>
                    <a:pt x="31" y="214"/>
                  </a:cubicBezTo>
                  <a:lnTo>
                    <a:pt x="62" y="214"/>
                  </a:lnTo>
                  <a:cubicBezTo>
                    <a:pt x="62" y="244"/>
                    <a:pt x="92" y="244"/>
                    <a:pt x="122" y="244"/>
                  </a:cubicBezTo>
                  <a:lnTo>
                    <a:pt x="183" y="244"/>
                  </a:lnTo>
                  <a:cubicBezTo>
                    <a:pt x="183" y="244"/>
                    <a:pt x="213" y="214"/>
                    <a:pt x="213" y="214"/>
                  </a:cubicBezTo>
                  <a:cubicBezTo>
                    <a:pt x="213" y="183"/>
                    <a:pt x="244" y="183"/>
                    <a:pt x="244" y="153"/>
                  </a:cubicBezTo>
                  <a:cubicBezTo>
                    <a:pt x="244" y="153"/>
                    <a:pt x="244" y="123"/>
                    <a:pt x="244" y="123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44" y="62"/>
                    <a:pt x="244" y="31"/>
                    <a:pt x="213" y="31"/>
                  </a:cubicBezTo>
                  <a:cubicBezTo>
                    <a:pt x="213" y="31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6"/>
            <p:cNvSpPr/>
            <p:nvPr/>
          </p:nvSpPr>
          <p:spPr>
            <a:xfrm>
              <a:off x="6663850" y="3626675"/>
              <a:ext cx="6100" cy="610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22" y="0"/>
                  </a:moveTo>
                  <a:cubicBezTo>
                    <a:pt x="92" y="0"/>
                    <a:pt x="92" y="0"/>
                    <a:pt x="61" y="31"/>
                  </a:cubicBezTo>
                  <a:lnTo>
                    <a:pt x="31" y="31"/>
                  </a:lnTo>
                  <a:cubicBezTo>
                    <a:pt x="31" y="61"/>
                    <a:pt x="31" y="61"/>
                    <a:pt x="0" y="9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0" y="122"/>
                    <a:pt x="0" y="152"/>
                    <a:pt x="0" y="152"/>
                  </a:cubicBezTo>
                  <a:cubicBezTo>
                    <a:pt x="0" y="183"/>
                    <a:pt x="31" y="183"/>
                    <a:pt x="31" y="213"/>
                  </a:cubicBezTo>
                  <a:lnTo>
                    <a:pt x="61" y="213"/>
                  </a:lnTo>
                  <a:cubicBezTo>
                    <a:pt x="61" y="213"/>
                    <a:pt x="92" y="244"/>
                    <a:pt x="122" y="244"/>
                  </a:cubicBezTo>
                  <a:cubicBezTo>
                    <a:pt x="122" y="244"/>
                    <a:pt x="152" y="244"/>
                    <a:pt x="152" y="213"/>
                  </a:cubicBezTo>
                  <a:lnTo>
                    <a:pt x="183" y="213"/>
                  </a:lnTo>
                  <a:cubicBezTo>
                    <a:pt x="213" y="183"/>
                    <a:pt x="213" y="183"/>
                    <a:pt x="213" y="152"/>
                  </a:cubicBezTo>
                  <a:cubicBezTo>
                    <a:pt x="213" y="152"/>
                    <a:pt x="244" y="152"/>
                    <a:pt x="244" y="122"/>
                  </a:cubicBezTo>
                  <a:cubicBezTo>
                    <a:pt x="244" y="122"/>
                    <a:pt x="244" y="92"/>
                    <a:pt x="213" y="92"/>
                  </a:cubicBezTo>
                  <a:cubicBezTo>
                    <a:pt x="213" y="61"/>
                    <a:pt x="213" y="61"/>
                    <a:pt x="183" y="31"/>
                  </a:cubicBezTo>
                  <a:cubicBezTo>
                    <a:pt x="152" y="0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6"/>
            <p:cNvSpPr/>
            <p:nvPr/>
          </p:nvSpPr>
          <p:spPr>
            <a:xfrm>
              <a:off x="6647900" y="3623625"/>
              <a:ext cx="2300" cy="2325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61" y="1"/>
                  </a:moveTo>
                  <a:cubicBezTo>
                    <a:pt x="0" y="1"/>
                    <a:pt x="0" y="92"/>
                    <a:pt x="61" y="92"/>
                  </a:cubicBezTo>
                  <a:cubicBezTo>
                    <a:pt x="91" y="92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6"/>
            <p:cNvSpPr/>
            <p:nvPr/>
          </p:nvSpPr>
          <p:spPr>
            <a:xfrm>
              <a:off x="6627375" y="3616800"/>
              <a:ext cx="8375" cy="6100"/>
            </a:xfrm>
            <a:custGeom>
              <a:avLst/>
              <a:gdLst/>
              <a:ahLst/>
              <a:cxnLst/>
              <a:rect l="l" t="t" r="r" b="b"/>
              <a:pathLst>
                <a:path w="335" h="244" extrusionOk="0">
                  <a:moveTo>
                    <a:pt x="183" y="0"/>
                  </a:moveTo>
                  <a:cubicBezTo>
                    <a:pt x="0" y="0"/>
                    <a:pt x="0" y="244"/>
                    <a:pt x="183" y="244"/>
                  </a:cubicBezTo>
                  <a:cubicBezTo>
                    <a:pt x="335" y="244"/>
                    <a:pt x="335" y="0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6"/>
            <p:cNvSpPr/>
            <p:nvPr/>
          </p:nvSpPr>
          <p:spPr>
            <a:xfrm>
              <a:off x="6609900" y="3607675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61" y="1"/>
                  </a:moveTo>
                  <a:cubicBezTo>
                    <a:pt x="61" y="1"/>
                    <a:pt x="61" y="1"/>
                    <a:pt x="31" y="31"/>
                  </a:cubicBezTo>
                  <a:lnTo>
                    <a:pt x="0" y="31"/>
                  </a:lnTo>
                  <a:cubicBezTo>
                    <a:pt x="0" y="61"/>
                    <a:pt x="0" y="61"/>
                    <a:pt x="0" y="92"/>
                  </a:cubicBezTo>
                  <a:lnTo>
                    <a:pt x="0" y="122"/>
                  </a:lnTo>
                  <a:cubicBezTo>
                    <a:pt x="0" y="153"/>
                    <a:pt x="31" y="153"/>
                    <a:pt x="31" y="183"/>
                  </a:cubicBezTo>
                  <a:cubicBezTo>
                    <a:pt x="61" y="183"/>
                    <a:pt x="91" y="213"/>
                    <a:pt x="91" y="213"/>
                  </a:cubicBezTo>
                  <a:lnTo>
                    <a:pt x="122" y="213"/>
                  </a:lnTo>
                  <a:cubicBezTo>
                    <a:pt x="152" y="183"/>
                    <a:pt x="152" y="183"/>
                    <a:pt x="152" y="183"/>
                  </a:cubicBezTo>
                  <a:cubicBezTo>
                    <a:pt x="183" y="153"/>
                    <a:pt x="183" y="153"/>
                    <a:pt x="183" y="153"/>
                  </a:cubicBezTo>
                  <a:cubicBezTo>
                    <a:pt x="183" y="153"/>
                    <a:pt x="213" y="122"/>
                    <a:pt x="213" y="92"/>
                  </a:cubicBezTo>
                  <a:cubicBezTo>
                    <a:pt x="213" y="92"/>
                    <a:pt x="213" y="61"/>
                    <a:pt x="183" y="61"/>
                  </a:cubicBezTo>
                  <a:cubicBezTo>
                    <a:pt x="183" y="61"/>
                    <a:pt x="183" y="31"/>
                    <a:pt x="183" y="31"/>
                  </a:cubicBezTo>
                  <a:cubicBezTo>
                    <a:pt x="152" y="1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6"/>
            <p:cNvSpPr/>
            <p:nvPr/>
          </p:nvSpPr>
          <p:spPr>
            <a:xfrm>
              <a:off x="6598500" y="3596275"/>
              <a:ext cx="3825" cy="3075"/>
            </a:xfrm>
            <a:custGeom>
              <a:avLst/>
              <a:gdLst/>
              <a:ahLst/>
              <a:cxnLst/>
              <a:rect l="l" t="t" r="r" b="b"/>
              <a:pathLst>
                <a:path w="153" h="123" extrusionOk="0">
                  <a:moveTo>
                    <a:pt x="92" y="1"/>
                  </a:moveTo>
                  <a:cubicBezTo>
                    <a:pt x="0" y="1"/>
                    <a:pt x="0" y="122"/>
                    <a:pt x="92" y="122"/>
                  </a:cubicBezTo>
                  <a:cubicBezTo>
                    <a:pt x="152" y="122"/>
                    <a:pt x="152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6"/>
            <p:cNvSpPr/>
            <p:nvPr/>
          </p:nvSpPr>
          <p:spPr>
            <a:xfrm>
              <a:off x="6584050" y="3585650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0"/>
                  </a:moveTo>
                  <a:cubicBezTo>
                    <a:pt x="1" y="0"/>
                    <a:pt x="1" y="183"/>
                    <a:pt x="122" y="183"/>
                  </a:cubicBezTo>
                  <a:cubicBezTo>
                    <a:pt x="244" y="183"/>
                    <a:pt x="244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6"/>
            <p:cNvSpPr/>
            <p:nvPr/>
          </p:nvSpPr>
          <p:spPr>
            <a:xfrm>
              <a:off x="6593175" y="3614525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92" y="0"/>
                  </a:moveTo>
                  <a:cubicBezTo>
                    <a:pt x="1" y="0"/>
                    <a:pt x="1" y="152"/>
                    <a:pt x="92" y="152"/>
                  </a:cubicBezTo>
                  <a:cubicBezTo>
                    <a:pt x="213" y="152"/>
                    <a:pt x="21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6"/>
            <p:cNvSpPr/>
            <p:nvPr/>
          </p:nvSpPr>
          <p:spPr>
            <a:xfrm>
              <a:off x="6600025" y="3635800"/>
              <a:ext cx="4575" cy="3825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91" y="0"/>
                  </a:moveTo>
                  <a:cubicBezTo>
                    <a:pt x="0" y="0"/>
                    <a:pt x="0" y="152"/>
                    <a:pt x="91" y="152"/>
                  </a:cubicBezTo>
                  <a:cubicBezTo>
                    <a:pt x="182" y="152"/>
                    <a:pt x="182" y="0"/>
                    <a:pt x="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6"/>
            <p:cNvSpPr/>
            <p:nvPr/>
          </p:nvSpPr>
          <p:spPr>
            <a:xfrm>
              <a:off x="6615975" y="3635025"/>
              <a:ext cx="1550" cy="800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31" y="1"/>
                  </a:moveTo>
                  <a:cubicBezTo>
                    <a:pt x="0" y="1"/>
                    <a:pt x="0" y="31"/>
                    <a:pt x="31" y="31"/>
                  </a:cubicBezTo>
                  <a:cubicBezTo>
                    <a:pt x="61" y="31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6"/>
            <p:cNvSpPr/>
            <p:nvPr/>
          </p:nvSpPr>
          <p:spPr>
            <a:xfrm>
              <a:off x="6611425" y="3627425"/>
              <a:ext cx="2300" cy="1550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0" y="1"/>
                  </a:moveTo>
                  <a:cubicBezTo>
                    <a:pt x="0" y="1"/>
                    <a:pt x="0" y="62"/>
                    <a:pt x="30" y="62"/>
                  </a:cubicBezTo>
                  <a:cubicBezTo>
                    <a:pt x="91" y="62"/>
                    <a:pt x="91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6"/>
            <p:cNvSpPr/>
            <p:nvPr/>
          </p:nvSpPr>
          <p:spPr>
            <a:xfrm>
              <a:off x="6628125" y="3632000"/>
              <a:ext cx="6100" cy="5350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122" y="0"/>
                  </a:moveTo>
                  <a:cubicBezTo>
                    <a:pt x="1" y="0"/>
                    <a:pt x="1" y="213"/>
                    <a:pt x="122" y="213"/>
                  </a:cubicBezTo>
                  <a:cubicBezTo>
                    <a:pt x="244" y="213"/>
                    <a:pt x="244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6"/>
            <p:cNvSpPr/>
            <p:nvPr/>
          </p:nvSpPr>
          <p:spPr>
            <a:xfrm>
              <a:off x="6630400" y="364795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1"/>
                  </a:moveTo>
                  <a:cubicBezTo>
                    <a:pt x="1" y="1"/>
                    <a:pt x="1" y="61"/>
                    <a:pt x="31" y="61"/>
                  </a:cubicBezTo>
                  <a:cubicBezTo>
                    <a:pt x="62" y="61"/>
                    <a:pt x="62" y="1"/>
                    <a:pt x="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6"/>
            <p:cNvSpPr/>
            <p:nvPr/>
          </p:nvSpPr>
          <p:spPr>
            <a:xfrm>
              <a:off x="6640300" y="3641125"/>
              <a:ext cx="6100" cy="5325"/>
            </a:xfrm>
            <a:custGeom>
              <a:avLst/>
              <a:gdLst/>
              <a:ahLst/>
              <a:cxnLst/>
              <a:rect l="l" t="t" r="r" b="b"/>
              <a:pathLst>
                <a:path w="244" h="213" extrusionOk="0">
                  <a:moveTo>
                    <a:pt x="122" y="0"/>
                  </a:moveTo>
                  <a:cubicBezTo>
                    <a:pt x="0" y="0"/>
                    <a:pt x="0" y="213"/>
                    <a:pt x="122" y="213"/>
                  </a:cubicBezTo>
                  <a:cubicBezTo>
                    <a:pt x="243" y="213"/>
                    <a:pt x="243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6"/>
            <p:cNvSpPr/>
            <p:nvPr/>
          </p:nvSpPr>
          <p:spPr>
            <a:xfrm>
              <a:off x="6647900" y="3632750"/>
              <a:ext cx="4575" cy="5350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cubicBezTo>
                    <a:pt x="30" y="1"/>
                    <a:pt x="30" y="31"/>
                    <a:pt x="30" y="31"/>
                  </a:cubicBezTo>
                  <a:cubicBezTo>
                    <a:pt x="30" y="31"/>
                    <a:pt x="0" y="31"/>
                    <a:pt x="0" y="61"/>
                  </a:cubicBezTo>
                  <a:cubicBezTo>
                    <a:pt x="0" y="61"/>
                    <a:pt x="0" y="92"/>
                    <a:pt x="0" y="92"/>
                  </a:cubicBezTo>
                  <a:lnTo>
                    <a:pt x="0" y="122"/>
                  </a:lnTo>
                  <a:cubicBezTo>
                    <a:pt x="0" y="122"/>
                    <a:pt x="0" y="153"/>
                    <a:pt x="0" y="153"/>
                  </a:cubicBezTo>
                  <a:cubicBezTo>
                    <a:pt x="0" y="153"/>
                    <a:pt x="0" y="183"/>
                    <a:pt x="30" y="183"/>
                  </a:cubicBezTo>
                  <a:cubicBezTo>
                    <a:pt x="30" y="183"/>
                    <a:pt x="61" y="213"/>
                    <a:pt x="61" y="213"/>
                  </a:cubicBezTo>
                  <a:lnTo>
                    <a:pt x="122" y="213"/>
                  </a:lnTo>
                  <a:cubicBezTo>
                    <a:pt x="122" y="213"/>
                    <a:pt x="122" y="183"/>
                    <a:pt x="122" y="183"/>
                  </a:cubicBezTo>
                  <a:lnTo>
                    <a:pt x="152" y="183"/>
                  </a:lnTo>
                  <a:cubicBezTo>
                    <a:pt x="152" y="153"/>
                    <a:pt x="182" y="153"/>
                    <a:pt x="182" y="153"/>
                  </a:cubicBezTo>
                  <a:cubicBezTo>
                    <a:pt x="182" y="122"/>
                    <a:pt x="182" y="122"/>
                    <a:pt x="182" y="92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82" y="61"/>
                    <a:pt x="152" y="31"/>
                    <a:pt x="152" y="31"/>
                  </a:cubicBezTo>
                  <a:cubicBezTo>
                    <a:pt x="122" y="1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6"/>
            <p:cNvSpPr/>
            <p:nvPr/>
          </p:nvSpPr>
          <p:spPr>
            <a:xfrm>
              <a:off x="6655475" y="3619825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23" y="1"/>
                  </a:moveTo>
                  <a:cubicBezTo>
                    <a:pt x="1" y="1"/>
                    <a:pt x="1" y="214"/>
                    <a:pt x="123" y="214"/>
                  </a:cubicBezTo>
                  <a:cubicBezTo>
                    <a:pt x="275" y="214"/>
                    <a:pt x="275" y="1"/>
                    <a:pt x="1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6"/>
            <p:cNvSpPr/>
            <p:nvPr/>
          </p:nvSpPr>
          <p:spPr>
            <a:xfrm>
              <a:off x="6637250" y="3624400"/>
              <a:ext cx="3825" cy="3825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61" y="0"/>
                  </a:moveTo>
                  <a:cubicBezTo>
                    <a:pt x="0" y="0"/>
                    <a:pt x="0" y="152"/>
                    <a:pt x="61" y="152"/>
                  </a:cubicBezTo>
                  <a:cubicBezTo>
                    <a:pt x="152" y="152"/>
                    <a:pt x="152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6"/>
            <p:cNvSpPr/>
            <p:nvPr/>
          </p:nvSpPr>
          <p:spPr>
            <a:xfrm>
              <a:off x="6650175" y="3646425"/>
              <a:ext cx="10650" cy="8400"/>
            </a:xfrm>
            <a:custGeom>
              <a:avLst/>
              <a:gdLst/>
              <a:ahLst/>
              <a:cxnLst/>
              <a:rect l="l" t="t" r="r" b="b"/>
              <a:pathLst>
                <a:path w="426" h="336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426" y="335"/>
                    <a:pt x="426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6"/>
            <p:cNvSpPr/>
            <p:nvPr/>
          </p:nvSpPr>
          <p:spPr>
            <a:xfrm>
              <a:off x="6659275" y="3638825"/>
              <a:ext cx="5350" cy="4600"/>
            </a:xfrm>
            <a:custGeom>
              <a:avLst/>
              <a:gdLst/>
              <a:ahLst/>
              <a:cxnLst/>
              <a:rect l="l" t="t" r="r" b="b"/>
              <a:pathLst>
                <a:path w="214" h="184" extrusionOk="0">
                  <a:moveTo>
                    <a:pt x="92" y="1"/>
                  </a:moveTo>
                  <a:cubicBezTo>
                    <a:pt x="1" y="1"/>
                    <a:pt x="1" y="183"/>
                    <a:pt x="92" y="183"/>
                  </a:cubicBezTo>
                  <a:cubicBezTo>
                    <a:pt x="214" y="183"/>
                    <a:pt x="214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6"/>
            <p:cNvSpPr/>
            <p:nvPr/>
          </p:nvSpPr>
          <p:spPr>
            <a:xfrm>
              <a:off x="6657775" y="3668475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0"/>
                  </a:moveTo>
                  <a:cubicBezTo>
                    <a:pt x="0" y="0"/>
                    <a:pt x="0" y="183"/>
                    <a:pt x="122" y="183"/>
                  </a:cubicBezTo>
                  <a:cubicBezTo>
                    <a:pt x="243" y="183"/>
                    <a:pt x="243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6"/>
            <p:cNvSpPr/>
            <p:nvPr/>
          </p:nvSpPr>
          <p:spPr>
            <a:xfrm>
              <a:off x="6685125" y="3671500"/>
              <a:ext cx="9150" cy="7625"/>
            </a:xfrm>
            <a:custGeom>
              <a:avLst/>
              <a:gdLst/>
              <a:ahLst/>
              <a:cxnLst/>
              <a:rect l="l" t="t" r="r" b="b"/>
              <a:pathLst>
                <a:path w="366" h="305" extrusionOk="0">
                  <a:moveTo>
                    <a:pt x="183" y="1"/>
                  </a:moveTo>
                  <a:cubicBezTo>
                    <a:pt x="0" y="1"/>
                    <a:pt x="0" y="305"/>
                    <a:pt x="183" y="305"/>
                  </a:cubicBezTo>
                  <a:cubicBezTo>
                    <a:pt x="365" y="305"/>
                    <a:pt x="365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6"/>
            <p:cNvSpPr/>
            <p:nvPr/>
          </p:nvSpPr>
          <p:spPr>
            <a:xfrm>
              <a:off x="6640300" y="3671500"/>
              <a:ext cx="6100" cy="5925"/>
            </a:xfrm>
            <a:custGeom>
              <a:avLst/>
              <a:gdLst/>
              <a:ahLst/>
              <a:cxnLst/>
              <a:rect l="l" t="t" r="r" b="b"/>
              <a:pathLst>
                <a:path w="244" h="237" extrusionOk="0">
                  <a:moveTo>
                    <a:pt x="91" y="1"/>
                  </a:moveTo>
                  <a:cubicBezTo>
                    <a:pt x="61" y="31"/>
                    <a:pt x="61" y="31"/>
                    <a:pt x="61" y="31"/>
                  </a:cubicBezTo>
                  <a:lnTo>
                    <a:pt x="30" y="31"/>
                  </a:lnTo>
                  <a:cubicBezTo>
                    <a:pt x="30" y="62"/>
                    <a:pt x="30" y="62"/>
                    <a:pt x="30" y="62"/>
                  </a:cubicBezTo>
                  <a:cubicBezTo>
                    <a:pt x="0" y="92"/>
                    <a:pt x="0" y="92"/>
                    <a:pt x="0" y="122"/>
                  </a:cubicBezTo>
                  <a:lnTo>
                    <a:pt x="0" y="153"/>
                  </a:lnTo>
                  <a:cubicBezTo>
                    <a:pt x="30" y="153"/>
                    <a:pt x="30" y="183"/>
                    <a:pt x="30" y="183"/>
                  </a:cubicBezTo>
                  <a:lnTo>
                    <a:pt x="61" y="183"/>
                  </a:lnTo>
                  <a:cubicBezTo>
                    <a:pt x="61" y="214"/>
                    <a:pt x="61" y="214"/>
                    <a:pt x="61" y="214"/>
                  </a:cubicBezTo>
                  <a:lnTo>
                    <a:pt x="91" y="214"/>
                  </a:lnTo>
                  <a:cubicBezTo>
                    <a:pt x="106" y="229"/>
                    <a:pt x="114" y="236"/>
                    <a:pt x="122" y="236"/>
                  </a:cubicBezTo>
                  <a:cubicBezTo>
                    <a:pt x="129" y="236"/>
                    <a:pt x="137" y="229"/>
                    <a:pt x="152" y="214"/>
                  </a:cubicBezTo>
                  <a:lnTo>
                    <a:pt x="182" y="214"/>
                  </a:lnTo>
                  <a:cubicBezTo>
                    <a:pt x="213" y="214"/>
                    <a:pt x="213" y="183"/>
                    <a:pt x="213" y="183"/>
                  </a:cubicBezTo>
                  <a:cubicBezTo>
                    <a:pt x="213" y="183"/>
                    <a:pt x="213" y="153"/>
                    <a:pt x="243" y="153"/>
                  </a:cubicBezTo>
                  <a:cubicBezTo>
                    <a:pt x="243" y="153"/>
                    <a:pt x="243" y="122"/>
                    <a:pt x="243" y="122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3" y="92"/>
                    <a:pt x="243" y="62"/>
                    <a:pt x="213" y="62"/>
                  </a:cubicBezTo>
                  <a:cubicBezTo>
                    <a:pt x="213" y="62"/>
                    <a:pt x="213" y="31"/>
                    <a:pt x="213" y="31"/>
                  </a:cubicBezTo>
                  <a:lnTo>
                    <a:pt x="182" y="31"/>
                  </a:lnTo>
                  <a:cubicBezTo>
                    <a:pt x="182" y="31"/>
                    <a:pt x="152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6"/>
            <p:cNvSpPr/>
            <p:nvPr/>
          </p:nvSpPr>
          <p:spPr>
            <a:xfrm>
              <a:off x="6631925" y="3660100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122" y="1"/>
                  </a:moveTo>
                  <a:cubicBezTo>
                    <a:pt x="1" y="1"/>
                    <a:pt x="1" y="153"/>
                    <a:pt x="122" y="153"/>
                  </a:cubicBezTo>
                  <a:cubicBezTo>
                    <a:pt x="213" y="153"/>
                    <a:pt x="21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6"/>
            <p:cNvSpPr/>
            <p:nvPr/>
          </p:nvSpPr>
          <p:spPr>
            <a:xfrm>
              <a:off x="6614450" y="3657075"/>
              <a:ext cx="3825" cy="3050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92" y="0"/>
                  </a:moveTo>
                  <a:cubicBezTo>
                    <a:pt x="1" y="0"/>
                    <a:pt x="1" y="122"/>
                    <a:pt x="92" y="122"/>
                  </a:cubicBezTo>
                  <a:cubicBezTo>
                    <a:pt x="153" y="122"/>
                    <a:pt x="15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6"/>
            <p:cNvSpPr/>
            <p:nvPr/>
          </p:nvSpPr>
          <p:spPr>
            <a:xfrm>
              <a:off x="6612925" y="3644900"/>
              <a:ext cx="7625" cy="6125"/>
            </a:xfrm>
            <a:custGeom>
              <a:avLst/>
              <a:gdLst/>
              <a:ahLst/>
              <a:cxnLst/>
              <a:rect l="l" t="t" r="r" b="b"/>
              <a:pathLst>
                <a:path w="305" h="245" extrusionOk="0">
                  <a:moveTo>
                    <a:pt x="153" y="1"/>
                  </a:moveTo>
                  <a:cubicBezTo>
                    <a:pt x="1" y="1"/>
                    <a:pt x="1" y="244"/>
                    <a:pt x="153" y="244"/>
                  </a:cubicBezTo>
                  <a:cubicBezTo>
                    <a:pt x="305" y="244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6"/>
            <p:cNvSpPr/>
            <p:nvPr/>
          </p:nvSpPr>
          <p:spPr>
            <a:xfrm>
              <a:off x="6602300" y="3647950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122" y="1"/>
                  </a:moveTo>
                  <a:cubicBezTo>
                    <a:pt x="0" y="1"/>
                    <a:pt x="0" y="153"/>
                    <a:pt x="122" y="153"/>
                  </a:cubicBezTo>
                  <a:cubicBezTo>
                    <a:pt x="213" y="153"/>
                    <a:pt x="21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6"/>
            <p:cNvSpPr/>
            <p:nvPr/>
          </p:nvSpPr>
          <p:spPr>
            <a:xfrm>
              <a:off x="6592425" y="3625925"/>
              <a:ext cx="5325" cy="4575"/>
            </a:xfrm>
            <a:custGeom>
              <a:avLst/>
              <a:gdLst/>
              <a:ahLst/>
              <a:cxnLst/>
              <a:rect l="l" t="t" r="r" b="b"/>
              <a:pathLst>
                <a:path w="213" h="183" extrusionOk="0">
                  <a:moveTo>
                    <a:pt x="91" y="0"/>
                  </a:moveTo>
                  <a:cubicBezTo>
                    <a:pt x="0" y="0"/>
                    <a:pt x="0" y="182"/>
                    <a:pt x="91" y="182"/>
                  </a:cubicBezTo>
                  <a:cubicBezTo>
                    <a:pt x="213" y="182"/>
                    <a:pt x="213" y="0"/>
                    <a:pt x="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6"/>
            <p:cNvSpPr/>
            <p:nvPr/>
          </p:nvSpPr>
          <p:spPr>
            <a:xfrm>
              <a:off x="6614450" y="3619075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53" y="1"/>
                  </a:moveTo>
                  <a:cubicBezTo>
                    <a:pt x="1" y="1"/>
                    <a:pt x="1" y="213"/>
                    <a:pt x="153" y="213"/>
                  </a:cubicBezTo>
                  <a:cubicBezTo>
                    <a:pt x="274" y="213"/>
                    <a:pt x="274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6"/>
            <p:cNvSpPr/>
            <p:nvPr/>
          </p:nvSpPr>
          <p:spPr>
            <a:xfrm>
              <a:off x="6588625" y="3603875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91" y="1"/>
                  </a:moveTo>
                  <a:cubicBezTo>
                    <a:pt x="0" y="1"/>
                    <a:pt x="0" y="183"/>
                    <a:pt x="91" y="183"/>
                  </a:cubicBezTo>
                  <a:cubicBezTo>
                    <a:pt x="183" y="183"/>
                    <a:pt x="183" y="1"/>
                    <a:pt x="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6"/>
            <p:cNvSpPr/>
            <p:nvPr/>
          </p:nvSpPr>
          <p:spPr>
            <a:xfrm>
              <a:off x="6589375" y="3580325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53" y="0"/>
                  </a:moveTo>
                  <a:cubicBezTo>
                    <a:pt x="1" y="0"/>
                    <a:pt x="1" y="213"/>
                    <a:pt x="153" y="213"/>
                  </a:cubicBezTo>
                  <a:cubicBezTo>
                    <a:pt x="274" y="213"/>
                    <a:pt x="274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6"/>
            <p:cNvSpPr/>
            <p:nvPr/>
          </p:nvSpPr>
          <p:spPr>
            <a:xfrm>
              <a:off x="6600025" y="3664675"/>
              <a:ext cx="10650" cy="8375"/>
            </a:xfrm>
            <a:custGeom>
              <a:avLst/>
              <a:gdLst/>
              <a:ahLst/>
              <a:cxnLst/>
              <a:rect l="l" t="t" r="r" b="b"/>
              <a:pathLst>
                <a:path w="426" h="335" extrusionOk="0">
                  <a:moveTo>
                    <a:pt x="213" y="0"/>
                  </a:moveTo>
                  <a:cubicBezTo>
                    <a:pt x="0" y="0"/>
                    <a:pt x="0" y="335"/>
                    <a:pt x="213" y="335"/>
                  </a:cubicBezTo>
                  <a:cubicBezTo>
                    <a:pt x="426" y="335"/>
                    <a:pt x="426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6"/>
            <p:cNvSpPr/>
            <p:nvPr/>
          </p:nvSpPr>
          <p:spPr>
            <a:xfrm>
              <a:off x="6802900" y="3654025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92" y="1"/>
                  </a:moveTo>
                  <a:cubicBezTo>
                    <a:pt x="1" y="1"/>
                    <a:pt x="1" y="183"/>
                    <a:pt x="92" y="183"/>
                  </a:cubicBezTo>
                  <a:cubicBezTo>
                    <a:pt x="183" y="183"/>
                    <a:pt x="18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6"/>
            <p:cNvSpPr/>
            <p:nvPr/>
          </p:nvSpPr>
          <p:spPr>
            <a:xfrm>
              <a:off x="6815825" y="3657825"/>
              <a:ext cx="6100" cy="610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61" y="1"/>
                  </a:moveTo>
                  <a:cubicBezTo>
                    <a:pt x="61" y="1"/>
                    <a:pt x="31" y="31"/>
                    <a:pt x="31" y="31"/>
                  </a:cubicBezTo>
                  <a:cubicBezTo>
                    <a:pt x="31" y="31"/>
                    <a:pt x="0" y="61"/>
                    <a:pt x="0" y="61"/>
                  </a:cubicBezTo>
                  <a:cubicBezTo>
                    <a:pt x="0" y="92"/>
                    <a:pt x="0" y="92"/>
                    <a:pt x="0" y="122"/>
                  </a:cubicBezTo>
                  <a:cubicBezTo>
                    <a:pt x="0" y="122"/>
                    <a:pt x="0" y="153"/>
                    <a:pt x="0" y="153"/>
                  </a:cubicBezTo>
                  <a:cubicBezTo>
                    <a:pt x="0" y="183"/>
                    <a:pt x="31" y="213"/>
                    <a:pt x="31" y="213"/>
                  </a:cubicBezTo>
                  <a:cubicBezTo>
                    <a:pt x="31" y="213"/>
                    <a:pt x="61" y="213"/>
                    <a:pt x="61" y="244"/>
                  </a:cubicBezTo>
                  <a:lnTo>
                    <a:pt x="183" y="244"/>
                  </a:lnTo>
                  <a:cubicBezTo>
                    <a:pt x="183" y="244"/>
                    <a:pt x="213" y="213"/>
                    <a:pt x="213" y="213"/>
                  </a:cubicBezTo>
                  <a:cubicBezTo>
                    <a:pt x="213" y="213"/>
                    <a:pt x="244" y="183"/>
                    <a:pt x="244" y="183"/>
                  </a:cubicBezTo>
                  <a:cubicBezTo>
                    <a:pt x="244" y="153"/>
                    <a:pt x="244" y="153"/>
                    <a:pt x="244" y="122"/>
                  </a:cubicBezTo>
                  <a:cubicBezTo>
                    <a:pt x="244" y="122"/>
                    <a:pt x="244" y="92"/>
                    <a:pt x="244" y="92"/>
                  </a:cubicBezTo>
                  <a:cubicBezTo>
                    <a:pt x="244" y="61"/>
                    <a:pt x="244" y="61"/>
                    <a:pt x="213" y="31"/>
                  </a:cubicBezTo>
                  <a:cubicBezTo>
                    <a:pt x="213" y="31"/>
                    <a:pt x="183" y="3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6"/>
            <p:cNvSpPr/>
            <p:nvPr/>
          </p:nvSpPr>
          <p:spPr>
            <a:xfrm>
              <a:off x="6843950" y="366695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0"/>
                  </a:moveTo>
                  <a:cubicBezTo>
                    <a:pt x="0" y="0"/>
                    <a:pt x="0" y="244"/>
                    <a:pt x="152" y="244"/>
                  </a:cubicBezTo>
                  <a:cubicBezTo>
                    <a:pt x="304" y="244"/>
                    <a:pt x="304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6"/>
            <p:cNvSpPr/>
            <p:nvPr/>
          </p:nvSpPr>
          <p:spPr>
            <a:xfrm>
              <a:off x="6863700" y="3665425"/>
              <a:ext cx="5350" cy="4600"/>
            </a:xfrm>
            <a:custGeom>
              <a:avLst/>
              <a:gdLst/>
              <a:ahLst/>
              <a:cxnLst/>
              <a:rect l="l" t="t" r="r" b="b"/>
              <a:pathLst>
                <a:path w="214" h="184" extrusionOk="0">
                  <a:moveTo>
                    <a:pt x="122" y="1"/>
                  </a:moveTo>
                  <a:cubicBezTo>
                    <a:pt x="0" y="1"/>
                    <a:pt x="0" y="183"/>
                    <a:pt x="122" y="183"/>
                  </a:cubicBezTo>
                  <a:cubicBezTo>
                    <a:pt x="213" y="183"/>
                    <a:pt x="21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6"/>
            <p:cNvSpPr/>
            <p:nvPr/>
          </p:nvSpPr>
          <p:spPr>
            <a:xfrm>
              <a:off x="6912325" y="3652500"/>
              <a:ext cx="3825" cy="3075"/>
            </a:xfrm>
            <a:custGeom>
              <a:avLst/>
              <a:gdLst/>
              <a:ahLst/>
              <a:cxnLst/>
              <a:rect l="l" t="t" r="r" b="b"/>
              <a:pathLst>
                <a:path w="153" h="123" extrusionOk="0">
                  <a:moveTo>
                    <a:pt x="92" y="1"/>
                  </a:moveTo>
                  <a:cubicBezTo>
                    <a:pt x="1" y="1"/>
                    <a:pt x="1" y="123"/>
                    <a:pt x="92" y="123"/>
                  </a:cubicBezTo>
                  <a:cubicBezTo>
                    <a:pt x="153" y="123"/>
                    <a:pt x="15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6"/>
            <p:cNvSpPr/>
            <p:nvPr/>
          </p:nvSpPr>
          <p:spPr>
            <a:xfrm>
              <a:off x="6926000" y="36342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92" y="0"/>
                  </a:moveTo>
                  <a:cubicBezTo>
                    <a:pt x="92" y="0"/>
                    <a:pt x="62" y="0"/>
                    <a:pt x="62" y="31"/>
                  </a:cubicBezTo>
                  <a:cubicBezTo>
                    <a:pt x="62" y="31"/>
                    <a:pt x="31" y="31"/>
                    <a:pt x="31" y="61"/>
                  </a:cubicBezTo>
                  <a:lnTo>
                    <a:pt x="1" y="92"/>
                  </a:lnTo>
                  <a:cubicBezTo>
                    <a:pt x="1" y="92"/>
                    <a:pt x="1" y="122"/>
                    <a:pt x="1" y="152"/>
                  </a:cubicBezTo>
                  <a:cubicBezTo>
                    <a:pt x="1" y="152"/>
                    <a:pt x="1" y="152"/>
                    <a:pt x="1" y="183"/>
                  </a:cubicBezTo>
                  <a:cubicBezTo>
                    <a:pt x="1" y="183"/>
                    <a:pt x="1" y="213"/>
                    <a:pt x="1" y="213"/>
                  </a:cubicBezTo>
                  <a:cubicBezTo>
                    <a:pt x="31" y="244"/>
                    <a:pt x="31" y="244"/>
                    <a:pt x="62" y="244"/>
                  </a:cubicBezTo>
                  <a:lnTo>
                    <a:pt x="92" y="244"/>
                  </a:lnTo>
                  <a:cubicBezTo>
                    <a:pt x="92" y="259"/>
                    <a:pt x="100" y="266"/>
                    <a:pt x="107" y="266"/>
                  </a:cubicBezTo>
                  <a:cubicBezTo>
                    <a:pt x="115" y="266"/>
                    <a:pt x="122" y="259"/>
                    <a:pt x="122" y="244"/>
                  </a:cubicBezTo>
                  <a:lnTo>
                    <a:pt x="183" y="244"/>
                  </a:lnTo>
                  <a:cubicBezTo>
                    <a:pt x="183" y="244"/>
                    <a:pt x="183" y="244"/>
                    <a:pt x="214" y="213"/>
                  </a:cubicBezTo>
                  <a:lnTo>
                    <a:pt x="183" y="213"/>
                  </a:lnTo>
                  <a:cubicBezTo>
                    <a:pt x="183" y="213"/>
                    <a:pt x="214" y="183"/>
                    <a:pt x="214" y="183"/>
                  </a:cubicBezTo>
                  <a:cubicBezTo>
                    <a:pt x="214" y="152"/>
                    <a:pt x="244" y="152"/>
                    <a:pt x="244" y="152"/>
                  </a:cubicBezTo>
                  <a:cubicBezTo>
                    <a:pt x="244" y="122"/>
                    <a:pt x="244" y="122"/>
                    <a:pt x="214" y="92"/>
                  </a:cubicBezTo>
                  <a:cubicBezTo>
                    <a:pt x="214" y="92"/>
                    <a:pt x="214" y="92"/>
                    <a:pt x="214" y="61"/>
                  </a:cubicBezTo>
                  <a:cubicBezTo>
                    <a:pt x="214" y="61"/>
                    <a:pt x="183" y="61"/>
                    <a:pt x="183" y="31"/>
                  </a:cubicBezTo>
                  <a:lnTo>
                    <a:pt x="153" y="31"/>
                  </a:lnTo>
                  <a:cubicBezTo>
                    <a:pt x="122" y="31"/>
                    <a:pt x="122" y="31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6"/>
            <p:cNvSpPr/>
            <p:nvPr/>
          </p:nvSpPr>
          <p:spPr>
            <a:xfrm>
              <a:off x="6934375" y="3606150"/>
              <a:ext cx="4575" cy="3075"/>
            </a:xfrm>
            <a:custGeom>
              <a:avLst/>
              <a:gdLst/>
              <a:ahLst/>
              <a:cxnLst/>
              <a:rect l="l" t="t" r="r" b="b"/>
              <a:pathLst>
                <a:path w="183" h="123" extrusionOk="0">
                  <a:moveTo>
                    <a:pt x="91" y="1"/>
                  </a:moveTo>
                  <a:cubicBezTo>
                    <a:pt x="0" y="1"/>
                    <a:pt x="0" y="122"/>
                    <a:pt x="91" y="122"/>
                  </a:cubicBezTo>
                  <a:cubicBezTo>
                    <a:pt x="183" y="122"/>
                    <a:pt x="183" y="1"/>
                    <a:pt x="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6"/>
            <p:cNvSpPr/>
            <p:nvPr/>
          </p:nvSpPr>
          <p:spPr>
            <a:xfrm>
              <a:off x="6922975" y="3594750"/>
              <a:ext cx="6850" cy="5350"/>
            </a:xfrm>
            <a:custGeom>
              <a:avLst/>
              <a:gdLst/>
              <a:ahLst/>
              <a:cxnLst/>
              <a:rect l="l" t="t" r="r" b="b"/>
              <a:pathLst>
                <a:path w="274" h="214" extrusionOk="0">
                  <a:moveTo>
                    <a:pt x="152" y="1"/>
                  </a:moveTo>
                  <a:cubicBezTo>
                    <a:pt x="0" y="1"/>
                    <a:pt x="0" y="214"/>
                    <a:pt x="152" y="214"/>
                  </a:cubicBezTo>
                  <a:cubicBezTo>
                    <a:pt x="274" y="214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6"/>
            <p:cNvSpPr/>
            <p:nvPr/>
          </p:nvSpPr>
          <p:spPr>
            <a:xfrm>
              <a:off x="6908525" y="3619075"/>
              <a:ext cx="6100" cy="610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62" y="1"/>
                  </a:moveTo>
                  <a:cubicBezTo>
                    <a:pt x="62" y="1"/>
                    <a:pt x="31" y="31"/>
                    <a:pt x="31" y="31"/>
                  </a:cubicBezTo>
                  <a:cubicBezTo>
                    <a:pt x="1" y="31"/>
                    <a:pt x="1" y="61"/>
                    <a:pt x="1" y="61"/>
                  </a:cubicBezTo>
                  <a:cubicBezTo>
                    <a:pt x="1" y="92"/>
                    <a:pt x="1" y="92"/>
                    <a:pt x="1" y="122"/>
                  </a:cubicBezTo>
                  <a:cubicBezTo>
                    <a:pt x="1" y="122"/>
                    <a:pt x="1" y="153"/>
                    <a:pt x="1" y="153"/>
                  </a:cubicBezTo>
                  <a:cubicBezTo>
                    <a:pt x="1" y="183"/>
                    <a:pt x="1" y="183"/>
                    <a:pt x="31" y="213"/>
                  </a:cubicBezTo>
                  <a:cubicBezTo>
                    <a:pt x="31" y="213"/>
                    <a:pt x="31" y="213"/>
                    <a:pt x="62" y="244"/>
                  </a:cubicBezTo>
                  <a:lnTo>
                    <a:pt x="153" y="244"/>
                  </a:lnTo>
                  <a:cubicBezTo>
                    <a:pt x="183" y="244"/>
                    <a:pt x="183" y="213"/>
                    <a:pt x="214" y="213"/>
                  </a:cubicBezTo>
                  <a:cubicBezTo>
                    <a:pt x="214" y="213"/>
                    <a:pt x="244" y="183"/>
                    <a:pt x="244" y="183"/>
                  </a:cubicBezTo>
                  <a:cubicBezTo>
                    <a:pt x="244" y="153"/>
                    <a:pt x="244" y="122"/>
                    <a:pt x="244" y="122"/>
                  </a:cubicBezTo>
                  <a:cubicBezTo>
                    <a:pt x="244" y="122"/>
                    <a:pt x="244" y="92"/>
                    <a:pt x="244" y="92"/>
                  </a:cubicBezTo>
                  <a:cubicBezTo>
                    <a:pt x="244" y="61"/>
                    <a:pt x="214" y="31"/>
                    <a:pt x="214" y="31"/>
                  </a:cubicBezTo>
                  <a:cubicBezTo>
                    <a:pt x="214" y="31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6"/>
            <p:cNvSpPr/>
            <p:nvPr/>
          </p:nvSpPr>
          <p:spPr>
            <a:xfrm>
              <a:off x="6878125" y="3634275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123" y="0"/>
                  </a:moveTo>
                  <a:cubicBezTo>
                    <a:pt x="1" y="0"/>
                    <a:pt x="1" y="152"/>
                    <a:pt x="123" y="152"/>
                  </a:cubicBezTo>
                  <a:cubicBezTo>
                    <a:pt x="214" y="152"/>
                    <a:pt x="214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6"/>
            <p:cNvSpPr/>
            <p:nvPr/>
          </p:nvSpPr>
          <p:spPr>
            <a:xfrm>
              <a:off x="6858375" y="3636550"/>
              <a:ext cx="2300" cy="3075"/>
            </a:xfrm>
            <a:custGeom>
              <a:avLst/>
              <a:gdLst/>
              <a:ahLst/>
              <a:cxnLst/>
              <a:rect l="l" t="t" r="r" b="b"/>
              <a:pathLst>
                <a:path w="92" h="123" extrusionOk="0">
                  <a:moveTo>
                    <a:pt x="31" y="1"/>
                  </a:moveTo>
                  <a:cubicBezTo>
                    <a:pt x="31" y="1"/>
                    <a:pt x="1" y="1"/>
                    <a:pt x="1" y="3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92"/>
                    <a:pt x="1" y="92"/>
                    <a:pt x="1" y="122"/>
                  </a:cubicBezTo>
                  <a:lnTo>
                    <a:pt x="92" y="122"/>
                  </a:lnTo>
                  <a:lnTo>
                    <a:pt x="92" y="92"/>
                  </a:lnTo>
                  <a:cubicBezTo>
                    <a:pt x="92" y="92"/>
                    <a:pt x="92" y="61"/>
                    <a:pt x="92" y="6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61" y="1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46"/>
            <p:cNvSpPr/>
            <p:nvPr/>
          </p:nvSpPr>
          <p:spPr>
            <a:xfrm>
              <a:off x="6835575" y="3626675"/>
              <a:ext cx="7625" cy="5350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53" y="0"/>
                  </a:moveTo>
                  <a:cubicBezTo>
                    <a:pt x="1" y="0"/>
                    <a:pt x="1" y="213"/>
                    <a:pt x="153" y="213"/>
                  </a:cubicBezTo>
                  <a:cubicBezTo>
                    <a:pt x="305" y="213"/>
                    <a:pt x="305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46"/>
            <p:cNvSpPr/>
            <p:nvPr/>
          </p:nvSpPr>
          <p:spPr>
            <a:xfrm>
              <a:off x="6823425" y="3637325"/>
              <a:ext cx="4575" cy="3800"/>
            </a:xfrm>
            <a:custGeom>
              <a:avLst/>
              <a:gdLst/>
              <a:ahLst/>
              <a:cxnLst/>
              <a:rect l="l" t="t" r="r" b="b"/>
              <a:pathLst>
                <a:path w="183" h="152" extrusionOk="0">
                  <a:moveTo>
                    <a:pt x="92" y="0"/>
                  </a:moveTo>
                  <a:cubicBezTo>
                    <a:pt x="0" y="0"/>
                    <a:pt x="0" y="152"/>
                    <a:pt x="92" y="152"/>
                  </a:cubicBezTo>
                  <a:cubicBezTo>
                    <a:pt x="183" y="152"/>
                    <a:pt x="18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46"/>
            <p:cNvSpPr/>
            <p:nvPr/>
          </p:nvSpPr>
          <p:spPr>
            <a:xfrm>
              <a:off x="6834825" y="3649475"/>
              <a:ext cx="5350" cy="4575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61" y="0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61"/>
                    <a:pt x="31" y="61"/>
                  </a:cubicBezTo>
                  <a:cubicBezTo>
                    <a:pt x="0" y="61"/>
                    <a:pt x="0" y="92"/>
                    <a:pt x="0" y="92"/>
                  </a:cubicBezTo>
                  <a:lnTo>
                    <a:pt x="0" y="122"/>
                  </a:lnTo>
                  <a:cubicBezTo>
                    <a:pt x="0" y="122"/>
                    <a:pt x="31" y="122"/>
                    <a:pt x="31" y="152"/>
                  </a:cubicBezTo>
                  <a:cubicBezTo>
                    <a:pt x="31" y="152"/>
                    <a:pt x="61" y="183"/>
                    <a:pt x="61" y="183"/>
                  </a:cubicBezTo>
                  <a:lnTo>
                    <a:pt x="152" y="183"/>
                  </a:lnTo>
                  <a:cubicBezTo>
                    <a:pt x="152" y="183"/>
                    <a:pt x="183" y="183"/>
                    <a:pt x="183" y="152"/>
                  </a:cubicBezTo>
                  <a:cubicBezTo>
                    <a:pt x="183" y="152"/>
                    <a:pt x="213" y="152"/>
                    <a:pt x="213" y="122"/>
                  </a:cubicBezTo>
                  <a:cubicBezTo>
                    <a:pt x="213" y="122"/>
                    <a:pt x="213" y="92"/>
                    <a:pt x="213" y="92"/>
                  </a:cubicBezTo>
                  <a:lnTo>
                    <a:pt x="213" y="61"/>
                  </a:lnTo>
                  <a:cubicBezTo>
                    <a:pt x="213" y="61"/>
                    <a:pt x="213" y="31"/>
                    <a:pt x="183" y="31"/>
                  </a:cubicBezTo>
                  <a:cubicBezTo>
                    <a:pt x="183" y="31"/>
                    <a:pt x="152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46"/>
            <p:cNvSpPr/>
            <p:nvPr/>
          </p:nvSpPr>
          <p:spPr>
            <a:xfrm>
              <a:off x="6841650" y="3641875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23" y="0"/>
                  </a:moveTo>
                  <a:cubicBezTo>
                    <a:pt x="1" y="0"/>
                    <a:pt x="1" y="213"/>
                    <a:pt x="123" y="213"/>
                  </a:cubicBezTo>
                  <a:cubicBezTo>
                    <a:pt x="275" y="213"/>
                    <a:pt x="275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46"/>
            <p:cNvSpPr/>
            <p:nvPr/>
          </p:nvSpPr>
          <p:spPr>
            <a:xfrm>
              <a:off x="6857625" y="3653275"/>
              <a:ext cx="6100" cy="5350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61" y="0"/>
                  </a:moveTo>
                  <a:cubicBezTo>
                    <a:pt x="61" y="0"/>
                    <a:pt x="61" y="0"/>
                    <a:pt x="31" y="31"/>
                  </a:cubicBezTo>
                  <a:cubicBezTo>
                    <a:pt x="31" y="31"/>
                    <a:pt x="0" y="61"/>
                    <a:pt x="0" y="61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0" y="152"/>
                    <a:pt x="31" y="152"/>
                    <a:pt x="31" y="183"/>
                  </a:cubicBezTo>
                  <a:cubicBezTo>
                    <a:pt x="61" y="183"/>
                    <a:pt x="61" y="183"/>
                    <a:pt x="61" y="213"/>
                  </a:cubicBezTo>
                  <a:lnTo>
                    <a:pt x="122" y="213"/>
                  </a:lnTo>
                  <a:cubicBezTo>
                    <a:pt x="122" y="213"/>
                    <a:pt x="152" y="213"/>
                    <a:pt x="183" y="183"/>
                  </a:cubicBezTo>
                  <a:cubicBezTo>
                    <a:pt x="213" y="183"/>
                    <a:pt x="213" y="152"/>
                    <a:pt x="213" y="152"/>
                  </a:cubicBezTo>
                  <a:cubicBezTo>
                    <a:pt x="243" y="122"/>
                    <a:pt x="243" y="122"/>
                    <a:pt x="243" y="92"/>
                  </a:cubicBezTo>
                  <a:cubicBezTo>
                    <a:pt x="243" y="92"/>
                    <a:pt x="243" y="61"/>
                    <a:pt x="213" y="31"/>
                  </a:cubicBezTo>
                  <a:cubicBezTo>
                    <a:pt x="213" y="31"/>
                    <a:pt x="213" y="31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46"/>
            <p:cNvSpPr/>
            <p:nvPr/>
          </p:nvSpPr>
          <p:spPr>
            <a:xfrm>
              <a:off x="6865225" y="3646425"/>
              <a:ext cx="4575" cy="4600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3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0" y="31"/>
                    <a:pt x="0" y="62"/>
                    <a:pt x="0" y="62"/>
                  </a:cubicBezTo>
                  <a:cubicBezTo>
                    <a:pt x="0" y="62"/>
                    <a:pt x="0" y="92"/>
                    <a:pt x="0" y="122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61" y="153"/>
                    <a:pt x="61" y="183"/>
                    <a:pt x="61" y="183"/>
                  </a:cubicBezTo>
                  <a:lnTo>
                    <a:pt x="122" y="183"/>
                  </a:lnTo>
                  <a:cubicBezTo>
                    <a:pt x="122" y="183"/>
                    <a:pt x="122" y="153"/>
                    <a:pt x="122" y="153"/>
                  </a:cubicBezTo>
                  <a:lnTo>
                    <a:pt x="152" y="153"/>
                  </a:lnTo>
                  <a:cubicBezTo>
                    <a:pt x="183" y="122"/>
                    <a:pt x="183" y="122"/>
                    <a:pt x="183" y="122"/>
                  </a:cubicBezTo>
                  <a:lnTo>
                    <a:pt x="183" y="92"/>
                  </a:lnTo>
                  <a:cubicBezTo>
                    <a:pt x="183" y="92"/>
                    <a:pt x="183" y="92"/>
                    <a:pt x="183" y="62"/>
                  </a:cubicBezTo>
                  <a:cubicBezTo>
                    <a:pt x="183" y="62"/>
                    <a:pt x="183" y="31"/>
                    <a:pt x="152" y="31"/>
                  </a:cubicBezTo>
                  <a:cubicBezTo>
                    <a:pt x="152" y="31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46"/>
            <p:cNvSpPr/>
            <p:nvPr/>
          </p:nvSpPr>
          <p:spPr>
            <a:xfrm>
              <a:off x="6873575" y="365860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0"/>
                  </a:moveTo>
                  <a:cubicBezTo>
                    <a:pt x="1" y="0"/>
                    <a:pt x="1" y="243"/>
                    <a:pt x="153" y="243"/>
                  </a:cubicBezTo>
                  <a:cubicBezTo>
                    <a:pt x="305" y="243"/>
                    <a:pt x="305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46"/>
            <p:cNvSpPr/>
            <p:nvPr/>
          </p:nvSpPr>
          <p:spPr>
            <a:xfrm>
              <a:off x="6888025" y="3665425"/>
              <a:ext cx="8375" cy="6100"/>
            </a:xfrm>
            <a:custGeom>
              <a:avLst/>
              <a:gdLst/>
              <a:ahLst/>
              <a:cxnLst/>
              <a:rect l="l" t="t" r="r" b="b"/>
              <a:pathLst>
                <a:path w="335" h="244" extrusionOk="0">
                  <a:moveTo>
                    <a:pt x="152" y="1"/>
                  </a:moveTo>
                  <a:cubicBezTo>
                    <a:pt x="0" y="1"/>
                    <a:pt x="0" y="244"/>
                    <a:pt x="152" y="244"/>
                  </a:cubicBezTo>
                  <a:cubicBezTo>
                    <a:pt x="334" y="244"/>
                    <a:pt x="33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46"/>
            <p:cNvSpPr/>
            <p:nvPr/>
          </p:nvSpPr>
          <p:spPr>
            <a:xfrm>
              <a:off x="6894100" y="3652700"/>
              <a:ext cx="6850" cy="6475"/>
            </a:xfrm>
            <a:custGeom>
              <a:avLst/>
              <a:gdLst/>
              <a:ahLst/>
              <a:cxnLst/>
              <a:rect l="l" t="t" r="r" b="b"/>
              <a:pathLst>
                <a:path w="274" h="259" extrusionOk="0">
                  <a:moveTo>
                    <a:pt x="148" y="1"/>
                  </a:moveTo>
                  <a:cubicBezTo>
                    <a:pt x="122" y="1"/>
                    <a:pt x="91" y="8"/>
                    <a:pt x="61" y="23"/>
                  </a:cubicBezTo>
                  <a:cubicBezTo>
                    <a:pt x="31" y="23"/>
                    <a:pt x="0" y="84"/>
                    <a:pt x="0" y="115"/>
                  </a:cubicBezTo>
                  <a:cubicBezTo>
                    <a:pt x="0" y="175"/>
                    <a:pt x="31" y="236"/>
                    <a:pt x="61" y="236"/>
                  </a:cubicBezTo>
                  <a:cubicBezTo>
                    <a:pt x="91" y="251"/>
                    <a:pt x="122" y="259"/>
                    <a:pt x="148" y="259"/>
                  </a:cubicBezTo>
                  <a:cubicBezTo>
                    <a:pt x="175" y="259"/>
                    <a:pt x="198" y="251"/>
                    <a:pt x="213" y="236"/>
                  </a:cubicBezTo>
                  <a:cubicBezTo>
                    <a:pt x="274" y="206"/>
                    <a:pt x="274" y="175"/>
                    <a:pt x="274" y="115"/>
                  </a:cubicBezTo>
                  <a:cubicBezTo>
                    <a:pt x="274" y="84"/>
                    <a:pt x="274" y="23"/>
                    <a:pt x="213" y="23"/>
                  </a:cubicBezTo>
                  <a:cubicBezTo>
                    <a:pt x="198" y="8"/>
                    <a:pt x="175" y="1"/>
                    <a:pt x="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46"/>
            <p:cNvSpPr/>
            <p:nvPr/>
          </p:nvSpPr>
          <p:spPr>
            <a:xfrm>
              <a:off x="6903200" y="3639600"/>
              <a:ext cx="5350" cy="5325"/>
            </a:xfrm>
            <a:custGeom>
              <a:avLst/>
              <a:gdLst/>
              <a:ahLst/>
              <a:cxnLst/>
              <a:rect l="l" t="t" r="r" b="b"/>
              <a:pathLst>
                <a:path w="214" h="213" extrusionOk="0">
                  <a:moveTo>
                    <a:pt x="31" y="0"/>
                  </a:moveTo>
                  <a:cubicBezTo>
                    <a:pt x="1" y="31"/>
                    <a:pt x="1" y="61"/>
                    <a:pt x="1" y="91"/>
                  </a:cubicBezTo>
                  <a:cubicBezTo>
                    <a:pt x="1" y="122"/>
                    <a:pt x="1" y="152"/>
                    <a:pt x="31" y="183"/>
                  </a:cubicBezTo>
                  <a:cubicBezTo>
                    <a:pt x="62" y="183"/>
                    <a:pt x="92" y="213"/>
                    <a:pt x="92" y="213"/>
                  </a:cubicBezTo>
                  <a:cubicBezTo>
                    <a:pt x="92" y="213"/>
                    <a:pt x="123" y="183"/>
                    <a:pt x="153" y="183"/>
                  </a:cubicBezTo>
                  <a:cubicBezTo>
                    <a:pt x="183" y="152"/>
                    <a:pt x="214" y="122"/>
                    <a:pt x="214" y="91"/>
                  </a:cubicBezTo>
                  <a:cubicBezTo>
                    <a:pt x="214" y="61"/>
                    <a:pt x="183" y="31"/>
                    <a:pt x="153" y="31"/>
                  </a:cubicBezTo>
                  <a:cubicBezTo>
                    <a:pt x="153" y="31"/>
                    <a:pt x="153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46"/>
            <p:cNvSpPr/>
            <p:nvPr/>
          </p:nvSpPr>
          <p:spPr>
            <a:xfrm>
              <a:off x="6891825" y="3627425"/>
              <a:ext cx="7625" cy="5350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52" y="1"/>
                  </a:moveTo>
                  <a:cubicBezTo>
                    <a:pt x="0" y="1"/>
                    <a:pt x="0" y="214"/>
                    <a:pt x="152" y="214"/>
                  </a:cubicBezTo>
                  <a:cubicBezTo>
                    <a:pt x="304" y="214"/>
                    <a:pt x="30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46"/>
            <p:cNvSpPr/>
            <p:nvPr/>
          </p:nvSpPr>
          <p:spPr>
            <a:xfrm>
              <a:off x="6882700" y="3644150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1"/>
                  </a:moveTo>
                  <a:cubicBezTo>
                    <a:pt x="0" y="1"/>
                    <a:pt x="0" y="183"/>
                    <a:pt x="122" y="183"/>
                  </a:cubicBezTo>
                  <a:cubicBezTo>
                    <a:pt x="243" y="183"/>
                    <a:pt x="24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46"/>
            <p:cNvSpPr/>
            <p:nvPr/>
          </p:nvSpPr>
          <p:spPr>
            <a:xfrm>
              <a:off x="6872825" y="3626675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0"/>
                  </a:moveTo>
                  <a:cubicBezTo>
                    <a:pt x="0" y="0"/>
                    <a:pt x="0" y="183"/>
                    <a:pt x="122" y="183"/>
                  </a:cubicBezTo>
                  <a:cubicBezTo>
                    <a:pt x="243" y="183"/>
                    <a:pt x="243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46"/>
            <p:cNvSpPr/>
            <p:nvPr/>
          </p:nvSpPr>
          <p:spPr>
            <a:xfrm>
              <a:off x="6864450" y="3635800"/>
              <a:ext cx="4600" cy="3825"/>
            </a:xfrm>
            <a:custGeom>
              <a:avLst/>
              <a:gdLst/>
              <a:ahLst/>
              <a:cxnLst/>
              <a:rect l="l" t="t" r="r" b="b"/>
              <a:pathLst>
                <a:path w="184" h="153" extrusionOk="0">
                  <a:moveTo>
                    <a:pt x="92" y="0"/>
                  </a:moveTo>
                  <a:cubicBezTo>
                    <a:pt x="1" y="0"/>
                    <a:pt x="1" y="152"/>
                    <a:pt x="92" y="152"/>
                  </a:cubicBezTo>
                  <a:cubicBezTo>
                    <a:pt x="183" y="152"/>
                    <a:pt x="18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46"/>
            <p:cNvSpPr/>
            <p:nvPr/>
          </p:nvSpPr>
          <p:spPr>
            <a:xfrm>
              <a:off x="6912325" y="3611475"/>
              <a:ext cx="6875" cy="4575"/>
            </a:xfrm>
            <a:custGeom>
              <a:avLst/>
              <a:gdLst/>
              <a:ahLst/>
              <a:cxnLst/>
              <a:rect l="l" t="t" r="r" b="b"/>
              <a:pathLst>
                <a:path w="275" h="183" extrusionOk="0">
                  <a:moveTo>
                    <a:pt x="153" y="1"/>
                  </a:moveTo>
                  <a:cubicBezTo>
                    <a:pt x="1" y="1"/>
                    <a:pt x="1" y="183"/>
                    <a:pt x="153" y="183"/>
                  </a:cubicBezTo>
                  <a:cubicBezTo>
                    <a:pt x="274" y="183"/>
                    <a:pt x="274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46"/>
            <p:cNvSpPr/>
            <p:nvPr/>
          </p:nvSpPr>
          <p:spPr>
            <a:xfrm>
              <a:off x="6926000" y="3622875"/>
              <a:ext cx="5350" cy="4575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31" y="1"/>
                  </a:moveTo>
                  <a:cubicBezTo>
                    <a:pt x="1" y="31"/>
                    <a:pt x="1" y="61"/>
                    <a:pt x="1" y="92"/>
                  </a:cubicBezTo>
                  <a:cubicBezTo>
                    <a:pt x="1" y="122"/>
                    <a:pt x="1" y="152"/>
                    <a:pt x="31" y="183"/>
                  </a:cubicBezTo>
                  <a:lnTo>
                    <a:pt x="153" y="183"/>
                  </a:lnTo>
                  <a:cubicBezTo>
                    <a:pt x="183" y="152"/>
                    <a:pt x="214" y="122"/>
                    <a:pt x="214" y="92"/>
                  </a:cubicBezTo>
                  <a:cubicBezTo>
                    <a:pt x="214" y="61"/>
                    <a:pt x="183" y="31"/>
                    <a:pt x="153" y="31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46"/>
            <p:cNvSpPr/>
            <p:nvPr/>
          </p:nvSpPr>
          <p:spPr>
            <a:xfrm>
              <a:off x="6926775" y="3612225"/>
              <a:ext cx="3050" cy="3075"/>
            </a:xfrm>
            <a:custGeom>
              <a:avLst/>
              <a:gdLst/>
              <a:ahLst/>
              <a:cxnLst/>
              <a:rect l="l" t="t" r="r" b="b"/>
              <a:pathLst>
                <a:path w="122" h="123" extrusionOk="0">
                  <a:moveTo>
                    <a:pt x="61" y="1"/>
                  </a:moveTo>
                  <a:cubicBezTo>
                    <a:pt x="0" y="1"/>
                    <a:pt x="0" y="123"/>
                    <a:pt x="61" y="123"/>
                  </a:cubicBezTo>
                  <a:cubicBezTo>
                    <a:pt x="122" y="123"/>
                    <a:pt x="122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46"/>
            <p:cNvSpPr/>
            <p:nvPr/>
          </p:nvSpPr>
          <p:spPr>
            <a:xfrm>
              <a:off x="6935125" y="3600075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122" y="1"/>
                  </a:moveTo>
                  <a:cubicBezTo>
                    <a:pt x="1" y="1"/>
                    <a:pt x="1" y="153"/>
                    <a:pt x="122" y="153"/>
                  </a:cubicBezTo>
                  <a:cubicBezTo>
                    <a:pt x="213" y="153"/>
                    <a:pt x="21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46"/>
            <p:cNvSpPr/>
            <p:nvPr/>
          </p:nvSpPr>
          <p:spPr>
            <a:xfrm>
              <a:off x="6939675" y="3625925"/>
              <a:ext cx="6125" cy="4575"/>
            </a:xfrm>
            <a:custGeom>
              <a:avLst/>
              <a:gdLst/>
              <a:ahLst/>
              <a:cxnLst/>
              <a:rect l="l" t="t" r="r" b="b"/>
              <a:pathLst>
                <a:path w="245" h="183" extrusionOk="0">
                  <a:moveTo>
                    <a:pt x="123" y="0"/>
                  </a:moveTo>
                  <a:cubicBezTo>
                    <a:pt x="1" y="0"/>
                    <a:pt x="1" y="182"/>
                    <a:pt x="123" y="182"/>
                  </a:cubicBezTo>
                  <a:cubicBezTo>
                    <a:pt x="244" y="182"/>
                    <a:pt x="244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46"/>
            <p:cNvSpPr/>
            <p:nvPr/>
          </p:nvSpPr>
          <p:spPr>
            <a:xfrm>
              <a:off x="6915375" y="3638075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0"/>
                  </a:moveTo>
                  <a:cubicBezTo>
                    <a:pt x="0" y="0"/>
                    <a:pt x="0" y="183"/>
                    <a:pt x="122" y="183"/>
                  </a:cubicBezTo>
                  <a:cubicBezTo>
                    <a:pt x="243" y="183"/>
                    <a:pt x="243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46"/>
            <p:cNvSpPr/>
            <p:nvPr/>
          </p:nvSpPr>
          <p:spPr>
            <a:xfrm>
              <a:off x="6922975" y="3651000"/>
              <a:ext cx="7625" cy="5325"/>
            </a:xfrm>
            <a:custGeom>
              <a:avLst/>
              <a:gdLst/>
              <a:ahLst/>
              <a:cxnLst/>
              <a:rect l="l" t="t" r="r" b="b"/>
              <a:pathLst>
                <a:path w="305" h="213" extrusionOk="0">
                  <a:moveTo>
                    <a:pt x="152" y="0"/>
                  </a:moveTo>
                  <a:cubicBezTo>
                    <a:pt x="0" y="0"/>
                    <a:pt x="0" y="213"/>
                    <a:pt x="152" y="213"/>
                  </a:cubicBezTo>
                  <a:cubicBezTo>
                    <a:pt x="304" y="213"/>
                    <a:pt x="304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46"/>
            <p:cNvSpPr/>
            <p:nvPr/>
          </p:nvSpPr>
          <p:spPr>
            <a:xfrm>
              <a:off x="6896375" y="3619075"/>
              <a:ext cx="5350" cy="4575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122" y="1"/>
                  </a:moveTo>
                  <a:cubicBezTo>
                    <a:pt x="0" y="1"/>
                    <a:pt x="0" y="183"/>
                    <a:pt x="122" y="183"/>
                  </a:cubicBezTo>
                  <a:cubicBezTo>
                    <a:pt x="213" y="183"/>
                    <a:pt x="21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46"/>
            <p:cNvSpPr/>
            <p:nvPr/>
          </p:nvSpPr>
          <p:spPr>
            <a:xfrm>
              <a:off x="6935125" y="3587150"/>
              <a:ext cx="3075" cy="2325"/>
            </a:xfrm>
            <a:custGeom>
              <a:avLst/>
              <a:gdLst/>
              <a:ahLst/>
              <a:cxnLst/>
              <a:rect l="l" t="t" r="r" b="b"/>
              <a:pathLst>
                <a:path w="123" h="93" extrusionOk="0">
                  <a:moveTo>
                    <a:pt x="61" y="1"/>
                  </a:moveTo>
                  <a:cubicBezTo>
                    <a:pt x="1" y="1"/>
                    <a:pt x="1" y="92"/>
                    <a:pt x="61" y="92"/>
                  </a:cubicBezTo>
                  <a:cubicBezTo>
                    <a:pt x="122" y="92"/>
                    <a:pt x="122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46"/>
            <p:cNvSpPr/>
            <p:nvPr/>
          </p:nvSpPr>
          <p:spPr>
            <a:xfrm>
              <a:off x="6945775" y="3587150"/>
              <a:ext cx="6100" cy="4600"/>
            </a:xfrm>
            <a:custGeom>
              <a:avLst/>
              <a:gdLst/>
              <a:ahLst/>
              <a:cxnLst/>
              <a:rect l="l" t="t" r="r" b="b"/>
              <a:pathLst>
                <a:path w="244" h="184" extrusionOk="0">
                  <a:moveTo>
                    <a:pt x="122" y="1"/>
                  </a:moveTo>
                  <a:cubicBezTo>
                    <a:pt x="0" y="1"/>
                    <a:pt x="0" y="183"/>
                    <a:pt x="122" y="183"/>
                  </a:cubicBezTo>
                  <a:cubicBezTo>
                    <a:pt x="243" y="183"/>
                    <a:pt x="24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46"/>
            <p:cNvSpPr/>
            <p:nvPr/>
          </p:nvSpPr>
          <p:spPr>
            <a:xfrm>
              <a:off x="6814300" y="3643400"/>
              <a:ext cx="6875" cy="5325"/>
            </a:xfrm>
            <a:custGeom>
              <a:avLst/>
              <a:gdLst/>
              <a:ahLst/>
              <a:cxnLst/>
              <a:rect l="l" t="t" r="r" b="b"/>
              <a:pathLst>
                <a:path w="275" h="213" extrusionOk="0">
                  <a:moveTo>
                    <a:pt x="153" y="0"/>
                  </a:moveTo>
                  <a:cubicBezTo>
                    <a:pt x="1" y="0"/>
                    <a:pt x="1" y="213"/>
                    <a:pt x="153" y="213"/>
                  </a:cubicBezTo>
                  <a:cubicBezTo>
                    <a:pt x="274" y="213"/>
                    <a:pt x="274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46"/>
            <p:cNvSpPr/>
            <p:nvPr/>
          </p:nvSpPr>
          <p:spPr>
            <a:xfrm>
              <a:off x="6830275" y="3663900"/>
              <a:ext cx="6100" cy="5350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122" y="1"/>
                  </a:moveTo>
                  <a:cubicBezTo>
                    <a:pt x="0" y="1"/>
                    <a:pt x="0" y="214"/>
                    <a:pt x="122" y="214"/>
                  </a:cubicBezTo>
                  <a:cubicBezTo>
                    <a:pt x="243" y="214"/>
                    <a:pt x="24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46"/>
            <p:cNvSpPr/>
            <p:nvPr/>
          </p:nvSpPr>
          <p:spPr>
            <a:xfrm>
              <a:off x="6827225" y="3622125"/>
              <a:ext cx="4575" cy="5325"/>
            </a:xfrm>
            <a:custGeom>
              <a:avLst/>
              <a:gdLst/>
              <a:ahLst/>
              <a:cxnLst/>
              <a:rect l="l" t="t" r="r" b="b"/>
              <a:pathLst>
                <a:path w="183" h="213" extrusionOk="0">
                  <a:moveTo>
                    <a:pt x="31" y="0"/>
                  </a:moveTo>
                  <a:cubicBezTo>
                    <a:pt x="31" y="0"/>
                    <a:pt x="31" y="31"/>
                    <a:pt x="31" y="31"/>
                  </a:cubicBezTo>
                  <a:cubicBezTo>
                    <a:pt x="31" y="31"/>
                    <a:pt x="0" y="31"/>
                    <a:pt x="0" y="6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82"/>
                    <a:pt x="31" y="182"/>
                    <a:pt x="31" y="182"/>
                  </a:cubicBezTo>
                  <a:cubicBezTo>
                    <a:pt x="31" y="213"/>
                    <a:pt x="31" y="213"/>
                    <a:pt x="61" y="213"/>
                  </a:cubicBezTo>
                  <a:lnTo>
                    <a:pt x="152" y="213"/>
                  </a:lnTo>
                  <a:cubicBezTo>
                    <a:pt x="152" y="182"/>
                    <a:pt x="152" y="182"/>
                    <a:pt x="152" y="182"/>
                  </a:cubicBezTo>
                  <a:cubicBezTo>
                    <a:pt x="152" y="182"/>
                    <a:pt x="183" y="182"/>
                    <a:pt x="183" y="152"/>
                  </a:cubicBezTo>
                  <a:cubicBezTo>
                    <a:pt x="183" y="152"/>
                    <a:pt x="183" y="152"/>
                    <a:pt x="183" y="122"/>
                  </a:cubicBezTo>
                  <a:cubicBezTo>
                    <a:pt x="183" y="122"/>
                    <a:pt x="183" y="122"/>
                    <a:pt x="183" y="91"/>
                  </a:cubicBezTo>
                  <a:cubicBezTo>
                    <a:pt x="183" y="91"/>
                    <a:pt x="183" y="61"/>
                    <a:pt x="183" y="61"/>
                  </a:cubicBezTo>
                  <a:cubicBezTo>
                    <a:pt x="183" y="61"/>
                    <a:pt x="183" y="31"/>
                    <a:pt x="183" y="31"/>
                  </a:cubicBezTo>
                  <a:cubicBezTo>
                    <a:pt x="152" y="31"/>
                    <a:pt x="152" y="31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46"/>
            <p:cNvSpPr/>
            <p:nvPr/>
          </p:nvSpPr>
          <p:spPr>
            <a:xfrm>
              <a:off x="6855350" y="3627425"/>
              <a:ext cx="2300" cy="1550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0" y="1"/>
                  </a:moveTo>
                  <a:cubicBezTo>
                    <a:pt x="0" y="1"/>
                    <a:pt x="0" y="62"/>
                    <a:pt x="30" y="62"/>
                  </a:cubicBezTo>
                  <a:cubicBezTo>
                    <a:pt x="91" y="62"/>
                    <a:pt x="91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46"/>
            <p:cNvSpPr/>
            <p:nvPr/>
          </p:nvSpPr>
          <p:spPr>
            <a:xfrm>
              <a:off x="6872050" y="3676825"/>
              <a:ext cx="9150" cy="6875"/>
            </a:xfrm>
            <a:custGeom>
              <a:avLst/>
              <a:gdLst/>
              <a:ahLst/>
              <a:cxnLst/>
              <a:rect l="l" t="t" r="r" b="b"/>
              <a:pathLst>
                <a:path w="366" h="275" extrusionOk="0">
                  <a:moveTo>
                    <a:pt x="183" y="1"/>
                  </a:moveTo>
                  <a:cubicBezTo>
                    <a:pt x="1" y="1"/>
                    <a:pt x="1" y="274"/>
                    <a:pt x="183" y="274"/>
                  </a:cubicBezTo>
                  <a:cubicBezTo>
                    <a:pt x="366" y="274"/>
                    <a:pt x="366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46"/>
            <p:cNvSpPr/>
            <p:nvPr/>
          </p:nvSpPr>
          <p:spPr>
            <a:xfrm>
              <a:off x="6909300" y="367075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cubicBezTo>
                    <a:pt x="0" y="0"/>
                    <a:pt x="3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46"/>
            <p:cNvSpPr/>
            <p:nvPr/>
          </p:nvSpPr>
          <p:spPr>
            <a:xfrm>
              <a:off x="6706400" y="3670000"/>
              <a:ext cx="8375" cy="6100"/>
            </a:xfrm>
            <a:custGeom>
              <a:avLst/>
              <a:gdLst/>
              <a:ahLst/>
              <a:cxnLst/>
              <a:rect l="l" t="t" r="r" b="b"/>
              <a:pathLst>
                <a:path w="335" h="244" extrusionOk="0">
                  <a:moveTo>
                    <a:pt x="183" y="0"/>
                  </a:moveTo>
                  <a:cubicBezTo>
                    <a:pt x="1" y="0"/>
                    <a:pt x="1" y="243"/>
                    <a:pt x="183" y="243"/>
                  </a:cubicBezTo>
                  <a:cubicBezTo>
                    <a:pt x="335" y="243"/>
                    <a:pt x="335" y="0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46"/>
            <p:cNvSpPr/>
            <p:nvPr/>
          </p:nvSpPr>
          <p:spPr>
            <a:xfrm>
              <a:off x="6741350" y="3584875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22" y="1"/>
                  </a:moveTo>
                  <a:cubicBezTo>
                    <a:pt x="1" y="1"/>
                    <a:pt x="1" y="214"/>
                    <a:pt x="122" y="214"/>
                  </a:cubicBezTo>
                  <a:cubicBezTo>
                    <a:pt x="274" y="214"/>
                    <a:pt x="274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46"/>
            <p:cNvSpPr/>
            <p:nvPr/>
          </p:nvSpPr>
          <p:spPr>
            <a:xfrm>
              <a:off x="6758075" y="3572725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92" y="0"/>
                  </a:moveTo>
                  <a:cubicBezTo>
                    <a:pt x="0" y="0"/>
                    <a:pt x="0" y="152"/>
                    <a:pt x="92" y="152"/>
                  </a:cubicBezTo>
                  <a:cubicBezTo>
                    <a:pt x="213" y="152"/>
                    <a:pt x="21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46"/>
            <p:cNvSpPr/>
            <p:nvPr/>
          </p:nvSpPr>
          <p:spPr>
            <a:xfrm>
              <a:off x="6812025" y="3610725"/>
              <a:ext cx="3825" cy="2300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92" y="0"/>
                  </a:moveTo>
                  <a:cubicBezTo>
                    <a:pt x="1" y="0"/>
                    <a:pt x="1" y="91"/>
                    <a:pt x="92" y="91"/>
                  </a:cubicBezTo>
                  <a:cubicBezTo>
                    <a:pt x="152" y="91"/>
                    <a:pt x="152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46"/>
            <p:cNvSpPr/>
            <p:nvPr/>
          </p:nvSpPr>
          <p:spPr>
            <a:xfrm>
              <a:off x="6816575" y="3623625"/>
              <a:ext cx="6875" cy="6125"/>
            </a:xfrm>
            <a:custGeom>
              <a:avLst/>
              <a:gdLst/>
              <a:ahLst/>
              <a:cxnLst/>
              <a:rect l="l" t="t" r="r" b="b"/>
              <a:pathLst>
                <a:path w="275" h="245" extrusionOk="0">
                  <a:moveTo>
                    <a:pt x="153" y="1"/>
                  </a:moveTo>
                  <a:cubicBezTo>
                    <a:pt x="1" y="1"/>
                    <a:pt x="1" y="244"/>
                    <a:pt x="153" y="244"/>
                  </a:cubicBezTo>
                  <a:cubicBezTo>
                    <a:pt x="274" y="244"/>
                    <a:pt x="274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46"/>
            <p:cNvSpPr/>
            <p:nvPr/>
          </p:nvSpPr>
          <p:spPr>
            <a:xfrm>
              <a:off x="6841650" y="3619825"/>
              <a:ext cx="8400" cy="6875"/>
            </a:xfrm>
            <a:custGeom>
              <a:avLst/>
              <a:gdLst/>
              <a:ahLst/>
              <a:cxnLst/>
              <a:rect l="l" t="t" r="r" b="b"/>
              <a:pathLst>
                <a:path w="336" h="275" extrusionOk="0">
                  <a:moveTo>
                    <a:pt x="183" y="1"/>
                  </a:moveTo>
                  <a:cubicBezTo>
                    <a:pt x="1" y="1"/>
                    <a:pt x="1" y="274"/>
                    <a:pt x="183" y="274"/>
                  </a:cubicBezTo>
                  <a:cubicBezTo>
                    <a:pt x="335" y="274"/>
                    <a:pt x="335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46"/>
            <p:cNvSpPr/>
            <p:nvPr/>
          </p:nvSpPr>
          <p:spPr>
            <a:xfrm>
              <a:off x="6293775" y="3936400"/>
              <a:ext cx="258100" cy="515750"/>
            </a:xfrm>
            <a:custGeom>
              <a:avLst/>
              <a:gdLst/>
              <a:ahLst/>
              <a:cxnLst/>
              <a:rect l="l" t="t" r="r" b="b"/>
              <a:pathLst>
                <a:path w="10324" h="20630" extrusionOk="0">
                  <a:moveTo>
                    <a:pt x="9165" y="1"/>
                  </a:moveTo>
                  <a:cubicBezTo>
                    <a:pt x="9152" y="1"/>
                    <a:pt x="9137" y="4"/>
                    <a:pt x="9119" y="13"/>
                  </a:cubicBezTo>
                  <a:cubicBezTo>
                    <a:pt x="6171" y="1107"/>
                    <a:pt x="1186" y="1320"/>
                    <a:pt x="669" y="5211"/>
                  </a:cubicBezTo>
                  <a:cubicBezTo>
                    <a:pt x="1" y="10104"/>
                    <a:pt x="882" y="15819"/>
                    <a:pt x="2402" y="20530"/>
                  </a:cubicBezTo>
                  <a:cubicBezTo>
                    <a:pt x="2425" y="20600"/>
                    <a:pt x="2475" y="20629"/>
                    <a:pt x="2526" y="20629"/>
                  </a:cubicBezTo>
                  <a:cubicBezTo>
                    <a:pt x="2609" y="20629"/>
                    <a:pt x="2694" y="20551"/>
                    <a:pt x="2675" y="20439"/>
                  </a:cubicBezTo>
                  <a:cubicBezTo>
                    <a:pt x="1946" y="16183"/>
                    <a:pt x="852" y="12141"/>
                    <a:pt x="882" y="7764"/>
                  </a:cubicBezTo>
                  <a:cubicBezTo>
                    <a:pt x="882" y="6761"/>
                    <a:pt x="852" y="5697"/>
                    <a:pt x="1095" y="4724"/>
                  </a:cubicBezTo>
                  <a:cubicBezTo>
                    <a:pt x="1399" y="3417"/>
                    <a:pt x="2250" y="2718"/>
                    <a:pt x="3435" y="2171"/>
                  </a:cubicBezTo>
                  <a:cubicBezTo>
                    <a:pt x="4104" y="1867"/>
                    <a:pt x="4834" y="1624"/>
                    <a:pt x="5533" y="1381"/>
                  </a:cubicBezTo>
                  <a:cubicBezTo>
                    <a:pt x="6384" y="4207"/>
                    <a:pt x="6870" y="6973"/>
                    <a:pt x="7083" y="9922"/>
                  </a:cubicBezTo>
                  <a:cubicBezTo>
                    <a:pt x="7174" y="11472"/>
                    <a:pt x="7387" y="13113"/>
                    <a:pt x="6718" y="14572"/>
                  </a:cubicBezTo>
                  <a:cubicBezTo>
                    <a:pt x="6536" y="14937"/>
                    <a:pt x="6323" y="15302"/>
                    <a:pt x="6110" y="15636"/>
                  </a:cubicBezTo>
                  <a:cubicBezTo>
                    <a:pt x="6049" y="15363"/>
                    <a:pt x="5897" y="15059"/>
                    <a:pt x="5806" y="14785"/>
                  </a:cubicBezTo>
                  <a:cubicBezTo>
                    <a:pt x="5624" y="14390"/>
                    <a:pt x="5472" y="13995"/>
                    <a:pt x="5320" y="13600"/>
                  </a:cubicBezTo>
                  <a:cubicBezTo>
                    <a:pt x="5295" y="13538"/>
                    <a:pt x="5246" y="13512"/>
                    <a:pt x="5198" y="13512"/>
                  </a:cubicBezTo>
                  <a:cubicBezTo>
                    <a:pt x="5127" y="13512"/>
                    <a:pt x="5059" y="13570"/>
                    <a:pt x="5077" y="13660"/>
                  </a:cubicBezTo>
                  <a:cubicBezTo>
                    <a:pt x="5229" y="14056"/>
                    <a:pt x="5350" y="14481"/>
                    <a:pt x="5472" y="14876"/>
                  </a:cubicBezTo>
                  <a:cubicBezTo>
                    <a:pt x="5593" y="15211"/>
                    <a:pt x="5685" y="15606"/>
                    <a:pt x="5928" y="15910"/>
                  </a:cubicBezTo>
                  <a:cubicBezTo>
                    <a:pt x="5472" y="16578"/>
                    <a:pt x="4955" y="17186"/>
                    <a:pt x="4408" y="17673"/>
                  </a:cubicBezTo>
                  <a:cubicBezTo>
                    <a:pt x="4263" y="17793"/>
                    <a:pt x="4386" y="17952"/>
                    <a:pt x="4519" y="17952"/>
                  </a:cubicBezTo>
                  <a:cubicBezTo>
                    <a:pt x="4554" y="17952"/>
                    <a:pt x="4589" y="17941"/>
                    <a:pt x="4621" y="17916"/>
                  </a:cubicBezTo>
                  <a:cubicBezTo>
                    <a:pt x="6900" y="16153"/>
                    <a:pt x="7630" y="13569"/>
                    <a:pt x="7478" y="10834"/>
                  </a:cubicBezTo>
                  <a:cubicBezTo>
                    <a:pt x="7326" y="7642"/>
                    <a:pt x="7083" y="4238"/>
                    <a:pt x="5715" y="1350"/>
                  </a:cubicBezTo>
                  <a:cubicBezTo>
                    <a:pt x="5958" y="1259"/>
                    <a:pt x="6232" y="1168"/>
                    <a:pt x="6475" y="1107"/>
                  </a:cubicBezTo>
                  <a:cubicBezTo>
                    <a:pt x="6779" y="3812"/>
                    <a:pt x="7235" y="6487"/>
                    <a:pt x="7630" y="9192"/>
                  </a:cubicBezTo>
                  <a:lnTo>
                    <a:pt x="7630" y="9162"/>
                  </a:lnTo>
                  <a:cubicBezTo>
                    <a:pt x="7873" y="10651"/>
                    <a:pt x="7782" y="13083"/>
                    <a:pt x="9241" y="13964"/>
                  </a:cubicBezTo>
                  <a:cubicBezTo>
                    <a:pt x="9302" y="14238"/>
                    <a:pt x="9454" y="14481"/>
                    <a:pt x="9636" y="14694"/>
                  </a:cubicBezTo>
                  <a:cubicBezTo>
                    <a:pt x="9663" y="14721"/>
                    <a:pt x="9695" y="14732"/>
                    <a:pt x="9726" y="14732"/>
                  </a:cubicBezTo>
                  <a:cubicBezTo>
                    <a:pt x="9801" y="14732"/>
                    <a:pt x="9870" y="14667"/>
                    <a:pt x="9849" y="14603"/>
                  </a:cubicBezTo>
                  <a:cubicBezTo>
                    <a:pt x="9697" y="14086"/>
                    <a:pt x="9514" y="13691"/>
                    <a:pt x="9575" y="13174"/>
                  </a:cubicBezTo>
                  <a:cubicBezTo>
                    <a:pt x="9636" y="12657"/>
                    <a:pt x="9879" y="12262"/>
                    <a:pt x="10274" y="11928"/>
                  </a:cubicBezTo>
                  <a:cubicBezTo>
                    <a:pt x="10324" y="11879"/>
                    <a:pt x="10273" y="11790"/>
                    <a:pt x="10220" y="11790"/>
                  </a:cubicBezTo>
                  <a:cubicBezTo>
                    <a:pt x="10208" y="11790"/>
                    <a:pt x="10195" y="11795"/>
                    <a:pt x="10183" y="11806"/>
                  </a:cubicBezTo>
                  <a:cubicBezTo>
                    <a:pt x="9606" y="12141"/>
                    <a:pt x="9211" y="12840"/>
                    <a:pt x="9211" y="13539"/>
                  </a:cubicBezTo>
                  <a:cubicBezTo>
                    <a:pt x="7873" y="12323"/>
                    <a:pt x="7964" y="9071"/>
                    <a:pt x="7721" y="7521"/>
                  </a:cubicBezTo>
                  <a:cubicBezTo>
                    <a:pt x="7387" y="5363"/>
                    <a:pt x="7052" y="3204"/>
                    <a:pt x="6597" y="1046"/>
                  </a:cubicBezTo>
                  <a:cubicBezTo>
                    <a:pt x="7478" y="773"/>
                    <a:pt x="8359" y="530"/>
                    <a:pt x="9180" y="165"/>
                  </a:cubicBezTo>
                  <a:cubicBezTo>
                    <a:pt x="9258" y="139"/>
                    <a:pt x="9247" y="1"/>
                    <a:pt x="9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46"/>
            <p:cNvSpPr/>
            <p:nvPr/>
          </p:nvSpPr>
          <p:spPr>
            <a:xfrm>
              <a:off x="6402450" y="4386950"/>
              <a:ext cx="35325" cy="111725"/>
            </a:xfrm>
            <a:custGeom>
              <a:avLst/>
              <a:gdLst/>
              <a:ahLst/>
              <a:cxnLst/>
              <a:rect l="l" t="t" r="r" b="b"/>
              <a:pathLst>
                <a:path w="1413" h="4469" extrusionOk="0">
                  <a:moveTo>
                    <a:pt x="46" y="0"/>
                  </a:moveTo>
                  <a:cubicBezTo>
                    <a:pt x="23" y="0"/>
                    <a:pt x="0" y="15"/>
                    <a:pt x="0" y="46"/>
                  </a:cubicBezTo>
                  <a:cubicBezTo>
                    <a:pt x="61" y="745"/>
                    <a:pt x="243" y="1566"/>
                    <a:pt x="608" y="2234"/>
                  </a:cubicBezTo>
                  <a:cubicBezTo>
                    <a:pt x="517" y="2964"/>
                    <a:pt x="426" y="3815"/>
                    <a:pt x="760" y="4423"/>
                  </a:cubicBezTo>
                  <a:cubicBezTo>
                    <a:pt x="775" y="4453"/>
                    <a:pt x="806" y="4468"/>
                    <a:pt x="832" y="4468"/>
                  </a:cubicBezTo>
                  <a:cubicBezTo>
                    <a:pt x="859" y="4468"/>
                    <a:pt x="882" y="4453"/>
                    <a:pt x="882" y="4423"/>
                  </a:cubicBezTo>
                  <a:cubicBezTo>
                    <a:pt x="942" y="4028"/>
                    <a:pt x="851" y="3633"/>
                    <a:pt x="851" y="3237"/>
                  </a:cubicBezTo>
                  <a:cubicBezTo>
                    <a:pt x="821" y="3025"/>
                    <a:pt x="821" y="2812"/>
                    <a:pt x="821" y="2599"/>
                  </a:cubicBezTo>
                  <a:lnTo>
                    <a:pt x="821" y="2599"/>
                  </a:lnTo>
                  <a:cubicBezTo>
                    <a:pt x="912" y="2721"/>
                    <a:pt x="1034" y="2842"/>
                    <a:pt x="1155" y="2964"/>
                  </a:cubicBezTo>
                  <a:cubicBezTo>
                    <a:pt x="1180" y="2980"/>
                    <a:pt x="1211" y="2988"/>
                    <a:pt x="1242" y="2988"/>
                  </a:cubicBezTo>
                  <a:cubicBezTo>
                    <a:pt x="1327" y="2988"/>
                    <a:pt x="1413" y="2931"/>
                    <a:pt x="1368" y="2842"/>
                  </a:cubicBezTo>
                  <a:cubicBezTo>
                    <a:pt x="1186" y="2417"/>
                    <a:pt x="882" y="2052"/>
                    <a:pt x="699" y="1626"/>
                  </a:cubicBezTo>
                  <a:cubicBezTo>
                    <a:pt x="456" y="1140"/>
                    <a:pt x="243" y="593"/>
                    <a:pt x="91" y="46"/>
                  </a:cubicBezTo>
                  <a:cubicBezTo>
                    <a:pt x="91" y="15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46"/>
            <p:cNvSpPr/>
            <p:nvPr/>
          </p:nvSpPr>
          <p:spPr>
            <a:xfrm>
              <a:off x="6976450" y="3940950"/>
              <a:ext cx="258100" cy="515750"/>
            </a:xfrm>
            <a:custGeom>
              <a:avLst/>
              <a:gdLst/>
              <a:ahLst/>
              <a:cxnLst/>
              <a:rect l="l" t="t" r="r" b="b"/>
              <a:pathLst>
                <a:path w="10324" h="20630" extrusionOk="0">
                  <a:moveTo>
                    <a:pt x="1138" y="1"/>
                  </a:moveTo>
                  <a:cubicBezTo>
                    <a:pt x="1070" y="1"/>
                    <a:pt x="1040" y="139"/>
                    <a:pt x="1144" y="165"/>
                  </a:cubicBezTo>
                  <a:cubicBezTo>
                    <a:pt x="1965" y="530"/>
                    <a:pt x="2846" y="773"/>
                    <a:pt x="3697" y="1047"/>
                  </a:cubicBezTo>
                  <a:cubicBezTo>
                    <a:pt x="3272" y="3205"/>
                    <a:pt x="2937" y="5363"/>
                    <a:pt x="2603" y="7521"/>
                  </a:cubicBezTo>
                  <a:cubicBezTo>
                    <a:pt x="2360" y="9071"/>
                    <a:pt x="2421" y="12293"/>
                    <a:pt x="1114" y="13539"/>
                  </a:cubicBezTo>
                  <a:cubicBezTo>
                    <a:pt x="1174" y="12779"/>
                    <a:pt x="779" y="11959"/>
                    <a:pt x="141" y="11624"/>
                  </a:cubicBezTo>
                  <a:cubicBezTo>
                    <a:pt x="129" y="11612"/>
                    <a:pt x="116" y="11608"/>
                    <a:pt x="103" y="11608"/>
                  </a:cubicBezTo>
                  <a:cubicBezTo>
                    <a:pt x="50" y="11608"/>
                    <a:pt x="1" y="11691"/>
                    <a:pt x="50" y="11716"/>
                  </a:cubicBezTo>
                  <a:cubicBezTo>
                    <a:pt x="415" y="12050"/>
                    <a:pt x="688" y="12475"/>
                    <a:pt x="749" y="12992"/>
                  </a:cubicBezTo>
                  <a:cubicBezTo>
                    <a:pt x="840" y="13509"/>
                    <a:pt x="627" y="13904"/>
                    <a:pt x="475" y="14390"/>
                  </a:cubicBezTo>
                  <a:cubicBezTo>
                    <a:pt x="475" y="14477"/>
                    <a:pt x="538" y="14549"/>
                    <a:pt x="607" y="14549"/>
                  </a:cubicBezTo>
                  <a:cubicBezTo>
                    <a:pt x="634" y="14549"/>
                    <a:pt x="662" y="14538"/>
                    <a:pt x="688" y="14512"/>
                  </a:cubicBezTo>
                  <a:cubicBezTo>
                    <a:pt x="840" y="14360"/>
                    <a:pt x="931" y="14178"/>
                    <a:pt x="1022" y="13995"/>
                  </a:cubicBezTo>
                  <a:cubicBezTo>
                    <a:pt x="2542" y="13144"/>
                    <a:pt x="2451" y="10652"/>
                    <a:pt x="2664" y="9162"/>
                  </a:cubicBezTo>
                  <a:cubicBezTo>
                    <a:pt x="3089" y="6488"/>
                    <a:pt x="3515" y="3813"/>
                    <a:pt x="3849" y="1107"/>
                  </a:cubicBezTo>
                  <a:cubicBezTo>
                    <a:pt x="4092" y="1168"/>
                    <a:pt x="4366" y="1259"/>
                    <a:pt x="4609" y="1351"/>
                  </a:cubicBezTo>
                  <a:cubicBezTo>
                    <a:pt x="3241" y="4238"/>
                    <a:pt x="2998" y="7643"/>
                    <a:pt x="2846" y="10804"/>
                  </a:cubicBezTo>
                  <a:cubicBezTo>
                    <a:pt x="2694" y="13570"/>
                    <a:pt x="3424" y="16123"/>
                    <a:pt x="5673" y="17916"/>
                  </a:cubicBezTo>
                  <a:cubicBezTo>
                    <a:pt x="5711" y="17941"/>
                    <a:pt x="5751" y="17952"/>
                    <a:pt x="5790" y="17952"/>
                  </a:cubicBezTo>
                  <a:cubicBezTo>
                    <a:pt x="5938" y="17952"/>
                    <a:pt x="6061" y="17794"/>
                    <a:pt x="5916" y="17673"/>
                  </a:cubicBezTo>
                  <a:cubicBezTo>
                    <a:pt x="5369" y="17187"/>
                    <a:pt x="4822" y="16548"/>
                    <a:pt x="4396" y="15910"/>
                  </a:cubicBezTo>
                  <a:cubicBezTo>
                    <a:pt x="4640" y="15606"/>
                    <a:pt x="4731" y="15211"/>
                    <a:pt x="4852" y="14846"/>
                  </a:cubicBezTo>
                  <a:cubicBezTo>
                    <a:pt x="4974" y="14451"/>
                    <a:pt x="5095" y="14056"/>
                    <a:pt x="5247" y="13661"/>
                  </a:cubicBezTo>
                  <a:cubicBezTo>
                    <a:pt x="5266" y="13570"/>
                    <a:pt x="5197" y="13512"/>
                    <a:pt x="5126" y="13512"/>
                  </a:cubicBezTo>
                  <a:cubicBezTo>
                    <a:pt x="5078" y="13512"/>
                    <a:pt x="5029" y="13539"/>
                    <a:pt x="5004" y="13600"/>
                  </a:cubicBezTo>
                  <a:cubicBezTo>
                    <a:pt x="4852" y="13995"/>
                    <a:pt x="4670" y="14390"/>
                    <a:pt x="4518" y="14786"/>
                  </a:cubicBezTo>
                  <a:cubicBezTo>
                    <a:pt x="4427" y="15059"/>
                    <a:pt x="4275" y="15333"/>
                    <a:pt x="4214" y="15637"/>
                  </a:cubicBezTo>
                  <a:cubicBezTo>
                    <a:pt x="4001" y="15272"/>
                    <a:pt x="3788" y="14937"/>
                    <a:pt x="3606" y="14573"/>
                  </a:cubicBezTo>
                  <a:cubicBezTo>
                    <a:pt x="2907" y="13114"/>
                    <a:pt x="3150" y="11472"/>
                    <a:pt x="3241" y="9922"/>
                  </a:cubicBezTo>
                  <a:cubicBezTo>
                    <a:pt x="3454" y="6974"/>
                    <a:pt x="3940" y="4208"/>
                    <a:pt x="4792" y="1381"/>
                  </a:cubicBezTo>
                  <a:cubicBezTo>
                    <a:pt x="5339" y="1563"/>
                    <a:pt x="5855" y="1746"/>
                    <a:pt x="6402" y="1959"/>
                  </a:cubicBezTo>
                  <a:cubicBezTo>
                    <a:pt x="7527" y="2415"/>
                    <a:pt x="8713" y="2992"/>
                    <a:pt x="9168" y="4208"/>
                  </a:cubicBezTo>
                  <a:cubicBezTo>
                    <a:pt x="9533" y="5272"/>
                    <a:pt x="9442" y="6670"/>
                    <a:pt x="9442" y="7764"/>
                  </a:cubicBezTo>
                  <a:cubicBezTo>
                    <a:pt x="9472" y="12141"/>
                    <a:pt x="8378" y="16184"/>
                    <a:pt x="7649" y="20439"/>
                  </a:cubicBezTo>
                  <a:cubicBezTo>
                    <a:pt x="7611" y="20552"/>
                    <a:pt x="7701" y="20630"/>
                    <a:pt x="7790" y="20630"/>
                  </a:cubicBezTo>
                  <a:cubicBezTo>
                    <a:pt x="7845" y="20630"/>
                    <a:pt x="7899" y="20600"/>
                    <a:pt x="7922" y="20530"/>
                  </a:cubicBezTo>
                  <a:cubicBezTo>
                    <a:pt x="9412" y="15849"/>
                    <a:pt x="10324" y="10074"/>
                    <a:pt x="9655" y="5181"/>
                  </a:cubicBezTo>
                  <a:lnTo>
                    <a:pt x="9655" y="5181"/>
                  </a:lnTo>
                  <a:lnTo>
                    <a:pt x="9624" y="5211"/>
                  </a:lnTo>
                  <a:cubicBezTo>
                    <a:pt x="9108" y="1320"/>
                    <a:pt x="4184" y="1107"/>
                    <a:pt x="1174" y="13"/>
                  </a:cubicBezTo>
                  <a:cubicBezTo>
                    <a:pt x="1162" y="5"/>
                    <a:pt x="1149" y="1"/>
                    <a:pt x="1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46"/>
            <p:cNvSpPr/>
            <p:nvPr/>
          </p:nvSpPr>
          <p:spPr>
            <a:xfrm>
              <a:off x="7089825" y="4391500"/>
              <a:ext cx="35675" cy="111725"/>
            </a:xfrm>
            <a:custGeom>
              <a:avLst/>
              <a:gdLst/>
              <a:ahLst/>
              <a:cxnLst/>
              <a:rect l="l" t="t" r="r" b="b"/>
              <a:pathLst>
                <a:path w="1427" h="4469" extrusionOk="0">
                  <a:moveTo>
                    <a:pt x="1377" y="1"/>
                  </a:moveTo>
                  <a:cubicBezTo>
                    <a:pt x="1351" y="1"/>
                    <a:pt x="1320" y="16"/>
                    <a:pt x="1320" y="46"/>
                  </a:cubicBezTo>
                  <a:cubicBezTo>
                    <a:pt x="1199" y="593"/>
                    <a:pt x="986" y="1140"/>
                    <a:pt x="743" y="1627"/>
                  </a:cubicBezTo>
                  <a:cubicBezTo>
                    <a:pt x="530" y="2052"/>
                    <a:pt x="226" y="2417"/>
                    <a:pt x="44" y="2843"/>
                  </a:cubicBezTo>
                  <a:cubicBezTo>
                    <a:pt x="0" y="2930"/>
                    <a:pt x="81" y="3001"/>
                    <a:pt x="165" y="3001"/>
                  </a:cubicBezTo>
                  <a:cubicBezTo>
                    <a:pt x="197" y="3001"/>
                    <a:pt x="231" y="2990"/>
                    <a:pt x="257" y="2964"/>
                  </a:cubicBezTo>
                  <a:cubicBezTo>
                    <a:pt x="378" y="2873"/>
                    <a:pt x="500" y="2721"/>
                    <a:pt x="591" y="2599"/>
                  </a:cubicBezTo>
                  <a:lnTo>
                    <a:pt x="591" y="2599"/>
                  </a:lnTo>
                  <a:cubicBezTo>
                    <a:pt x="591" y="2812"/>
                    <a:pt x="591" y="3025"/>
                    <a:pt x="560" y="3268"/>
                  </a:cubicBezTo>
                  <a:cubicBezTo>
                    <a:pt x="560" y="3633"/>
                    <a:pt x="469" y="4028"/>
                    <a:pt x="530" y="4423"/>
                  </a:cubicBezTo>
                  <a:cubicBezTo>
                    <a:pt x="530" y="4454"/>
                    <a:pt x="560" y="4469"/>
                    <a:pt x="595" y="4469"/>
                  </a:cubicBezTo>
                  <a:cubicBezTo>
                    <a:pt x="629" y="4469"/>
                    <a:pt x="667" y="4454"/>
                    <a:pt x="682" y="4423"/>
                  </a:cubicBezTo>
                  <a:cubicBezTo>
                    <a:pt x="986" y="3815"/>
                    <a:pt x="925" y="2964"/>
                    <a:pt x="804" y="2235"/>
                  </a:cubicBezTo>
                  <a:cubicBezTo>
                    <a:pt x="1168" y="1566"/>
                    <a:pt x="1351" y="745"/>
                    <a:pt x="1412" y="46"/>
                  </a:cubicBezTo>
                  <a:cubicBezTo>
                    <a:pt x="1427" y="16"/>
                    <a:pt x="1404" y="1"/>
                    <a:pt x="13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46"/>
            <p:cNvSpPr/>
            <p:nvPr/>
          </p:nvSpPr>
          <p:spPr>
            <a:xfrm>
              <a:off x="6685475" y="4216600"/>
              <a:ext cx="65025" cy="114050"/>
            </a:xfrm>
            <a:custGeom>
              <a:avLst/>
              <a:gdLst/>
              <a:ahLst/>
              <a:cxnLst/>
              <a:rect l="l" t="t" r="r" b="b"/>
              <a:pathLst>
                <a:path w="2601" h="4562" extrusionOk="0">
                  <a:moveTo>
                    <a:pt x="93" y="1"/>
                  </a:moveTo>
                  <a:cubicBezTo>
                    <a:pt x="43" y="1"/>
                    <a:pt x="1" y="65"/>
                    <a:pt x="47" y="112"/>
                  </a:cubicBezTo>
                  <a:cubicBezTo>
                    <a:pt x="1385" y="1328"/>
                    <a:pt x="2023" y="2817"/>
                    <a:pt x="2448" y="4519"/>
                  </a:cubicBezTo>
                  <a:cubicBezTo>
                    <a:pt x="2462" y="4547"/>
                    <a:pt x="2494" y="4562"/>
                    <a:pt x="2525" y="4562"/>
                  </a:cubicBezTo>
                  <a:cubicBezTo>
                    <a:pt x="2564" y="4562"/>
                    <a:pt x="2600" y="4539"/>
                    <a:pt x="2600" y="4489"/>
                  </a:cubicBezTo>
                  <a:cubicBezTo>
                    <a:pt x="2448" y="2756"/>
                    <a:pt x="1415" y="1145"/>
                    <a:pt x="138" y="21"/>
                  </a:cubicBezTo>
                  <a:cubicBezTo>
                    <a:pt x="124" y="7"/>
                    <a:pt x="109" y="1"/>
                    <a:pt x="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46"/>
            <p:cNvSpPr/>
            <p:nvPr/>
          </p:nvSpPr>
          <p:spPr>
            <a:xfrm>
              <a:off x="6756550" y="4215450"/>
              <a:ext cx="71250" cy="115125"/>
            </a:xfrm>
            <a:custGeom>
              <a:avLst/>
              <a:gdLst/>
              <a:ahLst/>
              <a:cxnLst/>
              <a:rect l="l" t="t" r="r" b="b"/>
              <a:pathLst>
                <a:path w="2850" h="4605" extrusionOk="0">
                  <a:moveTo>
                    <a:pt x="2712" y="0"/>
                  </a:moveTo>
                  <a:cubicBezTo>
                    <a:pt x="2700" y="0"/>
                    <a:pt x="2688" y="2"/>
                    <a:pt x="2675" y="6"/>
                  </a:cubicBezTo>
                  <a:cubicBezTo>
                    <a:pt x="1277" y="1070"/>
                    <a:pt x="183" y="2681"/>
                    <a:pt x="1" y="4474"/>
                  </a:cubicBezTo>
                  <a:cubicBezTo>
                    <a:pt x="1" y="4558"/>
                    <a:pt x="74" y="4605"/>
                    <a:pt x="145" y="4605"/>
                  </a:cubicBezTo>
                  <a:cubicBezTo>
                    <a:pt x="204" y="4605"/>
                    <a:pt x="260" y="4573"/>
                    <a:pt x="274" y="4505"/>
                  </a:cubicBezTo>
                  <a:cubicBezTo>
                    <a:pt x="761" y="2802"/>
                    <a:pt x="1460" y="1374"/>
                    <a:pt x="2797" y="128"/>
                  </a:cubicBezTo>
                  <a:cubicBezTo>
                    <a:pt x="2850" y="75"/>
                    <a:pt x="2789" y="0"/>
                    <a:pt x="2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46"/>
            <p:cNvSpPr/>
            <p:nvPr/>
          </p:nvSpPr>
          <p:spPr>
            <a:xfrm>
              <a:off x="6494550" y="3391100"/>
              <a:ext cx="539225" cy="534300"/>
            </a:xfrm>
            <a:custGeom>
              <a:avLst/>
              <a:gdLst/>
              <a:ahLst/>
              <a:cxnLst/>
              <a:rect l="l" t="t" r="r" b="b"/>
              <a:pathLst>
                <a:path w="21569" h="21372" extrusionOk="0">
                  <a:moveTo>
                    <a:pt x="3001" y="7419"/>
                  </a:moveTo>
                  <a:cubicBezTo>
                    <a:pt x="2999" y="7427"/>
                    <a:pt x="3000" y="7437"/>
                    <a:pt x="3003" y="7448"/>
                  </a:cubicBezTo>
                  <a:cubicBezTo>
                    <a:pt x="3125" y="8724"/>
                    <a:pt x="3429" y="10153"/>
                    <a:pt x="3885" y="11582"/>
                  </a:cubicBezTo>
                  <a:cubicBezTo>
                    <a:pt x="3861" y="11583"/>
                    <a:pt x="3838" y="11583"/>
                    <a:pt x="3814" y="11583"/>
                  </a:cubicBezTo>
                  <a:cubicBezTo>
                    <a:pt x="2435" y="11583"/>
                    <a:pt x="1815" y="9830"/>
                    <a:pt x="1666" y="8724"/>
                  </a:cubicBezTo>
                  <a:cubicBezTo>
                    <a:pt x="1666" y="8694"/>
                    <a:pt x="1666" y="8694"/>
                    <a:pt x="1635" y="8664"/>
                  </a:cubicBezTo>
                  <a:cubicBezTo>
                    <a:pt x="1848" y="8512"/>
                    <a:pt x="2031" y="8360"/>
                    <a:pt x="2243" y="8208"/>
                  </a:cubicBezTo>
                  <a:cubicBezTo>
                    <a:pt x="2304" y="8816"/>
                    <a:pt x="2426" y="9484"/>
                    <a:pt x="2791" y="9971"/>
                  </a:cubicBezTo>
                  <a:cubicBezTo>
                    <a:pt x="2808" y="9988"/>
                    <a:pt x="2826" y="9996"/>
                    <a:pt x="2842" y="9996"/>
                  </a:cubicBezTo>
                  <a:cubicBezTo>
                    <a:pt x="2879" y="9996"/>
                    <a:pt x="2903" y="9953"/>
                    <a:pt x="2882" y="9910"/>
                  </a:cubicBezTo>
                  <a:cubicBezTo>
                    <a:pt x="2760" y="9302"/>
                    <a:pt x="2547" y="8755"/>
                    <a:pt x="2487" y="8116"/>
                  </a:cubicBezTo>
                  <a:cubicBezTo>
                    <a:pt x="2487" y="8086"/>
                    <a:pt x="2456" y="8056"/>
                    <a:pt x="2456" y="8056"/>
                  </a:cubicBezTo>
                  <a:cubicBezTo>
                    <a:pt x="2687" y="7863"/>
                    <a:pt x="2881" y="7659"/>
                    <a:pt x="3001" y="7419"/>
                  </a:cubicBezTo>
                  <a:close/>
                  <a:moveTo>
                    <a:pt x="12791" y="18694"/>
                  </a:moveTo>
                  <a:cubicBezTo>
                    <a:pt x="12791" y="18725"/>
                    <a:pt x="12760" y="18725"/>
                    <a:pt x="12760" y="18755"/>
                  </a:cubicBezTo>
                  <a:lnTo>
                    <a:pt x="12730" y="18755"/>
                  </a:lnTo>
                  <a:cubicBezTo>
                    <a:pt x="12760" y="18725"/>
                    <a:pt x="12760" y="18725"/>
                    <a:pt x="12791" y="18694"/>
                  </a:cubicBezTo>
                  <a:close/>
                  <a:moveTo>
                    <a:pt x="9782" y="18816"/>
                  </a:moveTo>
                  <a:cubicBezTo>
                    <a:pt x="9812" y="18816"/>
                    <a:pt x="9843" y="18846"/>
                    <a:pt x="9903" y="18846"/>
                  </a:cubicBezTo>
                  <a:lnTo>
                    <a:pt x="9873" y="18846"/>
                  </a:lnTo>
                  <a:cubicBezTo>
                    <a:pt x="9842" y="18846"/>
                    <a:pt x="9812" y="18816"/>
                    <a:pt x="9782" y="18816"/>
                  </a:cubicBezTo>
                  <a:close/>
                  <a:moveTo>
                    <a:pt x="9873" y="1"/>
                  </a:moveTo>
                  <a:cubicBezTo>
                    <a:pt x="8019" y="1"/>
                    <a:pt x="6529" y="426"/>
                    <a:pt x="5253" y="1764"/>
                  </a:cubicBezTo>
                  <a:cubicBezTo>
                    <a:pt x="4797" y="2220"/>
                    <a:pt x="4523" y="2676"/>
                    <a:pt x="4310" y="3284"/>
                  </a:cubicBezTo>
                  <a:cubicBezTo>
                    <a:pt x="3794" y="4895"/>
                    <a:pt x="3824" y="6080"/>
                    <a:pt x="2243" y="7174"/>
                  </a:cubicBezTo>
                  <a:cubicBezTo>
                    <a:pt x="2115" y="7251"/>
                    <a:pt x="2182" y="7437"/>
                    <a:pt x="2316" y="7437"/>
                  </a:cubicBezTo>
                  <a:cubicBezTo>
                    <a:pt x="2341" y="7437"/>
                    <a:pt x="2367" y="7431"/>
                    <a:pt x="2395" y="7417"/>
                  </a:cubicBezTo>
                  <a:cubicBezTo>
                    <a:pt x="2487" y="7387"/>
                    <a:pt x="2578" y="7326"/>
                    <a:pt x="2669" y="7265"/>
                  </a:cubicBezTo>
                  <a:lnTo>
                    <a:pt x="2669" y="7265"/>
                  </a:lnTo>
                  <a:cubicBezTo>
                    <a:pt x="2243" y="7904"/>
                    <a:pt x="1423" y="8268"/>
                    <a:pt x="936" y="8876"/>
                  </a:cubicBezTo>
                  <a:cubicBezTo>
                    <a:pt x="572" y="9302"/>
                    <a:pt x="207" y="9849"/>
                    <a:pt x="116" y="10427"/>
                  </a:cubicBezTo>
                  <a:cubicBezTo>
                    <a:pt x="0" y="11234"/>
                    <a:pt x="569" y="12014"/>
                    <a:pt x="1380" y="12014"/>
                  </a:cubicBezTo>
                  <a:cubicBezTo>
                    <a:pt x="1424" y="12014"/>
                    <a:pt x="1469" y="12012"/>
                    <a:pt x="1514" y="12007"/>
                  </a:cubicBezTo>
                  <a:cubicBezTo>
                    <a:pt x="1666" y="12007"/>
                    <a:pt x="1696" y="11764"/>
                    <a:pt x="1544" y="11734"/>
                  </a:cubicBezTo>
                  <a:cubicBezTo>
                    <a:pt x="450" y="11490"/>
                    <a:pt x="298" y="10366"/>
                    <a:pt x="906" y="9484"/>
                  </a:cubicBezTo>
                  <a:cubicBezTo>
                    <a:pt x="1088" y="9211"/>
                    <a:pt x="1271" y="8998"/>
                    <a:pt x="1483" y="8816"/>
                  </a:cubicBezTo>
                  <a:lnTo>
                    <a:pt x="1483" y="8816"/>
                  </a:lnTo>
                  <a:cubicBezTo>
                    <a:pt x="1392" y="9606"/>
                    <a:pt x="1727" y="10396"/>
                    <a:pt x="2213" y="11004"/>
                  </a:cubicBezTo>
                  <a:cubicBezTo>
                    <a:pt x="2556" y="11452"/>
                    <a:pt x="3104" y="11854"/>
                    <a:pt x="3679" y="11854"/>
                  </a:cubicBezTo>
                  <a:cubicBezTo>
                    <a:pt x="3768" y="11854"/>
                    <a:pt x="3857" y="11845"/>
                    <a:pt x="3946" y="11825"/>
                  </a:cubicBezTo>
                  <a:cubicBezTo>
                    <a:pt x="4250" y="12737"/>
                    <a:pt x="4645" y="13648"/>
                    <a:pt x="5101" y="14500"/>
                  </a:cubicBezTo>
                  <a:cubicBezTo>
                    <a:pt x="5070" y="14530"/>
                    <a:pt x="5070" y="14560"/>
                    <a:pt x="5070" y="14591"/>
                  </a:cubicBezTo>
                  <a:cubicBezTo>
                    <a:pt x="5131" y="14804"/>
                    <a:pt x="5192" y="15016"/>
                    <a:pt x="5253" y="15229"/>
                  </a:cubicBezTo>
                  <a:cubicBezTo>
                    <a:pt x="5253" y="15259"/>
                    <a:pt x="5253" y="15290"/>
                    <a:pt x="5253" y="15290"/>
                  </a:cubicBezTo>
                  <a:cubicBezTo>
                    <a:pt x="5313" y="15503"/>
                    <a:pt x="5374" y="15685"/>
                    <a:pt x="5435" y="15898"/>
                  </a:cubicBezTo>
                  <a:cubicBezTo>
                    <a:pt x="5648" y="16840"/>
                    <a:pt x="5678" y="17782"/>
                    <a:pt x="5040" y="18694"/>
                  </a:cubicBezTo>
                  <a:cubicBezTo>
                    <a:pt x="4584" y="19393"/>
                    <a:pt x="3854" y="19788"/>
                    <a:pt x="3550" y="20579"/>
                  </a:cubicBezTo>
                  <a:cubicBezTo>
                    <a:pt x="3529" y="20666"/>
                    <a:pt x="3616" y="20737"/>
                    <a:pt x="3690" y="20737"/>
                  </a:cubicBezTo>
                  <a:cubicBezTo>
                    <a:pt x="3719" y="20737"/>
                    <a:pt x="3746" y="20726"/>
                    <a:pt x="3763" y="20700"/>
                  </a:cubicBezTo>
                  <a:cubicBezTo>
                    <a:pt x="4493" y="19880"/>
                    <a:pt x="5465" y="19120"/>
                    <a:pt x="5769" y="18025"/>
                  </a:cubicBezTo>
                  <a:cubicBezTo>
                    <a:pt x="5860" y="17721"/>
                    <a:pt x="5891" y="17387"/>
                    <a:pt x="5891" y="17083"/>
                  </a:cubicBezTo>
                  <a:cubicBezTo>
                    <a:pt x="6874" y="19198"/>
                    <a:pt x="8587" y="21372"/>
                    <a:pt x="10772" y="21372"/>
                  </a:cubicBezTo>
                  <a:cubicBezTo>
                    <a:pt x="10817" y="21372"/>
                    <a:pt x="10861" y="21371"/>
                    <a:pt x="10906" y="21369"/>
                  </a:cubicBezTo>
                  <a:lnTo>
                    <a:pt x="10937" y="21369"/>
                  </a:lnTo>
                  <a:cubicBezTo>
                    <a:pt x="13338" y="21247"/>
                    <a:pt x="14736" y="18968"/>
                    <a:pt x="15678" y="16779"/>
                  </a:cubicBezTo>
                  <a:cubicBezTo>
                    <a:pt x="15678" y="17205"/>
                    <a:pt x="15709" y="17630"/>
                    <a:pt x="15800" y="18025"/>
                  </a:cubicBezTo>
                  <a:cubicBezTo>
                    <a:pt x="16104" y="19120"/>
                    <a:pt x="17076" y="19880"/>
                    <a:pt x="17806" y="20700"/>
                  </a:cubicBezTo>
                  <a:cubicBezTo>
                    <a:pt x="17832" y="20726"/>
                    <a:pt x="17863" y="20737"/>
                    <a:pt x="17893" y="20737"/>
                  </a:cubicBezTo>
                  <a:cubicBezTo>
                    <a:pt x="17969" y="20737"/>
                    <a:pt x="18041" y="20666"/>
                    <a:pt x="18019" y="20579"/>
                  </a:cubicBezTo>
                  <a:cubicBezTo>
                    <a:pt x="17715" y="19788"/>
                    <a:pt x="16985" y="19393"/>
                    <a:pt x="16529" y="18694"/>
                  </a:cubicBezTo>
                  <a:cubicBezTo>
                    <a:pt x="15739" y="17539"/>
                    <a:pt x="16013" y="16323"/>
                    <a:pt x="16347" y="15107"/>
                  </a:cubicBezTo>
                  <a:lnTo>
                    <a:pt x="16377" y="15047"/>
                  </a:lnTo>
                  <a:cubicBezTo>
                    <a:pt x="16377" y="15047"/>
                    <a:pt x="16377" y="15016"/>
                    <a:pt x="16377" y="15016"/>
                  </a:cubicBezTo>
                  <a:cubicBezTo>
                    <a:pt x="16438" y="14864"/>
                    <a:pt x="16469" y="14712"/>
                    <a:pt x="16499" y="14591"/>
                  </a:cubicBezTo>
                  <a:cubicBezTo>
                    <a:pt x="16529" y="14560"/>
                    <a:pt x="16499" y="14530"/>
                    <a:pt x="16499" y="14500"/>
                  </a:cubicBezTo>
                  <a:cubicBezTo>
                    <a:pt x="16925" y="13618"/>
                    <a:pt x="17320" y="12676"/>
                    <a:pt x="17624" y="11825"/>
                  </a:cubicBezTo>
                  <a:cubicBezTo>
                    <a:pt x="17722" y="11851"/>
                    <a:pt x="17820" y="11864"/>
                    <a:pt x="17917" y="11864"/>
                  </a:cubicBezTo>
                  <a:cubicBezTo>
                    <a:pt x="18483" y="11864"/>
                    <a:pt x="19023" y="11445"/>
                    <a:pt x="19387" y="11004"/>
                  </a:cubicBezTo>
                  <a:cubicBezTo>
                    <a:pt x="19873" y="10396"/>
                    <a:pt x="20177" y="9606"/>
                    <a:pt x="20116" y="8816"/>
                  </a:cubicBezTo>
                  <a:lnTo>
                    <a:pt x="20116" y="8816"/>
                  </a:lnTo>
                  <a:cubicBezTo>
                    <a:pt x="20268" y="8968"/>
                    <a:pt x="20420" y="9120"/>
                    <a:pt x="20572" y="9332"/>
                  </a:cubicBezTo>
                  <a:cubicBezTo>
                    <a:pt x="20937" y="9819"/>
                    <a:pt x="20937" y="9971"/>
                    <a:pt x="20906" y="10639"/>
                  </a:cubicBezTo>
                  <a:cubicBezTo>
                    <a:pt x="20846" y="11399"/>
                    <a:pt x="20754" y="11582"/>
                    <a:pt x="20025" y="11734"/>
                  </a:cubicBezTo>
                  <a:cubicBezTo>
                    <a:pt x="19873" y="11764"/>
                    <a:pt x="19934" y="12007"/>
                    <a:pt x="20086" y="12007"/>
                  </a:cubicBezTo>
                  <a:cubicBezTo>
                    <a:pt x="20129" y="12012"/>
                    <a:pt x="20172" y="12014"/>
                    <a:pt x="20215" y="12014"/>
                  </a:cubicBezTo>
                  <a:cubicBezTo>
                    <a:pt x="21000" y="12014"/>
                    <a:pt x="21569" y="11234"/>
                    <a:pt x="21453" y="10427"/>
                  </a:cubicBezTo>
                  <a:cubicBezTo>
                    <a:pt x="21393" y="9849"/>
                    <a:pt x="20998" y="9332"/>
                    <a:pt x="20633" y="8876"/>
                  </a:cubicBezTo>
                  <a:cubicBezTo>
                    <a:pt x="20146" y="8268"/>
                    <a:pt x="19326" y="7904"/>
                    <a:pt x="18900" y="7265"/>
                  </a:cubicBezTo>
                  <a:lnTo>
                    <a:pt x="18900" y="7265"/>
                  </a:lnTo>
                  <a:cubicBezTo>
                    <a:pt x="18991" y="7326"/>
                    <a:pt x="19083" y="7387"/>
                    <a:pt x="19174" y="7417"/>
                  </a:cubicBezTo>
                  <a:cubicBezTo>
                    <a:pt x="19202" y="7431"/>
                    <a:pt x="19229" y="7437"/>
                    <a:pt x="19255" y="7437"/>
                  </a:cubicBezTo>
                  <a:cubicBezTo>
                    <a:pt x="19395" y="7437"/>
                    <a:pt x="19480" y="7251"/>
                    <a:pt x="19326" y="7174"/>
                  </a:cubicBezTo>
                  <a:cubicBezTo>
                    <a:pt x="17897" y="6171"/>
                    <a:pt x="17715" y="5077"/>
                    <a:pt x="17320" y="3527"/>
                  </a:cubicBezTo>
                  <a:cubicBezTo>
                    <a:pt x="17137" y="2797"/>
                    <a:pt x="16864" y="2311"/>
                    <a:pt x="16347" y="1764"/>
                  </a:cubicBezTo>
                  <a:cubicBezTo>
                    <a:pt x="15040" y="426"/>
                    <a:pt x="13551" y="1"/>
                    <a:pt x="11696" y="1"/>
                  </a:cubicBezTo>
                  <a:cubicBezTo>
                    <a:pt x="11666" y="1"/>
                    <a:pt x="11666" y="62"/>
                    <a:pt x="11696" y="62"/>
                  </a:cubicBezTo>
                  <a:cubicBezTo>
                    <a:pt x="14250" y="457"/>
                    <a:pt x="16621" y="1217"/>
                    <a:pt x="17076" y="4104"/>
                  </a:cubicBezTo>
                  <a:cubicBezTo>
                    <a:pt x="17259" y="5259"/>
                    <a:pt x="17624" y="6232"/>
                    <a:pt x="18475" y="6961"/>
                  </a:cubicBezTo>
                  <a:cubicBezTo>
                    <a:pt x="18475" y="7083"/>
                    <a:pt x="18505" y="7174"/>
                    <a:pt x="18535" y="7296"/>
                  </a:cubicBezTo>
                  <a:cubicBezTo>
                    <a:pt x="18444" y="7965"/>
                    <a:pt x="18140" y="8633"/>
                    <a:pt x="18140" y="9302"/>
                  </a:cubicBezTo>
                  <a:cubicBezTo>
                    <a:pt x="18140" y="9361"/>
                    <a:pt x="18205" y="9408"/>
                    <a:pt x="18258" y="9408"/>
                  </a:cubicBezTo>
                  <a:cubicBezTo>
                    <a:pt x="18287" y="9408"/>
                    <a:pt x="18312" y="9394"/>
                    <a:pt x="18323" y="9363"/>
                  </a:cubicBezTo>
                  <a:cubicBezTo>
                    <a:pt x="18535" y="8968"/>
                    <a:pt x="18596" y="8512"/>
                    <a:pt x="18718" y="8056"/>
                  </a:cubicBezTo>
                  <a:cubicBezTo>
                    <a:pt x="18718" y="7934"/>
                    <a:pt x="18748" y="7813"/>
                    <a:pt x="18779" y="7691"/>
                  </a:cubicBezTo>
                  <a:cubicBezTo>
                    <a:pt x="18900" y="7843"/>
                    <a:pt x="19083" y="7995"/>
                    <a:pt x="19265" y="8116"/>
                  </a:cubicBezTo>
                  <a:cubicBezTo>
                    <a:pt x="19265" y="8116"/>
                    <a:pt x="19265" y="8147"/>
                    <a:pt x="19265" y="8147"/>
                  </a:cubicBezTo>
                  <a:cubicBezTo>
                    <a:pt x="19204" y="8360"/>
                    <a:pt x="19143" y="8572"/>
                    <a:pt x="19083" y="8785"/>
                  </a:cubicBezTo>
                  <a:cubicBezTo>
                    <a:pt x="19052" y="9028"/>
                    <a:pt x="18900" y="9272"/>
                    <a:pt x="18931" y="9484"/>
                  </a:cubicBezTo>
                  <a:cubicBezTo>
                    <a:pt x="18931" y="9529"/>
                    <a:pt x="18963" y="9557"/>
                    <a:pt x="18993" y="9557"/>
                  </a:cubicBezTo>
                  <a:cubicBezTo>
                    <a:pt x="19003" y="9557"/>
                    <a:pt x="19014" y="9553"/>
                    <a:pt x="19022" y="9545"/>
                  </a:cubicBezTo>
                  <a:cubicBezTo>
                    <a:pt x="19235" y="9423"/>
                    <a:pt x="19295" y="9150"/>
                    <a:pt x="19356" y="8937"/>
                  </a:cubicBezTo>
                  <a:cubicBezTo>
                    <a:pt x="19447" y="8755"/>
                    <a:pt x="19508" y="8542"/>
                    <a:pt x="19508" y="8329"/>
                  </a:cubicBezTo>
                  <a:cubicBezTo>
                    <a:pt x="19660" y="8451"/>
                    <a:pt x="19812" y="8542"/>
                    <a:pt x="19934" y="8664"/>
                  </a:cubicBezTo>
                  <a:cubicBezTo>
                    <a:pt x="19934" y="8664"/>
                    <a:pt x="19903" y="8694"/>
                    <a:pt x="19903" y="8724"/>
                  </a:cubicBezTo>
                  <a:cubicBezTo>
                    <a:pt x="19784" y="9830"/>
                    <a:pt x="19135" y="11583"/>
                    <a:pt x="17755" y="11583"/>
                  </a:cubicBezTo>
                  <a:cubicBezTo>
                    <a:pt x="17732" y="11583"/>
                    <a:pt x="17708" y="11583"/>
                    <a:pt x="17684" y="11582"/>
                  </a:cubicBezTo>
                  <a:cubicBezTo>
                    <a:pt x="17745" y="11430"/>
                    <a:pt x="17806" y="11278"/>
                    <a:pt x="17867" y="11095"/>
                  </a:cubicBezTo>
                  <a:cubicBezTo>
                    <a:pt x="17904" y="10983"/>
                    <a:pt x="17803" y="10905"/>
                    <a:pt x="17698" y="10905"/>
                  </a:cubicBezTo>
                  <a:cubicBezTo>
                    <a:pt x="17633" y="10905"/>
                    <a:pt x="17567" y="10934"/>
                    <a:pt x="17532" y="11004"/>
                  </a:cubicBezTo>
                  <a:cubicBezTo>
                    <a:pt x="16422" y="13989"/>
                    <a:pt x="14511" y="18717"/>
                    <a:pt x="11181" y="18717"/>
                  </a:cubicBezTo>
                  <a:cubicBezTo>
                    <a:pt x="10408" y="18717"/>
                    <a:pt x="9559" y="18463"/>
                    <a:pt x="8626" y="17873"/>
                  </a:cubicBezTo>
                  <a:cubicBezTo>
                    <a:pt x="5222" y="15746"/>
                    <a:pt x="3915" y="11156"/>
                    <a:pt x="3186" y="7448"/>
                  </a:cubicBezTo>
                  <a:cubicBezTo>
                    <a:pt x="3172" y="7391"/>
                    <a:pt x="3125" y="7368"/>
                    <a:pt x="3081" y="7368"/>
                  </a:cubicBezTo>
                  <a:cubicBezTo>
                    <a:pt x="3053" y="7368"/>
                    <a:pt x="3027" y="7378"/>
                    <a:pt x="3012" y="7395"/>
                  </a:cubicBezTo>
                  <a:lnTo>
                    <a:pt x="3012" y="7395"/>
                  </a:lnTo>
                  <a:cubicBezTo>
                    <a:pt x="3075" y="7262"/>
                    <a:pt x="3114" y="7119"/>
                    <a:pt x="3125" y="6961"/>
                  </a:cubicBezTo>
                  <a:cubicBezTo>
                    <a:pt x="3976" y="6232"/>
                    <a:pt x="4310" y="5259"/>
                    <a:pt x="4493" y="4104"/>
                  </a:cubicBezTo>
                  <a:cubicBezTo>
                    <a:pt x="4949" y="1217"/>
                    <a:pt x="7319" y="426"/>
                    <a:pt x="9873" y="62"/>
                  </a:cubicBezTo>
                  <a:cubicBezTo>
                    <a:pt x="9903" y="62"/>
                    <a:pt x="9903" y="1"/>
                    <a:pt x="9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46"/>
            <p:cNvSpPr/>
            <p:nvPr/>
          </p:nvSpPr>
          <p:spPr>
            <a:xfrm>
              <a:off x="6414600" y="4069700"/>
              <a:ext cx="9150" cy="6850"/>
            </a:xfrm>
            <a:custGeom>
              <a:avLst/>
              <a:gdLst/>
              <a:ahLst/>
              <a:cxnLst/>
              <a:rect l="l" t="t" r="r" b="b"/>
              <a:pathLst>
                <a:path w="366" h="274" extrusionOk="0">
                  <a:moveTo>
                    <a:pt x="183" y="0"/>
                  </a:moveTo>
                  <a:cubicBezTo>
                    <a:pt x="1" y="0"/>
                    <a:pt x="1" y="274"/>
                    <a:pt x="183" y="274"/>
                  </a:cubicBezTo>
                  <a:cubicBezTo>
                    <a:pt x="365" y="274"/>
                    <a:pt x="365" y="0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46"/>
            <p:cNvSpPr/>
            <p:nvPr/>
          </p:nvSpPr>
          <p:spPr>
            <a:xfrm>
              <a:off x="6419150" y="4024850"/>
              <a:ext cx="3825" cy="3075"/>
            </a:xfrm>
            <a:custGeom>
              <a:avLst/>
              <a:gdLst/>
              <a:ahLst/>
              <a:cxnLst/>
              <a:rect l="l" t="t" r="r" b="b"/>
              <a:pathLst>
                <a:path w="153" h="123" extrusionOk="0">
                  <a:moveTo>
                    <a:pt x="92" y="1"/>
                  </a:moveTo>
                  <a:cubicBezTo>
                    <a:pt x="1" y="1"/>
                    <a:pt x="1" y="122"/>
                    <a:pt x="92" y="122"/>
                  </a:cubicBezTo>
                  <a:cubicBezTo>
                    <a:pt x="153" y="122"/>
                    <a:pt x="15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46"/>
            <p:cNvSpPr/>
            <p:nvPr/>
          </p:nvSpPr>
          <p:spPr>
            <a:xfrm>
              <a:off x="6341650" y="4025625"/>
              <a:ext cx="11425" cy="8375"/>
            </a:xfrm>
            <a:custGeom>
              <a:avLst/>
              <a:gdLst/>
              <a:ahLst/>
              <a:cxnLst/>
              <a:rect l="l" t="t" r="r" b="b"/>
              <a:pathLst>
                <a:path w="457" h="335" extrusionOk="0">
                  <a:moveTo>
                    <a:pt x="244" y="0"/>
                  </a:moveTo>
                  <a:cubicBezTo>
                    <a:pt x="1" y="0"/>
                    <a:pt x="1" y="335"/>
                    <a:pt x="244" y="335"/>
                  </a:cubicBezTo>
                  <a:cubicBezTo>
                    <a:pt x="457" y="335"/>
                    <a:pt x="457" y="0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46"/>
            <p:cNvSpPr/>
            <p:nvPr/>
          </p:nvSpPr>
          <p:spPr>
            <a:xfrm>
              <a:off x="6362925" y="4039300"/>
              <a:ext cx="10675" cy="7625"/>
            </a:xfrm>
            <a:custGeom>
              <a:avLst/>
              <a:gdLst/>
              <a:ahLst/>
              <a:cxnLst/>
              <a:rect l="l" t="t" r="r" b="b"/>
              <a:pathLst>
                <a:path w="427" h="305" extrusionOk="0">
                  <a:moveTo>
                    <a:pt x="213" y="0"/>
                  </a:moveTo>
                  <a:cubicBezTo>
                    <a:pt x="1" y="0"/>
                    <a:pt x="1" y="304"/>
                    <a:pt x="213" y="304"/>
                  </a:cubicBezTo>
                  <a:cubicBezTo>
                    <a:pt x="426" y="304"/>
                    <a:pt x="426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46"/>
            <p:cNvSpPr/>
            <p:nvPr/>
          </p:nvSpPr>
          <p:spPr>
            <a:xfrm>
              <a:off x="6374325" y="4007375"/>
              <a:ext cx="8375" cy="8400"/>
            </a:xfrm>
            <a:custGeom>
              <a:avLst/>
              <a:gdLst/>
              <a:ahLst/>
              <a:cxnLst/>
              <a:rect l="l" t="t" r="r" b="b"/>
              <a:pathLst>
                <a:path w="335" h="336" extrusionOk="0">
                  <a:moveTo>
                    <a:pt x="153" y="1"/>
                  </a:moveTo>
                  <a:cubicBezTo>
                    <a:pt x="158" y="1"/>
                    <a:pt x="163" y="2"/>
                    <a:pt x="168" y="3"/>
                  </a:cubicBezTo>
                  <a:lnTo>
                    <a:pt x="168" y="3"/>
                  </a:lnTo>
                  <a:cubicBezTo>
                    <a:pt x="177" y="1"/>
                    <a:pt x="183" y="1"/>
                    <a:pt x="183" y="1"/>
                  </a:cubicBezTo>
                  <a:close/>
                  <a:moveTo>
                    <a:pt x="168" y="3"/>
                  </a:moveTo>
                  <a:cubicBezTo>
                    <a:pt x="157" y="6"/>
                    <a:pt x="139" y="14"/>
                    <a:pt x="122" y="31"/>
                  </a:cubicBezTo>
                  <a:cubicBezTo>
                    <a:pt x="122" y="31"/>
                    <a:pt x="92" y="31"/>
                    <a:pt x="61" y="61"/>
                  </a:cubicBezTo>
                  <a:cubicBezTo>
                    <a:pt x="61" y="61"/>
                    <a:pt x="31" y="92"/>
                    <a:pt x="31" y="92"/>
                  </a:cubicBezTo>
                  <a:cubicBezTo>
                    <a:pt x="31" y="92"/>
                    <a:pt x="31" y="122"/>
                    <a:pt x="31" y="122"/>
                  </a:cubicBezTo>
                  <a:cubicBezTo>
                    <a:pt x="1" y="153"/>
                    <a:pt x="1" y="183"/>
                    <a:pt x="31" y="213"/>
                  </a:cubicBezTo>
                  <a:cubicBezTo>
                    <a:pt x="31" y="213"/>
                    <a:pt x="31" y="213"/>
                    <a:pt x="31" y="244"/>
                  </a:cubicBezTo>
                  <a:cubicBezTo>
                    <a:pt x="31" y="244"/>
                    <a:pt x="31" y="274"/>
                    <a:pt x="61" y="274"/>
                  </a:cubicBezTo>
                  <a:cubicBezTo>
                    <a:pt x="61" y="274"/>
                    <a:pt x="61" y="305"/>
                    <a:pt x="61" y="305"/>
                  </a:cubicBezTo>
                  <a:lnTo>
                    <a:pt x="122" y="305"/>
                  </a:lnTo>
                  <a:cubicBezTo>
                    <a:pt x="122" y="335"/>
                    <a:pt x="153" y="335"/>
                    <a:pt x="183" y="335"/>
                  </a:cubicBezTo>
                  <a:lnTo>
                    <a:pt x="213" y="335"/>
                  </a:lnTo>
                  <a:cubicBezTo>
                    <a:pt x="213" y="335"/>
                    <a:pt x="244" y="305"/>
                    <a:pt x="244" y="305"/>
                  </a:cubicBezTo>
                  <a:lnTo>
                    <a:pt x="274" y="305"/>
                  </a:lnTo>
                  <a:cubicBezTo>
                    <a:pt x="274" y="274"/>
                    <a:pt x="305" y="274"/>
                    <a:pt x="305" y="274"/>
                  </a:cubicBezTo>
                  <a:cubicBezTo>
                    <a:pt x="305" y="244"/>
                    <a:pt x="305" y="244"/>
                    <a:pt x="305" y="213"/>
                  </a:cubicBezTo>
                  <a:cubicBezTo>
                    <a:pt x="335" y="213"/>
                    <a:pt x="335" y="183"/>
                    <a:pt x="305" y="153"/>
                  </a:cubicBezTo>
                  <a:cubicBezTo>
                    <a:pt x="305" y="153"/>
                    <a:pt x="305" y="122"/>
                    <a:pt x="305" y="122"/>
                  </a:cubicBezTo>
                  <a:cubicBezTo>
                    <a:pt x="305" y="92"/>
                    <a:pt x="274" y="92"/>
                    <a:pt x="274" y="61"/>
                  </a:cubicBezTo>
                  <a:cubicBezTo>
                    <a:pt x="244" y="31"/>
                    <a:pt x="244" y="31"/>
                    <a:pt x="213" y="31"/>
                  </a:cubicBezTo>
                  <a:cubicBezTo>
                    <a:pt x="213" y="31"/>
                    <a:pt x="193" y="10"/>
                    <a:pt x="168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46"/>
            <p:cNvSpPr/>
            <p:nvPr/>
          </p:nvSpPr>
          <p:spPr>
            <a:xfrm>
              <a:off x="6383450" y="4026375"/>
              <a:ext cx="7625" cy="5350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52" y="1"/>
                  </a:moveTo>
                  <a:cubicBezTo>
                    <a:pt x="0" y="1"/>
                    <a:pt x="0" y="213"/>
                    <a:pt x="152" y="213"/>
                  </a:cubicBezTo>
                  <a:cubicBezTo>
                    <a:pt x="304" y="213"/>
                    <a:pt x="30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46"/>
            <p:cNvSpPr/>
            <p:nvPr/>
          </p:nvSpPr>
          <p:spPr>
            <a:xfrm>
              <a:off x="6345450" y="4062850"/>
              <a:ext cx="8375" cy="6875"/>
            </a:xfrm>
            <a:custGeom>
              <a:avLst/>
              <a:gdLst/>
              <a:ahLst/>
              <a:cxnLst/>
              <a:rect l="l" t="t" r="r" b="b"/>
              <a:pathLst>
                <a:path w="335" h="275" extrusionOk="0">
                  <a:moveTo>
                    <a:pt x="183" y="1"/>
                  </a:moveTo>
                  <a:cubicBezTo>
                    <a:pt x="1" y="1"/>
                    <a:pt x="1" y="274"/>
                    <a:pt x="183" y="274"/>
                  </a:cubicBezTo>
                  <a:cubicBezTo>
                    <a:pt x="335" y="274"/>
                    <a:pt x="335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46"/>
            <p:cNvSpPr/>
            <p:nvPr/>
          </p:nvSpPr>
          <p:spPr>
            <a:xfrm>
              <a:off x="6355325" y="4011950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83" y="0"/>
                  </a:moveTo>
                  <a:cubicBezTo>
                    <a:pt x="1" y="0"/>
                    <a:pt x="1" y="243"/>
                    <a:pt x="183" y="243"/>
                  </a:cubicBezTo>
                  <a:cubicBezTo>
                    <a:pt x="365" y="243"/>
                    <a:pt x="365" y="0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46"/>
            <p:cNvSpPr/>
            <p:nvPr/>
          </p:nvSpPr>
          <p:spPr>
            <a:xfrm>
              <a:off x="6392575" y="400130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1"/>
                  </a:moveTo>
                  <a:cubicBezTo>
                    <a:pt x="0" y="1"/>
                    <a:pt x="0" y="244"/>
                    <a:pt x="152" y="244"/>
                  </a:cubicBezTo>
                  <a:cubicBezTo>
                    <a:pt x="304" y="244"/>
                    <a:pt x="30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46"/>
            <p:cNvSpPr/>
            <p:nvPr/>
          </p:nvSpPr>
          <p:spPr>
            <a:xfrm>
              <a:off x="6392575" y="4045375"/>
              <a:ext cx="7625" cy="7625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0"/>
                  </a:moveTo>
                  <a:cubicBezTo>
                    <a:pt x="152" y="0"/>
                    <a:pt x="122" y="0"/>
                    <a:pt x="91" y="31"/>
                  </a:cubicBezTo>
                  <a:cubicBezTo>
                    <a:pt x="91" y="31"/>
                    <a:pt x="61" y="31"/>
                    <a:pt x="61" y="61"/>
                  </a:cubicBezTo>
                  <a:cubicBezTo>
                    <a:pt x="30" y="61"/>
                    <a:pt x="30" y="92"/>
                    <a:pt x="30" y="92"/>
                  </a:cubicBezTo>
                  <a:cubicBezTo>
                    <a:pt x="30" y="122"/>
                    <a:pt x="0" y="122"/>
                    <a:pt x="0" y="152"/>
                  </a:cubicBezTo>
                  <a:cubicBezTo>
                    <a:pt x="0" y="152"/>
                    <a:pt x="0" y="183"/>
                    <a:pt x="30" y="183"/>
                  </a:cubicBezTo>
                  <a:cubicBezTo>
                    <a:pt x="30" y="213"/>
                    <a:pt x="30" y="244"/>
                    <a:pt x="61" y="244"/>
                  </a:cubicBezTo>
                  <a:cubicBezTo>
                    <a:pt x="61" y="274"/>
                    <a:pt x="61" y="274"/>
                    <a:pt x="91" y="274"/>
                  </a:cubicBezTo>
                  <a:cubicBezTo>
                    <a:pt x="91" y="304"/>
                    <a:pt x="122" y="304"/>
                    <a:pt x="152" y="304"/>
                  </a:cubicBezTo>
                  <a:cubicBezTo>
                    <a:pt x="182" y="304"/>
                    <a:pt x="182" y="304"/>
                    <a:pt x="213" y="274"/>
                  </a:cubicBezTo>
                  <a:lnTo>
                    <a:pt x="274" y="274"/>
                  </a:lnTo>
                  <a:cubicBezTo>
                    <a:pt x="274" y="274"/>
                    <a:pt x="274" y="244"/>
                    <a:pt x="274" y="213"/>
                  </a:cubicBezTo>
                  <a:cubicBezTo>
                    <a:pt x="304" y="183"/>
                    <a:pt x="304" y="183"/>
                    <a:pt x="304" y="152"/>
                  </a:cubicBezTo>
                  <a:cubicBezTo>
                    <a:pt x="304" y="152"/>
                    <a:pt x="304" y="122"/>
                    <a:pt x="304" y="122"/>
                  </a:cubicBezTo>
                  <a:cubicBezTo>
                    <a:pt x="274" y="92"/>
                    <a:pt x="274" y="61"/>
                    <a:pt x="274" y="61"/>
                  </a:cubicBezTo>
                  <a:cubicBezTo>
                    <a:pt x="243" y="61"/>
                    <a:pt x="243" y="31"/>
                    <a:pt x="243" y="31"/>
                  </a:cubicBezTo>
                  <a:cubicBezTo>
                    <a:pt x="213" y="31"/>
                    <a:pt x="182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46"/>
            <p:cNvSpPr/>
            <p:nvPr/>
          </p:nvSpPr>
          <p:spPr>
            <a:xfrm>
              <a:off x="6356850" y="4090200"/>
              <a:ext cx="6100" cy="6875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61" y="1"/>
                  </a:moveTo>
                  <a:cubicBezTo>
                    <a:pt x="61" y="1"/>
                    <a:pt x="31" y="31"/>
                    <a:pt x="31" y="31"/>
                  </a:cubicBezTo>
                  <a:cubicBezTo>
                    <a:pt x="31" y="62"/>
                    <a:pt x="0" y="62"/>
                    <a:pt x="0" y="9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83"/>
                    <a:pt x="0" y="214"/>
                    <a:pt x="31" y="244"/>
                  </a:cubicBezTo>
                  <a:lnTo>
                    <a:pt x="61" y="244"/>
                  </a:lnTo>
                  <a:cubicBezTo>
                    <a:pt x="92" y="274"/>
                    <a:pt x="92" y="274"/>
                    <a:pt x="122" y="274"/>
                  </a:cubicBezTo>
                  <a:lnTo>
                    <a:pt x="183" y="274"/>
                  </a:lnTo>
                  <a:cubicBezTo>
                    <a:pt x="183" y="244"/>
                    <a:pt x="213" y="244"/>
                    <a:pt x="213" y="244"/>
                  </a:cubicBezTo>
                  <a:cubicBezTo>
                    <a:pt x="244" y="214"/>
                    <a:pt x="244" y="214"/>
                    <a:pt x="244" y="183"/>
                  </a:cubicBezTo>
                  <a:cubicBezTo>
                    <a:pt x="244" y="183"/>
                    <a:pt x="244" y="153"/>
                    <a:pt x="244" y="153"/>
                  </a:cubicBezTo>
                  <a:cubicBezTo>
                    <a:pt x="244" y="122"/>
                    <a:pt x="244" y="122"/>
                    <a:pt x="244" y="92"/>
                  </a:cubicBezTo>
                  <a:cubicBezTo>
                    <a:pt x="244" y="92"/>
                    <a:pt x="244" y="62"/>
                    <a:pt x="213" y="31"/>
                  </a:cubicBezTo>
                  <a:lnTo>
                    <a:pt x="183" y="31"/>
                  </a:lnTo>
                  <a:cubicBezTo>
                    <a:pt x="183" y="1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46"/>
            <p:cNvSpPr/>
            <p:nvPr/>
          </p:nvSpPr>
          <p:spPr>
            <a:xfrm>
              <a:off x="6365200" y="4021825"/>
              <a:ext cx="4600" cy="5325"/>
            </a:xfrm>
            <a:custGeom>
              <a:avLst/>
              <a:gdLst/>
              <a:ahLst/>
              <a:cxnLst/>
              <a:rect l="l" t="t" r="r" b="b"/>
              <a:pathLst>
                <a:path w="184" h="213" extrusionOk="0">
                  <a:moveTo>
                    <a:pt x="92" y="0"/>
                  </a:moveTo>
                  <a:cubicBezTo>
                    <a:pt x="62" y="0"/>
                    <a:pt x="31" y="0"/>
                    <a:pt x="31" y="31"/>
                  </a:cubicBezTo>
                  <a:cubicBezTo>
                    <a:pt x="1" y="61"/>
                    <a:pt x="1" y="61"/>
                    <a:pt x="1" y="91"/>
                  </a:cubicBezTo>
                  <a:lnTo>
                    <a:pt x="1" y="122"/>
                  </a:lnTo>
                  <a:cubicBezTo>
                    <a:pt x="1" y="152"/>
                    <a:pt x="1" y="152"/>
                    <a:pt x="1" y="152"/>
                  </a:cubicBezTo>
                  <a:cubicBezTo>
                    <a:pt x="1" y="183"/>
                    <a:pt x="31" y="183"/>
                    <a:pt x="31" y="183"/>
                  </a:cubicBezTo>
                  <a:cubicBezTo>
                    <a:pt x="31" y="183"/>
                    <a:pt x="62" y="213"/>
                    <a:pt x="62" y="213"/>
                  </a:cubicBezTo>
                  <a:lnTo>
                    <a:pt x="92" y="213"/>
                  </a:lnTo>
                  <a:cubicBezTo>
                    <a:pt x="122" y="213"/>
                    <a:pt x="153" y="213"/>
                    <a:pt x="153" y="183"/>
                  </a:cubicBezTo>
                  <a:lnTo>
                    <a:pt x="183" y="183"/>
                  </a:lnTo>
                  <a:cubicBezTo>
                    <a:pt x="183" y="152"/>
                    <a:pt x="183" y="152"/>
                    <a:pt x="183" y="122"/>
                  </a:cubicBezTo>
                  <a:lnTo>
                    <a:pt x="183" y="91"/>
                  </a:lnTo>
                  <a:cubicBezTo>
                    <a:pt x="183" y="91"/>
                    <a:pt x="183" y="61"/>
                    <a:pt x="183" y="61"/>
                  </a:cubicBezTo>
                  <a:cubicBezTo>
                    <a:pt x="183" y="61"/>
                    <a:pt x="153" y="31"/>
                    <a:pt x="153" y="31"/>
                  </a:cubicBezTo>
                  <a:cubicBezTo>
                    <a:pt x="153" y="31"/>
                    <a:pt x="153" y="31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46"/>
            <p:cNvSpPr/>
            <p:nvPr/>
          </p:nvSpPr>
          <p:spPr>
            <a:xfrm>
              <a:off x="6375850" y="4075000"/>
              <a:ext cx="6850" cy="6125"/>
            </a:xfrm>
            <a:custGeom>
              <a:avLst/>
              <a:gdLst/>
              <a:ahLst/>
              <a:cxnLst/>
              <a:rect l="l" t="t" r="r" b="b"/>
              <a:pathLst>
                <a:path w="274" h="245" extrusionOk="0">
                  <a:moveTo>
                    <a:pt x="152" y="1"/>
                  </a:moveTo>
                  <a:cubicBezTo>
                    <a:pt x="0" y="1"/>
                    <a:pt x="0" y="244"/>
                    <a:pt x="152" y="244"/>
                  </a:cubicBezTo>
                  <a:cubicBezTo>
                    <a:pt x="274" y="244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46"/>
            <p:cNvSpPr/>
            <p:nvPr/>
          </p:nvSpPr>
          <p:spPr>
            <a:xfrm>
              <a:off x="6323425" y="405297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0"/>
                  </a:moveTo>
                  <a:cubicBezTo>
                    <a:pt x="0" y="0"/>
                    <a:pt x="0" y="244"/>
                    <a:pt x="152" y="244"/>
                  </a:cubicBezTo>
                  <a:cubicBezTo>
                    <a:pt x="304" y="244"/>
                    <a:pt x="304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46"/>
            <p:cNvSpPr/>
            <p:nvPr/>
          </p:nvSpPr>
          <p:spPr>
            <a:xfrm>
              <a:off x="6371275" y="4059050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23" y="1"/>
                  </a:moveTo>
                  <a:cubicBezTo>
                    <a:pt x="1" y="1"/>
                    <a:pt x="1" y="213"/>
                    <a:pt x="123" y="213"/>
                  </a:cubicBezTo>
                  <a:cubicBezTo>
                    <a:pt x="275" y="213"/>
                    <a:pt x="275" y="1"/>
                    <a:pt x="1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46"/>
            <p:cNvSpPr/>
            <p:nvPr/>
          </p:nvSpPr>
          <p:spPr>
            <a:xfrm>
              <a:off x="6340900" y="4044625"/>
              <a:ext cx="6850" cy="6100"/>
            </a:xfrm>
            <a:custGeom>
              <a:avLst/>
              <a:gdLst/>
              <a:ahLst/>
              <a:cxnLst/>
              <a:rect l="l" t="t" r="r" b="b"/>
              <a:pathLst>
                <a:path w="274" h="244" extrusionOk="0">
                  <a:moveTo>
                    <a:pt x="152" y="0"/>
                  </a:moveTo>
                  <a:cubicBezTo>
                    <a:pt x="0" y="0"/>
                    <a:pt x="0" y="243"/>
                    <a:pt x="152" y="243"/>
                  </a:cubicBezTo>
                  <a:cubicBezTo>
                    <a:pt x="274" y="243"/>
                    <a:pt x="274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46"/>
            <p:cNvSpPr/>
            <p:nvPr/>
          </p:nvSpPr>
          <p:spPr>
            <a:xfrm>
              <a:off x="6378875" y="3992175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53" y="1"/>
                  </a:moveTo>
                  <a:cubicBezTo>
                    <a:pt x="1" y="1"/>
                    <a:pt x="1" y="214"/>
                    <a:pt x="153" y="214"/>
                  </a:cubicBezTo>
                  <a:cubicBezTo>
                    <a:pt x="275" y="214"/>
                    <a:pt x="275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46"/>
            <p:cNvSpPr/>
            <p:nvPr/>
          </p:nvSpPr>
          <p:spPr>
            <a:xfrm>
              <a:off x="6410800" y="4005850"/>
              <a:ext cx="7625" cy="6125"/>
            </a:xfrm>
            <a:custGeom>
              <a:avLst/>
              <a:gdLst/>
              <a:ahLst/>
              <a:cxnLst/>
              <a:rect l="l" t="t" r="r" b="b"/>
              <a:pathLst>
                <a:path w="305" h="245" extrusionOk="0">
                  <a:moveTo>
                    <a:pt x="153" y="1"/>
                  </a:moveTo>
                  <a:cubicBezTo>
                    <a:pt x="1" y="1"/>
                    <a:pt x="1" y="244"/>
                    <a:pt x="153" y="244"/>
                  </a:cubicBezTo>
                  <a:cubicBezTo>
                    <a:pt x="305" y="244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46"/>
            <p:cNvSpPr/>
            <p:nvPr/>
          </p:nvSpPr>
          <p:spPr>
            <a:xfrm>
              <a:off x="6407750" y="403625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1"/>
                  </a:moveTo>
                  <a:cubicBezTo>
                    <a:pt x="1" y="1"/>
                    <a:pt x="1" y="244"/>
                    <a:pt x="153" y="244"/>
                  </a:cubicBezTo>
                  <a:cubicBezTo>
                    <a:pt x="305" y="244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46"/>
            <p:cNvSpPr/>
            <p:nvPr/>
          </p:nvSpPr>
          <p:spPr>
            <a:xfrm>
              <a:off x="6409275" y="4092475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92" y="1"/>
                  </a:moveTo>
                  <a:cubicBezTo>
                    <a:pt x="62" y="1"/>
                    <a:pt x="62" y="31"/>
                    <a:pt x="31" y="31"/>
                  </a:cubicBezTo>
                  <a:lnTo>
                    <a:pt x="31" y="62"/>
                  </a:lnTo>
                  <a:cubicBezTo>
                    <a:pt x="1" y="62"/>
                    <a:pt x="1" y="92"/>
                    <a:pt x="1" y="92"/>
                  </a:cubicBezTo>
                  <a:cubicBezTo>
                    <a:pt x="1" y="123"/>
                    <a:pt x="1" y="123"/>
                    <a:pt x="1" y="153"/>
                  </a:cubicBezTo>
                  <a:cubicBezTo>
                    <a:pt x="1" y="153"/>
                    <a:pt x="1" y="153"/>
                    <a:pt x="1" y="183"/>
                  </a:cubicBezTo>
                  <a:cubicBezTo>
                    <a:pt x="1" y="183"/>
                    <a:pt x="1" y="214"/>
                    <a:pt x="31" y="214"/>
                  </a:cubicBezTo>
                  <a:lnTo>
                    <a:pt x="31" y="244"/>
                  </a:lnTo>
                  <a:cubicBezTo>
                    <a:pt x="62" y="244"/>
                    <a:pt x="62" y="244"/>
                    <a:pt x="62" y="275"/>
                  </a:cubicBezTo>
                  <a:lnTo>
                    <a:pt x="183" y="275"/>
                  </a:lnTo>
                  <a:cubicBezTo>
                    <a:pt x="214" y="275"/>
                    <a:pt x="214" y="275"/>
                    <a:pt x="214" y="244"/>
                  </a:cubicBezTo>
                  <a:cubicBezTo>
                    <a:pt x="244" y="244"/>
                    <a:pt x="244" y="244"/>
                    <a:pt x="244" y="214"/>
                  </a:cubicBezTo>
                  <a:cubicBezTo>
                    <a:pt x="244" y="214"/>
                    <a:pt x="274" y="214"/>
                    <a:pt x="274" y="183"/>
                  </a:cubicBezTo>
                  <a:cubicBezTo>
                    <a:pt x="274" y="183"/>
                    <a:pt x="274" y="153"/>
                    <a:pt x="274" y="153"/>
                  </a:cubicBezTo>
                  <a:cubicBezTo>
                    <a:pt x="274" y="123"/>
                    <a:pt x="274" y="123"/>
                    <a:pt x="274" y="92"/>
                  </a:cubicBezTo>
                  <a:cubicBezTo>
                    <a:pt x="274" y="92"/>
                    <a:pt x="274" y="92"/>
                    <a:pt x="274" y="62"/>
                  </a:cubicBezTo>
                  <a:cubicBezTo>
                    <a:pt x="244" y="62"/>
                    <a:pt x="244" y="62"/>
                    <a:pt x="244" y="31"/>
                  </a:cubicBezTo>
                  <a:lnTo>
                    <a:pt x="214" y="31"/>
                  </a:lnTo>
                  <a:cubicBezTo>
                    <a:pt x="214" y="1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46"/>
            <p:cNvSpPr/>
            <p:nvPr/>
          </p:nvSpPr>
          <p:spPr>
            <a:xfrm>
              <a:off x="6400175" y="3989900"/>
              <a:ext cx="6850" cy="5350"/>
            </a:xfrm>
            <a:custGeom>
              <a:avLst/>
              <a:gdLst/>
              <a:ahLst/>
              <a:cxnLst/>
              <a:rect l="l" t="t" r="r" b="b"/>
              <a:pathLst>
                <a:path w="274" h="214" extrusionOk="0">
                  <a:moveTo>
                    <a:pt x="122" y="1"/>
                  </a:moveTo>
                  <a:cubicBezTo>
                    <a:pt x="0" y="1"/>
                    <a:pt x="0" y="213"/>
                    <a:pt x="122" y="213"/>
                  </a:cubicBezTo>
                  <a:cubicBezTo>
                    <a:pt x="274" y="213"/>
                    <a:pt x="274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46"/>
            <p:cNvSpPr/>
            <p:nvPr/>
          </p:nvSpPr>
          <p:spPr>
            <a:xfrm>
              <a:off x="6397125" y="401725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1"/>
                  </a:moveTo>
                  <a:cubicBezTo>
                    <a:pt x="0" y="1"/>
                    <a:pt x="0" y="244"/>
                    <a:pt x="152" y="244"/>
                  </a:cubicBezTo>
                  <a:cubicBezTo>
                    <a:pt x="304" y="244"/>
                    <a:pt x="30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46"/>
            <p:cNvSpPr/>
            <p:nvPr/>
          </p:nvSpPr>
          <p:spPr>
            <a:xfrm>
              <a:off x="6400175" y="4060575"/>
              <a:ext cx="9900" cy="6850"/>
            </a:xfrm>
            <a:custGeom>
              <a:avLst/>
              <a:gdLst/>
              <a:ahLst/>
              <a:cxnLst/>
              <a:rect l="l" t="t" r="r" b="b"/>
              <a:pathLst>
                <a:path w="396" h="274" extrusionOk="0">
                  <a:moveTo>
                    <a:pt x="182" y="0"/>
                  </a:moveTo>
                  <a:cubicBezTo>
                    <a:pt x="0" y="0"/>
                    <a:pt x="0" y="274"/>
                    <a:pt x="182" y="274"/>
                  </a:cubicBezTo>
                  <a:cubicBezTo>
                    <a:pt x="395" y="274"/>
                    <a:pt x="395" y="0"/>
                    <a:pt x="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46"/>
            <p:cNvSpPr/>
            <p:nvPr/>
          </p:nvSpPr>
          <p:spPr>
            <a:xfrm>
              <a:off x="6376600" y="4101600"/>
              <a:ext cx="9150" cy="7625"/>
            </a:xfrm>
            <a:custGeom>
              <a:avLst/>
              <a:gdLst/>
              <a:ahLst/>
              <a:cxnLst/>
              <a:rect l="l" t="t" r="r" b="b"/>
              <a:pathLst>
                <a:path w="366" h="305" extrusionOk="0">
                  <a:moveTo>
                    <a:pt x="183" y="1"/>
                  </a:moveTo>
                  <a:cubicBezTo>
                    <a:pt x="1" y="1"/>
                    <a:pt x="1" y="305"/>
                    <a:pt x="183" y="305"/>
                  </a:cubicBezTo>
                  <a:cubicBezTo>
                    <a:pt x="366" y="305"/>
                    <a:pt x="366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46"/>
            <p:cNvSpPr/>
            <p:nvPr/>
          </p:nvSpPr>
          <p:spPr>
            <a:xfrm>
              <a:off x="6391800" y="4090975"/>
              <a:ext cx="4600" cy="3825"/>
            </a:xfrm>
            <a:custGeom>
              <a:avLst/>
              <a:gdLst/>
              <a:ahLst/>
              <a:cxnLst/>
              <a:rect l="l" t="t" r="r" b="b"/>
              <a:pathLst>
                <a:path w="184" h="153" extrusionOk="0">
                  <a:moveTo>
                    <a:pt x="92" y="0"/>
                  </a:moveTo>
                  <a:cubicBezTo>
                    <a:pt x="1" y="0"/>
                    <a:pt x="1" y="152"/>
                    <a:pt x="92" y="152"/>
                  </a:cubicBezTo>
                  <a:cubicBezTo>
                    <a:pt x="183" y="152"/>
                    <a:pt x="18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46"/>
            <p:cNvSpPr/>
            <p:nvPr/>
          </p:nvSpPr>
          <p:spPr>
            <a:xfrm>
              <a:off x="6360650" y="407577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0"/>
                  </a:moveTo>
                  <a:cubicBezTo>
                    <a:pt x="0" y="0"/>
                    <a:pt x="0" y="243"/>
                    <a:pt x="152" y="243"/>
                  </a:cubicBezTo>
                  <a:cubicBezTo>
                    <a:pt x="304" y="243"/>
                    <a:pt x="304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46"/>
            <p:cNvSpPr/>
            <p:nvPr/>
          </p:nvSpPr>
          <p:spPr>
            <a:xfrm>
              <a:off x="6332525" y="4084125"/>
              <a:ext cx="5350" cy="5150"/>
            </a:xfrm>
            <a:custGeom>
              <a:avLst/>
              <a:gdLst/>
              <a:ahLst/>
              <a:cxnLst/>
              <a:rect l="l" t="t" r="r" b="b"/>
              <a:pathLst>
                <a:path w="214" h="206" extrusionOk="0">
                  <a:moveTo>
                    <a:pt x="92" y="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31" y="31"/>
                    <a:pt x="1" y="61"/>
                    <a:pt x="1" y="92"/>
                  </a:cubicBezTo>
                  <a:cubicBezTo>
                    <a:pt x="1" y="122"/>
                    <a:pt x="31" y="153"/>
                    <a:pt x="62" y="183"/>
                  </a:cubicBezTo>
                  <a:lnTo>
                    <a:pt x="92" y="183"/>
                  </a:lnTo>
                  <a:cubicBezTo>
                    <a:pt x="107" y="198"/>
                    <a:pt x="122" y="206"/>
                    <a:pt x="138" y="206"/>
                  </a:cubicBezTo>
                  <a:cubicBezTo>
                    <a:pt x="153" y="206"/>
                    <a:pt x="168" y="198"/>
                    <a:pt x="183" y="183"/>
                  </a:cubicBezTo>
                  <a:cubicBezTo>
                    <a:pt x="214" y="183"/>
                    <a:pt x="214" y="122"/>
                    <a:pt x="214" y="92"/>
                  </a:cubicBezTo>
                  <a:cubicBezTo>
                    <a:pt x="214" y="61"/>
                    <a:pt x="214" y="3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46"/>
            <p:cNvSpPr/>
            <p:nvPr/>
          </p:nvSpPr>
          <p:spPr>
            <a:xfrm>
              <a:off x="6324925" y="410312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1"/>
                  </a:moveTo>
                  <a:cubicBezTo>
                    <a:pt x="1" y="1"/>
                    <a:pt x="1" y="244"/>
                    <a:pt x="153" y="244"/>
                  </a:cubicBezTo>
                  <a:cubicBezTo>
                    <a:pt x="305" y="244"/>
                    <a:pt x="305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46"/>
            <p:cNvSpPr/>
            <p:nvPr/>
          </p:nvSpPr>
          <p:spPr>
            <a:xfrm>
              <a:off x="6336325" y="4112250"/>
              <a:ext cx="9900" cy="7625"/>
            </a:xfrm>
            <a:custGeom>
              <a:avLst/>
              <a:gdLst/>
              <a:ahLst/>
              <a:cxnLst/>
              <a:rect l="l" t="t" r="r" b="b"/>
              <a:pathLst>
                <a:path w="396" h="305" extrusionOk="0">
                  <a:moveTo>
                    <a:pt x="183" y="0"/>
                  </a:moveTo>
                  <a:cubicBezTo>
                    <a:pt x="1" y="0"/>
                    <a:pt x="1" y="304"/>
                    <a:pt x="183" y="304"/>
                  </a:cubicBezTo>
                  <a:cubicBezTo>
                    <a:pt x="396" y="304"/>
                    <a:pt x="396" y="0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46"/>
            <p:cNvSpPr/>
            <p:nvPr/>
          </p:nvSpPr>
          <p:spPr>
            <a:xfrm>
              <a:off x="6328725" y="4058300"/>
              <a:ext cx="7625" cy="6850"/>
            </a:xfrm>
            <a:custGeom>
              <a:avLst/>
              <a:gdLst/>
              <a:ahLst/>
              <a:cxnLst/>
              <a:rect l="l" t="t" r="r" b="b"/>
              <a:pathLst>
                <a:path w="305" h="274" extrusionOk="0">
                  <a:moveTo>
                    <a:pt x="92" y="0"/>
                  </a:moveTo>
                  <a:cubicBezTo>
                    <a:pt x="92" y="0"/>
                    <a:pt x="62" y="31"/>
                    <a:pt x="62" y="31"/>
                  </a:cubicBezTo>
                  <a:cubicBezTo>
                    <a:pt x="31" y="61"/>
                    <a:pt x="31" y="61"/>
                    <a:pt x="31" y="91"/>
                  </a:cubicBezTo>
                  <a:cubicBezTo>
                    <a:pt x="31" y="91"/>
                    <a:pt x="1" y="122"/>
                    <a:pt x="1" y="122"/>
                  </a:cubicBezTo>
                  <a:cubicBezTo>
                    <a:pt x="1" y="152"/>
                    <a:pt x="1" y="152"/>
                    <a:pt x="31" y="183"/>
                  </a:cubicBezTo>
                  <a:cubicBezTo>
                    <a:pt x="31" y="183"/>
                    <a:pt x="31" y="213"/>
                    <a:pt x="62" y="243"/>
                  </a:cubicBezTo>
                  <a:lnTo>
                    <a:pt x="92" y="243"/>
                  </a:lnTo>
                  <a:cubicBezTo>
                    <a:pt x="122" y="274"/>
                    <a:pt x="122" y="274"/>
                    <a:pt x="153" y="274"/>
                  </a:cubicBezTo>
                  <a:lnTo>
                    <a:pt x="214" y="274"/>
                  </a:lnTo>
                  <a:cubicBezTo>
                    <a:pt x="214" y="274"/>
                    <a:pt x="244" y="243"/>
                    <a:pt x="244" y="243"/>
                  </a:cubicBezTo>
                  <a:cubicBezTo>
                    <a:pt x="274" y="213"/>
                    <a:pt x="274" y="213"/>
                    <a:pt x="274" y="183"/>
                  </a:cubicBezTo>
                  <a:cubicBezTo>
                    <a:pt x="305" y="183"/>
                    <a:pt x="305" y="152"/>
                    <a:pt x="305" y="152"/>
                  </a:cubicBezTo>
                  <a:cubicBezTo>
                    <a:pt x="305" y="122"/>
                    <a:pt x="305" y="122"/>
                    <a:pt x="305" y="91"/>
                  </a:cubicBezTo>
                  <a:cubicBezTo>
                    <a:pt x="274" y="91"/>
                    <a:pt x="274" y="61"/>
                    <a:pt x="244" y="31"/>
                  </a:cubicBezTo>
                  <a:cubicBezTo>
                    <a:pt x="244" y="31"/>
                    <a:pt x="244" y="31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46"/>
            <p:cNvSpPr/>
            <p:nvPr/>
          </p:nvSpPr>
          <p:spPr>
            <a:xfrm>
              <a:off x="6334825" y="4033225"/>
              <a:ext cx="5325" cy="6850"/>
            </a:xfrm>
            <a:custGeom>
              <a:avLst/>
              <a:gdLst/>
              <a:ahLst/>
              <a:cxnLst/>
              <a:rect l="l" t="t" r="r" b="b"/>
              <a:pathLst>
                <a:path w="213" h="274" extrusionOk="0">
                  <a:moveTo>
                    <a:pt x="61" y="0"/>
                  </a:moveTo>
                  <a:cubicBezTo>
                    <a:pt x="61" y="0"/>
                    <a:pt x="61" y="0"/>
                    <a:pt x="30" y="31"/>
                  </a:cubicBezTo>
                  <a:cubicBezTo>
                    <a:pt x="30" y="31"/>
                    <a:pt x="30" y="31"/>
                    <a:pt x="0" y="61"/>
                  </a:cubicBezTo>
                  <a:cubicBezTo>
                    <a:pt x="0" y="61"/>
                    <a:pt x="0" y="61"/>
                    <a:pt x="0" y="91"/>
                  </a:cubicBezTo>
                  <a:cubicBezTo>
                    <a:pt x="0" y="91"/>
                    <a:pt x="0" y="91"/>
                    <a:pt x="0" y="122"/>
                  </a:cubicBezTo>
                  <a:cubicBezTo>
                    <a:pt x="0" y="122"/>
                    <a:pt x="0" y="152"/>
                    <a:pt x="0" y="182"/>
                  </a:cubicBezTo>
                  <a:cubicBezTo>
                    <a:pt x="0" y="182"/>
                    <a:pt x="0" y="213"/>
                    <a:pt x="30" y="243"/>
                  </a:cubicBezTo>
                  <a:cubicBezTo>
                    <a:pt x="30" y="243"/>
                    <a:pt x="61" y="274"/>
                    <a:pt x="91" y="274"/>
                  </a:cubicBezTo>
                  <a:cubicBezTo>
                    <a:pt x="91" y="274"/>
                    <a:pt x="122" y="274"/>
                    <a:pt x="152" y="243"/>
                  </a:cubicBezTo>
                  <a:lnTo>
                    <a:pt x="182" y="243"/>
                  </a:lnTo>
                  <a:cubicBezTo>
                    <a:pt x="213" y="213"/>
                    <a:pt x="213" y="213"/>
                    <a:pt x="213" y="182"/>
                  </a:cubicBezTo>
                  <a:cubicBezTo>
                    <a:pt x="213" y="152"/>
                    <a:pt x="213" y="122"/>
                    <a:pt x="213" y="122"/>
                  </a:cubicBezTo>
                  <a:cubicBezTo>
                    <a:pt x="213" y="91"/>
                    <a:pt x="213" y="91"/>
                    <a:pt x="213" y="91"/>
                  </a:cubicBezTo>
                  <a:cubicBezTo>
                    <a:pt x="213" y="91"/>
                    <a:pt x="213" y="61"/>
                    <a:pt x="182" y="61"/>
                  </a:cubicBezTo>
                  <a:cubicBezTo>
                    <a:pt x="182" y="61"/>
                    <a:pt x="182" y="31"/>
                    <a:pt x="152" y="31"/>
                  </a:cubicBezTo>
                  <a:cubicBezTo>
                    <a:pt x="152" y="31"/>
                    <a:pt x="152" y="31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46"/>
            <p:cNvSpPr/>
            <p:nvPr/>
          </p:nvSpPr>
          <p:spPr>
            <a:xfrm>
              <a:off x="6319625" y="4079575"/>
              <a:ext cx="9125" cy="7625"/>
            </a:xfrm>
            <a:custGeom>
              <a:avLst/>
              <a:gdLst/>
              <a:ahLst/>
              <a:cxnLst/>
              <a:rect l="l" t="t" r="r" b="b"/>
              <a:pathLst>
                <a:path w="365" h="305" extrusionOk="0">
                  <a:moveTo>
                    <a:pt x="182" y="0"/>
                  </a:moveTo>
                  <a:cubicBezTo>
                    <a:pt x="0" y="0"/>
                    <a:pt x="0" y="304"/>
                    <a:pt x="182" y="304"/>
                  </a:cubicBezTo>
                  <a:cubicBezTo>
                    <a:pt x="365" y="304"/>
                    <a:pt x="365" y="0"/>
                    <a:pt x="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46"/>
            <p:cNvSpPr/>
            <p:nvPr/>
          </p:nvSpPr>
          <p:spPr>
            <a:xfrm>
              <a:off x="6349250" y="4109200"/>
              <a:ext cx="6875" cy="6100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53" y="1"/>
                  </a:moveTo>
                  <a:cubicBezTo>
                    <a:pt x="1" y="1"/>
                    <a:pt x="1" y="244"/>
                    <a:pt x="153" y="244"/>
                  </a:cubicBezTo>
                  <a:cubicBezTo>
                    <a:pt x="274" y="244"/>
                    <a:pt x="274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46"/>
            <p:cNvSpPr/>
            <p:nvPr/>
          </p:nvSpPr>
          <p:spPr>
            <a:xfrm>
              <a:off x="6340900" y="4077300"/>
              <a:ext cx="5325" cy="4575"/>
            </a:xfrm>
            <a:custGeom>
              <a:avLst/>
              <a:gdLst/>
              <a:ahLst/>
              <a:cxnLst/>
              <a:rect l="l" t="t" r="r" b="b"/>
              <a:pathLst>
                <a:path w="213" h="183" extrusionOk="0">
                  <a:moveTo>
                    <a:pt x="91" y="0"/>
                  </a:moveTo>
                  <a:cubicBezTo>
                    <a:pt x="0" y="0"/>
                    <a:pt x="0" y="182"/>
                    <a:pt x="91" y="182"/>
                  </a:cubicBezTo>
                  <a:cubicBezTo>
                    <a:pt x="213" y="182"/>
                    <a:pt x="213" y="0"/>
                    <a:pt x="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46"/>
            <p:cNvSpPr/>
            <p:nvPr/>
          </p:nvSpPr>
          <p:spPr>
            <a:xfrm>
              <a:off x="6340900" y="4094000"/>
              <a:ext cx="6850" cy="5350"/>
            </a:xfrm>
            <a:custGeom>
              <a:avLst/>
              <a:gdLst/>
              <a:ahLst/>
              <a:cxnLst/>
              <a:rect l="l" t="t" r="r" b="b"/>
              <a:pathLst>
                <a:path w="274" h="214" extrusionOk="0">
                  <a:moveTo>
                    <a:pt x="152" y="1"/>
                  </a:moveTo>
                  <a:cubicBezTo>
                    <a:pt x="31" y="1"/>
                    <a:pt x="0" y="214"/>
                    <a:pt x="152" y="214"/>
                  </a:cubicBezTo>
                  <a:cubicBezTo>
                    <a:pt x="274" y="214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46"/>
            <p:cNvSpPr/>
            <p:nvPr/>
          </p:nvSpPr>
          <p:spPr>
            <a:xfrm>
              <a:off x="6356100" y="4052975"/>
              <a:ext cx="4575" cy="3050"/>
            </a:xfrm>
            <a:custGeom>
              <a:avLst/>
              <a:gdLst/>
              <a:ahLst/>
              <a:cxnLst/>
              <a:rect l="l" t="t" r="r" b="b"/>
              <a:pathLst>
                <a:path w="183" h="122" extrusionOk="0">
                  <a:moveTo>
                    <a:pt x="91" y="0"/>
                  </a:moveTo>
                  <a:cubicBezTo>
                    <a:pt x="0" y="0"/>
                    <a:pt x="0" y="122"/>
                    <a:pt x="91" y="122"/>
                  </a:cubicBezTo>
                  <a:cubicBezTo>
                    <a:pt x="182" y="122"/>
                    <a:pt x="182" y="0"/>
                    <a:pt x="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46"/>
            <p:cNvSpPr/>
            <p:nvPr/>
          </p:nvSpPr>
          <p:spPr>
            <a:xfrm>
              <a:off x="6386475" y="4063600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122" y="1"/>
                  </a:moveTo>
                  <a:cubicBezTo>
                    <a:pt x="1" y="1"/>
                    <a:pt x="1" y="214"/>
                    <a:pt x="122" y="214"/>
                  </a:cubicBezTo>
                  <a:cubicBezTo>
                    <a:pt x="244" y="214"/>
                    <a:pt x="244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46"/>
            <p:cNvSpPr/>
            <p:nvPr/>
          </p:nvSpPr>
          <p:spPr>
            <a:xfrm>
              <a:off x="6378125" y="4046900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22" y="0"/>
                  </a:moveTo>
                  <a:cubicBezTo>
                    <a:pt x="1" y="0"/>
                    <a:pt x="1" y="183"/>
                    <a:pt x="122" y="183"/>
                  </a:cubicBezTo>
                  <a:cubicBezTo>
                    <a:pt x="244" y="183"/>
                    <a:pt x="244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46"/>
            <p:cNvSpPr/>
            <p:nvPr/>
          </p:nvSpPr>
          <p:spPr>
            <a:xfrm>
              <a:off x="6396375" y="4078800"/>
              <a:ext cx="9900" cy="7625"/>
            </a:xfrm>
            <a:custGeom>
              <a:avLst/>
              <a:gdLst/>
              <a:ahLst/>
              <a:cxnLst/>
              <a:rect l="l" t="t" r="r" b="b"/>
              <a:pathLst>
                <a:path w="396" h="305" extrusionOk="0">
                  <a:moveTo>
                    <a:pt x="182" y="1"/>
                  </a:moveTo>
                  <a:cubicBezTo>
                    <a:pt x="0" y="1"/>
                    <a:pt x="0" y="305"/>
                    <a:pt x="182" y="305"/>
                  </a:cubicBezTo>
                  <a:cubicBezTo>
                    <a:pt x="395" y="305"/>
                    <a:pt x="395" y="1"/>
                    <a:pt x="1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46"/>
            <p:cNvSpPr/>
            <p:nvPr/>
          </p:nvSpPr>
          <p:spPr>
            <a:xfrm>
              <a:off x="6414600" y="404842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0"/>
                  </a:moveTo>
                  <a:cubicBezTo>
                    <a:pt x="1" y="0"/>
                    <a:pt x="1" y="243"/>
                    <a:pt x="153" y="243"/>
                  </a:cubicBezTo>
                  <a:cubicBezTo>
                    <a:pt x="305" y="243"/>
                    <a:pt x="305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46"/>
            <p:cNvSpPr/>
            <p:nvPr/>
          </p:nvSpPr>
          <p:spPr>
            <a:xfrm>
              <a:off x="6409275" y="4018025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122" y="0"/>
                  </a:moveTo>
                  <a:cubicBezTo>
                    <a:pt x="1" y="0"/>
                    <a:pt x="1" y="152"/>
                    <a:pt x="122" y="152"/>
                  </a:cubicBezTo>
                  <a:cubicBezTo>
                    <a:pt x="214" y="152"/>
                    <a:pt x="214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46"/>
            <p:cNvSpPr/>
            <p:nvPr/>
          </p:nvSpPr>
          <p:spPr>
            <a:xfrm>
              <a:off x="6407750" y="3984575"/>
              <a:ext cx="10675" cy="8400"/>
            </a:xfrm>
            <a:custGeom>
              <a:avLst/>
              <a:gdLst/>
              <a:ahLst/>
              <a:cxnLst/>
              <a:rect l="l" t="t" r="r" b="b"/>
              <a:pathLst>
                <a:path w="427" h="336" extrusionOk="0">
                  <a:moveTo>
                    <a:pt x="214" y="1"/>
                  </a:moveTo>
                  <a:cubicBezTo>
                    <a:pt x="1" y="1"/>
                    <a:pt x="1" y="335"/>
                    <a:pt x="214" y="335"/>
                  </a:cubicBezTo>
                  <a:cubicBezTo>
                    <a:pt x="427" y="335"/>
                    <a:pt x="427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46"/>
            <p:cNvSpPr/>
            <p:nvPr/>
          </p:nvSpPr>
          <p:spPr>
            <a:xfrm>
              <a:off x="7174500" y="4032450"/>
              <a:ext cx="11425" cy="8400"/>
            </a:xfrm>
            <a:custGeom>
              <a:avLst/>
              <a:gdLst/>
              <a:ahLst/>
              <a:cxnLst/>
              <a:rect l="l" t="t" r="r" b="b"/>
              <a:pathLst>
                <a:path w="457" h="336" extrusionOk="0">
                  <a:moveTo>
                    <a:pt x="243" y="1"/>
                  </a:moveTo>
                  <a:cubicBezTo>
                    <a:pt x="0" y="1"/>
                    <a:pt x="0" y="335"/>
                    <a:pt x="243" y="335"/>
                  </a:cubicBezTo>
                  <a:cubicBezTo>
                    <a:pt x="456" y="335"/>
                    <a:pt x="456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46"/>
            <p:cNvSpPr/>
            <p:nvPr/>
          </p:nvSpPr>
          <p:spPr>
            <a:xfrm>
              <a:off x="7153975" y="4046125"/>
              <a:ext cx="10675" cy="7625"/>
            </a:xfrm>
            <a:custGeom>
              <a:avLst/>
              <a:gdLst/>
              <a:ahLst/>
              <a:cxnLst/>
              <a:rect l="l" t="t" r="r" b="b"/>
              <a:pathLst>
                <a:path w="427" h="305" extrusionOk="0">
                  <a:moveTo>
                    <a:pt x="213" y="1"/>
                  </a:moveTo>
                  <a:cubicBezTo>
                    <a:pt x="1" y="1"/>
                    <a:pt x="1" y="305"/>
                    <a:pt x="213" y="305"/>
                  </a:cubicBezTo>
                  <a:cubicBezTo>
                    <a:pt x="426" y="305"/>
                    <a:pt x="426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46"/>
            <p:cNvSpPr/>
            <p:nvPr/>
          </p:nvSpPr>
          <p:spPr>
            <a:xfrm>
              <a:off x="7144850" y="4014975"/>
              <a:ext cx="8400" cy="7625"/>
            </a:xfrm>
            <a:custGeom>
              <a:avLst/>
              <a:gdLst/>
              <a:ahLst/>
              <a:cxnLst/>
              <a:rect l="l" t="t" r="r" b="b"/>
              <a:pathLst>
                <a:path w="336" h="305" extrusionOk="0">
                  <a:moveTo>
                    <a:pt x="122" y="1"/>
                  </a:moveTo>
                  <a:cubicBezTo>
                    <a:pt x="92" y="1"/>
                    <a:pt x="92" y="1"/>
                    <a:pt x="62" y="3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92"/>
                    <a:pt x="1" y="92"/>
                    <a:pt x="1" y="122"/>
                  </a:cubicBezTo>
                  <a:cubicBezTo>
                    <a:pt x="1" y="122"/>
                    <a:pt x="1" y="153"/>
                    <a:pt x="1" y="183"/>
                  </a:cubicBezTo>
                  <a:cubicBezTo>
                    <a:pt x="1" y="183"/>
                    <a:pt x="1" y="213"/>
                    <a:pt x="31" y="213"/>
                  </a:cubicBezTo>
                  <a:cubicBezTo>
                    <a:pt x="31" y="244"/>
                    <a:pt x="31" y="244"/>
                    <a:pt x="31" y="244"/>
                  </a:cubicBezTo>
                  <a:cubicBezTo>
                    <a:pt x="62" y="274"/>
                    <a:pt x="62" y="274"/>
                    <a:pt x="62" y="274"/>
                  </a:cubicBezTo>
                  <a:cubicBezTo>
                    <a:pt x="92" y="274"/>
                    <a:pt x="92" y="305"/>
                    <a:pt x="92" y="305"/>
                  </a:cubicBezTo>
                  <a:lnTo>
                    <a:pt x="244" y="305"/>
                  </a:lnTo>
                  <a:cubicBezTo>
                    <a:pt x="244" y="274"/>
                    <a:pt x="274" y="274"/>
                    <a:pt x="274" y="274"/>
                  </a:cubicBezTo>
                  <a:cubicBezTo>
                    <a:pt x="274" y="274"/>
                    <a:pt x="305" y="244"/>
                    <a:pt x="305" y="244"/>
                  </a:cubicBezTo>
                  <a:cubicBezTo>
                    <a:pt x="305" y="244"/>
                    <a:pt x="305" y="213"/>
                    <a:pt x="305" y="213"/>
                  </a:cubicBezTo>
                  <a:cubicBezTo>
                    <a:pt x="335" y="183"/>
                    <a:pt x="335" y="153"/>
                    <a:pt x="305" y="122"/>
                  </a:cubicBezTo>
                  <a:cubicBezTo>
                    <a:pt x="305" y="122"/>
                    <a:pt x="305" y="122"/>
                    <a:pt x="305" y="92"/>
                  </a:cubicBezTo>
                  <a:cubicBezTo>
                    <a:pt x="305" y="92"/>
                    <a:pt x="274" y="61"/>
                    <a:pt x="274" y="61"/>
                  </a:cubicBezTo>
                  <a:cubicBezTo>
                    <a:pt x="274" y="31"/>
                    <a:pt x="274" y="31"/>
                    <a:pt x="244" y="31"/>
                  </a:cubicBezTo>
                  <a:cubicBezTo>
                    <a:pt x="244" y="31"/>
                    <a:pt x="244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46"/>
            <p:cNvSpPr/>
            <p:nvPr/>
          </p:nvSpPr>
          <p:spPr>
            <a:xfrm>
              <a:off x="7136500" y="403322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0"/>
                  </a:moveTo>
                  <a:cubicBezTo>
                    <a:pt x="0" y="0"/>
                    <a:pt x="0" y="243"/>
                    <a:pt x="152" y="243"/>
                  </a:cubicBezTo>
                  <a:cubicBezTo>
                    <a:pt x="304" y="243"/>
                    <a:pt x="304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46"/>
            <p:cNvSpPr/>
            <p:nvPr/>
          </p:nvSpPr>
          <p:spPr>
            <a:xfrm>
              <a:off x="7173725" y="4069700"/>
              <a:ext cx="8400" cy="6850"/>
            </a:xfrm>
            <a:custGeom>
              <a:avLst/>
              <a:gdLst/>
              <a:ahLst/>
              <a:cxnLst/>
              <a:rect l="l" t="t" r="r" b="b"/>
              <a:pathLst>
                <a:path w="336" h="274" extrusionOk="0">
                  <a:moveTo>
                    <a:pt x="183" y="0"/>
                  </a:moveTo>
                  <a:cubicBezTo>
                    <a:pt x="1" y="0"/>
                    <a:pt x="1" y="274"/>
                    <a:pt x="183" y="274"/>
                  </a:cubicBezTo>
                  <a:cubicBezTo>
                    <a:pt x="335" y="274"/>
                    <a:pt x="335" y="0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46"/>
            <p:cNvSpPr/>
            <p:nvPr/>
          </p:nvSpPr>
          <p:spPr>
            <a:xfrm>
              <a:off x="7163850" y="4018775"/>
              <a:ext cx="8400" cy="6875"/>
            </a:xfrm>
            <a:custGeom>
              <a:avLst/>
              <a:gdLst/>
              <a:ahLst/>
              <a:cxnLst/>
              <a:rect l="l" t="t" r="r" b="b"/>
              <a:pathLst>
                <a:path w="336" h="275" extrusionOk="0">
                  <a:moveTo>
                    <a:pt x="153" y="1"/>
                  </a:moveTo>
                  <a:cubicBezTo>
                    <a:pt x="1" y="1"/>
                    <a:pt x="1" y="274"/>
                    <a:pt x="153" y="274"/>
                  </a:cubicBezTo>
                  <a:cubicBezTo>
                    <a:pt x="335" y="274"/>
                    <a:pt x="335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46"/>
            <p:cNvSpPr/>
            <p:nvPr/>
          </p:nvSpPr>
          <p:spPr>
            <a:xfrm>
              <a:off x="7127375" y="400815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0"/>
                  </a:moveTo>
                  <a:cubicBezTo>
                    <a:pt x="1" y="0"/>
                    <a:pt x="1" y="243"/>
                    <a:pt x="153" y="243"/>
                  </a:cubicBezTo>
                  <a:cubicBezTo>
                    <a:pt x="305" y="243"/>
                    <a:pt x="305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46"/>
            <p:cNvSpPr/>
            <p:nvPr/>
          </p:nvSpPr>
          <p:spPr>
            <a:xfrm>
              <a:off x="7127375" y="4052975"/>
              <a:ext cx="7625" cy="6850"/>
            </a:xfrm>
            <a:custGeom>
              <a:avLst/>
              <a:gdLst/>
              <a:ahLst/>
              <a:cxnLst/>
              <a:rect l="l" t="t" r="r" b="b"/>
              <a:pathLst>
                <a:path w="305" h="274" extrusionOk="0">
                  <a:moveTo>
                    <a:pt x="92" y="0"/>
                  </a:moveTo>
                  <a:cubicBezTo>
                    <a:pt x="92" y="0"/>
                    <a:pt x="62" y="0"/>
                    <a:pt x="62" y="31"/>
                  </a:cubicBezTo>
                  <a:cubicBezTo>
                    <a:pt x="31" y="31"/>
                    <a:pt x="31" y="61"/>
                    <a:pt x="31" y="61"/>
                  </a:cubicBezTo>
                  <a:cubicBezTo>
                    <a:pt x="1" y="92"/>
                    <a:pt x="1" y="122"/>
                    <a:pt x="1" y="122"/>
                  </a:cubicBezTo>
                  <a:cubicBezTo>
                    <a:pt x="1" y="152"/>
                    <a:pt x="1" y="152"/>
                    <a:pt x="1" y="183"/>
                  </a:cubicBezTo>
                  <a:cubicBezTo>
                    <a:pt x="31" y="183"/>
                    <a:pt x="31" y="213"/>
                    <a:pt x="62" y="244"/>
                  </a:cubicBezTo>
                  <a:lnTo>
                    <a:pt x="92" y="244"/>
                  </a:lnTo>
                  <a:cubicBezTo>
                    <a:pt x="92" y="274"/>
                    <a:pt x="122" y="274"/>
                    <a:pt x="153" y="274"/>
                  </a:cubicBezTo>
                  <a:lnTo>
                    <a:pt x="213" y="274"/>
                  </a:lnTo>
                  <a:cubicBezTo>
                    <a:pt x="244" y="274"/>
                    <a:pt x="244" y="244"/>
                    <a:pt x="244" y="244"/>
                  </a:cubicBezTo>
                  <a:cubicBezTo>
                    <a:pt x="244" y="244"/>
                    <a:pt x="274" y="213"/>
                    <a:pt x="274" y="183"/>
                  </a:cubicBezTo>
                  <a:cubicBezTo>
                    <a:pt x="305" y="183"/>
                    <a:pt x="305" y="152"/>
                    <a:pt x="305" y="122"/>
                  </a:cubicBezTo>
                  <a:cubicBezTo>
                    <a:pt x="305" y="122"/>
                    <a:pt x="305" y="122"/>
                    <a:pt x="305" y="92"/>
                  </a:cubicBezTo>
                  <a:cubicBezTo>
                    <a:pt x="274" y="61"/>
                    <a:pt x="274" y="61"/>
                    <a:pt x="244" y="31"/>
                  </a:cubicBezTo>
                  <a:cubicBezTo>
                    <a:pt x="244" y="31"/>
                    <a:pt x="24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46"/>
            <p:cNvSpPr/>
            <p:nvPr/>
          </p:nvSpPr>
          <p:spPr>
            <a:xfrm>
              <a:off x="7164625" y="4097050"/>
              <a:ext cx="6850" cy="6850"/>
            </a:xfrm>
            <a:custGeom>
              <a:avLst/>
              <a:gdLst/>
              <a:ahLst/>
              <a:cxnLst/>
              <a:rect l="l" t="t" r="r" b="b"/>
              <a:pathLst>
                <a:path w="274" h="274" extrusionOk="0">
                  <a:moveTo>
                    <a:pt x="122" y="0"/>
                  </a:moveTo>
                  <a:cubicBezTo>
                    <a:pt x="122" y="0"/>
                    <a:pt x="91" y="0"/>
                    <a:pt x="61" y="31"/>
                  </a:cubicBezTo>
                  <a:cubicBezTo>
                    <a:pt x="61" y="31"/>
                    <a:pt x="31" y="31"/>
                    <a:pt x="31" y="61"/>
                  </a:cubicBezTo>
                  <a:cubicBezTo>
                    <a:pt x="31" y="61"/>
                    <a:pt x="0" y="61"/>
                    <a:pt x="0" y="92"/>
                  </a:cubicBezTo>
                  <a:cubicBezTo>
                    <a:pt x="0" y="92"/>
                    <a:pt x="0" y="122"/>
                    <a:pt x="0" y="152"/>
                  </a:cubicBezTo>
                  <a:cubicBezTo>
                    <a:pt x="0" y="152"/>
                    <a:pt x="0" y="152"/>
                    <a:pt x="0" y="183"/>
                  </a:cubicBezTo>
                  <a:cubicBezTo>
                    <a:pt x="0" y="183"/>
                    <a:pt x="31" y="213"/>
                    <a:pt x="31" y="244"/>
                  </a:cubicBezTo>
                  <a:cubicBezTo>
                    <a:pt x="31" y="244"/>
                    <a:pt x="61" y="244"/>
                    <a:pt x="61" y="274"/>
                  </a:cubicBezTo>
                  <a:lnTo>
                    <a:pt x="182" y="274"/>
                  </a:lnTo>
                  <a:cubicBezTo>
                    <a:pt x="182" y="274"/>
                    <a:pt x="213" y="244"/>
                    <a:pt x="213" y="244"/>
                  </a:cubicBezTo>
                  <a:cubicBezTo>
                    <a:pt x="243" y="244"/>
                    <a:pt x="243" y="213"/>
                    <a:pt x="243" y="213"/>
                  </a:cubicBezTo>
                  <a:cubicBezTo>
                    <a:pt x="243" y="183"/>
                    <a:pt x="274" y="152"/>
                    <a:pt x="274" y="152"/>
                  </a:cubicBezTo>
                  <a:cubicBezTo>
                    <a:pt x="274" y="122"/>
                    <a:pt x="274" y="122"/>
                    <a:pt x="243" y="122"/>
                  </a:cubicBezTo>
                  <a:cubicBezTo>
                    <a:pt x="243" y="92"/>
                    <a:pt x="243" y="61"/>
                    <a:pt x="213" y="61"/>
                  </a:cubicBezTo>
                  <a:cubicBezTo>
                    <a:pt x="213" y="31"/>
                    <a:pt x="213" y="31"/>
                    <a:pt x="182" y="31"/>
                  </a:cubicBezTo>
                  <a:cubicBezTo>
                    <a:pt x="182" y="31"/>
                    <a:pt x="152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46"/>
            <p:cNvSpPr/>
            <p:nvPr/>
          </p:nvSpPr>
          <p:spPr>
            <a:xfrm>
              <a:off x="7157775" y="4028650"/>
              <a:ext cx="4575" cy="5350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92" y="1"/>
                  </a:moveTo>
                  <a:cubicBezTo>
                    <a:pt x="61" y="1"/>
                    <a:pt x="31" y="31"/>
                    <a:pt x="31" y="31"/>
                  </a:cubicBezTo>
                  <a:cubicBezTo>
                    <a:pt x="1" y="62"/>
                    <a:pt x="1" y="92"/>
                    <a:pt x="1" y="92"/>
                  </a:cubicBezTo>
                  <a:lnTo>
                    <a:pt x="1" y="122"/>
                  </a:lnTo>
                  <a:cubicBezTo>
                    <a:pt x="1" y="153"/>
                    <a:pt x="1" y="153"/>
                    <a:pt x="1" y="183"/>
                  </a:cubicBezTo>
                  <a:lnTo>
                    <a:pt x="31" y="183"/>
                  </a:lnTo>
                  <a:lnTo>
                    <a:pt x="31" y="214"/>
                  </a:lnTo>
                  <a:lnTo>
                    <a:pt x="153" y="214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53"/>
                    <a:pt x="183" y="153"/>
                    <a:pt x="183" y="122"/>
                  </a:cubicBezTo>
                  <a:lnTo>
                    <a:pt x="183" y="92"/>
                  </a:lnTo>
                  <a:cubicBezTo>
                    <a:pt x="183" y="92"/>
                    <a:pt x="183" y="92"/>
                    <a:pt x="153" y="62"/>
                  </a:cubicBezTo>
                  <a:cubicBezTo>
                    <a:pt x="153" y="62"/>
                    <a:pt x="153" y="62"/>
                    <a:pt x="153" y="31"/>
                  </a:cubicBezTo>
                  <a:lnTo>
                    <a:pt x="122" y="31"/>
                  </a:lnTo>
                  <a:cubicBezTo>
                    <a:pt x="92" y="31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46"/>
            <p:cNvSpPr/>
            <p:nvPr/>
          </p:nvSpPr>
          <p:spPr>
            <a:xfrm>
              <a:off x="7144850" y="4082600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53" y="1"/>
                  </a:moveTo>
                  <a:cubicBezTo>
                    <a:pt x="1" y="1"/>
                    <a:pt x="1" y="214"/>
                    <a:pt x="153" y="214"/>
                  </a:cubicBezTo>
                  <a:cubicBezTo>
                    <a:pt x="274" y="214"/>
                    <a:pt x="274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46"/>
            <p:cNvSpPr/>
            <p:nvPr/>
          </p:nvSpPr>
          <p:spPr>
            <a:xfrm>
              <a:off x="7196525" y="406057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0"/>
                  </a:moveTo>
                  <a:cubicBezTo>
                    <a:pt x="1" y="0"/>
                    <a:pt x="1" y="244"/>
                    <a:pt x="153" y="244"/>
                  </a:cubicBezTo>
                  <a:cubicBezTo>
                    <a:pt x="305" y="244"/>
                    <a:pt x="305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46"/>
            <p:cNvSpPr/>
            <p:nvPr/>
          </p:nvSpPr>
          <p:spPr>
            <a:xfrm>
              <a:off x="7149425" y="4065900"/>
              <a:ext cx="6850" cy="5325"/>
            </a:xfrm>
            <a:custGeom>
              <a:avLst/>
              <a:gdLst/>
              <a:ahLst/>
              <a:cxnLst/>
              <a:rect l="l" t="t" r="r" b="b"/>
              <a:pathLst>
                <a:path w="274" h="213" extrusionOk="0">
                  <a:moveTo>
                    <a:pt x="152" y="0"/>
                  </a:moveTo>
                  <a:cubicBezTo>
                    <a:pt x="0" y="0"/>
                    <a:pt x="0" y="213"/>
                    <a:pt x="152" y="213"/>
                  </a:cubicBezTo>
                  <a:cubicBezTo>
                    <a:pt x="274" y="213"/>
                    <a:pt x="274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46"/>
            <p:cNvSpPr/>
            <p:nvPr/>
          </p:nvSpPr>
          <p:spPr>
            <a:xfrm>
              <a:off x="7179825" y="4052225"/>
              <a:ext cx="6850" cy="5325"/>
            </a:xfrm>
            <a:custGeom>
              <a:avLst/>
              <a:gdLst/>
              <a:ahLst/>
              <a:cxnLst/>
              <a:rect l="l" t="t" r="r" b="b"/>
              <a:pathLst>
                <a:path w="274" h="213" extrusionOk="0">
                  <a:moveTo>
                    <a:pt x="152" y="0"/>
                  </a:moveTo>
                  <a:cubicBezTo>
                    <a:pt x="0" y="0"/>
                    <a:pt x="0" y="213"/>
                    <a:pt x="152" y="213"/>
                  </a:cubicBezTo>
                  <a:cubicBezTo>
                    <a:pt x="274" y="213"/>
                    <a:pt x="274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46"/>
            <p:cNvSpPr/>
            <p:nvPr/>
          </p:nvSpPr>
          <p:spPr>
            <a:xfrm>
              <a:off x="7141825" y="3999025"/>
              <a:ext cx="6850" cy="5350"/>
            </a:xfrm>
            <a:custGeom>
              <a:avLst/>
              <a:gdLst/>
              <a:ahLst/>
              <a:cxnLst/>
              <a:rect l="l" t="t" r="r" b="b"/>
              <a:pathLst>
                <a:path w="274" h="214" extrusionOk="0">
                  <a:moveTo>
                    <a:pt x="122" y="0"/>
                  </a:moveTo>
                  <a:cubicBezTo>
                    <a:pt x="0" y="0"/>
                    <a:pt x="0" y="213"/>
                    <a:pt x="122" y="213"/>
                  </a:cubicBezTo>
                  <a:cubicBezTo>
                    <a:pt x="274" y="213"/>
                    <a:pt x="274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46"/>
            <p:cNvSpPr/>
            <p:nvPr/>
          </p:nvSpPr>
          <p:spPr>
            <a:xfrm>
              <a:off x="7109900" y="4012700"/>
              <a:ext cx="6875" cy="6100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22" y="0"/>
                  </a:moveTo>
                  <a:cubicBezTo>
                    <a:pt x="1" y="0"/>
                    <a:pt x="1" y="244"/>
                    <a:pt x="122" y="244"/>
                  </a:cubicBezTo>
                  <a:cubicBezTo>
                    <a:pt x="274" y="244"/>
                    <a:pt x="274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46"/>
            <p:cNvSpPr/>
            <p:nvPr/>
          </p:nvSpPr>
          <p:spPr>
            <a:xfrm>
              <a:off x="7112175" y="4043100"/>
              <a:ext cx="8400" cy="6100"/>
            </a:xfrm>
            <a:custGeom>
              <a:avLst/>
              <a:gdLst/>
              <a:ahLst/>
              <a:cxnLst/>
              <a:rect l="l" t="t" r="r" b="b"/>
              <a:pathLst>
                <a:path w="336" h="244" extrusionOk="0">
                  <a:moveTo>
                    <a:pt x="183" y="0"/>
                  </a:moveTo>
                  <a:cubicBezTo>
                    <a:pt x="1" y="0"/>
                    <a:pt x="1" y="243"/>
                    <a:pt x="183" y="243"/>
                  </a:cubicBezTo>
                  <a:cubicBezTo>
                    <a:pt x="335" y="243"/>
                    <a:pt x="335" y="0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46"/>
            <p:cNvSpPr/>
            <p:nvPr/>
          </p:nvSpPr>
          <p:spPr>
            <a:xfrm>
              <a:off x="7111425" y="4099325"/>
              <a:ext cx="7625" cy="7425"/>
            </a:xfrm>
            <a:custGeom>
              <a:avLst/>
              <a:gdLst/>
              <a:ahLst/>
              <a:cxnLst/>
              <a:rect l="l" t="t" r="r" b="b"/>
              <a:pathLst>
                <a:path w="305" h="297" extrusionOk="0">
                  <a:moveTo>
                    <a:pt x="122" y="1"/>
                  </a:moveTo>
                  <a:cubicBezTo>
                    <a:pt x="122" y="1"/>
                    <a:pt x="92" y="1"/>
                    <a:pt x="92" y="31"/>
                  </a:cubicBezTo>
                  <a:lnTo>
                    <a:pt x="61" y="31"/>
                  </a:ln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0" y="92"/>
                    <a:pt x="0" y="92"/>
                  </a:cubicBezTo>
                  <a:cubicBezTo>
                    <a:pt x="0" y="122"/>
                    <a:pt x="0" y="122"/>
                    <a:pt x="0" y="153"/>
                  </a:cubicBezTo>
                  <a:cubicBezTo>
                    <a:pt x="0" y="153"/>
                    <a:pt x="0" y="183"/>
                    <a:pt x="0" y="183"/>
                  </a:cubicBezTo>
                  <a:cubicBezTo>
                    <a:pt x="0" y="183"/>
                    <a:pt x="0" y="213"/>
                    <a:pt x="0" y="213"/>
                  </a:cubicBezTo>
                  <a:cubicBezTo>
                    <a:pt x="0" y="213"/>
                    <a:pt x="31" y="244"/>
                    <a:pt x="31" y="244"/>
                  </a:cubicBezTo>
                  <a:cubicBezTo>
                    <a:pt x="61" y="244"/>
                    <a:pt x="61" y="274"/>
                    <a:pt x="61" y="274"/>
                  </a:cubicBezTo>
                  <a:lnTo>
                    <a:pt x="92" y="274"/>
                  </a:lnTo>
                  <a:cubicBezTo>
                    <a:pt x="107" y="289"/>
                    <a:pt x="122" y="297"/>
                    <a:pt x="133" y="297"/>
                  </a:cubicBezTo>
                  <a:cubicBezTo>
                    <a:pt x="145" y="297"/>
                    <a:pt x="152" y="289"/>
                    <a:pt x="152" y="274"/>
                  </a:cubicBezTo>
                  <a:lnTo>
                    <a:pt x="183" y="274"/>
                  </a:lnTo>
                  <a:cubicBezTo>
                    <a:pt x="213" y="274"/>
                    <a:pt x="244" y="274"/>
                    <a:pt x="244" y="244"/>
                  </a:cubicBezTo>
                  <a:cubicBezTo>
                    <a:pt x="274" y="213"/>
                    <a:pt x="274" y="213"/>
                    <a:pt x="274" y="183"/>
                  </a:cubicBezTo>
                  <a:cubicBezTo>
                    <a:pt x="274" y="183"/>
                    <a:pt x="304" y="153"/>
                    <a:pt x="304" y="153"/>
                  </a:cubicBezTo>
                  <a:cubicBezTo>
                    <a:pt x="304" y="122"/>
                    <a:pt x="304" y="122"/>
                    <a:pt x="274" y="122"/>
                  </a:cubicBezTo>
                  <a:cubicBezTo>
                    <a:pt x="274" y="92"/>
                    <a:pt x="274" y="92"/>
                    <a:pt x="244" y="61"/>
                  </a:cubicBezTo>
                  <a:cubicBezTo>
                    <a:pt x="244" y="31"/>
                    <a:pt x="213" y="31"/>
                    <a:pt x="213" y="31"/>
                  </a:cubicBezTo>
                  <a:cubicBezTo>
                    <a:pt x="213" y="31"/>
                    <a:pt x="183" y="3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46"/>
            <p:cNvSpPr/>
            <p:nvPr/>
          </p:nvSpPr>
          <p:spPr>
            <a:xfrm>
              <a:off x="7120550" y="3996750"/>
              <a:ext cx="7625" cy="5325"/>
            </a:xfrm>
            <a:custGeom>
              <a:avLst/>
              <a:gdLst/>
              <a:ahLst/>
              <a:cxnLst/>
              <a:rect l="l" t="t" r="r" b="b"/>
              <a:pathLst>
                <a:path w="305" h="213" extrusionOk="0">
                  <a:moveTo>
                    <a:pt x="152" y="0"/>
                  </a:moveTo>
                  <a:cubicBezTo>
                    <a:pt x="0" y="0"/>
                    <a:pt x="0" y="213"/>
                    <a:pt x="152" y="213"/>
                  </a:cubicBezTo>
                  <a:cubicBezTo>
                    <a:pt x="304" y="213"/>
                    <a:pt x="304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46"/>
            <p:cNvSpPr/>
            <p:nvPr/>
          </p:nvSpPr>
          <p:spPr>
            <a:xfrm>
              <a:off x="7122825" y="4024850"/>
              <a:ext cx="7625" cy="5350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52" y="1"/>
                  </a:moveTo>
                  <a:cubicBezTo>
                    <a:pt x="0" y="1"/>
                    <a:pt x="0" y="214"/>
                    <a:pt x="152" y="214"/>
                  </a:cubicBezTo>
                  <a:cubicBezTo>
                    <a:pt x="304" y="214"/>
                    <a:pt x="30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46"/>
            <p:cNvSpPr/>
            <p:nvPr/>
          </p:nvSpPr>
          <p:spPr>
            <a:xfrm>
              <a:off x="7118250" y="4067400"/>
              <a:ext cx="9150" cy="7625"/>
            </a:xfrm>
            <a:custGeom>
              <a:avLst/>
              <a:gdLst/>
              <a:ahLst/>
              <a:cxnLst/>
              <a:rect l="l" t="t" r="r" b="b"/>
              <a:pathLst>
                <a:path w="366" h="305" extrusionOk="0">
                  <a:moveTo>
                    <a:pt x="183" y="1"/>
                  </a:moveTo>
                  <a:cubicBezTo>
                    <a:pt x="1" y="1"/>
                    <a:pt x="1" y="305"/>
                    <a:pt x="183" y="305"/>
                  </a:cubicBezTo>
                  <a:cubicBezTo>
                    <a:pt x="366" y="305"/>
                    <a:pt x="366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46"/>
            <p:cNvSpPr/>
            <p:nvPr/>
          </p:nvSpPr>
          <p:spPr>
            <a:xfrm>
              <a:off x="7142575" y="4109200"/>
              <a:ext cx="8375" cy="6875"/>
            </a:xfrm>
            <a:custGeom>
              <a:avLst/>
              <a:gdLst/>
              <a:ahLst/>
              <a:cxnLst/>
              <a:rect l="l" t="t" r="r" b="b"/>
              <a:pathLst>
                <a:path w="335" h="275" extrusionOk="0">
                  <a:moveTo>
                    <a:pt x="183" y="1"/>
                  </a:moveTo>
                  <a:cubicBezTo>
                    <a:pt x="1" y="1"/>
                    <a:pt x="1" y="274"/>
                    <a:pt x="183" y="274"/>
                  </a:cubicBezTo>
                  <a:cubicBezTo>
                    <a:pt x="335" y="274"/>
                    <a:pt x="335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46"/>
            <p:cNvSpPr/>
            <p:nvPr/>
          </p:nvSpPr>
          <p:spPr>
            <a:xfrm>
              <a:off x="7131175" y="4098575"/>
              <a:ext cx="4600" cy="3050"/>
            </a:xfrm>
            <a:custGeom>
              <a:avLst/>
              <a:gdLst/>
              <a:ahLst/>
              <a:cxnLst/>
              <a:rect l="l" t="t" r="r" b="b"/>
              <a:pathLst>
                <a:path w="184" h="122" extrusionOk="0">
                  <a:moveTo>
                    <a:pt x="92" y="0"/>
                  </a:moveTo>
                  <a:cubicBezTo>
                    <a:pt x="1" y="0"/>
                    <a:pt x="1" y="122"/>
                    <a:pt x="92" y="122"/>
                  </a:cubicBezTo>
                  <a:cubicBezTo>
                    <a:pt x="183" y="122"/>
                    <a:pt x="18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46"/>
            <p:cNvSpPr/>
            <p:nvPr/>
          </p:nvSpPr>
          <p:spPr>
            <a:xfrm>
              <a:off x="7159300" y="408260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1"/>
                  </a:moveTo>
                  <a:cubicBezTo>
                    <a:pt x="0" y="1"/>
                    <a:pt x="0" y="244"/>
                    <a:pt x="152" y="244"/>
                  </a:cubicBezTo>
                  <a:cubicBezTo>
                    <a:pt x="304" y="244"/>
                    <a:pt x="30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46"/>
            <p:cNvSpPr/>
            <p:nvPr/>
          </p:nvSpPr>
          <p:spPr>
            <a:xfrm>
              <a:off x="7189700" y="4091150"/>
              <a:ext cx="5325" cy="4975"/>
            </a:xfrm>
            <a:custGeom>
              <a:avLst/>
              <a:gdLst/>
              <a:ahLst/>
              <a:cxnLst/>
              <a:rect l="l" t="t" r="r" b="b"/>
              <a:pathLst>
                <a:path w="213" h="199" extrusionOk="0">
                  <a:moveTo>
                    <a:pt x="91" y="1"/>
                  </a:moveTo>
                  <a:cubicBezTo>
                    <a:pt x="69" y="1"/>
                    <a:pt x="46" y="8"/>
                    <a:pt x="31" y="24"/>
                  </a:cubicBezTo>
                  <a:cubicBezTo>
                    <a:pt x="0" y="24"/>
                    <a:pt x="0" y="54"/>
                    <a:pt x="0" y="115"/>
                  </a:cubicBezTo>
                  <a:cubicBezTo>
                    <a:pt x="0" y="145"/>
                    <a:pt x="0" y="176"/>
                    <a:pt x="31" y="176"/>
                  </a:cubicBezTo>
                  <a:cubicBezTo>
                    <a:pt x="46" y="191"/>
                    <a:pt x="69" y="198"/>
                    <a:pt x="91" y="198"/>
                  </a:cubicBezTo>
                  <a:cubicBezTo>
                    <a:pt x="114" y="198"/>
                    <a:pt x="137" y="191"/>
                    <a:pt x="152" y="176"/>
                  </a:cubicBezTo>
                  <a:cubicBezTo>
                    <a:pt x="183" y="145"/>
                    <a:pt x="213" y="145"/>
                    <a:pt x="213" y="115"/>
                  </a:cubicBezTo>
                  <a:cubicBezTo>
                    <a:pt x="213" y="84"/>
                    <a:pt x="183" y="54"/>
                    <a:pt x="152" y="24"/>
                  </a:cubicBezTo>
                  <a:cubicBezTo>
                    <a:pt x="137" y="8"/>
                    <a:pt x="114" y="1"/>
                    <a:pt x="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46"/>
            <p:cNvSpPr/>
            <p:nvPr/>
          </p:nvSpPr>
          <p:spPr>
            <a:xfrm>
              <a:off x="7195000" y="410997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3" y="0"/>
                  </a:moveTo>
                  <a:cubicBezTo>
                    <a:pt x="1" y="0"/>
                    <a:pt x="1" y="243"/>
                    <a:pt x="153" y="243"/>
                  </a:cubicBezTo>
                  <a:cubicBezTo>
                    <a:pt x="305" y="243"/>
                    <a:pt x="305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46"/>
            <p:cNvSpPr/>
            <p:nvPr/>
          </p:nvSpPr>
          <p:spPr>
            <a:xfrm>
              <a:off x="7182100" y="4119850"/>
              <a:ext cx="9125" cy="6850"/>
            </a:xfrm>
            <a:custGeom>
              <a:avLst/>
              <a:gdLst/>
              <a:ahLst/>
              <a:cxnLst/>
              <a:rect l="l" t="t" r="r" b="b"/>
              <a:pathLst>
                <a:path w="365" h="274" extrusionOk="0">
                  <a:moveTo>
                    <a:pt x="183" y="0"/>
                  </a:moveTo>
                  <a:cubicBezTo>
                    <a:pt x="0" y="0"/>
                    <a:pt x="0" y="274"/>
                    <a:pt x="183" y="274"/>
                  </a:cubicBezTo>
                  <a:cubicBezTo>
                    <a:pt x="365" y="274"/>
                    <a:pt x="365" y="0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46"/>
            <p:cNvSpPr/>
            <p:nvPr/>
          </p:nvSpPr>
          <p:spPr>
            <a:xfrm>
              <a:off x="7191200" y="4065125"/>
              <a:ext cx="7625" cy="6875"/>
            </a:xfrm>
            <a:custGeom>
              <a:avLst/>
              <a:gdLst/>
              <a:ahLst/>
              <a:cxnLst/>
              <a:rect l="l" t="t" r="r" b="b"/>
              <a:pathLst>
                <a:path w="305" h="275" extrusionOk="0">
                  <a:moveTo>
                    <a:pt x="153" y="1"/>
                  </a:moveTo>
                  <a:cubicBezTo>
                    <a:pt x="123" y="1"/>
                    <a:pt x="123" y="1"/>
                    <a:pt x="92" y="31"/>
                  </a:cubicBezTo>
                  <a:lnTo>
                    <a:pt x="62" y="31"/>
                  </a:lnTo>
                  <a:cubicBezTo>
                    <a:pt x="31" y="62"/>
                    <a:pt x="31" y="62"/>
                    <a:pt x="31" y="92"/>
                  </a:cubicBezTo>
                  <a:cubicBezTo>
                    <a:pt x="31" y="122"/>
                    <a:pt x="1" y="122"/>
                    <a:pt x="1" y="153"/>
                  </a:cubicBezTo>
                  <a:cubicBezTo>
                    <a:pt x="1" y="153"/>
                    <a:pt x="1" y="183"/>
                    <a:pt x="31" y="183"/>
                  </a:cubicBezTo>
                  <a:cubicBezTo>
                    <a:pt x="31" y="214"/>
                    <a:pt x="31" y="244"/>
                    <a:pt x="62" y="244"/>
                  </a:cubicBezTo>
                  <a:cubicBezTo>
                    <a:pt x="62" y="244"/>
                    <a:pt x="62" y="274"/>
                    <a:pt x="92" y="274"/>
                  </a:cubicBezTo>
                  <a:lnTo>
                    <a:pt x="214" y="274"/>
                  </a:lnTo>
                  <a:cubicBezTo>
                    <a:pt x="244" y="274"/>
                    <a:pt x="244" y="274"/>
                    <a:pt x="244" y="244"/>
                  </a:cubicBezTo>
                  <a:cubicBezTo>
                    <a:pt x="275" y="244"/>
                    <a:pt x="275" y="214"/>
                    <a:pt x="275" y="214"/>
                  </a:cubicBezTo>
                  <a:cubicBezTo>
                    <a:pt x="305" y="183"/>
                    <a:pt x="305" y="153"/>
                    <a:pt x="305" y="153"/>
                  </a:cubicBezTo>
                  <a:cubicBezTo>
                    <a:pt x="305" y="122"/>
                    <a:pt x="305" y="122"/>
                    <a:pt x="305" y="122"/>
                  </a:cubicBezTo>
                  <a:cubicBezTo>
                    <a:pt x="275" y="92"/>
                    <a:pt x="275" y="62"/>
                    <a:pt x="244" y="62"/>
                  </a:cubicBezTo>
                  <a:cubicBezTo>
                    <a:pt x="244" y="31"/>
                    <a:pt x="244" y="31"/>
                    <a:pt x="214" y="31"/>
                  </a:cubicBezTo>
                  <a:cubicBezTo>
                    <a:pt x="214" y="1"/>
                    <a:pt x="183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46"/>
            <p:cNvSpPr/>
            <p:nvPr/>
          </p:nvSpPr>
          <p:spPr>
            <a:xfrm>
              <a:off x="7187400" y="4040050"/>
              <a:ext cx="6125" cy="6875"/>
            </a:xfrm>
            <a:custGeom>
              <a:avLst/>
              <a:gdLst/>
              <a:ahLst/>
              <a:cxnLst/>
              <a:rect l="l" t="t" r="r" b="b"/>
              <a:pathLst>
                <a:path w="245" h="275" extrusionOk="0">
                  <a:moveTo>
                    <a:pt x="92" y="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31" y="31"/>
                    <a:pt x="31" y="31"/>
                    <a:pt x="31" y="61"/>
                  </a:cubicBezTo>
                  <a:cubicBezTo>
                    <a:pt x="1" y="61"/>
                    <a:pt x="1" y="61"/>
                    <a:pt x="1" y="92"/>
                  </a:cubicBezTo>
                  <a:cubicBezTo>
                    <a:pt x="1" y="92"/>
                    <a:pt x="1" y="122"/>
                    <a:pt x="1" y="122"/>
                  </a:cubicBezTo>
                  <a:cubicBezTo>
                    <a:pt x="1" y="153"/>
                    <a:pt x="1" y="153"/>
                    <a:pt x="1" y="183"/>
                  </a:cubicBezTo>
                  <a:cubicBezTo>
                    <a:pt x="1" y="213"/>
                    <a:pt x="31" y="213"/>
                    <a:pt x="31" y="244"/>
                  </a:cubicBezTo>
                  <a:cubicBezTo>
                    <a:pt x="62" y="274"/>
                    <a:pt x="92" y="274"/>
                    <a:pt x="123" y="274"/>
                  </a:cubicBezTo>
                  <a:lnTo>
                    <a:pt x="153" y="274"/>
                  </a:lnTo>
                  <a:cubicBezTo>
                    <a:pt x="183" y="244"/>
                    <a:pt x="183" y="244"/>
                    <a:pt x="214" y="244"/>
                  </a:cubicBezTo>
                  <a:cubicBezTo>
                    <a:pt x="214" y="213"/>
                    <a:pt x="214" y="213"/>
                    <a:pt x="244" y="183"/>
                  </a:cubicBezTo>
                  <a:cubicBezTo>
                    <a:pt x="244" y="153"/>
                    <a:pt x="244" y="153"/>
                    <a:pt x="244" y="122"/>
                  </a:cubicBezTo>
                  <a:cubicBezTo>
                    <a:pt x="244" y="122"/>
                    <a:pt x="244" y="92"/>
                    <a:pt x="244" y="92"/>
                  </a:cubicBezTo>
                  <a:cubicBezTo>
                    <a:pt x="214" y="92"/>
                    <a:pt x="214" y="61"/>
                    <a:pt x="214" y="61"/>
                  </a:cubicBezTo>
                  <a:cubicBezTo>
                    <a:pt x="214" y="61"/>
                    <a:pt x="214" y="31"/>
                    <a:pt x="183" y="31"/>
                  </a:cubicBezTo>
                  <a:lnTo>
                    <a:pt x="153" y="31"/>
                  </a:lnTo>
                  <a:cubicBezTo>
                    <a:pt x="153" y="1"/>
                    <a:pt x="123" y="1"/>
                    <a:pt x="1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46"/>
            <p:cNvSpPr/>
            <p:nvPr/>
          </p:nvSpPr>
          <p:spPr>
            <a:xfrm>
              <a:off x="7198800" y="4087175"/>
              <a:ext cx="9150" cy="6850"/>
            </a:xfrm>
            <a:custGeom>
              <a:avLst/>
              <a:gdLst/>
              <a:ahLst/>
              <a:cxnLst/>
              <a:rect l="l" t="t" r="r" b="b"/>
              <a:pathLst>
                <a:path w="366" h="274" extrusionOk="0">
                  <a:moveTo>
                    <a:pt x="183" y="0"/>
                  </a:moveTo>
                  <a:cubicBezTo>
                    <a:pt x="1" y="0"/>
                    <a:pt x="1" y="274"/>
                    <a:pt x="183" y="274"/>
                  </a:cubicBezTo>
                  <a:cubicBezTo>
                    <a:pt x="366" y="274"/>
                    <a:pt x="366" y="0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46"/>
            <p:cNvSpPr/>
            <p:nvPr/>
          </p:nvSpPr>
          <p:spPr>
            <a:xfrm>
              <a:off x="7171450" y="4116800"/>
              <a:ext cx="6875" cy="5350"/>
            </a:xfrm>
            <a:custGeom>
              <a:avLst/>
              <a:gdLst/>
              <a:ahLst/>
              <a:cxnLst/>
              <a:rect l="l" t="t" r="r" b="b"/>
              <a:pathLst>
                <a:path w="275" h="214" extrusionOk="0">
                  <a:moveTo>
                    <a:pt x="122" y="1"/>
                  </a:moveTo>
                  <a:cubicBezTo>
                    <a:pt x="1" y="1"/>
                    <a:pt x="1" y="213"/>
                    <a:pt x="122" y="213"/>
                  </a:cubicBezTo>
                  <a:cubicBezTo>
                    <a:pt x="274" y="213"/>
                    <a:pt x="274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46"/>
            <p:cNvSpPr/>
            <p:nvPr/>
          </p:nvSpPr>
          <p:spPr>
            <a:xfrm>
              <a:off x="7181325" y="4084125"/>
              <a:ext cx="5350" cy="4575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122" y="1"/>
                  </a:moveTo>
                  <a:cubicBezTo>
                    <a:pt x="1" y="1"/>
                    <a:pt x="1" y="183"/>
                    <a:pt x="122" y="183"/>
                  </a:cubicBezTo>
                  <a:cubicBezTo>
                    <a:pt x="214" y="183"/>
                    <a:pt x="214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46"/>
            <p:cNvSpPr/>
            <p:nvPr/>
          </p:nvSpPr>
          <p:spPr>
            <a:xfrm>
              <a:off x="7179825" y="4101600"/>
              <a:ext cx="6850" cy="4600"/>
            </a:xfrm>
            <a:custGeom>
              <a:avLst/>
              <a:gdLst/>
              <a:ahLst/>
              <a:cxnLst/>
              <a:rect l="l" t="t" r="r" b="b"/>
              <a:pathLst>
                <a:path w="274" h="184" extrusionOk="0">
                  <a:moveTo>
                    <a:pt x="152" y="1"/>
                  </a:moveTo>
                  <a:cubicBezTo>
                    <a:pt x="30" y="1"/>
                    <a:pt x="0" y="183"/>
                    <a:pt x="152" y="183"/>
                  </a:cubicBezTo>
                  <a:cubicBezTo>
                    <a:pt x="274" y="183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46"/>
            <p:cNvSpPr/>
            <p:nvPr/>
          </p:nvSpPr>
          <p:spPr>
            <a:xfrm>
              <a:off x="7166900" y="4059800"/>
              <a:ext cx="4575" cy="3825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91" y="1"/>
                  </a:moveTo>
                  <a:cubicBezTo>
                    <a:pt x="0" y="1"/>
                    <a:pt x="0" y="153"/>
                    <a:pt x="91" y="153"/>
                  </a:cubicBezTo>
                  <a:cubicBezTo>
                    <a:pt x="183" y="153"/>
                    <a:pt x="183" y="1"/>
                    <a:pt x="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46"/>
            <p:cNvSpPr/>
            <p:nvPr/>
          </p:nvSpPr>
          <p:spPr>
            <a:xfrm>
              <a:off x="7134975" y="4071200"/>
              <a:ext cx="6875" cy="4600"/>
            </a:xfrm>
            <a:custGeom>
              <a:avLst/>
              <a:gdLst/>
              <a:ahLst/>
              <a:cxnLst/>
              <a:rect l="l" t="t" r="r" b="b"/>
              <a:pathLst>
                <a:path w="275" h="184" extrusionOk="0">
                  <a:moveTo>
                    <a:pt x="122" y="1"/>
                  </a:moveTo>
                  <a:cubicBezTo>
                    <a:pt x="1" y="1"/>
                    <a:pt x="1" y="183"/>
                    <a:pt x="122" y="183"/>
                  </a:cubicBezTo>
                  <a:cubicBezTo>
                    <a:pt x="274" y="183"/>
                    <a:pt x="274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46"/>
            <p:cNvSpPr/>
            <p:nvPr/>
          </p:nvSpPr>
          <p:spPr>
            <a:xfrm>
              <a:off x="7144100" y="4053725"/>
              <a:ext cx="5350" cy="4600"/>
            </a:xfrm>
            <a:custGeom>
              <a:avLst/>
              <a:gdLst/>
              <a:ahLst/>
              <a:cxnLst/>
              <a:rect l="l" t="t" r="r" b="b"/>
              <a:pathLst>
                <a:path w="214" h="184" extrusionOk="0">
                  <a:moveTo>
                    <a:pt x="122" y="1"/>
                  </a:moveTo>
                  <a:cubicBezTo>
                    <a:pt x="0" y="1"/>
                    <a:pt x="0" y="183"/>
                    <a:pt x="122" y="183"/>
                  </a:cubicBezTo>
                  <a:cubicBezTo>
                    <a:pt x="213" y="183"/>
                    <a:pt x="21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46"/>
            <p:cNvSpPr/>
            <p:nvPr/>
          </p:nvSpPr>
          <p:spPr>
            <a:xfrm>
              <a:off x="7121300" y="4085650"/>
              <a:ext cx="10675" cy="8375"/>
            </a:xfrm>
            <a:custGeom>
              <a:avLst/>
              <a:gdLst/>
              <a:ahLst/>
              <a:cxnLst/>
              <a:rect l="l" t="t" r="r" b="b"/>
              <a:pathLst>
                <a:path w="427" h="335" extrusionOk="0">
                  <a:moveTo>
                    <a:pt x="213" y="0"/>
                  </a:moveTo>
                  <a:cubicBezTo>
                    <a:pt x="1" y="0"/>
                    <a:pt x="1" y="335"/>
                    <a:pt x="213" y="335"/>
                  </a:cubicBezTo>
                  <a:cubicBezTo>
                    <a:pt x="426" y="335"/>
                    <a:pt x="426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46"/>
            <p:cNvSpPr/>
            <p:nvPr/>
          </p:nvSpPr>
          <p:spPr>
            <a:xfrm>
              <a:off x="7105350" y="405525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52" y="1"/>
                  </a:moveTo>
                  <a:cubicBezTo>
                    <a:pt x="0" y="1"/>
                    <a:pt x="0" y="244"/>
                    <a:pt x="152" y="244"/>
                  </a:cubicBezTo>
                  <a:cubicBezTo>
                    <a:pt x="304" y="244"/>
                    <a:pt x="304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46"/>
            <p:cNvSpPr/>
            <p:nvPr/>
          </p:nvSpPr>
          <p:spPr>
            <a:xfrm>
              <a:off x="7112950" y="4024850"/>
              <a:ext cx="5325" cy="3825"/>
            </a:xfrm>
            <a:custGeom>
              <a:avLst/>
              <a:gdLst/>
              <a:ahLst/>
              <a:cxnLst/>
              <a:rect l="l" t="t" r="r" b="b"/>
              <a:pathLst>
                <a:path w="213" h="153" extrusionOk="0">
                  <a:moveTo>
                    <a:pt x="122" y="1"/>
                  </a:moveTo>
                  <a:cubicBezTo>
                    <a:pt x="0" y="1"/>
                    <a:pt x="0" y="153"/>
                    <a:pt x="122" y="153"/>
                  </a:cubicBezTo>
                  <a:cubicBezTo>
                    <a:pt x="213" y="153"/>
                    <a:pt x="213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46"/>
            <p:cNvSpPr/>
            <p:nvPr/>
          </p:nvSpPr>
          <p:spPr>
            <a:xfrm>
              <a:off x="7109900" y="3991425"/>
              <a:ext cx="9900" cy="8375"/>
            </a:xfrm>
            <a:custGeom>
              <a:avLst/>
              <a:gdLst/>
              <a:ahLst/>
              <a:cxnLst/>
              <a:rect l="l" t="t" r="r" b="b"/>
              <a:pathLst>
                <a:path w="396" h="335" extrusionOk="0">
                  <a:moveTo>
                    <a:pt x="213" y="0"/>
                  </a:moveTo>
                  <a:cubicBezTo>
                    <a:pt x="1" y="0"/>
                    <a:pt x="1" y="335"/>
                    <a:pt x="213" y="335"/>
                  </a:cubicBezTo>
                  <a:cubicBezTo>
                    <a:pt x="396" y="335"/>
                    <a:pt x="396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0" name="Google Shape;5320;p46">
            <a:hlinkClick r:id="" action="ppaction://hlinkshowjump?jump=previousslide"/>
          </p:cNvPr>
          <p:cNvSpPr/>
          <p:nvPr/>
        </p:nvSpPr>
        <p:spPr>
          <a:xfrm>
            <a:off x="8464300" y="4132225"/>
            <a:ext cx="270900" cy="270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1" name="Google Shape;5321;p46"/>
          <p:cNvSpPr/>
          <p:nvPr/>
        </p:nvSpPr>
        <p:spPr>
          <a:xfrm rot="-5400000">
            <a:off x="8555532" y="4207722"/>
            <a:ext cx="88500" cy="120000"/>
          </a:xfrm>
          <a:prstGeom prst="chevron">
            <a:avLst>
              <a:gd name="adj" fmla="val 200063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5D1D4-3952-4041-BD0C-E0AC70755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95" y="3278414"/>
            <a:ext cx="4212046" cy="1274755"/>
          </a:xfrm>
          <a:prstGeom prst="rect">
            <a:avLst/>
          </a:prstGeom>
        </p:spPr>
      </p:pic>
      <p:sp>
        <p:nvSpPr>
          <p:cNvPr id="2" name="Google Shape;2898;p37">
            <a:extLst>
              <a:ext uri="{FF2B5EF4-FFF2-40B4-BE49-F238E27FC236}">
                <a16:creationId xmlns:a16="http://schemas.microsoft.com/office/drawing/2014/main" id="{83149D92-6458-091A-D64A-9934A595A225}"/>
              </a:ext>
            </a:extLst>
          </p:cNvPr>
          <p:cNvSpPr/>
          <p:nvPr/>
        </p:nvSpPr>
        <p:spPr>
          <a:xfrm>
            <a:off x="1546322" y="3914285"/>
            <a:ext cx="3717311" cy="8021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KERJAKAN SECARA BERKELOMPOK</a:t>
            </a:r>
            <a:endParaRPr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6CC4E0E-EEB6-1914-20BA-EC4DD51F1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356" y="866435"/>
            <a:ext cx="8486844" cy="4062104"/>
          </a:xfrm>
        </p:spPr>
        <p:txBody>
          <a:bodyPr/>
          <a:lstStyle/>
          <a:p>
            <a:pPr marL="139700" indent="0"/>
            <a:r>
              <a:rPr lang="en-US" sz="2800" b="1" dirty="0" err="1"/>
              <a:t>Pilihlah</a:t>
            </a:r>
            <a:r>
              <a:rPr lang="en-US" sz="2800" b="1" dirty="0"/>
              <a:t> </a:t>
            </a:r>
            <a:r>
              <a:rPr lang="en-US" sz="2800" b="1" dirty="0" err="1"/>
              <a:t>satu</a:t>
            </a:r>
            <a:r>
              <a:rPr lang="en-US" sz="2800" b="1" dirty="0"/>
              <a:t> </a:t>
            </a:r>
            <a:r>
              <a:rPr lang="en-US" sz="2800" b="1" dirty="0" err="1"/>
              <a:t>materi</a:t>
            </a:r>
            <a:r>
              <a:rPr lang="en-US" sz="2800" b="1" dirty="0"/>
              <a:t> </a:t>
            </a:r>
            <a:r>
              <a:rPr lang="en-US" sz="2800" b="1" dirty="0" err="1"/>
              <a:t>pelajaran</a:t>
            </a:r>
            <a:r>
              <a:rPr lang="en-US" sz="2800" b="1" dirty="0"/>
              <a:t> </a:t>
            </a:r>
            <a:r>
              <a:rPr lang="en-US" sz="2800" b="1" dirty="0" err="1"/>
              <a:t>bahasa</a:t>
            </a:r>
            <a:r>
              <a:rPr lang="en-US" sz="2800" b="1" dirty="0"/>
              <a:t> Indonesia dan </a:t>
            </a:r>
            <a:r>
              <a:rPr lang="en-US" sz="2800" b="1" dirty="0" err="1"/>
              <a:t>gunakanlah</a:t>
            </a:r>
            <a:r>
              <a:rPr lang="en-US" sz="2800" b="1" dirty="0"/>
              <a:t> media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menjelaskan</a:t>
            </a:r>
            <a:r>
              <a:rPr lang="en-US" sz="2800" b="1" dirty="0"/>
              <a:t> </a:t>
            </a:r>
            <a:r>
              <a:rPr lang="en-US" sz="2800" b="1" dirty="0" err="1"/>
              <a:t>materi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metode</a:t>
            </a:r>
            <a:r>
              <a:rPr lang="en-US" sz="2800" b="1" dirty="0"/>
              <a:t> </a:t>
            </a:r>
            <a:r>
              <a:rPr lang="en-US" sz="2800" b="1" dirty="0" err="1"/>
              <a:t>demonstrasi</a:t>
            </a:r>
            <a:r>
              <a:rPr lang="en-US" sz="2800" b="1" dirty="0"/>
              <a:t>!</a:t>
            </a:r>
          </a:p>
          <a:p>
            <a:pPr marL="139700" indent="0"/>
            <a:endParaRPr lang="en-US" sz="2800" b="1" dirty="0"/>
          </a:p>
          <a:p>
            <a:pPr marL="139700" indent="0"/>
            <a:endParaRPr lang="en-US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ople &amp; Diversity Website Design by Slidesgo">
  <a:themeElements>
    <a:clrScheme name="Simple Light">
      <a:dk1>
        <a:srgbClr val="000000"/>
      </a:dk1>
      <a:lt1>
        <a:srgbClr val="FFFFFF"/>
      </a:lt1>
      <a:dk2>
        <a:srgbClr val="EFEFEF"/>
      </a:dk2>
      <a:lt2>
        <a:srgbClr val="FFCE1C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329</Words>
  <Application>Microsoft Office PowerPoint</Application>
  <PresentationFormat>On-screen Show (16:9)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Tahoma</vt:lpstr>
      <vt:lpstr>Times New Roman</vt:lpstr>
      <vt:lpstr>Nirmala UI</vt:lpstr>
      <vt:lpstr>Arial</vt:lpstr>
      <vt:lpstr>Poppins</vt:lpstr>
      <vt:lpstr>People &amp; Diversity Website Design by Slidesgo</vt:lpstr>
      <vt:lpstr>METODE DEMONSTRASI   </vt:lpstr>
      <vt:lpstr>PowerPoint Presentation</vt:lpstr>
      <vt:lpstr>DEFINISI METODE DEMONSTRASI</vt:lpstr>
      <vt:lpstr>METODE DEMOSTRASI DAPAT DILAKUKAN APABILA:</vt:lpstr>
      <vt:lpstr>PowerPoint Presentation</vt:lpstr>
      <vt:lpstr>LANGKAH MENGGUNAKAN METODE DEMOSTRASI</vt:lpstr>
      <vt:lpstr>Menumbuhkan motivasi siswa lewat praktikum</vt:lpstr>
      <vt:lpstr>SESI MENGOBSERVASI</vt:lpstr>
      <vt:lpstr>SESI PRAKTIKUM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2 B.Indo Antropologi B4: “KAIDAH KEBAHASAAN TANDA BACA DAN DIKSI PADA PEDOMAN UMUM BAHASA INDONESIA (BAKU DAN NON BAKU)” Nama Mahasiswa : 1. Ismawati (E1121221098) 2. Utin Nea D (E1121221044) 3. Djhonatan Ernesto (E1121221100) 4. Aprida Yanti (E1121221043) 5. Indah Lestari (E1121221096)</dc:title>
  <dc:creator>User</dc:creator>
  <cp:lastModifiedBy>Muhammad Asyura</cp:lastModifiedBy>
  <cp:revision>46</cp:revision>
  <dcterms:modified xsi:type="dcterms:W3CDTF">2023-10-01T04:44:19Z</dcterms:modified>
</cp:coreProperties>
</file>